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9" r:id="rId1"/>
  </p:sldMasterIdLst>
  <p:notesMasterIdLst>
    <p:notesMasterId r:id="rId12"/>
  </p:notesMasterIdLst>
  <p:sldIdLst>
    <p:sldId id="258" r:id="rId2"/>
    <p:sldId id="348" r:id="rId3"/>
    <p:sldId id="352" r:id="rId4"/>
    <p:sldId id="353" r:id="rId5"/>
    <p:sldId id="354" r:id="rId6"/>
    <p:sldId id="355" r:id="rId7"/>
    <p:sldId id="356" r:id="rId8"/>
    <p:sldId id="358" r:id="rId9"/>
    <p:sldId id="360" r:id="rId10"/>
    <p:sldId id="28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4C9F3D-D6B8-4E88-8881-81EA11842FD3}" type="doc">
      <dgm:prSet loTypeId="urn:microsoft.com/office/officeart/2005/8/layout/hierarchy2" loCatId="hierarchy" qsTypeId="urn:microsoft.com/office/officeart/2005/8/quickstyle/simple3" qsCatId="simple" csTypeId="urn:microsoft.com/office/officeart/2005/8/colors/colorful4" csCatId="colorful" phldr="1"/>
      <dgm:spPr/>
      <dgm:t>
        <a:bodyPr/>
        <a:lstStyle/>
        <a:p>
          <a:endParaRPr lang="fr-FR"/>
        </a:p>
      </dgm:t>
    </dgm:pt>
    <dgm:pt modelId="{ED730EB7-A733-4905-8757-3E2F164FB993}">
      <dgm:prSet phldrT="[Texte]"/>
      <dgm:spPr/>
      <dgm:t>
        <a:bodyPr/>
        <a:lstStyle/>
        <a:p>
          <a:pPr rtl="1"/>
          <a:r>
            <a:rPr lang="ar-DZ" b="1" smtClean="0">
              <a:ea typeface="Times New Roman" panose="02020603050405020304" pitchFamily="18" charset="0"/>
              <a:cs typeface="Simplified Arabic" panose="02020603050405020304" pitchFamily="18" charset="-78"/>
            </a:rPr>
            <a:t>البيئة </a:t>
          </a:r>
          <a:r>
            <a:rPr lang="ar-DZ" b="1" dirty="0" smtClean="0">
              <a:ea typeface="Times New Roman" panose="02020603050405020304" pitchFamily="18" charset="0"/>
              <a:cs typeface="Simplified Arabic" panose="02020603050405020304" pitchFamily="18" charset="-78"/>
            </a:rPr>
            <a:t>العامة:</a:t>
          </a:r>
          <a:endParaRPr lang="fr-FR" dirty="0"/>
        </a:p>
      </dgm:t>
    </dgm:pt>
    <dgm:pt modelId="{F2E1ECE9-FC3A-4D27-96D5-957F83042925}" type="parTrans" cxnId="{1C23890A-7F79-4905-A971-5A46B3EC9E10}">
      <dgm:prSet/>
      <dgm:spPr/>
      <dgm:t>
        <a:bodyPr/>
        <a:lstStyle/>
        <a:p>
          <a:endParaRPr lang="fr-FR"/>
        </a:p>
      </dgm:t>
    </dgm:pt>
    <dgm:pt modelId="{98AA1B77-D9F1-4E58-9864-CDA08D4B2D71}" type="sibTrans" cxnId="{1C23890A-7F79-4905-A971-5A46B3EC9E10}">
      <dgm:prSet/>
      <dgm:spPr/>
      <dgm:t>
        <a:bodyPr/>
        <a:lstStyle/>
        <a:p>
          <a:endParaRPr lang="fr-FR"/>
        </a:p>
      </dgm:t>
    </dgm:pt>
    <dgm:pt modelId="{525466D0-C9BC-4337-9EF3-B634ED8E3582}">
      <dgm:prSet phldrT="[Texte]"/>
      <dgm:spPr/>
      <dgm:t>
        <a:bodyPr/>
        <a:lstStyle/>
        <a:p>
          <a:pPr rtl="1"/>
          <a:r>
            <a:rPr lang="ar-DZ" b="1" dirty="0" smtClean="0">
              <a:latin typeface="Calibri" panose="020F0502020204030204" pitchFamily="34" charset="0"/>
              <a:ea typeface="Times New Roman" panose="02020603050405020304" pitchFamily="18" charset="0"/>
              <a:cs typeface="Simplified Arabic" panose="02020603050405020304" pitchFamily="18" charset="-78"/>
            </a:rPr>
            <a:t>البيئة </a:t>
          </a:r>
          <a:r>
            <a:rPr lang="ar-DZ" b="1" dirty="0">
              <a:latin typeface="Calibri" panose="020F0502020204030204" pitchFamily="34" charset="0"/>
              <a:ea typeface="Times New Roman" panose="02020603050405020304" pitchFamily="18" charset="0"/>
              <a:cs typeface="Simplified Arabic" panose="02020603050405020304" pitchFamily="18" charset="-78"/>
            </a:rPr>
            <a:t>الاجتماعية </a:t>
          </a:r>
          <a:r>
            <a:rPr lang="ar-DZ" b="1" dirty="0" smtClean="0">
              <a:latin typeface="Calibri" panose="020F0502020204030204" pitchFamily="34" charset="0"/>
              <a:ea typeface="Times New Roman" panose="02020603050405020304" pitchFamily="18" charset="0"/>
              <a:cs typeface="Simplified Arabic" panose="02020603050405020304" pitchFamily="18" charset="-78"/>
            </a:rPr>
            <a:t>والثقافية</a:t>
          </a:r>
          <a:endParaRPr lang="fr-FR" dirty="0"/>
        </a:p>
      </dgm:t>
    </dgm:pt>
    <dgm:pt modelId="{3C41CF38-23EF-45F4-8309-31AF84628931}" type="parTrans" cxnId="{31E62068-B590-4AFB-9932-15B5A472FC46}">
      <dgm:prSet/>
      <dgm:spPr/>
      <dgm:t>
        <a:bodyPr/>
        <a:lstStyle/>
        <a:p>
          <a:endParaRPr lang="fr-FR"/>
        </a:p>
      </dgm:t>
    </dgm:pt>
    <dgm:pt modelId="{49CB2EDB-25C6-4956-9FE8-7BD10D38D40E}" type="sibTrans" cxnId="{31E62068-B590-4AFB-9932-15B5A472FC46}">
      <dgm:prSet/>
      <dgm:spPr/>
      <dgm:t>
        <a:bodyPr/>
        <a:lstStyle/>
        <a:p>
          <a:endParaRPr lang="fr-FR"/>
        </a:p>
      </dgm:t>
    </dgm:pt>
    <dgm:pt modelId="{1E89DB60-F746-4E2D-AB6F-4438BC3B1A45}">
      <dgm:prSet phldrT="[Texte]"/>
      <dgm:spPr/>
      <dgm:t>
        <a:bodyPr/>
        <a:lstStyle/>
        <a:p>
          <a:pPr rtl="1"/>
          <a:r>
            <a:rPr lang="ar-DZ" b="1" dirty="0" smtClean="0">
              <a:latin typeface="Calibri" panose="020F0502020204030204" pitchFamily="34" charset="0"/>
              <a:ea typeface="Times New Roman" panose="02020603050405020304" pitchFamily="18" charset="0"/>
              <a:cs typeface="Simplified Arabic" panose="02020603050405020304" pitchFamily="18" charset="-78"/>
            </a:rPr>
            <a:t>البيئة السياسية</a:t>
          </a:r>
          <a:endParaRPr lang="fr-FR" dirty="0"/>
        </a:p>
      </dgm:t>
    </dgm:pt>
    <dgm:pt modelId="{8F4BCC93-1A25-4A0C-97B0-3BD090E49485}" type="parTrans" cxnId="{B5D2ED63-CB86-4D2A-A849-3F0F39E0E0CA}">
      <dgm:prSet/>
      <dgm:spPr/>
      <dgm:t>
        <a:bodyPr/>
        <a:lstStyle/>
        <a:p>
          <a:endParaRPr lang="fr-FR"/>
        </a:p>
      </dgm:t>
    </dgm:pt>
    <dgm:pt modelId="{7D8D792A-8579-4E57-93B3-A8A56DFA02A5}" type="sibTrans" cxnId="{B5D2ED63-CB86-4D2A-A849-3F0F39E0E0CA}">
      <dgm:prSet/>
      <dgm:spPr/>
      <dgm:t>
        <a:bodyPr/>
        <a:lstStyle/>
        <a:p>
          <a:endParaRPr lang="fr-FR"/>
        </a:p>
      </dgm:t>
    </dgm:pt>
    <dgm:pt modelId="{14611F45-E2D6-45B6-B39C-CAF867366858}">
      <dgm:prSet/>
      <dgm:spPr/>
      <dgm:t>
        <a:bodyPr/>
        <a:lstStyle/>
        <a:p>
          <a:pPr rtl="1"/>
          <a:r>
            <a:rPr lang="ar-DZ" b="1" dirty="0" smtClean="0">
              <a:latin typeface="Arial" panose="020B0604020202020204" pitchFamily="34" charset="0"/>
              <a:ea typeface="Times New Roman" panose="02020603050405020304" pitchFamily="18" charset="0"/>
              <a:cs typeface="Simplified Arabic" panose="02020603050405020304" pitchFamily="18" charset="-78"/>
            </a:rPr>
            <a:t>البيئة التنافسية</a:t>
          </a:r>
          <a:endParaRPr lang="fr-FR" dirty="0"/>
        </a:p>
      </dgm:t>
    </dgm:pt>
    <dgm:pt modelId="{EAF0E641-E237-4C6F-A571-9E388B4D87C4}" type="parTrans" cxnId="{47FC82DF-0CC8-4459-8EC6-D997E1EE8E5D}">
      <dgm:prSet/>
      <dgm:spPr/>
      <dgm:t>
        <a:bodyPr/>
        <a:lstStyle/>
        <a:p>
          <a:endParaRPr lang="fr-FR"/>
        </a:p>
      </dgm:t>
    </dgm:pt>
    <dgm:pt modelId="{59F407BC-C6D9-4001-9892-551138485C05}" type="sibTrans" cxnId="{47FC82DF-0CC8-4459-8EC6-D997E1EE8E5D}">
      <dgm:prSet/>
      <dgm:spPr/>
      <dgm:t>
        <a:bodyPr/>
        <a:lstStyle/>
        <a:p>
          <a:endParaRPr lang="fr-FR"/>
        </a:p>
      </dgm:t>
    </dgm:pt>
    <dgm:pt modelId="{A9F98CA0-AC7D-4A14-BEB1-271E590F9BD6}">
      <dgm:prSet/>
      <dgm:spPr/>
      <dgm:t>
        <a:bodyPr/>
        <a:lstStyle/>
        <a:p>
          <a:pPr rtl="1"/>
          <a:r>
            <a:rPr lang="ar-DZ" b="1" dirty="0" smtClean="0">
              <a:latin typeface="Arial" panose="020B0604020202020204" pitchFamily="34" charset="0"/>
              <a:ea typeface="Times New Roman" panose="02020603050405020304" pitchFamily="18" charset="0"/>
              <a:cs typeface="Simplified Arabic" panose="02020603050405020304" pitchFamily="18" charset="-78"/>
            </a:rPr>
            <a:t>البيئة </a:t>
          </a:r>
          <a:r>
            <a:rPr lang="ar-DZ" b="1" dirty="0">
              <a:latin typeface="Arial" panose="020B0604020202020204" pitchFamily="34" charset="0"/>
              <a:ea typeface="Times New Roman" panose="02020603050405020304" pitchFamily="18" charset="0"/>
              <a:cs typeface="Simplified Arabic" panose="02020603050405020304" pitchFamily="18" charset="-78"/>
            </a:rPr>
            <a:t>التكنولوجية</a:t>
          </a:r>
          <a:endParaRPr lang="fr-FR" dirty="0"/>
        </a:p>
      </dgm:t>
    </dgm:pt>
    <dgm:pt modelId="{1BF932B5-5F8E-4E66-A85F-0667E523DA44}" type="parTrans" cxnId="{D79802D2-07C2-4BA2-A45D-1603B5C16B29}">
      <dgm:prSet/>
      <dgm:spPr/>
      <dgm:t>
        <a:bodyPr/>
        <a:lstStyle/>
        <a:p>
          <a:endParaRPr lang="fr-FR"/>
        </a:p>
      </dgm:t>
    </dgm:pt>
    <dgm:pt modelId="{D0D3127F-646E-4B72-875F-088961FCEB20}" type="sibTrans" cxnId="{D79802D2-07C2-4BA2-A45D-1603B5C16B29}">
      <dgm:prSet/>
      <dgm:spPr/>
      <dgm:t>
        <a:bodyPr/>
        <a:lstStyle/>
        <a:p>
          <a:endParaRPr lang="fr-FR"/>
        </a:p>
      </dgm:t>
    </dgm:pt>
    <dgm:pt modelId="{F56C97DA-F7B5-4440-BC95-21F3543DE635}">
      <dgm:prSet/>
      <dgm:spPr/>
      <dgm:t>
        <a:bodyPr/>
        <a:lstStyle/>
        <a:p>
          <a:pPr rtl="1"/>
          <a:r>
            <a:rPr lang="ar-DZ" b="1" dirty="0" smtClean="0">
              <a:latin typeface="Calibri" panose="020F0502020204030204" pitchFamily="34" charset="0"/>
              <a:ea typeface="Times New Roman" panose="02020603050405020304" pitchFamily="18" charset="0"/>
              <a:cs typeface="Simplified Arabic" panose="02020603050405020304" pitchFamily="18" charset="-78"/>
            </a:rPr>
            <a:t>البيئة </a:t>
          </a:r>
          <a:r>
            <a:rPr lang="ar-DZ" b="1" dirty="0">
              <a:latin typeface="Calibri" panose="020F0502020204030204" pitchFamily="34" charset="0"/>
              <a:ea typeface="Times New Roman" panose="02020603050405020304" pitchFamily="18" charset="0"/>
              <a:cs typeface="Simplified Arabic" panose="02020603050405020304" pitchFamily="18" charset="-78"/>
            </a:rPr>
            <a:t>الاقتصادية</a:t>
          </a:r>
          <a:endParaRPr lang="fr-FR" dirty="0"/>
        </a:p>
      </dgm:t>
    </dgm:pt>
    <dgm:pt modelId="{68E989FE-2574-4391-9404-4C7BA217395F}" type="parTrans" cxnId="{6A08A2B3-8089-4ED6-B6B9-EA0F6F054FA4}">
      <dgm:prSet/>
      <dgm:spPr/>
      <dgm:t>
        <a:bodyPr/>
        <a:lstStyle/>
        <a:p>
          <a:endParaRPr lang="fr-FR"/>
        </a:p>
      </dgm:t>
    </dgm:pt>
    <dgm:pt modelId="{549871F9-95F0-4533-8F19-646AB221DE55}" type="sibTrans" cxnId="{6A08A2B3-8089-4ED6-B6B9-EA0F6F054FA4}">
      <dgm:prSet/>
      <dgm:spPr/>
      <dgm:t>
        <a:bodyPr/>
        <a:lstStyle/>
        <a:p>
          <a:endParaRPr lang="fr-FR"/>
        </a:p>
      </dgm:t>
    </dgm:pt>
    <dgm:pt modelId="{B07D94A2-B705-4A0A-B310-76A5CF6DA7D9}">
      <dgm:prSet/>
      <dgm:spPr/>
      <dgm:t>
        <a:bodyPr/>
        <a:lstStyle/>
        <a:p>
          <a:pPr rtl="1"/>
          <a:r>
            <a:rPr lang="ar-DZ" b="1" dirty="0" smtClean="0">
              <a:cs typeface="Simplified Arabic" pitchFamily="2" charset="-78"/>
            </a:rPr>
            <a:t>البيئة القانونية (التشريعية)</a:t>
          </a:r>
          <a:endParaRPr lang="fr-FR" b="1" dirty="0">
            <a:cs typeface="Simplified Arabic" pitchFamily="2" charset="-78"/>
          </a:endParaRPr>
        </a:p>
      </dgm:t>
    </dgm:pt>
    <dgm:pt modelId="{0714684A-B067-4DC6-BD27-9BD5CF17CBFD}" type="parTrans" cxnId="{BD2EFF9E-1B3A-4D7A-A291-42D0EC78B7B8}">
      <dgm:prSet/>
      <dgm:spPr/>
      <dgm:t>
        <a:bodyPr/>
        <a:lstStyle/>
        <a:p>
          <a:endParaRPr lang="fr-FR"/>
        </a:p>
      </dgm:t>
    </dgm:pt>
    <dgm:pt modelId="{66356087-0810-4A48-9B12-CB72E7884B59}" type="sibTrans" cxnId="{BD2EFF9E-1B3A-4D7A-A291-42D0EC78B7B8}">
      <dgm:prSet/>
      <dgm:spPr/>
      <dgm:t>
        <a:bodyPr/>
        <a:lstStyle/>
        <a:p>
          <a:endParaRPr lang="fr-FR"/>
        </a:p>
      </dgm:t>
    </dgm:pt>
    <dgm:pt modelId="{FB2A3334-2F60-4D1E-9A2F-233A7F4D2EFA}" type="pres">
      <dgm:prSet presAssocID="{CF4C9F3D-D6B8-4E88-8881-81EA11842FD3}" presName="diagram" presStyleCnt="0">
        <dgm:presLayoutVars>
          <dgm:chPref val="1"/>
          <dgm:dir/>
          <dgm:animOne val="branch"/>
          <dgm:animLvl val="lvl"/>
          <dgm:resizeHandles val="exact"/>
        </dgm:presLayoutVars>
      </dgm:prSet>
      <dgm:spPr/>
      <dgm:t>
        <a:bodyPr/>
        <a:lstStyle/>
        <a:p>
          <a:endParaRPr lang="fr-FR"/>
        </a:p>
      </dgm:t>
    </dgm:pt>
    <dgm:pt modelId="{C6CE7C2C-3BB0-4FBE-89A3-EFEB0994E4F2}" type="pres">
      <dgm:prSet presAssocID="{ED730EB7-A733-4905-8757-3E2F164FB993}" presName="root1" presStyleCnt="0"/>
      <dgm:spPr/>
      <dgm:t>
        <a:bodyPr/>
        <a:lstStyle/>
        <a:p>
          <a:endParaRPr lang="fr-FR"/>
        </a:p>
      </dgm:t>
    </dgm:pt>
    <dgm:pt modelId="{6EEB0EA2-645B-4FE2-A46F-3F92789AAE02}" type="pres">
      <dgm:prSet presAssocID="{ED730EB7-A733-4905-8757-3E2F164FB993}" presName="LevelOneTextNode" presStyleLbl="node0" presStyleIdx="0" presStyleCnt="1" custScaleX="161227">
        <dgm:presLayoutVars>
          <dgm:chPref val="3"/>
        </dgm:presLayoutVars>
      </dgm:prSet>
      <dgm:spPr/>
      <dgm:t>
        <a:bodyPr/>
        <a:lstStyle/>
        <a:p>
          <a:endParaRPr lang="fr-FR"/>
        </a:p>
      </dgm:t>
    </dgm:pt>
    <dgm:pt modelId="{AC34A06C-417F-40B8-A3EA-5CAE214C8056}" type="pres">
      <dgm:prSet presAssocID="{ED730EB7-A733-4905-8757-3E2F164FB993}" presName="level2hierChild" presStyleCnt="0"/>
      <dgm:spPr/>
      <dgm:t>
        <a:bodyPr/>
        <a:lstStyle/>
        <a:p>
          <a:endParaRPr lang="fr-FR"/>
        </a:p>
      </dgm:t>
    </dgm:pt>
    <dgm:pt modelId="{FCB4F7AE-9392-4814-A353-54103FE7E026}" type="pres">
      <dgm:prSet presAssocID="{3C41CF38-23EF-45F4-8309-31AF84628931}" presName="conn2-1" presStyleLbl="parChTrans1D2" presStyleIdx="0" presStyleCnt="6"/>
      <dgm:spPr/>
      <dgm:t>
        <a:bodyPr/>
        <a:lstStyle/>
        <a:p>
          <a:endParaRPr lang="fr-FR"/>
        </a:p>
      </dgm:t>
    </dgm:pt>
    <dgm:pt modelId="{868C21D3-7D8A-415B-8B01-4E0907B44522}" type="pres">
      <dgm:prSet presAssocID="{3C41CF38-23EF-45F4-8309-31AF84628931}" presName="connTx" presStyleLbl="parChTrans1D2" presStyleIdx="0" presStyleCnt="6"/>
      <dgm:spPr/>
      <dgm:t>
        <a:bodyPr/>
        <a:lstStyle/>
        <a:p>
          <a:endParaRPr lang="fr-FR"/>
        </a:p>
      </dgm:t>
    </dgm:pt>
    <dgm:pt modelId="{3EDD02A0-2818-41D0-AD74-5DBBF30102D2}" type="pres">
      <dgm:prSet presAssocID="{525466D0-C9BC-4337-9EF3-B634ED8E3582}" presName="root2" presStyleCnt="0"/>
      <dgm:spPr/>
      <dgm:t>
        <a:bodyPr/>
        <a:lstStyle/>
        <a:p>
          <a:endParaRPr lang="fr-FR"/>
        </a:p>
      </dgm:t>
    </dgm:pt>
    <dgm:pt modelId="{419525C6-4E70-42CC-B3C1-144820296A94}" type="pres">
      <dgm:prSet presAssocID="{525466D0-C9BC-4337-9EF3-B634ED8E3582}" presName="LevelTwoTextNode" presStyleLbl="node2" presStyleIdx="0" presStyleCnt="6" custScaleX="297932">
        <dgm:presLayoutVars>
          <dgm:chPref val="3"/>
        </dgm:presLayoutVars>
      </dgm:prSet>
      <dgm:spPr/>
      <dgm:t>
        <a:bodyPr/>
        <a:lstStyle/>
        <a:p>
          <a:endParaRPr lang="fr-FR"/>
        </a:p>
      </dgm:t>
    </dgm:pt>
    <dgm:pt modelId="{D76CBE5F-AAA2-4978-A899-0432FDA1EE2E}" type="pres">
      <dgm:prSet presAssocID="{525466D0-C9BC-4337-9EF3-B634ED8E3582}" presName="level3hierChild" presStyleCnt="0"/>
      <dgm:spPr/>
      <dgm:t>
        <a:bodyPr/>
        <a:lstStyle/>
        <a:p>
          <a:endParaRPr lang="fr-FR"/>
        </a:p>
      </dgm:t>
    </dgm:pt>
    <dgm:pt modelId="{0F0BC125-A4DB-4D4E-BC0F-0BBA9DC44585}" type="pres">
      <dgm:prSet presAssocID="{8F4BCC93-1A25-4A0C-97B0-3BD090E49485}" presName="conn2-1" presStyleLbl="parChTrans1D2" presStyleIdx="1" presStyleCnt="6"/>
      <dgm:spPr/>
      <dgm:t>
        <a:bodyPr/>
        <a:lstStyle/>
        <a:p>
          <a:endParaRPr lang="fr-FR"/>
        </a:p>
      </dgm:t>
    </dgm:pt>
    <dgm:pt modelId="{D7B19D43-8280-4B04-A3D4-754AF29C9556}" type="pres">
      <dgm:prSet presAssocID="{8F4BCC93-1A25-4A0C-97B0-3BD090E49485}" presName="connTx" presStyleLbl="parChTrans1D2" presStyleIdx="1" presStyleCnt="6"/>
      <dgm:spPr/>
      <dgm:t>
        <a:bodyPr/>
        <a:lstStyle/>
        <a:p>
          <a:endParaRPr lang="fr-FR"/>
        </a:p>
      </dgm:t>
    </dgm:pt>
    <dgm:pt modelId="{0AA3473E-2304-4F85-AB8D-BDC4EAEF6FBF}" type="pres">
      <dgm:prSet presAssocID="{1E89DB60-F746-4E2D-AB6F-4438BC3B1A45}" presName="root2" presStyleCnt="0"/>
      <dgm:spPr/>
      <dgm:t>
        <a:bodyPr/>
        <a:lstStyle/>
        <a:p>
          <a:endParaRPr lang="fr-FR"/>
        </a:p>
      </dgm:t>
    </dgm:pt>
    <dgm:pt modelId="{0FC03C74-89AE-4961-8059-06C6AE4A7D63}" type="pres">
      <dgm:prSet presAssocID="{1E89DB60-F746-4E2D-AB6F-4438BC3B1A45}" presName="LevelTwoTextNode" presStyleLbl="node2" presStyleIdx="1" presStyleCnt="6" custScaleX="295284" custLinFactNeighborX="3035" custLinFactNeighborY="6099">
        <dgm:presLayoutVars>
          <dgm:chPref val="3"/>
        </dgm:presLayoutVars>
      </dgm:prSet>
      <dgm:spPr/>
      <dgm:t>
        <a:bodyPr/>
        <a:lstStyle/>
        <a:p>
          <a:endParaRPr lang="fr-FR"/>
        </a:p>
      </dgm:t>
    </dgm:pt>
    <dgm:pt modelId="{E5E4D7F9-48E8-4175-8C13-A7D25BB6AC8F}" type="pres">
      <dgm:prSet presAssocID="{1E89DB60-F746-4E2D-AB6F-4438BC3B1A45}" presName="level3hierChild" presStyleCnt="0"/>
      <dgm:spPr/>
      <dgm:t>
        <a:bodyPr/>
        <a:lstStyle/>
        <a:p>
          <a:endParaRPr lang="fr-FR"/>
        </a:p>
      </dgm:t>
    </dgm:pt>
    <dgm:pt modelId="{8BED94E2-9661-40C4-928C-1BA6905F9652}" type="pres">
      <dgm:prSet presAssocID="{0714684A-B067-4DC6-BD27-9BD5CF17CBFD}" presName="conn2-1" presStyleLbl="parChTrans1D2" presStyleIdx="2" presStyleCnt="6"/>
      <dgm:spPr/>
    </dgm:pt>
    <dgm:pt modelId="{77925E58-6545-4F7B-A55F-0D6CA778EDA5}" type="pres">
      <dgm:prSet presAssocID="{0714684A-B067-4DC6-BD27-9BD5CF17CBFD}" presName="connTx" presStyleLbl="parChTrans1D2" presStyleIdx="2" presStyleCnt="6"/>
      <dgm:spPr/>
    </dgm:pt>
    <dgm:pt modelId="{787E9FB7-B98D-4E79-9838-608342439DC3}" type="pres">
      <dgm:prSet presAssocID="{B07D94A2-B705-4A0A-B310-76A5CF6DA7D9}" presName="root2" presStyleCnt="0"/>
      <dgm:spPr/>
    </dgm:pt>
    <dgm:pt modelId="{AE60D24A-4655-41BC-809B-89D4FED598D6}" type="pres">
      <dgm:prSet presAssocID="{B07D94A2-B705-4A0A-B310-76A5CF6DA7D9}" presName="LevelTwoTextNode" presStyleLbl="node2" presStyleIdx="2" presStyleCnt="6" custScaleX="297932">
        <dgm:presLayoutVars>
          <dgm:chPref val="3"/>
        </dgm:presLayoutVars>
      </dgm:prSet>
      <dgm:spPr/>
    </dgm:pt>
    <dgm:pt modelId="{C553CB7C-940D-4BAC-982C-B2BD10BC4CE6}" type="pres">
      <dgm:prSet presAssocID="{B07D94A2-B705-4A0A-B310-76A5CF6DA7D9}" presName="level3hierChild" presStyleCnt="0"/>
      <dgm:spPr/>
    </dgm:pt>
    <dgm:pt modelId="{E6A7E664-AF44-4F4C-9347-D98019F28796}" type="pres">
      <dgm:prSet presAssocID="{EAF0E641-E237-4C6F-A571-9E388B4D87C4}" presName="conn2-1" presStyleLbl="parChTrans1D2" presStyleIdx="3" presStyleCnt="6"/>
      <dgm:spPr/>
      <dgm:t>
        <a:bodyPr/>
        <a:lstStyle/>
        <a:p>
          <a:endParaRPr lang="fr-FR"/>
        </a:p>
      </dgm:t>
    </dgm:pt>
    <dgm:pt modelId="{5DE6817B-0B10-4649-80F0-79AC2025DD92}" type="pres">
      <dgm:prSet presAssocID="{EAF0E641-E237-4C6F-A571-9E388B4D87C4}" presName="connTx" presStyleLbl="parChTrans1D2" presStyleIdx="3" presStyleCnt="6"/>
      <dgm:spPr/>
      <dgm:t>
        <a:bodyPr/>
        <a:lstStyle/>
        <a:p>
          <a:endParaRPr lang="fr-FR"/>
        </a:p>
      </dgm:t>
    </dgm:pt>
    <dgm:pt modelId="{DC8C2F92-7308-47BC-A8BE-DE86F86B6138}" type="pres">
      <dgm:prSet presAssocID="{14611F45-E2D6-45B6-B39C-CAF867366858}" presName="root2" presStyleCnt="0"/>
      <dgm:spPr/>
      <dgm:t>
        <a:bodyPr/>
        <a:lstStyle/>
        <a:p>
          <a:endParaRPr lang="fr-FR"/>
        </a:p>
      </dgm:t>
    </dgm:pt>
    <dgm:pt modelId="{7A7F6678-B78C-4E67-AFB1-A2FA9F6C3C2D}" type="pres">
      <dgm:prSet presAssocID="{14611F45-E2D6-45B6-B39C-CAF867366858}" presName="LevelTwoTextNode" presStyleLbl="node2" presStyleIdx="3" presStyleCnt="6" custScaleX="297361">
        <dgm:presLayoutVars>
          <dgm:chPref val="3"/>
        </dgm:presLayoutVars>
      </dgm:prSet>
      <dgm:spPr/>
      <dgm:t>
        <a:bodyPr/>
        <a:lstStyle/>
        <a:p>
          <a:endParaRPr lang="fr-FR"/>
        </a:p>
      </dgm:t>
    </dgm:pt>
    <dgm:pt modelId="{C8A2CD42-21C2-496E-9FAC-37ECA06E2FCA}" type="pres">
      <dgm:prSet presAssocID="{14611F45-E2D6-45B6-B39C-CAF867366858}" presName="level3hierChild" presStyleCnt="0"/>
      <dgm:spPr/>
      <dgm:t>
        <a:bodyPr/>
        <a:lstStyle/>
        <a:p>
          <a:endParaRPr lang="fr-FR"/>
        </a:p>
      </dgm:t>
    </dgm:pt>
    <dgm:pt modelId="{659623AD-2CFE-4980-A621-8EA1D63B9A1E}" type="pres">
      <dgm:prSet presAssocID="{1BF932B5-5F8E-4E66-A85F-0667E523DA44}" presName="conn2-1" presStyleLbl="parChTrans1D2" presStyleIdx="4" presStyleCnt="6"/>
      <dgm:spPr/>
      <dgm:t>
        <a:bodyPr/>
        <a:lstStyle/>
        <a:p>
          <a:endParaRPr lang="fr-FR"/>
        </a:p>
      </dgm:t>
    </dgm:pt>
    <dgm:pt modelId="{AA01FE9A-F64E-477A-9D01-22893658C08D}" type="pres">
      <dgm:prSet presAssocID="{1BF932B5-5F8E-4E66-A85F-0667E523DA44}" presName="connTx" presStyleLbl="parChTrans1D2" presStyleIdx="4" presStyleCnt="6"/>
      <dgm:spPr/>
      <dgm:t>
        <a:bodyPr/>
        <a:lstStyle/>
        <a:p>
          <a:endParaRPr lang="fr-FR"/>
        </a:p>
      </dgm:t>
    </dgm:pt>
    <dgm:pt modelId="{3D886370-7998-49A7-A05D-9C8953FA4DF3}" type="pres">
      <dgm:prSet presAssocID="{A9F98CA0-AC7D-4A14-BEB1-271E590F9BD6}" presName="root2" presStyleCnt="0"/>
      <dgm:spPr/>
      <dgm:t>
        <a:bodyPr/>
        <a:lstStyle/>
        <a:p>
          <a:endParaRPr lang="fr-FR"/>
        </a:p>
      </dgm:t>
    </dgm:pt>
    <dgm:pt modelId="{6404D6A6-5A67-4F76-A3FB-39B9E60D1066}" type="pres">
      <dgm:prSet presAssocID="{A9F98CA0-AC7D-4A14-BEB1-271E590F9BD6}" presName="LevelTwoTextNode" presStyleLbl="node2" presStyleIdx="4" presStyleCnt="6" custScaleX="294510">
        <dgm:presLayoutVars>
          <dgm:chPref val="3"/>
        </dgm:presLayoutVars>
      </dgm:prSet>
      <dgm:spPr/>
      <dgm:t>
        <a:bodyPr/>
        <a:lstStyle/>
        <a:p>
          <a:endParaRPr lang="fr-FR"/>
        </a:p>
      </dgm:t>
    </dgm:pt>
    <dgm:pt modelId="{AE3B436E-97A0-44C2-AA50-043C24D758B1}" type="pres">
      <dgm:prSet presAssocID="{A9F98CA0-AC7D-4A14-BEB1-271E590F9BD6}" presName="level3hierChild" presStyleCnt="0"/>
      <dgm:spPr/>
      <dgm:t>
        <a:bodyPr/>
        <a:lstStyle/>
        <a:p>
          <a:endParaRPr lang="fr-FR"/>
        </a:p>
      </dgm:t>
    </dgm:pt>
    <dgm:pt modelId="{E60867DB-AB8C-4D20-96F1-E6D072DAE57B}" type="pres">
      <dgm:prSet presAssocID="{68E989FE-2574-4391-9404-4C7BA217395F}" presName="conn2-1" presStyleLbl="parChTrans1D2" presStyleIdx="5" presStyleCnt="6"/>
      <dgm:spPr/>
      <dgm:t>
        <a:bodyPr/>
        <a:lstStyle/>
        <a:p>
          <a:endParaRPr lang="fr-FR"/>
        </a:p>
      </dgm:t>
    </dgm:pt>
    <dgm:pt modelId="{33898F9E-BCAB-473A-9CD2-FC527AD14371}" type="pres">
      <dgm:prSet presAssocID="{68E989FE-2574-4391-9404-4C7BA217395F}" presName="connTx" presStyleLbl="parChTrans1D2" presStyleIdx="5" presStyleCnt="6"/>
      <dgm:spPr/>
      <dgm:t>
        <a:bodyPr/>
        <a:lstStyle/>
        <a:p>
          <a:endParaRPr lang="fr-FR"/>
        </a:p>
      </dgm:t>
    </dgm:pt>
    <dgm:pt modelId="{AD497466-A5D4-4D69-8564-D20BCF526B18}" type="pres">
      <dgm:prSet presAssocID="{F56C97DA-F7B5-4440-BC95-21F3543DE635}" presName="root2" presStyleCnt="0"/>
      <dgm:spPr/>
      <dgm:t>
        <a:bodyPr/>
        <a:lstStyle/>
        <a:p>
          <a:endParaRPr lang="fr-FR"/>
        </a:p>
      </dgm:t>
    </dgm:pt>
    <dgm:pt modelId="{0B21E2F3-60D6-4A09-A019-77A10ADC73E6}" type="pres">
      <dgm:prSet presAssocID="{F56C97DA-F7B5-4440-BC95-21F3543DE635}" presName="LevelTwoTextNode" presStyleLbl="node2" presStyleIdx="5" presStyleCnt="6" custScaleX="293194" custLinFactNeighborX="1711" custLinFactNeighborY="-1141">
        <dgm:presLayoutVars>
          <dgm:chPref val="3"/>
        </dgm:presLayoutVars>
      </dgm:prSet>
      <dgm:spPr/>
      <dgm:t>
        <a:bodyPr/>
        <a:lstStyle/>
        <a:p>
          <a:endParaRPr lang="fr-FR"/>
        </a:p>
      </dgm:t>
    </dgm:pt>
    <dgm:pt modelId="{56501195-3FD0-4AD9-B7D1-8D6FA403134E}" type="pres">
      <dgm:prSet presAssocID="{F56C97DA-F7B5-4440-BC95-21F3543DE635}" presName="level3hierChild" presStyleCnt="0"/>
      <dgm:spPr/>
      <dgm:t>
        <a:bodyPr/>
        <a:lstStyle/>
        <a:p>
          <a:endParaRPr lang="fr-FR"/>
        </a:p>
      </dgm:t>
    </dgm:pt>
  </dgm:ptLst>
  <dgm:cxnLst>
    <dgm:cxn modelId="{BD2EFF9E-1B3A-4D7A-A291-42D0EC78B7B8}" srcId="{ED730EB7-A733-4905-8757-3E2F164FB993}" destId="{B07D94A2-B705-4A0A-B310-76A5CF6DA7D9}" srcOrd="2" destOrd="0" parTransId="{0714684A-B067-4DC6-BD27-9BD5CF17CBFD}" sibTransId="{66356087-0810-4A48-9B12-CB72E7884B59}"/>
    <dgm:cxn modelId="{2D57776C-46FA-4EEA-8B34-8D2248B4E304}" type="presOf" srcId="{F56C97DA-F7B5-4440-BC95-21F3543DE635}" destId="{0B21E2F3-60D6-4A09-A019-77A10ADC73E6}" srcOrd="0" destOrd="0" presId="urn:microsoft.com/office/officeart/2005/8/layout/hierarchy2"/>
    <dgm:cxn modelId="{EFF1738E-57F8-4BB7-BD5A-943F3DF2B5BC}" type="presOf" srcId="{525466D0-C9BC-4337-9EF3-B634ED8E3582}" destId="{419525C6-4E70-42CC-B3C1-144820296A94}" srcOrd="0" destOrd="0" presId="urn:microsoft.com/office/officeart/2005/8/layout/hierarchy2"/>
    <dgm:cxn modelId="{547CAA15-E30C-4897-9F57-A183CD1BC444}" type="presOf" srcId="{8F4BCC93-1A25-4A0C-97B0-3BD090E49485}" destId="{0F0BC125-A4DB-4D4E-BC0F-0BBA9DC44585}" srcOrd="0" destOrd="0" presId="urn:microsoft.com/office/officeart/2005/8/layout/hierarchy2"/>
    <dgm:cxn modelId="{D30BED83-5C6B-4381-842C-6287372CF9D6}" type="presOf" srcId="{EAF0E641-E237-4C6F-A571-9E388B4D87C4}" destId="{E6A7E664-AF44-4F4C-9347-D98019F28796}" srcOrd="0" destOrd="0" presId="urn:microsoft.com/office/officeart/2005/8/layout/hierarchy2"/>
    <dgm:cxn modelId="{D79802D2-07C2-4BA2-A45D-1603B5C16B29}" srcId="{ED730EB7-A733-4905-8757-3E2F164FB993}" destId="{A9F98CA0-AC7D-4A14-BEB1-271E590F9BD6}" srcOrd="4" destOrd="0" parTransId="{1BF932B5-5F8E-4E66-A85F-0667E523DA44}" sibTransId="{D0D3127F-646E-4B72-875F-088961FCEB20}"/>
    <dgm:cxn modelId="{AF63E79D-087F-400D-9854-5F0BCBB567A1}" type="presOf" srcId="{1BF932B5-5F8E-4E66-A85F-0667E523DA44}" destId="{AA01FE9A-F64E-477A-9D01-22893658C08D}" srcOrd="1" destOrd="0" presId="urn:microsoft.com/office/officeart/2005/8/layout/hierarchy2"/>
    <dgm:cxn modelId="{4E36253D-92AC-4342-8ACA-6539D91A130D}" type="presOf" srcId="{CF4C9F3D-D6B8-4E88-8881-81EA11842FD3}" destId="{FB2A3334-2F60-4D1E-9A2F-233A7F4D2EFA}" srcOrd="0" destOrd="0" presId="urn:microsoft.com/office/officeart/2005/8/layout/hierarchy2"/>
    <dgm:cxn modelId="{DB2FE4A6-C78D-427D-B0DD-C92645BD1256}" type="presOf" srcId="{0714684A-B067-4DC6-BD27-9BD5CF17CBFD}" destId="{77925E58-6545-4F7B-A55F-0D6CA778EDA5}" srcOrd="1" destOrd="0" presId="urn:microsoft.com/office/officeart/2005/8/layout/hierarchy2"/>
    <dgm:cxn modelId="{02A4AA81-69B4-47F5-9D06-29ACD234F9F3}" type="presOf" srcId="{0714684A-B067-4DC6-BD27-9BD5CF17CBFD}" destId="{8BED94E2-9661-40C4-928C-1BA6905F9652}" srcOrd="0" destOrd="0" presId="urn:microsoft.com/office/officeart/2005/8/layout/hierarchy2"/>
    <dgm:cxn modelId="{3BD43789-3E26-4D86-B135-B2F120F6EA66}" type="presOf" srcId="{68E989FE-2574-4391-9404-4C7BA217395F}" destId="{33898F9E-BCAB-473A-9CD2-FC527AD14371}" srcOrd="1" destOrd="0" presId="urn:microsoft.com/office/officeart/2005/8/layout/hierarchy2"/>
    <dgm:cxn modelId="{1C23890A-7F79-4905-A971-5A46B3EC9E10}" srcId="{CF4C9F3D-D6B8-4E88-8881-81EA11842FD3}" destId="{ED730EB7-A733-4905-8757-3E2F164FB993}" srcOrd="0" destOrd="0" parTransId="{F2E1ECE9-FC3A-4D27-96D5-957F83042925}" sibTransId="{98AA1B77-D9F1-4E58-9864-CDA08D4B2D71}"/>
    <dgm:cxn modelId="{C2E58080-6031-4E1B-A37B-4D533A828BF3}" type="presOf" srcId="{B07D94A2-B705-4A0A-B310-76A5CF6DA7D9}" destId="{AE60D24A-4655-41BC-809B-89D4FED598D6}" srcOrd="0" destOrd="0" presId="urn:microsoft.com/office/officeart/2005/8/layout/hierarchy2"/>
    <dgm:cxn modelId="{A0FE3BEC-492C-42A6-9461-FF64E10BDEEB}" type="presOf" srcId="{1BF932B5-5F8E-4E66-A85F-0667E523DA44}" destId="{659623AD-2CFE-4980-A621-8EA1D63B9A1E}" srcOrd="0" destOrd="0" presId="urn:microsoft.com/office/officeart/2005/8/layout/hierarchy2"/>
    <dgm:cxn modelId="{7760826C-6525-4879-9A02-A2335CDA4A41}" type="presOf" srcId="{14611F45-E2D6-45B6-B39C-CAF867366858}" destId="{7A7F6678-B78C-4E67-AFB1-A2FA9F6C3C2D}" srcOrd="0" destOrd="0" presId="urn:microsoft.com/office/officeart/2005/8/layout/hierarchy2"/>
    <dgm:cxn modelId="{47FC82DF-0CC8-4459-8EC6-D997E1EE8E5D}" srcId="{ED730EB7-A733-4905-8757-3E2F164FB993}" destId="{14611F45-E2D6-45B6-B39C-CAF867366858}" srcOrd="3" destOrd="0" parTransId="{EAF0E641-E237-4C6F-A571-9E388B4D87C4}" sibTransId="{59F407BC-C6D9-4001-9892-551138485C05}"/>
    <dgm:cxn modelId="{130CC557-3FA1-4BBD-8604-674823BF48D2}" type="presOf" srcId="{3C41CF38-23EF-45F4-8309-31AF84628931}" destId="{868C21D3-7D8A-415B-8B01-4E0907B44522}" srcOrd="1" destOrd="0" presId="urn:microsoft.com/office/officeart/2005/8/layout/hierarchy2"/>
    <dgm:cxn modelId="{6A08A2B3-8089-4ED6-B6B9-EA0F6F054FA4}" srcId="{ED730EB7-A733-4905-8757-3E2F164FB993}" destId="{F56C97DA-F7B5-4440-BC95-21F3543DE635}" srcOrd="5" destOrd="0" parTransId="{68E989FE-2574-4391-9404-4C7BA217395F}" sibTransId="{549871F9-95F0-4533-8F19-646AB221DE55}"/>
    <dgm:cxn modelId="{31E62068-B590-4AFB-9932-15B5A472FC46}" srcId="{ED730EB7-A733-4905-8757-3E2F164FB993}" destId="{525466D0-C9BC-4337-9EF3-B634ED8E3582}" srcOrd="0" destOrd="0" parTransId="{3C41CF38-23EF-45F4-8309-31AF84628931}" sibTransId="{49CB2EDB-25C6-4956-9FE8-7BD10D38D40E}"/>
    <dgm:cxn modelId="{4FACD9EF-C619-4DA5-A4E5-3BA646F2DDC3}" type="presOf" srcId="{ED730EB7-A733-4905-8757-3E2F164FB993}" destId="{6EEB0EA2-645B-4FE2-A46F-3F92789AAE02}" srcOrd="0" destOrd="0" presId="urn:microsoft.com/office/officeart/2005/8/layout/hierarchy2"/>
    <dgm:cxn modelId="{96EEADA1-9904-4240-917C-13DC1316CB0E}" type="presOf" srcId="{A9F98CA0-AC7D-4A14-BEB1-271E590F9BD6}" destId="{6404D6A6-5A67-4F76-A3FB-39B9E60D1066}" srcOrd="0" destOrd="0" presId="urn:microsoft.com/office/officeart/2005/8/layout/hierarchy2"/>
    <dgm:cxn modelId="{B5D2ED63-CB86-4D2A-A849-3F0F39E0E0CA}" srcId="{ED730EB7-A733-4905-8757-3E2F164FB993}" destId="{1E89DB60-F746-4E2D-AB6F-4438BC3B1A45}" srcOrd="1" destOrd="0" parTransId="{8F4BCC93-1A25-4A0C-97B0-3BD090E49485}" sibTransId="{7D8D792A-8579-4E57-93B3-A8A56DFA02A5}"/>
    <dgm:cxn modelId="{E50A38EE-6B45-45A4-9253-09E857FDDA50}" type="presOf" srcId="{EAF0E641-E237-4C6F-A571-9E388B4D87C4}" destId="{5DE6817B-0B10-4649-80F0-79AC2025DD92}" srcOrd="1" destOrd="0" presId="urn:microsoft.com/office/officeart/2005/8/layout/hierarchy2"/>
    <dgm:cxn modelId="{48F6A387-B0C9-4FE5-B8D9-E4573F6C062A}" type="presOf" srcId="{3C41CF38-23EF-45F4-8309-31AF84628931}" destId="{FCB4F7AE-9392-4814-A353-54103FE7E026}" srcOrd="0" destOrd="0" presId="urn:microsoft.com/office/officeart/2005/8/layout/hierarchy2"/>
    <dgm:cxn modelId="{EC1D2DB7-B110-4B9A-A0C6-EEC1C6EEC2DB}" type="presOf" srcId="{1E89DB60-F746-4E2D-AB6F-4438BC3B1A45}" destId="{0FC03C74-89AE-4961-8059-06C6AE4A7D63}" srcOrd="0" destOrd="0" presId="urn:microsoft.com/office/officeart/2005/8/layout/hierarchy2"/>
    <dgm:cxn modelId="{91C1A67B-CAD2-4F72-81D4-8559D14F4F83}" type="presOf" srcId="{68E989FE-2574-4391-9404-4C7BA217395F}" destId="{E60867DB-AB8C-4D20-96F1-E6D072DAE57B}" srcOrd="0" destOrd="0" presId="urn:microsoft.com/office/officeart/2005/8/layout/hierarchy2"/>
    <dgm:cxn modelId="{FAF058A3-D2EE-4394-8B3C-A7CBD4A4904B}" type="presOf" srcId="{8F4BCC93-1A25-4A0C-97B0-3BD090E49485}" destId="{D7B19D43-8280-4B04-A3D4-754AF29C9556}" srcOrd="1" destOrd="0" presId="urn:microsoft.com/office/officeart/2005/8/layout/hierarchy2"/>
    <dgm:cxn modelId="{0B3FC258-0E1A-4CF8-A216-360F8AA3525C}" type="presParOf" srcId="{FB2A3334-2F60-4D1E-9A2F-233A7F4D2EFA}" destId="{C6CE7C2C-3BB0-4FBE-89A3-EFEB0994E4F2}" srcOrd="0" destOrd="0" presId="urn:microsoft.com/office/officeart/2005/8/layout/hierarchy2"/>
    <dgm:cxn modelId="{7E1EB6BD-5E90-47A6-87A5-81BB6A4CF6F3}" type="presParOf" srcId="{C6CE7C2C-3BB0-4FBE-89A3-EFEB0994E4F2}" destId="{6EEB0EA2-645B-4FE2-A46F-3F92789AAE02}" srcOrd="0" destOrd="0" presId="urn:microsoft.com/office/officeart/2005/8/layout/hierarchy2"/>
    <dgm:cxn modelId="{A11424E3-3AF2-4500-94CB-C0C48778D8E1}" type="presParOf" srcId="{C6CE7C2C-3BB0-4FBE-89A3-EFEB0994E4F2}" destId="{AC34A06C-417F-40B8-A3EA-5CAE214C8056}" srcOrd="1" destOrd="0" presId="urn:microsoft.com/office/officeart/2005/8/layout/hierarchy2"/>
    <dgm:cxn modelId="{F68B9B23-8C4A-4211-AAEE-537EF771DF8C}" type="presParOf" srcId="{AC34A06C-417F-40B8-A3EA-5CAE214C8056}" destId="{FCB4F7AE-9392-4814-A353-54103FE7E026}" srcOrd="0" destOrd="0" presId="urn:microsoft.com/office/officeart/2005/8/layout/hierarchy2"/>
    <dgm:cxn modelId="{54FA7EFE-D407-42C2-A6B9-5F8612445358}" type="presParOf" srcId="{FCB4F7AE-9392-4814-A353-54103FE7E026}" destId="{868C21D3-7D8A-415B-8B01-4E0907B44522}" srcOrd="0" destOrd="0" presId="urn:microsoft.com/office/officeart/2005/8/layout/hierarchy2"/>
    <dgm:cxn modelId="{B20DCB52-A7C6-4F0F-89C7-DE92EC1E5664}" type="presParOf" srcId="{AC34A06C-417F-40B8-A3EA-5CAE214C8056}" destId="{3EDD02A0-2818-41D0-AD74-5DBBF30102D2}" srcOrd="1" destOrd="0" presId="urn:microsoft.com/office/officeart/2005/8/layout/hierarchy2"/>
    <dgm:cxn modelId="{3C5CC3B4-D3F6-48D8-B32C-EE21A3810FBA}" type="presParOf" srcId="{3EDD02A0-2818-41D0-AD74-5DBBF30102D2}" destId="{419525C6-4E70-42CC-B3C1-144820296A94}" srcOrd="0" destOrd="0" presId="urn:microsoft.com/office/officeart/2005/8/layout/hierarchy2"/>
    <dgm:cxn modelId="{22325C3B-0A6B-42A1-9D4B-CA80081E7AAA}" type="presParOf" srcId="{3EDD02A0-2818-41D0-AD74-5DBBF30102D2}" destId="{D76CBE5F-AAA2-4978-A899-0432FDA1EE2E}" srcOrd="1" destOrd="0" presId="urn:microsoft.com/office/officeart/2005/8/layout/hierarchy2"/>
    <dgm:cxn modelId="{40750A36-28F9-4450-8794-A79280CACE8D}" type="presParOf" srcId="{AC34A06C-417F-40B8-A3EA-5CAE214C8056}" destId="{0F0BC125-A4DB-4D4E-BC0F-0BBA9DC44585}" srcOrd="2" destOrd="0" presId="urn:microsoft.com/office/officeart/2005/8/layout/hierarchy2"/>
    <dgm:cxn modelId="{84F6928D-8167-4E6A-878A-20018BD59C08}" type="presParOf" srcId="{0F0BC125-A4DB-4D4E-BC0F-0BBA9DC44585}" destId="{D7B19D43-8280-4B04-A3D4-754AF29C9556}" srcOrd="0" destOrd="0" presId="urn:microsoft.com/office/officeart/2005/8/layout/hierarchy2"/>
    <dgm:cxn modelId="{ADB472F5-1E25-4D86-9179-49E60A724191}" type="presParOf" srcId="{AC34A06C-417F-40B8-A3EA-5CAE214C8056}" destId="{0AA3473E-2304-4F85-AB8D-BDC4EAEF6FBF}" srcOrd="3" destOrd="0" presId="urn:microsoft.com/office/officeart/2005/8/layout/hierarchy2"/>
    <dgm:cxn modelId="{734429C1-C820-4CDF-9255-283D585DC6C1}" type="presParOf" srcId="{0AA3473E-2304-4F85-AB8D-BDC4EAEF6FBF}" destId="{0FC03C74-89AE-4961-8059-06C6AE4A7D63}" srcOrd="0" destOrd="0" presId="urn:microsoft.com/office/officeart/2005/8/layout/hierarchy2"/>
    <dgm:cxn modelId="{A6BFCAEB-5F80-4386-B5D4-735E004FA836}" type="presParOf" srcId="{0AA3473E-2304-4F85-AB8D-BDC4EAEF6FBF}" destId="{E5E4D7F9-48E8-4175-8C13-A7D25BB6AC8F}" srcOrd="1" destOrd="0" presId="urn:microsoft.com/office/officeart/2005/8/layout/hierarchy2"/>
    <dgm:cxn modelId="{97CE7B17-A1BF-4D65-93E4-7FE719E1D39E}" type="presParOf" srcId="{AC34A06C-417F-40B8-A3EA-5CAE214C8056}" destId="{8BED94E2-9661-40C4-928C-1BA6905F9652}" srcOrd="4" destOrd="0" presId="urn:microsoft.com/office/officeart/2005/8/layout/hierarchy2"/>
    <dgm:cxn modelId="{C09484B2-A4BF-4716-B879-BCF40694F448}" type="presParOf" srcId="{8BED94E2-9661-40C4-928C-1BA6905F9652}" destId="{77925E58-6545-4F7B-A55F-0D6CA778EDA5}" srcOrd="0" destOrd="0" presId="urn:microsoft.com/office/officeart/2005/8/layout/hierarchy2"/>
    <dgm:cxn modelId="{46C40ED4-FD96-4F12-8D8B-79BDFCAB40BE}" type="presParOf" srcId="{AC34A06C-417F-40B8-A3EA-5CAE214C8056}" destId="{787E9FB7-B98D-4E79-9838-608342439DC3}" srcOrd="5" destOrd="0" presId="urn:microsoft.com/office/officeart/2005/8/layout/hierarchy2"/>
    <dgm:cxn modelId="{29C5FC87-C339-4B21-AC56-54318CFEB21E}" type="presParOf" srcId="{787E9FB7-B98D-4E79-9838-608342439DC3}" destId="{AE60D24A-4655-41BC-809B-89D4FED598D6}" srcOrd="0" destOrd="0" presId="urn:microsoft.com/office/officeart/2005/8/layout/hierarchy2"/>
    <dgm:cxn modelId="{ECF30B66-269D-45CE-AA5E-55E61A4ECEB5}" type="presParOf" srcId="{787E9FB7-B98D-4E79-9838-608342439DC3}" destId="{C553CB7C-940D-4BAC-982C-B2BD10BC4CE6}" srcOrd="1" destOrd="0" presId="urn:microsoft.com/office/officeart/2005/8/layout/hierarchy2"/>
    <dgm:cxn modelId="{8252EFAA-A199-45BA-8863-47BC5F1D137D}" type="presParOf" srcId="{AC34A06C-417F-40B8-A3EA-5CAE214C8056}" destId="{E6A7E664-AF44-4F4C-9347-D98019F28796}" srcOrd="6" destOrd="0" presId="urn:microsoft.com/office/officeart/2005/8/layout/hierarchy2"/>
    <dgm:cxn modelId="{A6B566EC-654F-4BBA-A96F-439D87BB8B5F}" type="presParOf" srcId="{E6A7E664-AF44-4F4C-9347-D98019F28796}" destId="{5DE6817B-0B10-4649-80F0-79AC2025DD92}" srcOrd="0" destOrd="0" presId="urn:microsoft.com/office/officeart/2005/8/layout/hierarchy2"/>
    <dgm:cxn modelId="{2254AA8D-FC28-46FD-85CD-90762219AB60}" type="presParOf" srcId="{AC34A06C-417F-40B8-A3EA-5CAE214C8056}" destId="{DC8C2F92-7308-47BC-A8BE-DE86F86B6138}" srcOrd="7" destOrd="0" presId="urn:microsoft.com/office/officeart/2005/8/layout/hierarchy2"/>
    <dgm:cxn modelId="{9D0B236C-5556-4F0A-96F0-EEDCC17FE406}" type="presParOf" srcId="{DC8C2F92-7308-47BC-A8BE-DE86F86B6138}" destId="{7A7F6678-B78C-4E67-AFB1-A2FA9F6C3C2D}" srcOrd="0" destOrd="0" presId="urn:microsoft.com/office/officeart/2005/8/layout/hierarchy2"/>
    <dgm:cxn modelId="{EDD5B8DF-C6ED-4097-B958-DC1E01EA46E0}" type="presParOf" srcId="{DC8C2F92-7308-47BC-A8BE-DE86F86B6138}" destId="{C8A2CD42-21C2-496E-9FAC-37ECA06E2FCA}" srcOrd="1" destOrd="0" presId="urn:microsoft.com/office/officeart/2005/8/layout/hierarchy2"/>
    <dgm:cxn modelId="{E41BDBA0-9420-41EF-BE73-2B84BA0AB249}" type="presParOf" srcId="{AC34A06C-417F-40B8-A3EA-5CAE214C8056}" destId="{659623AD-2CFE-4980-A621-8EA1D63B9A1E}" srcOrd="8" destOrd="0" presId="urn:microsoft.com/office/officeart/2005/8/layout/hierarchy2"/>
    <dgm:cxn modelId="{0DFD2813-A5F7-42BB-8768-C694BC7AD79B}" type="presParOf" srcId="{659623AD-2CFE-4980-A621-8EA1D63B9A1E}" destId="{AA01FE9A-F64E-477A-9D01-22893658C08D}" srcOrd="0" destOrd="0" presId="urn:microsoft.com/office/officeart/2005/8/layout/hierarchy2"/>
    <dgm:cxn modelId="{812AD764-A83C-4C04-9943-7DFACB1C4208}" type="presParOf" srcId="{AC34A06C-417F-40B8-A3EA-5CAE214C8056}" destId="{3D886370-7998-49A7-A05D-9C8953FA4DF3}" srcOrd="9" destOrd="0" presId="urn:microsoft.com/office/officeart/2005/8/layout/hierarchy2"/>
    <dgm:cxn modelId="{DF9CAF38-9331-4A9E-953F-C5417637A27A}" type="presParOf" srcId="{3D886370-7998-49A7-A05D-9C8953FA4DF3}" destId="{6404D6A6-5A67-4F76-A3FB-39B9E60D1066}" srcOrd="0" destOrd="0" presId="urn:microsoft.com/office/officeart/2005/8/layout/hierarchy2"/>
    <dgm:cxn modelId="{F7936404-574F-47D4-A4B9-3F5E4D3F8BD4}" type="presParOf" srcId="{3D886370-7998-49A7-A05D-9C8953FA4DF3}" destId="{AE3B436E-97A0-44C2-AA50-043C24D758B1}" srcOrd="1" destOrd="0" presId="urn:microsoft.com/office/officeart/2005/8/layout/hierarchy2"/>
    <dgm:cxn modelId="{E03AA4E7-81A1-4ADF-8329-CA76081AE7E0}" type="presParOf" srcId="{AC34A06C-417F-40B8-A3EA-5CAE214C8056}" destId="{E60867DB-AB8C-4D20-96F1-E6D072DAE57B}" srcOrd="10" destOrd="0" presId="urn:microsoft.com/office/officeart/2005/8/layout/hierarchy2"/>
    <dgm:cxn modelId="{D8DE5AF3-7603-4994-B5C0-514682CE54FB}" type="presParOf" srcId="{E60867DB-AB8C-4D20-96F1-E6D072DAE57B}" destId="{33898F9E-BCAB-473A-9CD2-FC527AD14371}" srcOrd="0" destOrd="0" presId="urn:microsoft.com/office/officeart/2005/8/layout/hierarchy2"/>
    <dgm:cxn modelId="{F3C2705F-A3A4-489B-B1AD-CEE5FEDCD8D6}" type="presParOf" srcId="{AC34A06C-417F-40B8-A3EA-5CAE214C8056}" destId="{AD497466-A5D4-4D69-8564-D20BCF526B18}" srcOrd="11" destOrd="0" presId="urn:microsoft.com/office/officeart/2005/8/layout/hierarchy2"/>
    <dgm:cxn modelId="{9023DADC-A7BB-4AF5-BBA4-D4B0F365E4FD}" type="presParOf" srcId="{AD497466-A5D4-4D69-8564-D20BCF526B18}" destId="{0B21E2F3-60D6-4A09-A019-77A10ADC73E6}" srcOrd="0" destOrd="0" presId="urn:microsoft.com/office/officeart/2005/8/layout/hierarchy2"/>
    <dgm:cxn modelId="{BE318557-36E3-4F8F-9EB8-AEE9B5FE29BC}" type="presParOf" srcId="{AD497466-A5D4-4D69-8564-D20BCF526B18}" destId="{56501195-3FD0-4AD9-B7D1-8D6FA403134E}"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EB0EA2-645B-4FE2-A46F-3F92789AAE02}">
      <dsp:nvSpPr>
        <dsp:cNvPr id="0" name=""/>
        <dsp:cNvSpPr/>
      </dsp:nvSpPr>
      <dsp:spPr>
        <a:xfrm>
          <a:off x="1942127" y="2262430"/>
          <a:ext cx="2533496" cy="785692"/>
        </a:xfrm>
        <a:prstGeom prst="roundRect">
          <a:avLst>
            <a:gd name="adj" fmla="val 10000"/>
          </a:avLst>
        </a:prstGeom>
        <a:solidFill>
          <a:schemeClr val="accent3">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ar-DZ" sz="2500" b="1" kern="1200" smtClean="0">
              <a:ea typeface="Times New Roman" panose="02020603050405020304" pitchFamily="18" charset="0"/>
              <a:cs typeface="Simplified Arabic" panose="02020603050405020304" pitchFamily="18" charset="-78"/>
            </a:rPr>
            <a:t>البيئة </a:t>
          </a:r>
          <a:r>
            <a:rPr lang="ar-DZ" sz="2500" b="1" kern="1200" dirty="0" smtClean="0">
              <a:ea typeface="Times New Roman" panose="02020603050405020304" pitchFamily="18" charset="0"/>
              <a:cs typeface="Simplified Arabic" panose="02020603050405020304" pitchFamily="18" charset="-78"/>
            </a:rPr>
            <a:t>العامة:</a:t>
          </a:r>
          <a:endParaRPr lang="fr-FR" sz="2500" kern="1200" dirty="0"/>
        </a:p>
      </dsp:txBody>
      <dsp:txXfrm>
        <a:off x="1965139" y="2285442"/>
        <a:ext cx="2487472" cy="739668"/>
      </dsp:txXfrm>
    </dsp:sp>
    <dsp:sp modelId="{FCB4F7AE-9392-4814-A353-54103FE7E026}">
      <dsp:nvSpPr>
        <dsp:cNvPr id="0" name=""/>
        <dsp:cNvSpPr/>
      </dsp:nvSpPr>
      <dsp:spPr>
        <a:xfrm rot="17132988">
          <a:off x="3617557" y="1512528"/>
          <a:ext cx="2344686" cy="26630"/>
        </a:xfrm>
        <a:custGeom>
          <a:avLst/>
          <a:gdLst/>
          <a:ahLst/>
          <a:cxnLst/>
          <a:rect l="0" t="0" r="0" b="0"/>
          <a:pathLst>
            <a:path>
              <a:moveTo>
                <a:pt x="0" y="13315"/>
              </a:moveTo>
              <a:lnTo>
                <a:pt x="2344686" y="1331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fr-FR" sz="800" kern="1200"/>
        </a:p>
      </dsp:txBody>
      <dsp:txXfrm>
        <a:off x="4731283" y="1467227"/>
        <a:ext cx="117234" cy="117234"/>
      </dsp:txXfrm>
    </dsp:sp>
    <dsp:sp modelId="{419525C6-4E70-42CC-B3C1-144820296A94}">
      <dsp:nvSpPr>
        <dsp:cNvPr id="0" name=""/>
        <dsp:cNvSpPr/>
      </dsp:nvSpPr>
      <dsp:spPr>
        <a:xfrm>
          <a:off x="5104177" y="3565"/>
          <a:ext cx="4681657" cy="785692"/>
        </a:xfrm>
        <a:prstGeom prst="roundRect">
          <a:avLst>
            <a:gd name="adj" fmla="val 10000"/>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DZ" sz="2800" b="1" kern="1200" dirty="0" smtClean="0">
              <a:latin typeface="Calibri" panose="020F0502020204030204" pitchFamily="34" charset="0"/>
              <a:ea typeface="Times New Roman" panose="02020603050405020304" pitchFamily="18" charset="0"/>
              <a:cs typeface="Simplified Arabic" panose="02020603050405020304" pitchFamily="18" charset="-78"/>
            </a:rPr>
            <a:t>البيئة </a:t>
          </a:r>
          <a:r>
            <a:rPr lang="ar-DZ" sz="2800" b="1" kern="1200" dirty="0">
              <a:latin typeface="Calibri" panose="020F0502020204030204" pitchFamily="34" charset="0"/>
              <a:ea typeface="Times New Roman" panose="02020603050405020304" pitchFamily="18" charset="0"/>
              <a:cs typeface="Simplified Arabic" panose="02020603050405020304" pitchFamily="18" charset="-78"/>
            </a:rPr>
            <a:t>الاجتماعية </a:t>
          </a:r>
          <a:r>
            <a:rPr lang="ar-DZ" sz="2800" b="1" kern="1200" dirty="0" smtClean="0">
              <a:latin typeface="Calibri" panose="020F0502020204030204" pitchFamily="34" charset="0"/>
              <a:ea typeface="Times New Roman" panose="02020603050405020304" pitchFamily="18" charset="0"/>
              <a:cs typeface="Simplified Arabic" panose="02020603050405020304" pitchFamily="18" charset="-78"/>
            </a:rPr>
            <a:t>والثقافية</a:t>
          </a:r>
          <a:endParaRPr lang="fr-FR" sz="2800" kern="1200" dirty="0"/>
        </a:p>
      </dsp:txBody>
      <dsp:txXfrm>
        <a:off x="5127189" y="26577"/>
        <a:ext cx="4635633" cy="739668"/>
      </dsp:txXfrm>
    </dsp:sp>
    <dsp:sp modelId="{0F0BC125-A4DB-4D4E-BC0F-0BBA9DC44585}">
      <dsp:nvSpPr>
        <dsp:cNvPr id="0" name=""/>
        <dsp:cNvSpPr/>
      </dsp:nvSpPr>
      <dsp:spPr>
        <a:xfrm rot="17841001">
          <a:off x="4077777" y="1988261"/>
          <a:ext cx="1471938" cy="26630"/>
        </a:xfrm>
        <a:custGeom>
          <a:avLst/>
          <a:gdLst/>
          <a:ahLst/>
          <a:cxnLst/>
          <a:rect l="0" t="0" r="0" b="0"/>
          <a:pathLst>
            <a:path>
              <a:moveTo>
                <a:pt x="0" y="13315"/>
              </a:moveTo>
              <a:lnTo>
                <a:pt x="1471938" y="1331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776948" y="1964778"/>
        <a:ext cx="73596" cy="73596"/>
      </dsp:txXfrm>
    </dsp:sp>
    <dsp:sp modelId="{0FC03C74-89AE-4961-8059-06C6AE4A7D63}">
      <dsp:nvSpPr>
        <dsp:cNvPr id="0" name=""/>
        <dsp:cNvSpPr/>
      </dsp:nvSpPr>
      <dsp:spPr>
        <a:xfrm>
          <a:off x="5151869" y="955030"/>
          <a:ext cx="4640047" cy="785692"/>
        </a:xfrm>
        <a:prstGeom prst="roundRect">
          <a:avLst>
            <a:gd name="adj" fmla="val 10000"/>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DZ" sz="2800" b="1" kern="1200" dirty="0" smtClean="0">
              <a:latin typeface="Calibri" panose="020F0502020204030204" pitchFamily="34" charset="0"/>
              <a:ea typeface="Times New Roman" panose="02020603050405020304" pitchFamily="18" charset="0"/>
              <a:cs typeface="Simplified Arabic" panose="02020603050405020304" pitchFamily="18" charset="-78"/>
            </a:rPr>
            <a:t>البيئة السياسية</a:t>
          </a:r>
          <a:endParaRPr lang="fr-FR" sz="2800" kern="1200" dirty="0"/>
        </a:p>
      </dsp:txBody>
      <dsp:txXfrm>
        <a:off x="5174881" y="978042"/>
        <a:ext cx="4594023" cy="739668"/>
      </dsp:txXfrm>
    </dsp:sp>
    <dsp:sp modelId="{8BED94E2-9661-40C4-928C-1BA6905F9652}">
      <dsp:nvSpPr>
        <dsp:cNvPr id="0" name=""/>
        <dsp:cNvSpPr/>
      </dsp:nvSpPr>
      <dsp:spPr>
        <a:xfrm rot="19457599">
          <a:off x="4402867" y="2416075"/>
          <a:ext cx="774066" cy="26630"/>
        </a:xfrm>
        <a:custGeom>
          <a:avLst/>
          <a:gdLst/>
          <a:ahLst/>
          <a:cxnLst/>
          <a:rect l="0" t="0" r="0" b="0"/>
          <a:pathLst>
            <a:path>
              <a:moveTo>
                <a:pt x="0" y="13315"/>
              </a:moveTo>
              <a:lnTo>
                <a:pt x="774066" y="1331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770549" y="2410038"/>
        <a:ext cx="38703" cy="38703"/>
      </dsp:txXfrm>
    </dsp:sp>
    <dsp:sp modelId="{AE60D24A-4655-41BC-809B-89D4FED598D6}">
      <dsp:nvSpPr>
        <dsp:cNvPr id="0" name=""/>
        <dsp:cNvSpPr/>
      </dsp:nvSpPr>
      <dsp:spPr>
        <a:xfrm>
          <a:off x="5104177" y="1810657"/>
          <a:ext cx="4681657" cy="785692"/>
        </a:xfrm>
        <a:prstGeom prst="roundRect">
          <a:avLst>
            <a:gd name="adj" fmla="val 10000"/>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145" tIns="17145" rIns="17145" bIns="17145" numCol="1" spcCol="1270" anchor="ctr" anchorCtr="0">
          <a:noAutofit/>
        </a:bodyPr>
        <a:lstStyle/>
        <a:p>
          <a:pPr lvl="0" algn="ctr" defTabSz="1200150" rtl="1">
            <a:lnSpc>
              <a:spcPct val="90000"/>
            </a:lnSpc>
            <a:spcBef>
              <a:spcPct val="0"/>
            </a:spcBef>
            <a:spcAft>
              <a:spcPct val="35000"/>
            </a:spcAft>
          </a:pPr>
          <a:r>
            <a:rPr lang="ar-DZ" sz="2700" b="1" kern="1200" dirty="0" smtClean="0">
              <a:cs typeface="Simplified Arabic" pitchFamily="2" charset="-78"/>
            </a:rPr>
            <a:t>البيئة القانونية (التشريعية)</a:t>
          </a:r>
          <a:endParaRPr lang="fr-FR" sz="2700" b="1" kern="1200" dirty="0">
            <a:cs typeface="Simplified Arabic" pitchFamily="2" charset="-78"/>
          </a:endParaRPr>
        </a:p>
      </dsp:txBody>
      <dsp:txXfrm>
        <a:off x="5127189" y="1833669"/>
        <a:ext cx="4635633" cy="739668"/>
      </dsp:txXfrm>
    </dsp:sp>
    <dsp:sp modelId="{E6A7E664-AF44-4F4C-9347-D98019F28796}">
      <dsp:nvSpPr>
        <dsp:cNvPr id="0" name=""/>
        <dsp:cNvSpPr/>
      </dsp:nvSpPr>
      <dsp:spPr>
        <a:xfrm rot="2142401">
          <a:off x="4402867" y="2867848"/>
          <a:ext cx="774066" cy="26630"/>
        </a:xfrm>
        <a:custGeom>
          <a:avLst/>
          <a:gdLst/>
          <a:ahLst/>
          <a:cxnLst/>
          <a:rect l="0" t="0" r="0" b="0"/>
          <a:pathLst>
            <a:path>
              <a:moveTo>
                <a:pt x="0" y="13315"/>
              </a:moveTo>
              <a:lnTo>
                <a:pt x="774066" y="1331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770549" y="2861811"/>
        <a:ext cx="38703" cy="38703"/>
      </dsp:txXfrm>
    </dsp:sp>
    <dsp:sp modelId="{7A7F6678-B78C-4E67-AFB1-A2FA9F6C3C2D}">
      <dsp:nvSpPr>
        <dsp:cNvPr id="0" name=""/>
        <dsp:cNvSpPr/>
      </dsp:nvSpPr>
      <dsp:spPr>
        <a:xfrm>
          <a:off x="5104177" y="2714203"/>
          <a:ext cx="4672685" cy="785692"/>
        </a:xfrm>
        <a:prstGeom prst="roundRect">
          <a:avLst>
            <a:gd name="adj" fmla="val 10000"/>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r>
            <a:rPr lang="ar-DZ" sz="2600" b="1" kern="1200" dirty="0" smtClean="0">
              <a:latin typeface="Arial" panose="020B0604020202020204" pitchFamily="34" charset="0"/>
              <a:ea typeface="Times New Roman" panose="02020603050405020304" pitchFamily="18" charset="0"/>
              <a:cs typeface="Simplified Arabic" panose="02020603050405020304" pitchFamily="18" charset="-78"/>
            </a:rPr>
            <a:t>البيئة التنافسية</a:t>
          </a:r>
          <a:endParaRPr lang="fr-FR" sz="2600" kern="1200" dirty="0"/>
        </a:p>
      </dsp:txBody>
      <dsp:txXfrm>
        <a:off x="5127189" y="2737215"/>
        <a:ext cx="4626661" cy="739668"/>
      </dsp:txXfrm>
    </dsp:sp>
    <dsp:sp modelId="{659623AD-2CFE-4980-A621-8EA1D63B9A1E}">
      <dsp:nvSpPr>
        <dsp:cNvPr id="0" name=""/>
        <dsp:cNvSpPr/>
      </dsp:nvSpPr>
      <dsp:spPr>
        <a:xfrm rot="3907178">
          <a:off x="4042911" y="3319621"/>
          <a:ext cx="1493977" cy="26630"/>
        </a:xfrm>
        <a:custGeom>
          <a:avLst/>
          <a:gdLst/>
          <a:ahLst/>
          <a:cxnLst/>
          <a:rect l="0" t="0" r="0" b="0"/>
          <a:pathLst>
            <a:path>
              <a:moveTo>
                <a:pt x="0" y="13315"/>
              </a:moveTo>
              <a:lnTo>
                <a:pt x="1493977" y="1331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4752551" y="3295587"/>
        <a:ext cx="74698" cy="74698"/>
      </dsp:txXfrm>
    </dsp:sp>
    <dsp:sp modelId="{6404D6A6-5A67-4F76-A3FB-39B9E60D1066}">
      <dsp:nvSpPr>
        <dsp:cNvPr id="0" name=""/>
        <dsp:cNvSpPr/>
      </dsp:nvSpPr>
      <dsp:spPr>
        <a:xfrm>
          <a:off x="5104177" y="3617750"/>
          <a:ext cx="4627884" cy="785692"/>
        </a:xfrm>
        <a:prstGeom prst="roundRect">
          <a:avLst>
            <a:gd name="adj" fmla="val 10000"/>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ar-DZ" sz="2500" b="1" kern="1200" dirty="0" smtClean="0">
              <a:latin typeface="Arial" panose="020B0604020202020204" pitchFamily="34" charset="0"/>
              <a:ea typeface="Times New Roman" panose="02020603050405020304" pitchFamily="18" charset="0"/>
              <a:cs typeface="Simplified Arabic" panose="02020603050405020304" pitchFamily="18" charset="-78"/>
            </a:rPr>
            <a:t>البيئة </a:t>
          </a:r>
          <a:r>
            <a:rPr lang="ar-DZ" sz="2500" b="1" kern="1200" dirty="0">
              <a:latin typeface="Arial" panose="020B0604020202020204" pitchFamily="34" charset="0"/>
              <a:ea typeface="Times New Roman" panose="02020603050405020304" pitchFamily="18" charset="0"/>
              <a:cs typeface="Simplified Arabic" panose="02020603050405020304" pitchFamily="18" charset="-78"/>
            </a:rPr>
            <a:t>التكنولوجية</a:t>
          </a:r>
          <a:endParaRPr lang="fr-FR" sz="2500" kern="1200" dirty="0"/>
        </a:p>
      </dsp:txBody>
      <dsp:txXfrm>
        <a:off x="5127189" y="3640762"/>
        <a:ext cx="4581860" cy="739668"/>
      </dsp:txXfrm>
    </dsp:sp>
    <dsp:sp modelId="{E60867DB-AB8C-4D20-96F1-E6D072DAE57B}">
      <dsp:nvSpPr>
        <dsp:cNvPr id="0" name=""/>
        <dsp:cNvSpPr/>
      </dsp:nvSpPr>
      <dsp:spPr>
        <a:xfrm rot="4425487">
          <a:off x="3631630" y="3766911"/>
          <a:ext cx="2343428" cy="26630"/>
        </a:xfrm>
        <a:custGeom>
          <a:avLst/>
          <a:gdLst/>
          <a:ahLst/>
          <a:cxnLst/>
          <a:rect l="0" t="0" r="0" b="0"/>
          <a:pathLst>
            <a:path>
              <a:moveTo>
                <a:pt x="0" y="13315"/>
              </a:moveTo>
              <a:lnTo>
                <a:pt x="2343428" y="1331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fr-FR" sz="800" kern="1200"/>
        </a:p>
      </dsp:txBody>
      <dsp:txXfrm>
        <a:off x="4744758" y="3721641"/>
        <a:ext cx="117171" cy="117171"/>
      </dsp:txXfrm>
    </dsp:sp>
    <dsp:sp modelId="{0B21E2F3-60D6-4A09-A019-77A10ADC73E6}">
      <dsp:nvSpPr>
        <dsp:cNvPr id="0" name=""/>
        <dsp:cNvSpPr/>
      </dsp:nvSpPr>
      <dsp:spPr>
        <a:xfrm>
          <a:off x="5131064" y="4512331"/>
          <a:ext cx="4607205" cy="785692"/>
        </a:xfrm>
        <a:prstGeom prst="roundRect">
          <a:avLst>
            <a:gd name="adj" fmla="val 10000"/>
          </a:avLst>
        </a:prstGeom>
        <a:solidFill>
          <a:schemeClr val="accent5">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875" tIns="15875" rIns="15875" bIns="15875" numCol="1" spcCol="1270" anchor="ctr" anchorCtr="0">
          <a:noAutofit/>
        </a:bodyPr>
        <a:lstStyle/>
        <a:p>
          <a:pPr lvl="0" algn="ctr" defTabSz="1111250" rtl="1">
            <a:lnSpc>
              <a:spcPct val="90000"/>
            </a:lnSpc>
            <a:spcBef>
              <a:spcPct val="0"/>
            </a:spcBef>
            <a:spcAft>
              <a:spcPct val="35000"/>
            </a:spcAft>
          </a:pPr>
          <a:r>
            <a:rPr lang="ar-DZ" sz="2500" b="1" kern="1200" dirty="0" smtClean="0">
              <a:latin typeface="Calibri" panose="020F0502020204030204" pitchFamily="34" charset="0"/>
              <a:ea typeface="Times New Roman" panose="02020603050405020304" pitchFamily="18" charset="0"/>
              <a:cs typeface="Simplified Arabic" panose="02020603050405020304" pitchFamily="18" charset="-78"/>
            </a:rPr>
            <a:t>البيئة </a:t>
          </a:r>
          <a:r>
            <a:rPr lang="ar-DZ" sz="2500" b="1" kern="1200" dirty="0">
              <a:latin typeface="Calibri" panose="020F0502020204030204" pitchFamily="34" charset="0"/>
              <a:ea typeface="Times New Roman" panose="02020603050405020304" pitchFamily="18" charset="0"/>
              <a:cs typeface="Simplified Arabic" panose="02020603050405020304" pitchFamily="18" charset="-78"/>
            </a:rPr>
            <a:t>الاقتصادية</a:t>
          </a:r>
          <a:endParaRPr lang="fr-FR" sz="2500" kern="1200" dirty="0"/>
        </a:p>
      </dsp:txBody>
      <dsp:txXfrm>
        <a:off x="5154076" y="4535343"/>
        <a:ext cx="4561181" cy="73966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99D075-384D-43A4-9358-7B111E14F055}" type="datetimeFigureOut">
              <a:rPr lang="fr-FR" smtClean="0"/>
              <a:t>06/02/2025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C3DECC-FDEE-42F3-A889-A526AD32A26B}" type="slidenum">
              <a:rPr lang="fr-FR" smtClean="0"/>
              <a:t>‹N°›</a:t>
            </a:fld>
            <a:endParaRPr lang="fr-FR"/>
          </a:p>
        </p:txBody>
      </p:sp>
    </p:spTree>
    <p:extLst>
      <p:ext uri="{BB962C8B-B14F-4D97-AF65-F5344CB8AC3E}">
        <p14:creationId xmlns:p14="http://schemas.microsoft.com/office/powerpoint/2010/main" val="3041885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063CDA-096D-46D8-9328-B60048820CA5}" type="slidenum">
              <a:rPr kumimoji="0" lang="ar-SA" sz="1200" b="0" i="0" u="none" strike="noStrike" kern="1200" cap="none" spc="0" normalizeH="0" baseline="0" noProof="0">
                <a:ln>
                  <a:noFill/>
                </a:ln>
                <a:solidFill>
                  <a:prstClr val="black"/>
                </a:solidFill>
                <a:effectLst/>
                <a:uLnTx/>
                <a:uFillTx/>
                <a:latin typeface="Calibri" panose="020F0502020204030204"/>
                <a:ea typeface="+mn-ea"/>
                <a:cs typeface="Arial" panose="020B0604020202020204" pitchFamily="34" charset="0"/>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7093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46151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75016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4224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402521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849866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739728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24167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375772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16317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61679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534701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85462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41215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397016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74605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821000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6331772-C90B-4561-97F5-D5DB027721F3}" type="datetimeFigureOut">
              <a:rPr lang="fr-FR" smtClean="0">
                <a:solidFill>
                  <a:prstClr val="black">
                    <a:tint val="75000"/>
                  </a:prstClr>
                </a:solidFill>
              </a:rPr>
              <a:pPr/>
              <a:t>06/02/2025</a:t>
            </a:fld>
            <a:endParaRPr lang="fr-FR">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278579105"/>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1" r:id="rId12"/>
    <p:sldLayoutId id="2147483992" r:id="rId13"/>
    <p:sldLayoutId id="2147483993" r:id="rId14"/>
    <p:sldLayoutId id="2147483994" r:id="rId15"/>
    <p:sldLayoutId id="21474839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380" y="0"/>
            <a:ext cx="10687049" cy="6781799"/>
          </a:xfrm>
          <a:prstGeom prst="rect">
            <a:avLst/>
          </a:prstGeom>
          <a:ln>
            <a:noFill/>
          </a:ln>
          <a:effectLst>
            <a:softEdge rad="112500"/>
          </a:effectLst>
        </p:spPr>
      </p:pic>
    </p:spTree>
    <p:extLst>
      <p:ext uri="{BB962C8B-B14F-4D97-AF65-F5344CB8AC3E}">
        <p14:creationId xmlns:p14="http://schemas.microsoft.com/office/powerpoint/2010/main" val="523778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838202" y="381000"/>
            <a:ext cx="10863942" cy="5050971"/>
          </a:xfrm>
        </p:spPr>
        <p:txBody>
          <a:bodyPr rtlCol="0">
            <a:normAutofit/>
          </a:bodyPr>
          <a:lstStyle/>
          <a:p>
            <a:pPr algn="ctr" defTabSz="685800" rtl="1">
              <a:defRPr/>
            </a:pP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96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8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8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sz="6600" dirty="0">
              <a:solidFill>
                <a:srgbClr val="FF0000"/>
              </a:solidFill>
            </a:endParaRPr>
          </a:p>
        </p:txBody>
      </p:sp>
    </p:spTree>
    <p:extLst>
      <p:ext uri="{BB962C8B-B14F-4D97-AF65-F5344CB8AC3E}">
        <p14:creationId xmlns:p14="http://schemas.microsoft.com/office/powerpoint/2010/main" val="35622146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2111" y="531741"/>
            <a:ext cx="9404723" cy="1029718"/>
          </a:xfrm>
        </p:spPr>
        <p:txBody>
          <a:bodyPr>
            <a:normAutofit fontScale="90000"/>
          </a:bodyPr>
          <a:lstStyle/>
          <a:p>
            <a:pPr algn="ctr" rtl="1"/>
            <a:r>
              <a:rPr lang="ar-SA" sz="44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الفصل </a:t>
            </a:r>
            <a:r>
              <a:rPr lang="ar-SA" sz="4400" b="1" dirty="0" err="1" smtClean="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الثا</a:t>
            </a:r>
            <a:r>
              <a:rPr lang="ar-DZ" sz="4400" b="1" dirty="0" smtClean="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لث</a:t>
            </a:r>
            <a:r>
              <a:rPr lang="ar-SA" sz="4400" b="1" dirty="0" smtClean="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 </a:t>
            </a:r>
            <a:r>
              <a:rPr lang="ar-SA" sz="44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دراسة بيئة </a:t>
            </a:r>
            <a:r>
              <a:rPr lang="ar-SA" sz="4400" b="1" dirty="0" smtClean="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التسويق </a:t>
            </a:r>
            <a:r>
              <a:rPr lang="ar-SA" sz="4400" b="1" dirty="0">
                <a:solidFill>
                  <a:srgbClr val="FF0000"/>
                </a:solidFill>
                <a:latin typeface="Simplified Arabic" panose="02020603050405020304" pitchFamily="18" charset="-78"/>
                <a:ea typeface="Times New Roman" panose="02020603050405020304" pitchFamily="18" charset="0"/>
                <a:cs typeface="Simplified Arabic" panose="02020603050405020304" pitchFamily="18" charset="-78"/>
              </a:rPr>
              <a:t>الدولي</a:t>
            </a:r>
            <a:r>
              <a:rPr lang="ar-SA" b="1" dirty="0">
                <a:solidFill>
                  <a:srgbClr val="FF0000"/>
                </a:solidFill>
                <a:ea typeface="Times New Roman" panose="02020603050405020304" pitchFamily="18" charset="0"/>
                <a:cs typeface="Traditional Arabic" panose="02020603050405020304" pitchFamily="18" charset="-78"/>
              </a:rPr>
              <a:t/>
            </a:r>
            <a:br>
              <a:rPr lang="ar-SA" b="1" dirty="0">
                <a:solidFill>
                  <a:srgbClr val="FF0000"/>
                </a:solidFill>
                <a:ea typeface="Times New Roman" panose="02020603050405020304" pitchFamily="18" charset="0"/>
                <a:cs typeface="Traditional Arabic" panose="02020603050405020304" pitchFamily="18" charset="-78"/>
              </a:rPr>
            </a:br>
            <a:endParaRPr lang="fr-FR" dirty="0">
              <a:solidFill>
                <a:srgbClr val="FF0000"/>
              </a:solidFill>
            </a:endParaRPr>
          </a:p>
        </p:txBody>
      </p:sp>
      <p:sp>
        <p:nvSpPr>
          <p:cNvPr id="3" name="Espace réservé du contenu 2"/>
          <p:cNvSpPr>
            <a:spLocks noGrp="1"/>
          </p:cNvSpPr>
          <p:nvPr>
            <p:ph idx="1"/>
          </p:nvPr>
        </p:nvSpPr>
        <p:spPr>
          <a:xfrm>
            <a:off x="812195" y="1482436"/>
            <a:ext cx="10567609" cy="4212562"/>
          </a:xfrm>
        </p:spPr>
        <p:txBody>
          <a:bodyPr>
            <a:normAutofit/>
          </a:bodyPr>
          <a:lstStyle/>
          <a:p>
            <a:pPr marL="171450" indent="0" algn="just" rtl="1">
              <a:lnSpc>
                <a:spcPct val="115000"/>
              </a:lnSpc>
              <a:spcAft>
                <a:spcPts val="1000"/>
              </a:spcAft>
              <a:buNone/>
            </a:pPr>
            <a:endParaRPr lang="fr-FR" sz="3200" b="1" dirty="0">
              <a:latin typeface="Simplified Arabic" panose="02020603050405020304" pitchFamily="18" charset="-78"/>
              <a:ea typeface="Times New Roman" panose="02020603050405020304" pitchFamily="18" charset="0"/>
              <a:cs typeface="Simplified Arabic" panose="02020603050405020304" pitchFamily="18" charset="-78"/>
            </a:endParaRPr>
          </a:p>
          <a:p>
            <a:pPr marL="0" lvl="0" indent="0" algn="just" rtl="1">
              <a:lnSpc>
                <a:spcPct val="115000"/>
              </a:lnSpc>
              <a:spcAft>
                <a:spcPts val="1000"/>
              </a:spcAft>
              <a:buNone/>
            </a:pPr>
            <a:r>
              <a:rPr lang="ar-SA" sz="3200" dirty="0" smtClean="0">
                <a:latin typeface="Simplified Arabic" panose="02020603050405020304" pitchFamily="18" charset="-78"/>
                <a:ea typeface="MS Mincho" panose="02020609040205080304" pitchFamily="49" charset="-128"/>
                <a:cs typeface="Simplified Arabic" panose="02020603050405020304" pitchFamily="18" charset="-78"/>
              </a:rPr>
              <a:t>أولا</a:t>
            </a:r>
            <a:r>
              <a:rPr lang="ar-SA" sz="3200" dirty="0">
                <a:latin typeface="Simplified Arabic" panose="02020603050405020304" pitchFamily="18" charset="-78"/>
                <a:ea typeface="MS Mincho" panose="02020609040205080304" pitchFamily="49" charset="-128"/>
                <a:cs typeface="Simplified Arabic" panose="02020603050405020304" pitchFamily="18" charset="-78"/>
              </a:rPr>
              <a:t>: تعرف البيئة التسويقية</a:t>
            </a:r>
            <a:r>
              <a:rPr lang="ar-DZ" sz="3200" dirty="0">
                <a:latin typeface="Simplified Arabic" panose="02020603050405020304" pitchFamily="18" charset="-78"/>
                <a:ea typeface="MS Mincho" panose="02020609040205080304" pitchFamily="49" charset="-128"/>
                <a:cs typeface="Simplified Arabic" panose="02020603050405020304" pitchFamily="18" charset="-78"/>
              </a:rPr>
              <a:t> الدولية</a:t>
            </a:r>
            <a:endParaRPr lang="fr-FR" sz="3200" dirty="0">
              <a:latin typeface="Simplified Arabic" panose="02020603050405020304" pitchFamily="18" charset="-78"/>
              <a:ea typeface="MS Mincho" panose="02020609040205080304" pitchFamily="49" charset="-128"/>
              <a:cs typeface="Simplified Arabic" panose="02020603050405020304" pitchFamily="18" charset="-78"/>
            </a:endParaRPr>
          </a:p>
          <a:p>
            <a:pPr marL="0" lvl="0" indent="0" algn="just" rtl="1">
              <a:lnSpc>
                <a:spcPct val="115000"/>
              </a:lnSpc>
              <a:spcAft>
                <a:spcPts val="1000"/>
              </a:spcAft>
              <a:buNone/>
            </a:pPr>
            <a:r>
              <a:rPr lang="ar-SA" sz="3200" dirty="0">
                <a:latin typeface="Simplified Arabic" panose="02020603050405020304" pitchFamily="18" charset="-78"/>
                <a:ea typeface="MS Mincho" panose="02020609040205080304" pitchFamily="49" charset="-128"/>
                <a:cs typeface="Simplified Arabic" panose="02020603050405020304" pitchFamily="18" charset="-78"/>
              </a:rPr>
              <a:t>ثانيا: تصنيف بيئة التسويق الدولي </a:t>
            </a:r>
            <a:endParaRPr lang="fr-FR" sz="3200" dirty="0">
              <a:latin typeface="Simplified Arabic" panose="02020603050405020304" pitchFamily="18" charset="-78"/>
              <a:ea typeface="MS Mincho" panose="02020609040205080304" pitchFamily="49" charset="-128"/>
              <a:cs typeface="Simplified Arabic" panose="02020603050405020304" pitchFamily="18" charset="-78"/>
            </a:endParaRPr>
          </a:p>
          <a:p>
            <a:pPr marL="0" lvl="0" indent="0" algn="just" rtl="1">
              <a:lnSpc>
                <a:spcPct val="115000"/>
              </a:lnSpc>
              <a:spcAft>
                <a:spcPts val="1000"/>
              </a:spcAft>
              <a:buNone/>
            </a:pPr>
            <a:r>
              <a:rPr lang="ar-SA" sz="3200" dirty="0">
                <a:latin typeface="Simplified Arabic" panose="02020603050405020304" pitchFamily="18" charset="-78"/>
                <a:ea typeface="MS Mincho" panose="02020609040205080304" pitchFamily="49" charset="-128"/>
                <a:cs typeface="Simplified Arabic" panose="02020603050405020304" pitchFamily="18" charset="-78"/>
              </a:rPr>
              <a:t>ثالثا: مكونات بيئة التسويق الدولي </a:t>
            </a:r>
            <a:endParaRPr lang="fr-FR" sz="3200" dirty="0">
              <a:latin typeface="Simplified Arabic" panose="02020603050405020304" pitchFamily="18" charset="-78"/>
              <a:ea typeface="MS Mincho" panose="02020609040205080304" pitchFamily="49" charset="-128"/>
              <a:cs typeface="Simplified Arabic" panose="02020603050405020304" pitchFamily="18" charset="-78"/>
            </a:endParaRPr>
          </a:p>
        </p:txBody>
      </p:sp>
    </p:spTree>
    <p:extLst>
      <p:ext uri="{BB962C8B-B14F-4D97-AF65-F5344CB8AC3E}">
        <p14:creationId xmlns:p14="http://schemas.microsoft.com/office/powerpoint/2010/main" val="972616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49779" y="624110"/>
            <a:ext cx="9754834" cy="721113"/>
          </a:xfrm>
        </p:spPr>
        <p:txBody>
          <a:bodyPr>
            <a:normAutofit fontScale="90000"/>
          </a:bodyPr>
          <a:lstStyle/>
          <a:p>
            <a:pPr algn="ctr" rtl="1">
              <a:lnSpc>
                <a:spcPct val="107000"/>
              </a:lnSpc>
              <a:spcBef>
                <a:spcPts val="600"/>
              </a:spcBef>
              <a:spcAft>
                <a:spcPts val="600"/>
              </a:spcAft>
            </a:pPr>
            <a:r>
              <a:rPr lang="ar-DZ" sz="4400"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أولا: تعرف البيئة التسويقية الدولية</a:t>
            </a:r>
            <a:r>
              <a:rPr lang="ar-DZ"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b="1" u="sng"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fr-FR" sz="24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p:cNvSpPr>
            <a:spLocks noGrp="1"/>
          </p:cNvSpPr>
          <p:nvPr>
            <p:ph idx="1"/>
          </p:nvPr>
        </p:nvSpPr>
        <p:spPr>
          <a:xfrm>
            <a:off x="800100" y="1345223"/>
            <a:ext cx="10823331" cy="5002823"/>
          </a:xfrm>
        </p:spPr>
        <p:txBody>
          <a:bodyPr>
            <a:normAutofit/>
          </a:bodyPr>
          <a:lstStyle/>
          <a:p>
            <a:pPr lvl="0" algn="just" rtl="1">
              <a:buClr>
                <a:srgbClr val="A53010"/>
              </a:buClr>
            </a:pPr>
            <a:r>
              <a:rPr lang="ar-DZ" sz="4400" dirty="0">
                <a:solidFill>
                  <a:prstClr val="black">
                    <a:lumMod val="75000"/>
                    <a:lumOff val="25000"/>
                  </a:prstClr>
                </a:solidFill>
                <a:latin typeface="Calibri" panose="020F0502020204030204" pitchFamily="34" charset="0"/>
                <a:ea typeface="Times New Roman" panose="02020603050405020304" pitchFamily="18" charset="0"/>
                <a:cs typeface="Simplified Arabic" panose="02020603050405020304" pitchFamily="18" charset="-78"/>
              </a:rPr>
              <a:t>بيئة التسويق الدولي فتعرف على أنها " </a:t>
            </a:r>
            <a:r>
              <a:rPr lang="ar-DZ" sz="4400"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المناخ العام الذي يواجه الشركات المحلية المصدرة عند قيامها بنشاط التسويق والبيع في الأسواق الخارجية</a:t>
            </a:r>
            <a:r>
              <a:rPr lang="ar-DZ" sz="4400" dirty="0">
                <a:solidFill>
                  <a:prstClr val="black">
                    <a:lumMod val="75000"/>
                    <a:lumOff val="25000"/>
                  </a:prstClr>
                </a:solidFill>
                <a:latin typeface="Calibri" panose="020F0502020204030204" pitchFamily="34" charset="0"/>
                <a:ea typeface="Times New Roman" panose="02020603050405020304" pitchFamily="18" charset="0"/>
                <a:cs typeface="Simplified Arabic" panose="02020603050405020304" pitchFamily="18" charset="-78"/>
              </a:rPr>
              <a:t> ” </a:t>
            </a:r>
            <a:r>
              <a:rPr lang="ar-SA" sz="4400" dirty="0" smtClean="0">
                <a:solidFill>
                  <a:prstClr val="black">
                    <a:lumMod val="75000"/>
                    <a:lumOff val="25000"/>
                  </a:prstClr>
                </a:solidFill>
                <a:latin typeface="Times New Roman" panose="02020603050405020304" pitchFamily="18" charset="0"/>
                <a:ea typeface="Times New Roman" panose="02020603050405020304" pitchFamily="18" charset="0"/>
                <a:cs typeface="Simplified Arabic" panose="02020603050405020304" pitchFamily="18" charset="-78"/>
              </a:rPr>
              <a:t>تتمثل </a:t>
            </a:r>
            <a:r>
              <a:rPr lang="ar-SA" sz="4400" dirty="0">
                <a:solidFill>
                  <a:prstClr val="black">
                    <a:lumMod val="75000"/>
                    <a:lumOff val="25000"/>
                  </a:prstClr>
                </a:solidFill>
                <a:latin typeface="Times New Roman" panose="02020603050405020304" pitchFamily="18" charset="0"/>
                <a:ea typeface="Times New Roman" panose="02020603050405020304" pitchFamily="18" charset="0"/>
                <a:cs typeface="Simplified Arabic" panose="02020603050405020304" pitchFamily="18" charset="-78"/>
              </a:rPr>
              <a:t>بيئة التسويق الدولي في مجموعة </a:t>
            </a:r>
            <a:r>
              <a:rPr lang="ar-SA" sz="4400"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القوى والعوامل والمتغيرات التي تؤثر على أداء وفعاليات منظمات الأعمال عند تحقيقها لأهدافها التسويقية في الأسواق الدولية</a:t>
            </a:r>
            <a:r>
              <a:rPr lang="fr-FR" sz="4400" dirty="0">
                <a:solidFill>
                  <a:prstClr val="black">
                    <a:lumMod val="75000"/>
                    <a:lumOff val="25000"/>
                  </a:prstClr>
                </a:solidFill>
                <a:latin typeface="Simplified Arabic" panose="02020603050405020304" pitchFamily="18" charset="-78"/>
                <a:ea typeface="Times New Roman" panose="02020603050405020304" pitchFamily="18" charset="0"/>
              </a:rPr>
              <a:t>. </a:t>
            </a:r>
            <a:endParaRPr lang="fr-FR" sz="4000" dirty="0">
              <a:solidFill>
                <a:prstClr val="black">
                  <a:lumMod val="75000"/>
                  <a:lumOff val="25000"/>
                </a:prstClr>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1674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1653041" y="451757"/>
            <a:ext cx="8908143" cy="5954485"/>
          </a:xfrm>
        </p:spPr>
        <p:txBody>
          <a:bodyPr>
            <a:normAutofit/>
          </a:bodyPr>
          <a:lstStyle/>
          <a:p>
            <a:pPr algn="r" rtl="1"/>
            <a:r>
              <a:rPr lang="ar-SA" sz="4800" b="1" dirty="0">
                <a:solidFill>
                  <a:srgbClr val="C00000"/>
                </a:solidFill>
                <a:latin typeface="Simplified Arabic" panose="02020603050405020304" pitchFamily="18" charset="-78"/>
                <a:cs typeface="Simplified Arabic" panose="02020603050405020304" pitchFamily="18" charset="-78"/>
              </a:rPr>
              <a:t>عوامل يمكن السيطرة عليها</a:t>
            </a:r>
            <a:endParaRPr lang="ar-SA" sz="4000" dirty="0">
              <a:solidFill>
                <a:srgbClr val="C00000"/>
              </a:solidFill>
              <a:latin typeface="Simplified Arabic" panose="02020603050405020304" pitchFamily="18" charset="-78"/>
              <a:cs typeface="Simplified Arabic" panose="02020603050405020304" pitchFamily="18" charset="-78"/>
            </a:endParaRPr>
          </a:p>
          <a:p>
            <a:pPr lvl="1" algn="r" rtl="1"/>
            <a:r>
              <a:rPr lang="ar-SA" sz="2400" dirty="0">
                <a:latin typeface="Simplified Arabic" panose="02020603050405020304" pitchFamily="18" charset="-78"/>
                <a:cs typeface="Simplified Arabic" panose="02020603050405020304" pitchFamily="18" charset="-78"/>
              </a:rPr>
              <a:t>خبرة الشركة بالأسواق الدولية</a:t>
            </a:r>
          </a:p>
          <a:p>
            <a:pPr lvl="1" algn="r" rtl="1"/>
            <a:r>
              <a:rPr lang="ar-SA" sz="2400" dirty="0">
                <a:latin typeface="Simplified Arabic" panose="02020603050405020304" pitchFamily="18" charset="-78"/>
                <a:cs typeface="Simplified Arabic" panose="02020603050405020304" pitchFamily="18" charset="-78"/>
              </a:rPr>
              <a:t>المزيج التسويقي</a:t>
            </a:r>
            <a:endParaRPr lang="ar-SA" sz="3600" dirty="0">
              <a:latin typeface="Simplified Arabic" panose="02020603050405020304" pitchFamily="18" charset="-78"/>
              <a:cs typeface="Simplified Arabic" panose="02020603050405020304" pitchFamily="18" charset="-78"/>
            </a:endParaRPr>
          </a:p>
          <a:p>
            <a:pPr algn="r" rtl="1">
              <a:buFontTx/>
              <a:buNone/>
            </a:pPr>
            <a:endParaRPr lang="en-US" sz="4000" dirty="0">
              <a:latin typeface="Simplified Arabic" panose="02020603050405020304" pitchFamily="18" charset="-78"/>
              <a:cs typeface="Simplified Arabic" panose="02020603050405020304" pitchFamily="18" charset="-78"/>
            </a:endParaRPr>
          </a:p>
          <a:p>
            <a:pPr algn="r" rtl="1"/>
            <a:r>
              <a:rPr lang="ar-SA" sz="4800" b="1" dirty="0">
                <a:solidFill>
                  <a:srgbClr val="C00000"/>
                </a:solidFill>
                <a:latin typeface="Simplified Arabic" panose="02020603050405020304" pitchFamily="18" charset="-78"/>
                <a:cs typeface="Simplified Arabic" panose="02020603050405020304" pitchFamily="18" charset="-78"/>
              </a:rPr>
              <a:t>عوامل لا يمكن السيطرة عليها</a:t>
            </a:r>
            <a:endParaRPr lang="ar-SA" sz="4000" dirty="0">
              <a:solidFill>
                <a:srgbClr val="C00000"/>
              </a:solidFill>
              <a:latin typeface="Simplified Arabic" panose="02020603050405020304" pitchFamily="18" charset="-78"/>
              <a:cs typeface="Simplified Arabic" panose="02020603050405020304" pitchFamily="18" charset="-78"/>
            </a:endParaRPr>
          </a:p>
          <a:p>
            <a:pPr lvl="1" algn="r" rtl="1"/>
            <a:r>
              <a:rPr lang="ar-SA" sz="2400" dirty="0">
                <a:latin typeface="Simplified Arabic" panose="02020603050405020304" pitchFamily="18" charset="-78"/>
                <a:cs typeface="Simplified Arabic" panose="02020603050405020304" pitchFamily="18" charset="-78"/>
              </a:rPr>
              <a:t>عناصر البيئة في البلد الام</a:t>
            </a:r>
          </a:p>
          <a:p>
            <a:pPr lvl="1" algn="r" rtl="1"/>
            <a:r>
              <a:rPr lang="ar-SA" sz="2400" dirty="0">
                <a:latin typeface="Simplified Arabic" panose="02020603050405020304" pitchFamily="18" charset="-78"/>
                <a:cs typeface="Simplified Arabic" panose="02020603050405020304" pitchFamily="18" charset="-78"/>
              </a:rPr>
              <a:t>عناصر البيئة في البلد المضيف</a:t>
            </a:r>
            <a:endParaRPr lang="ar-SA" sz="3600" dirty="0">
              <a:latin typeface="Simplified Arabic" panose="02020603050405020304" pitchFamily="18" charset="-78"/>
              <a:cs typeface="Simplified Arabic" panose="02020603050405020304" pitchFamily="18" charset="-78"/>
            </a:endParaRPr>
          </a:p>
        </p:txBody>
      </p:sp>
      <p:graphicFrame>
        <p:nvGraphicFramePr>
          <p:cNvPr id="6148" name="Object 4"/>
          <p:cNvGraphicFramePr>
            <a:graphicFrameLocks noChangeAspect="1"/>
          </p:cNvGraphicFramePr>
          <p:nvPr>
            <p:extLst/>
          </p:nvPr>
        </p:nvGraphicFramePr>
        <p:xfrm>
          <a:off x="2011034" y="779741"/>
          <a:ext cx="2411413" cy="2212975"/>
        </p:xfrm>
        <a:graphic>
          <a:graphicData uri="http://schemas.openxmlformats.org/presentationml/2006/ole">
            <mc:AlternateContent xmlns:mc="http://schemas.openxmlformats.org/markup-compatibility/2006">
              <mc:Choice xmlns:v="urn:schemas-microsoft-com:vml" Requires="v">
                <p:oleObj spid="_x0000_s1040" name="Clip" r:id="rId4" imgW="2286360" imgH="1738080" progId="MS_ClipArt_Gallery.2">
                  <p:embed/>
                </p:oleObj>
              </mc:Choice>
              <mc:Fallback>
                <p:oleObj name="Clip" r:id="rId4" imgW="2286360" imgH="1738080" progId="MS_ClipArt_Gallery.2">
                  <p:embed/>
                  <p:pic>
                    <p:nvPicPr>
                      <p:cNvPr id="6148"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1034" y="779741"/>
                        <a:ext cx="2411413" cy="2212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9" name="Object 5"/>
          <p:cNvGraphicFramePr>
            <a:graphicFrameLocks noChangeAspect="1"/>
          </p:cNvGraphicFramePr>
          <p:nvPr>
            <p:extLst/>
          </p:nvPr>
        </p:nvGraphicFramePr>
        <p:xfrm>
          <a:off x="2465841" y="3655382"/>
          <a:ext cx="1714500" cy="1444625"/>
        </p:xfrm>
        <a:graphic>
          <a:graphicData uri="http://schemas.openxmlformats.org/presentationml/2006/ole">
            <mc:AlternateContent xmlns:mc="http://schemas.openxmlformats.org/markup-compatibility/2006">
              <mc:Choice xmlns:v="urn:schemas-microsoft-com:vml" Requires="v">
                <p:oleObj spid="_x0000_s1041" name="Clip" r:id="rId6" imgW="2286720" imgH="1926000" progId="MS_ClipArt_Gallery.2">
                  <p:embed/>
                </p:oleObj>
              </mc:Choice>
              <mc:Fallback>
                <p:oleObj name="Clip" r:id="rId6" imgW="2286720" imgH="1926000" progId="MS_ClipArt_Gallery.2">
                  <p:embed/>
                  <p:pic>
                    <p:nvPicPr>
                      <p:cNvPr id="6149"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65841" y="3655382"/>
                        <a:ext cx="1714500" cy="1444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719563876"/>
      </p:ext>
    </p:extLst>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lide(fromLeft)">
                                      <p:cBhvr>
                                        <p:cTn id="7" dur="500"/>
                                        <p:tgtEl>
                                          <p:spTgt spid="6147">
                                            <p:txEl>
                                              <p:pRg st="0" end="0"/>
                                            </p:txEl>
                                          </p:spTgt>
                                        </p:tgtEl>
                                      </p:cBhvr>
                                    </p:animEffect>
                                  </p:childTnLst>
                                </p:cTn>
                              </p:par>
                              <p:par>
                                <p:cTn id="8" presetID="12" presetClass="entr" presetSubtype="8" fill="hold" grpId="0" nodeType="withEffect">
                                  <p:stCondLst>
                                    <p:cond delay="0"/>
                                  </p:stCondLst>
                                  <p:childTnLst>
                                    <p:set>
                                      <p:cBhvr>
                                        <p:cTn id="9" dur="1" fill="hold">
                                          <p:stCondLst>
                                            <p:cond delay="0"/>
                                          </p:stCondLst>
                                        </p:cTn>
                                        <p:tgtEl>
                                          <p:spTgt spid="6147">
                                            <p:txEl>
                                              <p:pRg st="1" end="1"/>
                                            </p:txEl>
                                          </p:spTgt>
                                        </p:tgtEl>
                                        <p:attrNameLst>
                                          <p:attrName>style.visibility</p:attrName>
                                        </p:attrNameLst>
                                      </p:cBhvr>
                                      <p:to>
                                        <p:strVal val="visible"/>
                                      </p:to>
                                    </p:set>
                                    <p:animEffect transition="in" filter="slide(fromLeft)">
                                      <p:cBhvr>
                                        <p:cTn id="10" dur="500"/>
                                        <p:tgtEl>
                                          <p:spTgt spid="6147">
                                            <p:txEl>
                                              <p:pRg st="1" end="1"/>
                                            </p:txEl>
                                          </p:spTgt>
                                        </p:tgtEl>
                                      </p:cBhvr>
                                    </p:animEffect>
                                  </p:childTnLst>
                                </p:cTn>
                              </p:par>
                              <p:par>
                                <p:cTn id="11" presetID="12" presetClass="entr" presetSubtype="8" fill="hold" grpId="0" nodeType="with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Effect transition="in" filter="slide(fromLeft)">
                                      <p:cBhvr>
                                        <p:cTn id="13" dur="500"/>
                                        <p:tgtEl>
                                          <p:spTgt spid="6147">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8" fill="hold" grpId="0" nodeType="clickEffect">
                                  <p:stCondLst>
                                    <p:cond delay="0"/>
                                  </p:stCondLst>
                                  <p:childTnLst>
                                    <p:set>
                                      <p:cBhvr>
                                        <p:cTn id="17" dur="1" fill="hold">
                                          <p:stCondLst>
                                            <p:cond delay="0"/>
                                          </p:stCondLst>
                                        </p:cTn>
                                        <p:tgtEl>
                                          <p:spTgt spid="6147">
                                            <p:txEl>
                                              <p:pRg st="4" end="4"/>
                                            </p:txEl>
                                          </p:spTgt>
                                        </p:tgtEl>
                                        <p:attrNameLst>
                                          <p:attrName>style.visibility</p:attrName>
                                        </p:attrNameLst>
                                      </p:cBhvr>
                                      <p:to>
                                        <p:strVal val="visible"/>
                                      </p:to>
                                    </p:set>
                                    <p:animEffect transition="in" filter="slide(fromLeft)">
                                      <p:cBhvr>
                                        <p:cTn id="18" dur="500"/>
                                        <p:tgtEl>
                                          <p:spTgt spid="6147">
                                            <p:txEl>
                                              <p:pRg st="4" end="4"/>
                                            </p:txEl>
                                          </p:spTgt>
                                        </p:tgtEl>
                                      </p:cBhvr>
                                    </p:animEffect>
                                  </p:childTnLst>
                                </p:cTn>
                              </p:par>
                              <p:par>
                                <p:cTn id="19" presetID="12" presetClass="entr" presetSubtype="8" fill="hold" grpId="0" nodeType="withEffect">
                                  <p:stCondLst>
                                    <p:cond delay="0"/>
                                  </p:stCondLst>
                                  <p:childTnLst>
                                    <p:set>
                                      <p:cBhvr>
                                        <p:cTn id="20" dur="1" fill="hold">
                                          <p:stCondLst>
                                            <p:cond delay="0"/>
                                          </p:stCondLst>
                                        </p:cTn>
                                        <p:tgtEl>
                                          <p:spTgt spid="6147">
                                            <p:txEl>
                                              <p:pRg st="5" end="5"/>
                                            </p:txEl>
                                          </p:spTgt>
                                        </p:tgtEl>
                                        <p:attrNameLst>
                                          <p:attrName>style.visibility</p:attrName>
                                        </p:attrNameLst>
                                      </p:cBhvr>
                                      <p:to>
                                        <p:strVal val="visible"/>
                                      </p:to>
                                    </p:set>
                                    <p:animEffect transition="in" filter="slide(fromLeft)">
                                      <p:cBhvr>
                                        <p:cTn id="21" dur="500"/>
                                        <p:tgtEl>
                                          <p:spTgt spid="6147">
                                            <p:txEl>
                                              <p:pRg st="5" end="5"/>
                                            </p:txEl>
                                          </p:spTgt>
                                        </p:tgtEl>
                                      </p:cBhvr>
                                    </p:animEffect>
                                  </p:childTnLst>
                                </p:cTn>
                              </p:par>
                              <p:par>
                                <p:cTn id="22" presetID="12" presetClass="entr" presetSubtype="8" fill="hold" grpId="0" nodeType="withEffect">
                                  <p:stCondLst>
                                    <p:cond delay="0"/>
                                  </p:stCondLst>
                                  <p:childTnLst>
                                    <p:set>
                                      <p:cBhvr>
                                        <p:cTn id="23" dur="1" fill="hold">
                                          <p:stCondLst>
                                            <p:cond delay="0"/>
                                          </p:stCondLst>
                                        </p:cTn>
                                        <p:tgtEl>
                                          <p:spTgt spid="6147">
                                            <p:txEl>
                                              <p:pRg st="6" end="6"/>
                                            </p:txEl>
                                          </p:spTgt>
                                        </p:tgtEl>
                                        <p:attrNameLst>
                                          <p:attrName>style.visibility</p:attrName>
                                        </p:attrNameLst>
                                      </p:cBhvr>
                                      <p:to>
                                        <p:strVal val="visible"/>
                                      </p:to>
                                    </p:set>
                                    <p:animEffect transition="in" filter="slide(fromLeft)">
                                      <p:cBhvr>
                                        <p:cTn id="24" dur="500"/>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2801" y="272142"/>
            <a:ext cx="11006666" cy="805543"/>
          </a:xfrm>
        </p:spPr>
        <p:txBody>
          <a:bodyPr>
            <a:noAutofit/>
          </a:bodyPr>
          <a:lstStyle/>
          <a:p>
            <a:pPr marL="342900" lvl="0" indent="-342900" algn="ctr" rtl="1">
              <a:spcBef>
                <a:spcPts val="1000"/>
              </a:spcBef>
            </a:pPr>
            <a:r>
              <a:rPr lang="ar-DZ" b="1" u="sng" dirty="0">
                <a:solidFill>
                  <a:srgbClr val="FF0000"/>
                </a:solidFill>
                <a:ea typeface="Times New Roman" panose="02020603050405020304" pitchFamily="18" charset="0"/>
                <a:cs typeface="Simplified Arabic" panose="02020603050405020304" pitchFamily="18" charset="-78"/>
              </a:rPr>
              <a:t>ثانيا: تصنيف بيئة التسويق الدولي </a:t>
            </a:r>
            <a:r>
              <a:rPr lang="fr-FR" sz="2400" dirty="0">
                <a:solidFill>
                  <a:prstClr val="black">
                    <a:lumMod val="75000"/>
                    <a:lumOff val="25000"/>
                  </a:prstClr>
                </a:solidFill>
              </a:rPr>
              <a:t/>
            </a:r>
            <a:br>
              <a:rPr lang="fr-FR" sz="2400" dirty="0">
                <a:solidFill>
                  <a:prstClr val="black">
                    <a:lumMod val="75000"/>
                    <a:lumOff val="25000"/>
                  </a:prstClr>
                </a:solidFill>
              </a:rPr>
            </a:br>
            <a:endParaRPr lang="fr-FR" sz="4400" dirty="0"/>
          </a:p>
        </p:txBody>
      </p:sp>
      <p:sp>
        <p:nvSpPr>
          <p:cNvPr id="3" name="Espace réservé du contenu 2"/>
          <p:cNvSpPr>
            <a:spLocks noGrp="1"/>
          </p:cNvSpPr>
          <p:nvPr>
            <p:ph idx="1"/>
          </p:nvPr>
        </p:nvSpPr>
        <p:spPr>
          <a:xfrm>
            <a:off x="812801" y="1369987"/>
            <a:ext cx="10698237" cy="4767943"/>
          </a:xfrm>
        </p:spPr>
        <p:txBody>
          <a:bodyPr>
            <a:normAutofit/>
          </a:bodyPr>
          <a:lstStyle/>
          <a:p>
            <a:pPr marL="0" indent="0" algn="just" rtl="1">
              <a:buNone/>
            </a:pPr>
            <a:r>
              <a:rPr lang="ar-SA" sz="2400" dirty="0"/>
              <a:t>1</a:t>
            </a:r>
            <a:r>
              <a:rPr lang="ar-SA" sz="2800" dirty="0">
                <a:latin typeface="Simplified Arabic" panose="02020603050405020304" pitchFamily="18" charset="-78"/>
                <a:cs typeface="Simplified Arabic" panose="02020603050405020304" pitchFamily="18" charset="-78"/>
              </a:rPr>
              <a:t>.</a:t>
            </a:r>
            <a:r>
              <a:rPr lang="ar-SA" sz="2800" b="1" dirty="0">
                <a:solidFill>
                  <a:srgbClr val="FF0000"/>
                </a:solidFill>
                <a:latin typeface="Simplified Arabic" panose="02020603050405020304" pitchFamily="18" charset="-78"/>
                <a:cs typeface="Simplified Arabic" panose="02020603050405020304" pitchFamily="18" charset="-78"/>
              </a:rPr>
              <a:t>	</a:t>
            </a:r>
            <a:r>
              <a:rPr lang="ar-SA" sz="3200" b="1" dirty="0">
                <a:solidFill>
                  <a:srgbClr val="FF0000"/>
                </a:solidFill>
                <a:latin typeface="Simplified Arabic" panose="02020603050405020304" pitchFamily="18" charset="-78"/>
                <a:cs typeface="Simplified Arabic" panose="02020603050405020304" pitchFamily="18" charset="-78"/>
              </a:rPr>
              <a:t>البيئة الداخلية للتسويق الدولي</a:t>
            </a:r>
          </a:p>
          <a:p>
            <a:pPr marL="0" indent="0" algn="just" rtl="1">
              <a:buNone/>
            </a:pPr>
            <a:r>
              <a:rPr lang="ar-SA" sz="3200" dirty="0">
                <a:latin typeface="Simplified Arabic" panose="02020603050405020304" pitchFamily="18" charset="-78"/>
                <a:cs typeface="Simplified Arabic" panose="02020603050405020304" pitchFamily="18" charset="-78"/>
              </a:rPr>
              <a:t>  تحتوي على المتغيرات البيئية النابعة من داخل مؤسسة الأعمال، </a:t>
            </a:r>
            <a:r>
              <a:rPr lang="ar-SA" sz="3200" dirty="0">
                <a:solidFill>
                  <a:srgbClr val="C00000"/>
                </a:solidFill>
                <a:latin typeface="Simplified Arabic" panose="02020603050405020304" pitchFamily="18" charset="-78"/>
                <a:cs typeface="Simplified Arabic" panose="02020603050405020304" pitchFamily="18" charset="-78"/>
              </a:rPr>
              <a:t>ويمكن السيطرة عليها والتحكم فيها </a:t>
            </a:r>
            <a:r>
              <a:rPr lang="ar-SA" sz="3200" dirty="0">
                <a:latin typeface="Simplified Arabic" panose="02020603050405020304" pitchFamily="18" charset="-78"/>
                <a:cs typeface="Simplified Arabic" panose="02020603050405020304" pitchFamily="18" charset="-78"/>
              </a:rPr>
              <a:t>وإخضاعها للرقابة. وهذه المتغيرات تحدد</a:t>
            </a:r>
            <a:r>
              <a:rPr lang="ar-SA" sz="3200" dirty="0">
                <a:solidFill>
                  <a:srgbClr val="FF0000"/>
                </a:solidFill>
                <a:latin typeface="Simplified Arabic" panose="02020603050405020304" pitchFamily="18" charset="-78"/>
                <a:cs typeface="Simplified Arabic" panose="02020603050405020304" pitchFamily="18" charset="-78"/>
              </a:rPr>
              <a:t> نواحي الضعف ونقاط القوة بالمؤسسة.</a:t>
            </a:r>
            <a:r>
              <a:rPr lang="ar-SA" sz="3200" dirty="0">
                <a:latin typeface="Simplified Arabic" panose="02020603050405020304" pitchFamily="18" charset="-78"/>
                <a:cs typeface="Simplified Arabic" panose="02020603050405020304" pitchFamily="18" charset="-78"/>
              </a:rPr>
              <a:t> وتشمل البيئة الداخلية كافة العناصر المرتبطة بالوظائف الإدارية من تخطيط وتنظيم وتوجيه ورقابة وتهيئة القوى العاملة، كما تشمل كافة العناصر المرتبطة بالوظائف الأساسية للمؤسسة من تسويق وإنتاج وتمويل وأفراد وشراء وتخزين وبحوث وتطوير وإدارة نظم </a:t>
            </a:r>
            <a:r>
              <a:rPr lang="ar-SA" sz="3200" dirty="0" smtClean="0">
                <a:latin typeface="Simplified Arabic" panose="02020603050405020304" pitchFamily="18" charset="-78"/>
                <a:cs typeface="Simplified Arabic" panose="02020603050405020304" pitchFamily="18" charset="-78"/>
              </a:rPr>
              <a:t>المعلومات</a:t>
            </a:r>
            <a:r>
              <a:rPr lang="ar-DZ" sz="3200" dirty="0">
                <a:latin typeface="Simplified Arabic" panose="02020603050405020304" pitchFamily="18" charset="-78"/>
                <a:cs typeface="Simplified Arabic" panose="02020603050405020304" pitchFamily="18" charset="-78"/>
              </a:rPr>
              <a:t>.</a:t>
            </a:r>
            <a:endParaRPr lang="fr-FR" sz="2400" dirty="0"/>
          </a:p>
        </p:txBody>
      </p:sp>
    </p:spTree>
    <p:extLst>
      <p:ext uri="{BB962C8B-B14F-4D97-AF65-F5344CB8AC3E}">
        <p14:creationId xmlns:p14="http://schemas.microsoft.com/office/powerpoint/2010/main" val="36981448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560010"/>
            <a:ext cx="10872409" cy="5312019"/>
          </a:xfrm>
        </p:spPr>
        <p:txBody>
          <a:bodyPr>
            <a:normAutofit/>
          </a:bodyPr>
          <a:lstStyle/>
          <a:p>
            <a:pPr marL="0" indent="0" algn="ctr" rtl="1">
              <a:buNone/>
            </a:pPr>
            <a:r>
              <a:rPr lang="ar-SA" dirty="0"/>
              <a:t>2</a:t>
            </a:r>
            <a:r>
              <a:rPr lang="ar-SA" sz="3600" dirty="0">
                <a:latin typeface="Simplified Arabic" panose="02020603050405020304" pitchFamily="18" charset="-78"/>
                <a:cs typeface="Simplified Arabic" panose="02020603050405020304" pitchFamily="18" charset="-78"/>
              </a:rPr>
              <a:t>.</a:t>
            </a:r>
            <a:r>
              <a:rPr lang="ar-SA" sz="4000" dirty="0">
                <a:latin typeface="Simplified Arabic" panose="02020603050405020304" pitchFamily="18" charset="-78"/>
                <a:cs typeface="Simplified Arabic" panose="02020603050405020304" pitchFamily="18" charset="-78"/>
              </a:rPr>
              <a:t>	</a:t>
            </a:r>
            <a:r>
              <a:rPr lang="ar-SA" sz="4000" b="1" dirty="0">
                <a:solidFill>
                  <a:srgbClr val="FF0000"/>
                </a:solidFill>
                <a:latin typeface="Simplified Arabic" panose="02020603050405020304" pitchFamily="18" charset="-78"/>
                <a:cs typeface="Simplified Arabic" panose="02020603050405020304" pitchFamily="18" charset="-78"/>
              </a:rPr>
              <a:t>البيئة الخارجية للتسويق الدولي</a:t>
            </a:r>
          </a:p>
          <a:p>
            <a:pPr marL="0" indent="0" algn="r" rtl="1">
              <a:buNone/>
            </a:pPr>
            <a:r>
              <a:rPr lang="ar-SA" sz="4000" dirty="0">
                <a:latin typeface="Simplified Arabic" panose="02020603050405020304" pitchFamily="18" charset="-78"/>
                <a:cs typeface="Simplified Arabic" panose="02020603050405020304" pitchFamily="18" charset="-78"/>
              </a:rPr>
              <a:t> </a:t>
            </a:r>
            <a:endParaRPr lang="fr-FR" sz="4000" dirty="0">
              <a:latin typeface="Simplified Arabic" panose="02020603050405020304" pitchFamily="18" charset="-78"/>
              <a:cs typeface="Simplified Arabic" panose="02020603050405020304" pitchFamily="18" charset="-78"/>
            </a:endParaRPr>
          </a:p>
          <a:p>
            <a:pPr marL="0" indent="0" algn="just" rtl="1">
              <a:buNone/>
            </a:pPr>
            <a:r>
              <a:rPr lang="ar-SA" sz="4000" dirty="0">
                <a:latin typeface="Simplified Arabic" panose="02020603050405020304" pitchFamily="18" charset="-78"/>
                <a:cs typeface="Simplified Arabic" panose="02020603050405020304" pitchFamily="18" charset="-78"/>
              </a:rPr>
              <a:t>تحتوي على المتغيرات البيئية النابعة من </a:t>
            </a:r>
            <a:r>
              <a:rPr lang="ar-SA" sz="4000" dirty="0">
                <a:solidFill>
                  <a:srgbClr val="C00000"/>
                </a:solidFill>
                <a:latin typeface="Simplified Arabic" panose="02020603050405020304" pitchFamily="18" charset="-78"/>
                <a:cs typeface="Simplified Arabic" panose="02020603050405020304" pitchFamily="18" charset="-78"/>
              </a:rPr>
              <a:t>خارج منظمة الأعمال</a:t>
            </a:r>
            <a:r>
              <a:rPr lang="ar-SA" sz="4000" dirty="0">
                <a:latin typeface="Simplified Arabic" panose="02020603050405020304" pitchFamily="18" charset="-78"/>
                <a:cs typeface="Simplified Arabic" panose="02020603050405020304" pitchFamily="18" charset="-78"/>
              </a:rPr>
              <a:t>، </a:t>
            </a:r>
            <a:r>
              <a:rPr lang="ar-SA" sz="4000" dirty="0">
                <a:solidFill>
                  <a:srgbClr val="92D050"/>
                </a:solidFill>
                <a:latin typeface="Simplified Arabic" panose="02020603050405020304" pitchFamily="18" charset="-78"/>
                <a:cs typeface="Simplified Arabic" panose="02020603050405020304" pitchFamily="18" charset="-78"/>
              </a:rPr>
              <a:t>ويصعب السيطرة عليها ولا يمكن التحكم فيها</a:t>
            </a:r>
            <a:r>
              <a:rPr lang="ar-SA" sz="4000" dirty="0">
                <a:latin typeface="Simplified Arabic" panose="02020603050405020304" pitchFamily="18" charset="-78"/>
                <a:cs typeface="Simplified Arabic" panose="02020603050405020304" pitchFamily="18" charset="-78"/>
              </a:rPr>
              <a:t>، وهذه المتغيرات </a:t>
            </a:r>
            <a:r>
              <a:rPr lang="ar-SA" sz="4000" dirty="0">
                <a:solidFill>
                  <a:srgbClr val="FF0000"/>
                </a:solidFill>
                <a:latin typeface="Simplified Arabic" panose="02020603050405020304" pitchFamily="18" charset="-78"/>
                <a:cs typeface="Simplified Arabic" panose="02020603050405020304" pitchFamily="18" charset="-78"/>
              </a:rPr>
              <a:t>تحدد الفرص المتاحة والتهديدات الحالية والمحتملة لمنظمة الأعمال،</a:t>
            </a:r>
            <a:r>
              <a:rPr lang="ar-SA" sz="4000" dirty="0">
                <a:latin typeface="Simplified Arabic" panose="02020603050405020304" pitchFamily="18" charset="-78"/>
                <a:cs typeface="Simplified Arabic" panose="02020603050405020304" pitchFamily="18" charset="-78"/>
              </a:rPr>
              <a:t> التي تؤثر على قرارات المزيج التسويقي الملائم للأسواق الدولية، وتنقسم البيئة الخارجية للتسويق الدولي إلى بيئتين إحداهما </a:t>
            </a:r>
            <a:r>
              <a:rPr lang="ar-SA" sz="4000" dirty="0">
                <a:solidFill>
                  <a:srgbClr val="FF0000"/>
                </a:solidFill>
                <a:latin typeface="Simplified Arabic" panose="02020603050405020304" pitchFamily="18" charset="-78"/>
                <a:cs typeface="Simplified Arabic" panose="02020603050405020304" pitchFamily="18" charset="-78"/>
              </a:rPr>
              <a:t>خاصة</a:t>
            </a:r>
            <a:r>
              <a:rPr lang="ar-SA" sz="4000" dirty="0">
                <a:latin typeface="Simplified Arabic" panose="02020603050405020304" pitchFamily="18" charset="-78"/>
                <a:cs typeface="Simplified Arabic" panose="02020603050405020304" pitchFamily="18" charset="-78"/>
              </a:rPr>
              <a:t> والأخرى </a:t>
            </a:r>
            <a:r>
              <a:rPr lang="ar-SA" sz="4000" dirty="0">
                <a:solidFill>
                  <a:srgbClr val="FF0000"/>
                </a:solidFill>
                <a:latin typeface="Simplified Arabic" panose="02020603050405020304" pitchFamily="18" charset="-78"/>
                <a:cs typeface="Simplified Arabic" panose="02020603050405020304" pitchFamily="18" charset="-78"/>
              </a:rPr>
              <a:t>عامة</a:t>
            </a:r>
            <a:r>
              <a:rPr lang="ar-SA" sz="4000" dirty="0">
                <a:latin typeface="Simplified Arabic" panose="02020603050405020304" pitchFamily="18" charset="-78"/>
                <a:cs typeface="Simplified Arabic" panose="02020603050405020304" pitchFamily="18" charset="-78"/>
              </a:rPr>
              <a:t>.</a:t>
            </a:r>
          </a:p>
          <a:p>
            <a:pPr algn="r" rtl="1"/>
            <a:endParaRPr lang="fr-FR" dirty="0"/>
          </a:p>
        </p:txBody>
      </p:sp>
    </p:spTree>
    <p:extLst>
      <p:ext uri="{BB962C8B-B14F-4D97-AF65-F5344CB8AC3E}">
        <p14:creationId xmlns:p14="http://schemas.microsoft.com/office/powerpoint/2010/main" val="14498444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66093" y="511629"/>
            <a:ext cx="10587240" cy="5529733"/>
          </a:xfrm>
        </p:spPr>
        <p:txBody>
          <a:bodyPr>
            <a:normAutofit fontScale="92500" lnSpcReduction="10000"/>
          </a:bodyPr>
          <a:lstStyle/>
          <a:p>
            <a:pPr marL="0" indent="0" algn="r" rtl="1">
              <a:buNone/>
            </a:pPr>
            <a:r>
              <a:rPr lang="ar-SA" dirty="0"/>
              <a:t>	</a:t>
            </a:r>
            <a:endParaRPr lang="fr-FR" dirty="0"/>
          </a:p>
          <a:p>
            <a:pPr marL="0" indent="0" algn="just" rtl="1">
              <a:buNone/>
            </a:pPr>
            <a:r>
              <a:rPr lang="ar-SA" sz="3900" dirty="0">
                <a:solidFill>
                  <a:srgbClr val="FF0000"/>
                </a:solidFill>
                <a:latin typeface="Simplified Arabic" panose="02020603050405020304" pitchFamily="18" charset="-78"/>
                <a:cs typeface="Simplified Arabic" panose="02020603050405020304" pitchFamily="18" charset="-78"/>
              </a:rPr>
              <a:t>البيئة الخاصة لمنظمة الأعمال</a:t>
            </a:r>
            <a:r>
              <a:rPr lang="ar-SA" sz="3900" dirty="0">
                <a:latin typeface="Simplified Arabic" panose="02020603050405020304" pitchFamily="18" charset="-78"/>
                <a:cs typeface="Simplified Arabic" panose="02020603050405020304" pitchFamily="18" charset="-78"/>
              </a:rPr>
              <a:t>: يقصد بالبيئة الخاصة هنا بيئة الصناعة التي تنتمي إليها منظمة الأعمال، ويشير لفظ </a:t>
            </a:r>
            <a:r>
              <a:rPr lang="ar-SA" sz="3900" dirty="0">
                <a:solidFill>
                  <a:srgbClr val="92D050"/>
                </a:solidFill>
                <a:latin typeface="Simplified Arabic" panose="02020603050405020304" pitchFamily="18" charset="-78"/>
                <a:cs typeface="Simplified Arabic" panose="02020603050405020304" pitchFamily="18" charset="-78"/>
              </a:rPr>
              <a:t>الصناعة هنا إلى كل منظمات الأعمال التي تعمل في نفس مجال النشاط الذي تعمل فيه المؤسسة</a:t>
            </a:r>
            <a:r>
              <a:rPr lang="ar-SA" sz="3900" dirty="0">
                <a:latin typeface="Simplified Arabic" panose="02020603050405020304" pitchFamily="18" charset="-78"/>
                <a:cs typeface="Simplified Arabic" panose="02020603050405020304" pitchFamily="18" charset="-78"/>
              </a:rPr>
              <a:t>. </a:t>
            </a:r>
            <a:endParaRPr lang="ar-DZ" sz="3900" dirty="0" smtClean="0">
              <a:latin typeface="Simplified Arabic" panose="02020603050405020304" pitchFamily="18" charset="-78"/>
              <a:cs typeface="Simplified Arabic" panose="02020603050405020304" pitchFamily="18" charset="-78"/>
            </a:endParaRPr>
          </a:p>
          <a:p>
            <a:pPr marL="0" lvl="0" indent="0" algn="just" rtl="1">
              <a:buClr>
                <a:srgbClr val="A53010"/>
              </a:buClr>
              <a:buNone/>
            </a:pPr>
            <a:r>
              <a:rPr lang="ar-SA" sz="3900" b="1" dirty="0">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البيئة العامة لمنظمة الأعمال:</a:t>
            </a:r>
            <a:r>
              <a:rPr lang="ar-SA" sz="3900" dirty="0">
                <a:solidFill>
                  <a:srgbClr val="FF0000"/>
                </a:solidFill>
                <a:latin typeface="Times New Roman" panose="02020603050405020304" pitchFamily="18" charset="0"/>
                <a:ea typeface="Calibri" panose="020F0502020204030204" pitchFamily="34" charset="0"/>
                <a:cs typeface="Simplified Arabic" panose="02020603050405020304" pitchFamily="18" charset="-78"/>
              </a:rPr>
              <a:t> </a:t>
            </a:r>
            <a:r>
              <a:rPr lang="ar-SA" sz="3900" dirty="0">
                <a:solidFill>
                  <a:prstClr val="black">
                    <a:lumMod val="75000"/>
                    <a:lumOff val="25000"/>
                  </a:prstClr>
                </a:solidFill>
                <a:latin typeface="Times New Roman" panose="02020603050405020304" pitchFamily="18" charset="0"/>
                <a:ea typeface="Times New Roman" panose="02020603050405020304" pitchFamily="18" charset="0"/>
                <a:cs typeface="Simplified Arabic" panose="02020603050405020304" pitchFamily="18" charset="-78"/>
              </a:rPr>
              <a:t>تحتوي على المتغيرات البيئية التي تؤثر على أداء وفاعلية كافة منظمات الأعمال وكافة الصناعات بما فيها الصناعة التي تنتمي إليها المنظمة</a:t>
            </a:r>
            <a:r>
              <a:rPr lang="fr-FR" sz="3900" dirty="0">
                <a:solidFill>
                  <a:prstClr val="black">
                    <a:lumMod val="75000"/>
                    <a:lumOff val="25000"/>
                  </a:prstClr>
                </a:solidFill>
                <a:latin typeface="Simplified Arabic" panose="02020603050405020304" pitchFamily="18" charset="-78"/>
                <a:ea typeface="Times New Roman" panose="02020603050405020304" pitchFamily="18" charset="0"/>
              </a:rPr>
              <a:t>. </a:t>
            </a:r>
            <a:r>
              <a:rPr lang="ar-SA" sz="3900" dirty="0">
                <a:solidFill>
                  <a:prstClr val="black">
                    <a:lumMod val="75000"/>
                    <a:lumOff val="25000"/>
                  </a:prstClr>
                </a:solidFill>
                <a:latin typeface="Times New Roman" panose="02020603050405020304" pitchFamily="18" charset="0"/>
                <a:ea typeface="Times New Roman" panose="02020603050405020304" pitchFamily="18" charset="0"/>
                <a:cs typeface="Simplified Arabic" panose="02020603050405020304" pitchFamily="18" charset="-78"/>
              </a:rPr>
              <a:t>وتشمل البيئة العامة هذه </a:t>
            </a:r>
            <a:r>
              <a:rPr lang="ar-SA" sz="3900" dirty="0">
                <a:solidFill>
                  <a:srgbClr val="C00000"/>
                </a:solidFill>
                <a:latin typeface="Times New Roman" panose="02020603050405020304" pitchFamily="18" charset="0"/>
                <a:ea typeface="Times New Roman" panose="02020603050405020304" pitchFamily="18" charset="0"/>
                <a:cs typeface="Simplified Arabic" panose="02020603050405020304" pitchFamily="18" charset="-78"/>
              </a:rPr>
              <a:t>البيئة الاقتصادية، البيئة الاجتماعية، البيئة السياسية، البيئة الثقافية، البيئة السكانية، البيئة الفنية، البيئة القانونية، البيئة المالية والإدارية، والبيئة الطبيعية</a:t>
            </a:r>
            <a:r>
              <a:rPr lang="fr-FR" sz="3900" dirty="0">
                <a:solidFill>
                  <a:srgbClr val="C00000"/>
                </a:solidFill>
                <a:latin typeface="Simplified Arabic" panose="02020603050405020304" pitchFamily="18" charset="-78"/>
                <a:ea typeface="Times New Roman" panose="02020603050405020304" pitchFamily="18" charset="0"/>
              </a:rPr>
              <a:t>.</a:t>
            </a:r>
            <a:endParaRPr lang="fr-FR" sz="3900" dirty="0">
              <a:solidFill>
                <a:srgbClr val="C00000"/>
              </a:solidFill>
              <a:latin typeface="Times New Roman" panose="02020603050405020304" pitchFamily="18" charset="0"/>
              <a:ea typeface="Times New Roman" panose="02020603050405020304" pitchFamily="18" charset="0"/>
            </a:endParaRPr>
          </a:p>
          <a:p>
            <a:pPr lvl="0" algn="r" rtl="1">
              <a:buClr>
                <a:srgbClr val="A53010"/>
              </a:buClr>
            </a:pPr>
            <a:endParaRPr lang="fr-FR" dirty="0">
              <a:solidFill>
                <a:prstClr val="black">
                  <a:lumMod val="75000"/>
                  <a:lumOff val="25000"/>
                </a:prstClr>
              </a:solidFill>
            </a:endParaRPr>
          </a:p>
          <a:p>
            <a:pPr marL="0" indent="0" algn="just" rtl="1">
              <a:buNone/>
            </a:pP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923268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Oval 6"/>
          <p:cNvSpPr>
            <a:spLocks noChangeArrowheads="1"/>
          </p:cNvSpPr>
          <p:nvPr/>
        </p:nvSpPr>
        <p:spPr bwMode="auto">
          <a:xfrm>
            <a:off x="817685" y="1116623"/>
            <a:ext cx="10955215" cy="5328139"/>
          </a:xfrm>
          <a:prstGeom prst="ellipse">
            <a:avLst/>
          </a:prstGeom>
          <a:solidFill>
            <a:schemeClr val="accent1"/>
          </a:solidFill>
          <a:ln w="9525">
            <a:round/>
            <a:headEnd/>
            <a:tailEnd/>
          </a:ln>
          <a:scene3d>
            <a:camera prst="legacyPerspectiveBottom"/>
            <a:lightRig rig="legacyFlat3" dir="t"/>
          </a:scene3d>
          <a:sp3d extrusionH="887400" prstMaterial="legacyMatte">
            <a:bevelT w="13500" h="13500" prst="angle"/>
            <a:bevelB w="13500" h="13500" prst="angle"/>
            <a:extrusionClr>
              <a:srgbClr val="993366"/>
            </a:extrusionClr>
            <a:contourClr>
              <a:srgbClr val="993366"/>
            </a:contourClr>
          </a:sp3d>
        </p:spPr>
        <p:txBody>
          <a:bodyPr>
            <a:flatTx/>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ctr" defTabSz="457200" rtl="1" eaLnBrk="1" fontAlgn="auto" latinLnBrk="0" hangingPunct="1">
              <a:lnSpc>
                <a:spcPct val="100000"/>
              </a:lnSpc>
              <a:spcBef>
                <a:spcPct val="0"/>
              </a:spcBef>
              <a:spcAft>
                <a:spcPts val="0"/>
              </a:spcAft>
              <a:buClrTx/>
              <a:buSzTx/>
              <a:buFontTx/>
              <a:buNone/>
              <a:tabLst/>
              <a:defRPr/>
            </a:pPr>
            <a:endParaRPr kumimoji="0" lang="ar-SA"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5059" name="Oval 7"/>
          <p:cNvSpPr>
            <a:spLocks noChangeArrowheads="1"/>
          </p:cNvSpPr>
          <p:nvPr/>
        </p:nvSpPr>
        <p:spPr bwMode="auto">
          <a:xfrm>
            <a:off x="4028497" y="1978025"/>
            <a:ext cx="4627419" cy="3311525"/>
          </a:xfrm>
          <a:prstGeom prst="ellipse">
            <a:avLst/>
          </a:prstGeom>
          <a:solidFill>
            <a:srgbClr val="00B0F0"/>
          </a:solidFill>
          <a:ln>
            <a:noFill/>
          </a:ln>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ctr" defTabSz="457200" rtl="1" eaLnBrk="1" fontAlgn="auto" latinLnBrk="0" hangingPunct="1">
              <a:lnSpc>
                <a:spcPct val="100000"/>
              </a:lnSpc>
              <a:spcBef>
                <a:spcPct val="0"/>
              </a:spcBef>
              <a:spcAft>
                <a:spcPts val="0"/>
              </a:spcAft>
              <a:buClrTx/>
              <a:buSzTx/>
              <a:buFontTx/>
              <a:buNone/>
              <a:tabLst/>
              <a:defRPr/>
            </a:pPr>
            <a:endParaRPr kumimoji="0" lang="ar-SA"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5060" name="Text Box 8"/>
          <p:cNvSpPr txBox="1">
            <a:spLocks noChangeArrowheads="1"/>
          </p:cNvSpPr>
          <p:nvPr/>
        </p:nvSpPr>
        <p:spPr bwMode="auto">
          <a:xfrm>
            <a:off x="5181600" y="1267619"/>
            <a:ext cx="2058988"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lgn="ctr">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3200" b="0" i="0" u="none" strike="noStrike" kern="1200" cap="none" spc="0" normalizeH="0" baseline="0" noProof="0" dirty="0">
                <a:ln>
                  <a:noFill/>
                </a:ln>
                <a:solidFill>
                  <a:srgbClr val="FFCC66"/>
                </a:solidFill>
                <a:effectLst/>
                <a:uLnTx/>
                <a:uFillTx/>
                <a:latin typeface="Simplified Arabic" panose="02020603050405020304" pitchFamily="18" charset="-78"/>
                <a:ea typeface="+mn-ea"/>
                <a:cs typeface="Simplified Arabic" panose="02020603050405020304" pitchFamily="18" charset="-78"/>
              </a:rPr>
              <a:t>البيئة الدولية</a:t>
            </a:r>
            <a:endParaRPr kumimoji="0" lang="en-US" sz="3200" b="0" i="0" u="none" strike="noStrike" kern="1200" cap="none" spc="0" normalizeH="0" baseline="0" noProof="0" dirty="0">
              <a:ln>
                <a:noFill/>
              </a:ln>
              <a:solidFill>
                <a:srgbClr val="FFCC66"/>
              </a:solidFill>
              <a:effectLst/>
              <a:uLnTx/>
              <a:uFillTx/>
              <a:latin typeface="Simplified Arabic" panose="02020603050405020304" pitchFamily="18" charset="-78"/>
              <a:ea typeface="+mn-ea"/>
              <a:cs typeface="Simplified Arabic" panose="02020603050405020304" pitchFamily="18" charset="-78"/>
            </a:endParaRPr>
          </a:p>
        </p:txBody>
      </p:sp>
      <p:sp>
        <p:nvSpPr>
          <p:cNvPr id="45061" name="Text Box 9"/>
          <p:cNvSpPr txBox="1">
            <a:spLocks noChangeArrowheads="1"/>
          </p:cNvSpPr>
          <p:nvPr/>
        </p:nvSpPr>
        <p:spPr bwMode="auto">
          <a:xfrm>
            <a:off x="8217623" y="2133601"/>
            <a:ext cx="150826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الاقتصاد</a:t>
            </a:r>
            <a:r>
              <a:rPr kumimoji="0" lang="ar-DZ" sz="2800" b="0" i="0" u="none" strike="noStrike" kern="1200" cap="none" spc="0" normalizeH="0" baseline="0" noProof="0" dirty="0" err="1">
                <a:ln>
                  <a:noFill/>
                </a:ln>
                <a:solidFill>
                  <a:prstClr val="white"/>
                </a:solidFill>
                <a:effectLst/>
                <a:uLnTx/>
                <a:uFillTx/>
                <a:latin typeface="Simplified Arabic" panose="02020603050405020304" pitchFamily="18" charset="-78"/>
                <a:ea typeface="+mn-ea"/>
                <a:cs typeface="Simplified Arabic" panose="02020603050405020304" pitchFamily="18" charset="-78"/>
              </a:rPr>
              <a:t>ية</a:t>
            </a:r>
            <a:r>
              <a:rPr kumimoji="0" lang="ar-SA" sz="20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SKR HEAD1" pitchFamily="2" charset="-78"/>
              </a:rPr>
              <a:t> </a:t>
            </a:r>
            <a:endParaRPr kumimoji="0" lang="en-US" sz="20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SKR HEAD1" pitchFamily="2" charset="-78"/>
            </a:endParaRPr>
          </a:p>
        </p:txBody>
      </p:sp>
      <p:sp>
        <p:nvSpPr>
          <p:cNvPr id="45062" name="Text Box 10"/>
          <p:cNvSpPr txBox="1">
            <a:spLocks noChangeArrowheads="1"/>
          </p:cNvSpPr>
          <p:nvPr/>
        </p:nvSpPr>
        <p:spPr bwMode="auto">
          <a:xfrm>
            <a:off x="8771439" y="4061547"/>
            <a:ext cx="1116879"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التقنية</a:t>
            </a:r>
            <a:endParaRPr kumimoji="0" lang="en-US"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endParaRPr>
          </a:p>
        </p:txBody>
      </p:sp>
      <p:sp>
        <p:nvSpPr>
          <p:cNvPr id="45063" name="Text Box 11"/>
          <p:cNvSpPr txBox="1">
            <a:spLocks noChangeArrowheads="1"/>
          </p:cNvSpPr>
          <p:nvPr/>
        </p:nvSpPr>
        <p:spPr bwMode="auto">
          <a:xfrm>
            <a:off x="2789308" y="4611255"/>
            <a:ext cx="1092709"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المنافسة </a:t>
            </a:r>
            <a:endParaRPr kumimoji="0" lang="en-US"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endParaRPr>
          </a:p>
        </p:txBody>
      </p:sp>
      <p:sp>
        <p:nvSpPr>
          <p:cNvPr id="45064" name="Rectangle 12"/>
          <p:cNvSpPr>
            <a:spLocks noChangeArrowheads="1"/>
          </p:cNvSpPr>
          <p:nvPr/>
        </p:nvSpPr>
        <p:spPr bwMode="auto">
          <a:xfrm>
            <a:off x="5691980" y="5661026"/>
            <a:ext cx="1408114"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ctr" defTabSz="457200" rtl="1" eaLnBrk="1" fontAlgn="auto" latinLnBrk="0" hangingPunct="1">
              <a:lnSpc>
                <a:spcPct val="100000"/>
              </a:lnSpc>
              <a:spcBef>
                <a:spcPct val="0"/>
              </a:spcBef>
              <a:spcAft>
                <a:spcPts val="0"/>
              </a:spcAft>
              <a:buClrTx/>
              <a:buSzTx/>
              <a:buFontTx/>
              <a:buNone/>
              <a:tabLst/>
              <a:defRPr/>
            </a:pPr>
            <a:r>
              <a:rPr kumimoji="0" lang="ar-SA"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الثقاف</a:t>
            </a:r>
            <a:r>
              <a:rPr kumimoji="0" lang="ar-DZ"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ي</a:t>
            </a:r>
            <a:r>
              <a:rPr kumimoji="0" lang="ar-SA"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ـــة</a:t>
            </a:r>
            <a:r>
              <a:rPr kumimoji="0" lang="ar-SA" sz="20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SKR HEAD1" pitchFamily="2" charset="-78"/>
              </a:rPr>
              <a:t>   </a:t>
            </a:r>
            <a:endParaRPr kumimoji="0" lang="en-US" sz="20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SKR HEAD1" pitchFamily="2" charset="-78"/>
            </a:endParaRPr>
          </a:p>
        </p:txBody>
      </p:sp>
      <p:sp>
        <p:nvSpPr>
          <p:cNvPr id="45065" name="Rectangle 13"/>
          <p:cNvSpPr>
            <a:spLocks noChangeArrowheads="1"/>
          </p:cNvSpPr>
          <p:nvPr/>
        </p:nvSpPr>
        <p:spPr bwMode="auto">
          <a:xfrm>
            <a:off x="2417909" y="2380385"/>
            <a:ext cx="1253546"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السياس</a:t>
            </a:r>
            <a:r>
              <a:rPr kumimoji="0" lang="ar-DZ"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ي</a:t>
            </a:r>
            <a:r>
              <a:rPr kumimoji="0" lang="ar-SA"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ة</a:t>
            </a:r>
            <a:endParaRPr kumimoji="0" lang="en-US" sz="2800" b="0"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endParaRPr>
          </a:p>
        </p:txBody>
      </p:sp>
      <p:sp>
        <p:nvSpPr>
          <p:cNvPr id="45066" name="Rectangle 14"/>
          <p:cNvSpPr>
            <a:spLocks noChangeArrowheads="1"/>
          </p:cNvSpPr>
          <p:nvPr/>
        </p:nvSpPr>
        <p:spPr bwMode="auto">
          <a:xfrm>
            <a:off x="5502565" y="2133601"/>
            <a:ext cx="167928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lgn="ctr">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ctr" defTabSz="457200" rtl="1" eaLnBrk="1" fontAlgn="auto" latinLnBrk="0" hangingPunct="1">
              <a:lnSpc>
                <a:spcPct val="100000"/>
              </a:lnSpc>
              <a:spcBef>
                <a:spcPct val="0"/>
              </a:spcBef>
              <a:spcAft>
                <a:spcPts val="0"/>
              </a:spcAft>
              <a:buClrTx/>
              <a:buSzTx/>
              <a:buFontTx/>
              <a:buNone/>
              <a:tabLst/>
              <a:defRPr/>
            </a:pPr>
            <a:r>
              <a:rPr kumimoji="0" lang="ar-SA" sz="2800" b="0" i="0" u="none" strike="noStrike" kern="1200" cap="none" spc="0" normalizeH="0" baseline="0" noProof="0" dirty="0">
                <a:ln>
                  <a:noFill/>
                </a:ln>
                <a:solidFill>
                  <a:srgbClr val="0000FF"/>
                </a:solidFill>
                <a:effectLst/>
                <a:uLnTx/>
                <a:uFillTx/>
                <a:latin typeface="Simplified Arabic" panose="02020603050405020304" pitchFamily="18" charset="-78"/>
                <a:ea typeface="+mn-ea"/>
                <a:cs typeface="Simplified Arabic" panose="02020603050405020304" pitchFamily="18" charset="-78"/>
              </a:rPr>
              <a:t>البيئة المحلية</a:t>
            </a:r>
            <a:r>
              <a:rPr kumimoji="0" lang="ar-SA" sz="2800" b="0" i="0" u="none" strike="noStrike" kern="1200" cap="none" spc="0" normalizeH="0" baseline="0" noProof="0" dirty="0">
                <a:ln>
                  <a:noFill/>
                </a:ln>
                <a:solidFill>
                  <a:srgbClr val="FFFF00"/>
                </a:solidFill>
                <a:effectLst/>
                <a:uLnTx/>
                <a:uFillTx/>
                <a:latin typeface="Simplified Arabic" panose="02020603050405020304" pitchFamily="18" charset="-78"/>
                <a:ea typeface="+mn-ea"/>
                <a:cs typeface="Simplified Arabic" panose="02020603050405020304" pitchFamily="18" charset="-78"/>
              </a:rPr>
              <a:t> </a:t>
            </a:r>
            <a:endParaRPr kumimoji="0" lang="en-US" sz="2800" b="0" i="0" u="none" strike="noStrike" kern="1200" cap="none" spc="0" normalizeH="0" baseline="0" noProof="0" dirty="0">
              <a:ln>
                <a:noFill/>
              </a:ln>
              <a:solidFill>
                <a:srgbClr val="FFFF00"/>
              </a:solidFill>
              <a:effectLst/>
              <a:uLnTx/>
              <a:uFillTx/>
              <a:latin typeface="Simplified Arabic" panose="02020603050405020304" pitchFamily="18" charset="-78"/>
              <a:ea typeface="+mn-ea"/>
              <a:cs typeface="Simplified Arabic" panose="02020603050405020304" pitchFamily="18" charset="-78"/>
            </a:endParaRPr>
          </a:p>
        </p:txBody>
      </p:sp>
      <p:sp>
        <p:nvSpPr>
          <p:cNvPr id="45067" name="Rectangle 15"/>
          <p:cNvSpPr>
            <a:spLocks noChangeArrowheads="1"/>
          </p:cNvSpPr>
          <p:nvPr/>
        </p:nvSpPr>
        <p:spPr bwMode="auto">
          <a:xfrm>
            <a:off x="4713146" y="4413250"/>
            <a:ext cx="978834"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1800" b="1"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قادة الرأي</a:t>
            </a:r>
            <a:r>
              <a:rPr kumimoji="0" lang="ar-SA" sz="1800" b="1"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rPr>
              <a:t> </a:t>
            </a:r>
            <a:endParaRPr kumimoji="0" lang="en-US" sz="18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p:txBody>
      </p:sp>
      <p:sp>
        <p:nvSpPr>
          <p:cNvPr id="45068" name="Rectangle 16"/>
          <p:cNvSpPr>
            <a:spLocks noChangeArrowheads="1"/>
          </p:cNvSpPr>
          <p:nvPr/>
        </p:nvSpPr>
        <p:spPr bwMode="auto">
          <a:xfrm>
            <a:off x="7194837" y="2752871"/>
            <a:ext cx="86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ctr" defTabSz="457200" rtl="1" eaLnBrk="1" fontAlgn="auto" latinLnBrk="0" hangingPunct="1">
              <a:lnSpc>
                <a:spcPct val="100000"/>
              </a:lnSpc>
              <a:spcBef>
                <a:spcPct val="0"/>
              </a:spcBef>
              <a:spcAft>
                <a:spcPts val="0"/>
              </a:spcAft>
              <a:buClrTx/>
              <a:buSzTx/>
              <a:buFontTx/>
              <a:buNone/>
              <a:tabLst/>
              <a:defRPr/>
            </a:pPr>
            <a:r>
              <a:rPr kumimoji="0" lang="ar-SA" sz="2000" b="1"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الحجم</a:t>
            </a:r>
            <a:r>
              <a:rPr kumimoji="0" lang="ar-SA" sz="16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MCS Zamzam S_U normal." pitchFamily="2" charset="-78"/>
              </a:rPr>
              <a:t> </a:t>
            </a:r>
            <a:endParaRPr kumimoji="0" lang="en-US" sz="16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5069" name="Rectangle 17"/>
          <p:cNvSpPr>
            <a:spLocks noChangeArrowheads="1"/>
          </p:cNvSpPr>
          <p:nvPr/>
        </p:nvSpPr>
        <p:spPr bwMode="auto">
          <a:xfrm>
            <a:off x="4433455" y="2737139"/>
            <a:ext cx="1122796"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2000" b="1"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الرأي العام</a:t>
            </a:r>
            <a:r>
              <a:rPr kumimoji="0" lang="ar-SA" sz="1400" b="1"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rPr>
              <a:t> </a:t>
            </a:r>
            <a:endParaRPr kumimoji="0" lang="en-US" sz="24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p:txBody>
      </p:sp>
      <p:sp>
        <p:nvSpPr>
          <p:cNvPr id="45070" name="Rectangle 18"/>
          <p:cNvSpPr>
            <a:spLocks noChangeArrowheads="1"/>
          </p:cNvSpPr>
          <p:nvPr/>
        </p:nvSpPr>
        <p:spPr bwMode="auto">
          <a:xfrm>
            <a:off x="7427119" y="3621088"/>
            <a:ext cx="790504"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2000" b="1"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الخبر</a:t>
            </a:r>
            <a:r>
              <a:rPr kumimoji="0" lang="ar-SA" sz="16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MCS Zamzam S_U normal." pitchFamily="2" charset="-78"/>
              </a:rPr>
              <a:t>ة </a:t>
            </a:r>
            <a:endParaRPr kumimoji="0" lang="en-US" sz="16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MCS Zamzam S_U normal." pitchFamily="2" charset="-78"/>
            </a:endParaRPr>
          </a:p>
        </p:txBody>
      </p:sp>
      <p:sp>
        <p:nvSpPr>
          <p:cNvPr id="45071" name="Rectangle 19"/>
          <p:cNvSpPr>
            <a:spLocks noChangeArrowheads="1"/>
          </p:cNvSpPr>
          <p:nvPr/>
        </p:nvSpPr>
        <p:spPr bwMode="auto">
          <a:xfrm>
            <a:off x="6443156" y="4391025"/>
            <a:ext cx="1381632"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1800" b="1"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المزايا التسويقية</a:t>
            </a:r>
            <a:r>
              <a:rPr kumimoji="0" lang="ar-SA" sz="1800" b="1"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rPr>
              <a:t> </a:t>
            </a:r>
            <a:endParaRPr kumimoji="0" lang="en-US" sz="1800" b="0" i="0" u="none" strike="noStrike" kern="1200" cap="none" spc="0" normalizeH="0" baseline="0" noProof="0" dirty="0">
              <a:ln>
                <a:noFill/>
              </a:ln>
              <a:solidFill>
                <a:prstClr val="black"/>
              </a:solidFill>
              <a:effectLst/>
              <a:uLnTx/>
              <a:uFillTx/>
              <a:latin typeface="Simplified Arabic" panose="02020603050405020304" pitchFamily="18" charset="-78"/>
              <a:ea typeface="+mn-ea"/>
              <a:cs typeface="Simplified Arabic" panose="02020603050405020304" pitchFamily="18" charset="-78"/>
            </a:endParaRPr>
          </a:p>
        </p:txBody>
      </p:sp>
      <p:sp>
        <p:nvSpPr>
          <p:cNvPr id="45072" name="Rectangle 20"/>
          <p:cNvSpPr>
            <a:spLocks noChangeArrowheads="1"/>
          </p:cNvSpPr>
          <p:nvPr/>
        </p:nvSpPr>
        <p:spPr bwMode="auto">
          <a:xfrm>
            <a:off x="3983328" y="3440835"/>
            <a:ext cx="1019680" cy="327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2225">
                <a:solidFill>
                  <a:srgbClr val="000000"/>
                </a:solidFill>
                <a:miter lim="800000"/>
                <a:headEnd/>
                <a:tailEnd/>
              </a14:hiddenLine>
            </a:ext>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r" defTabSz="457200" rtl="1" eaLnBrk="1" fontAlgn="auto" latinLnBrk="0" hangingPunct="1">
              <a:lnSpc>
                <a:spcPct val="100000"/>
              </a:lnSpc>
              <a:spcBef>
                <a:spcPct val="0"/>
              </a:spcBef>
              <a:spcAft>
                <a:spcPts val="0"/>
              </a:spcAft>
              <a:buClrTx/>
              <a:buSzTx/>
              <a:buFontTx/>
              <a:buNone/>
              <a:tabLst/>
              <a:defRPr/>
            </a:pPr>
            <a:r>
              <a:rPr kumimoji="0" lang="ar-SA" sz="2000" b="1"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rPr>
              <a:t>الإدارة  </a:t>
            </a:r>
            <a:endParaRPr kumimoji="0" lang="en-US" sz="2000" b="1" i="0" u="none" strike="noStrike" kern="1200" cap="none" spc="0" normalizeH="0" baseline="0" noProof="0" dirty="0">
              <a:ln>
                <a:noFill/>
              </a:ln>
              <a:solidFill>
                <a:prstClr val="white"/>
              </a:solidFill>
              <a:effectLst/>
              <a:uLnTx/>
              <a:uFillTx/>
              <a:latin typeface="Simplified Arabic" panose="02020603050405020304" pitchFamily="18" charset="-78"/>
              <a:ea typeface="+mn-ea"/>
              <a:cs typeface="Simplified Arabic" panose="02020603050405020304" pitchFamily="18" charset="-78"/>
            </a:endParaRPr>
          </a:p>
        </p:txBody>
      </p:sp>
      <p:sp>
        <p:nvSpPr>
          <p:cNvPr id="45073" name="Oval 21"/>
          <p:cNvSpPr>
            <a:spLocks noChangeArrowheads="1"/>
          </p:cNvSpPr>
          <p:nvPr/>
        </p:nvSpPr>
        <p:spPr bwMode="auto">
          <a:xfrm>
            <a:off x="5502565" y="2862263"/>
            <a:ext cx="1449530" cy="1517650"/>
          </a:xfrm>
          <a:prstGeom prst="ellipse">
            <a:avLst/>
          </a:prstGeom>
          <a:solidFill>
            <a:srgbClr val="00B050"/>
          </a:solidFill>
          <a:ln>
            <a:noFill/>
          </a:ln>
          <a:extLst/>
        </p:spPr>
        <p:txBody>
          <a:bodyPr/>
          <a:lstStyle>
            <a:lvl1pPr algn="r" rtl="1">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lr>
                <a:schemeClr val="tx1"/>
              </a:buClr>
              <a:buSzPct val="75000"/>
              <a:buChar char="–"/>
              <a:defRPr sz="24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lr>
                <a:schemeClr val="tx1"/>
              </a:buClr>
              <a:buSzPct val="80000"/>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cs typeface="Arial" panose="020B0604020202020204" pitchFamily="34" charset="0"/>
              </a:defRPr>
            </a:lvl9pPr>
          </a:lstStyle>
          <a:p>
            <a:pPr marL="0" marR="0" lvl="0" indent="0" algn="ctr" defTabSz="457200" rtl="1" eaLnBrk="1" fontAlgn="auto" latinLnBrk="0" hangingPunct="1">
              <a:lnSpc>
                <a:spcPct val="100000"/>
              </a:lnSpc>
              <a:spcBef>
                <a:spcPct val="0"/>
              </a:spcBef>
              <a:spcAft>
                <a:spcPts val="0"/>
              </a:spcAft>
              <a:buClrTx/>
              <a:buSzTx/>
              <a:buFontTx/>
              <a:buNone/>
              <a:tabLst/>
              <a:defRPr/>
            </a:pPr>
            <a:r>
              <a:rPr kumimoji="0" lang="ar-SA" sz="2400" b="0" i="0" u="none" strike="noStrike" kern="1200" cap="none" spc="0" normalizeH="0" baseline="0" noProof="0" dirty="0">
                <a:ln>
                  <a:noFill/>
                </a:ln>
                <a:solidFill>
                  <a:srgbClr val="FF0000"/>
                </a:solidFill>
                <a:effectLst/>
                <a:uLnTx/>
                <a:uFillTx/>
                <a:latin typeface="Simplified Arabic" panose="02020603050405020304" pitchFamily="18" charset="-78"/>
                <a:ea typeface="+mn-ea"/>
                <a:cs typeface="Simplified Arabic" panose="02020603050405020304" pitchFamily="18" charset="-78"/>
              </a:rPr>
              <a:t>التسويق الدولي </a:t>
            </a:r>
            <a:endParaRPr kumimoji="0" lang="en-US" sz="2400" b="0" i="0" u="none" strike="noStrike" kern="1200" cap="none" spc="0" normalizeH="0" baseline="0" noProof="0" dirty="0">
              <a:ln>
                <a:noFill/>
              </a:ln>
              <a:solidFill>
                <a:srgbClr val="FF0000"/>
              </a:solidFill>
              <a:effectLst/>
              <a:uLnTx/>
              <a:uFillTx/>
              <a:latin typeface="Simplified Arabic" panose="02020603050405020304" pitchFamily="18" charset="-78"/>
              <a:ea typeface="+mn-ea"/>
              <a:cs typeface="Simplified Arabic" panose="02020603050405020304" pitchFamily="18" charset="-78"/>
            </a:endParaRPr>
          </a:p>
        </p:txBody>
      </p:sp>
      <p:sp>
        <p:nvSpPr>
          <p:cNvPr id="18" name="Titre 1"/>
          <p:cNvSpPr>
            <a:spLocks noGrp="1"/>
          </p:cNvSpPr>
          <p:nvPr>
            <p:ph type="title"/>
          </p:nvPr>
        </p:nvSpPr>
        <p:spPr>
          <a:xfrm>
            <a:off x="712503" y="152854"/>
            <a:ext cx="10578495" cy="743289"/>
          </a:xfrm>
        </p:spPr>
        <p:txBody>
          <a:bodyPr>
            <a:normAutofit/>
          </a:bodyPr>
          <a:lstStyle/>
          <a:p>
            <a:pPr algn="ctr" rtl="1"/>
            <a:r>
              <a:rPr lang="ar-SA" sz="4000" b="1" u="sng" dirty="0">
                <a:solidFill>
                  <a:srgbClr val="FF0000"/>
                </a:solidFill>
                <a:latin typeface="Simplified Arabic" panose="02020603050405020304" pitchFamily="18" charset="-78"/>
                <a:cs typeface="Simplified Arabic" panose="02020603050405020304" pitchFamily="18" charset="-78"/>
              </a:rPr>
              <a:t>ثالثا: مكونات بيئة التسويق الدولي </a:t>
            </a:r>
            <a:endParaRPr lang="fr-FR" sz="4000" b="1" u="sng" dirty="0">
              <a:solidFill>
                <a:srgbClr val="FF0000"/>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845549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7272" y="240323"/>
            <a:ext cx="8816622" cy="762000"/>
          </a:xfrm>
        </p:spPr>
        <p:txBody>
          <a:bodyPr/>
          <a:lstStyle/>
          <a:p>
            <a:pPr algn="ctr" rtl="1"/>
            <a:r>
              <a:rPr lang="ar-DZ" b="1" dirty="0">
                <a:solidFill>
                  <a:srgbClr val="FF0000"/>
                </a:solidFill>
                <a:ea typeface="MS Mincho" panose="02020609040205080304" pitchFamily="49" charset="-128"/>
                <a:cs typeface="Simplified Arabic" panose="02020603050405020304" pitchFamily="18" charset="-78"/>
              </a:rPr>
              <a:t>ثالثا: مكونات بيئة التسويق الدولي </a:t>
            </a:r>
            <a:endParaRPr lang="fr-FR" dirty="0">
              <a:solidFill>
                <a:srgbClr val="FF0000"/>
              </a:solidFill>
            </a:endParaRPr>
          </a:p>
        </p:txBody>
      </p:sp>
      <p:graphicFrame>
        <p:nvGraphicFramePr>
          <p:cNvPr id="4" name="Espace réservé du contenu 3">
            <a:extLst>
              <a:ext uri="{FF2B5EF4-FFF2-40B4-BE49-F238E27FC236}">
                <a16:creationId xmlns:a16="http://schemas.microsoft.com/office/drawing/2014/main" id="{AFA34F68-AF64-4AB5-AB00-CF0E69724DBD}"/>
              </a:ext>
            </a:extLst>
          </p:cNvPr>
          <p:cNvGraphicFramePr>
            <a:graphicFrameLocks noGrp="1"/>
          </p:cNvGraphicFramePr>
          <p:nvPr>
            <p:ph idx="1"/>
            <p:extLst>
              <p:ext uri="{D42A27DB-BD31-4B8C-83A1-F6EECF244321}">
                <p14:modId xmlns:p14="http://schemas.microsoft.com/office/powerpoint/2010/main" val="4018522239"/>
              </p:ext>
            </p:extLst>
          </p:nvPr>
        </p:nvGraphicFramePr>
        <p:xfrm>
          <a:off x="203199" y="1371600"/>
          <a:ext cx="11727963" cy="5310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8658545"/>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218</TotalTime>
  <Words>175</Words>
  <Application>Microsoft Office PowerPoint</Application>
  <PresentationFormat>Grand écran</PresentationFormat>
  <Paragraphs>48</Paragraphs>
  <Slides>10</Slides>
  <Notes>1</Notes>
  <HiddenSlides>0</HiddenSlides>
  <MMClips>0</MMClips>
  <ScaleCrop>false</ScaleCrop>
  <HeadingPairs>
    <vt:vector size="8" baseType="variant">
      <vt:variant>
        <vt:lpstr>Polices utilisées</vt:lpstr>
      </vt:variant>
      <vt:variant>
        <vt:i4>12</vt:i4>
      </vt:variant>
      <vt:variant>
        <vt:lpstr>Thème</vt:lpstr>
      </vt:variant>
      <vt:variant>
        <vt:i4>1</vt:i4>
      </vt:variant>
      <vt:variant>
        <vt:lpstr>Serveurs OLE incorporés</vt:lpstr>
      </vt:variant>
      <vt:variant>
        <vt:i4>1</vt:i4>
      </vt:variant>
      <vt:variant>
        <vt:lpstr>Titres des diapositives</vt:lpstr>
      </vt:variant>
      <vt:variant>
        <vt:i4>10</vt:i4>
      </vt:variant>
    </vt:vector>
  </HeadingPairs>
  <TitlesOfParts>
    <vt:vector size="24" baseType="lpstr">
      <vt:lpstr>MS Mincho</vt:lpstr>
      <vt:lpstr>Arial</vt:lpstr>
      <vt:lpstr>B Arabic Style</vt:lpstr>
      <vt:lpstr>Calibri</vt:lpstr>
      <vt:lpstr>Century Gothic</vt:lpstr>
      <vt:lpstr>MCS Zamzam S_U normal.</vt:lpstr>
      <vt:lpstr>Simplified Arabic</vt:lpstr>
      <vt:lpstr>SKR HEAD1</vt:lpstr>
      <vt:lpstr>Tahoma</vt:lpstr>
      <vt:lpstr>Times New Roman</vt:lpstr>
      <vt:lpstr>Traditional Arabic</vt:lpstr>
      <vt:lpstr>Wingdings 3</vt:lpstr>
      <vt:lpstr>Brin</vt:lpstr>
      <vt:lpstr>Clip</vt:lpstr>
      <vt:lpstr>Présentation PowerPoint</vt:lpstr>
      <vt:lpstr>الفصل الثالث: دراسة بيئة التسويق الدولي </vt:lpstr>
      <vt:lpstr>أولا: تعرف البيئة التسويقية الدولية  </vt:lpstr>
      <vt:lpstr>Présentation PowerPoint</vt:lpstr>
      <vt:lpstr>ثانيا: تصنيف بيئة التسويق الدولي  </vt:lpstr>
      <vt:lpstr>Présentation PowerPoint</vt:lpstr>
      <vt:lpstr>Présentation PowerPoint</vt:lpstr>
      <vt:lpstr>ثالثا: مكونات بيئة التسويق الدولي </vt:lpstr>
      <vt:lpstr>ثالثا: مكونات بيئة التسويق الدولي </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45</cp:revision>
  <dcterms:created xsi:type="dcterms:W3CDTF">2017-02-06T17:30:54Z</dcterms:created>
  <dcterms:modified xsi:type="dcterms:W3CDTF">2025-02-06T17:03:32Z</dcterms:modified>
</cp:coreProperties>
</file>