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9" r:id="rId1"/>
    <p:sldMasterId id="2147483996" r:id="rId2"/>
  </p:sldMasterIdLst>
  <p:notesMasterIdLst>
    <p:notesMasterId r:id="rId10"/>
  </p:notesMasterIdLst>
  <p:sldIdLst>
    <p:sldId id="258" r:id="rId3"/>
    <p:sldId id="359" r:id="rId4"/>
    <p:sldId id="323" r:id="rId5"/>
    <p:sldId id="324" r:id="rId6"/>
    <p:sldId id="325" r:id="rId7"/>
    <p:sldId id="340" r:id="rId8"/>
    <p:sldId id="28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C44547-F415-459B-9633-B4BED0239854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1628CC88-9EE0-46B4-9816-24A283EADC9A}">
      <dgm:prSet/>
      <dgm:spPr/>
      <dgm:t>
        <a:bodyPr/>
        <a:lstStyle/>
        <a:p>
          <a:pPr rtl="1"/>
          <a:r>
            <a:rPr lang="ar-SA" smtClean="0"/>
            <a:t>إمكانية زيادة المبيعات عن طريق التسويق الخارجي؛ </a:t>
          </a:r>
          <a:endParaRPr lang="fr-FR"/>
        </a:p>
      </dgm:t>
    </dgm:pt>
    <dgm:pt modelId="{C4674CC1-547F-4703-9FD4-664EC6FA40FF}" type="parTrans" cxnId="{41D6C7E8-460B-4A98-AF4C-4307EF75274E}">
      <dgm:prSet/>
      <dgm:spPr/>
      <dgm:t>
        <a:bodyPr/>
        <a:lstStyle/>
        <a:p>
          <a:endParaRPr lang="fr-FR"/>
        </a:p>
      </dgm:t>
    </dgm:pt>
    <dgm:pt modelId="{D49C8372-195C-4FB5-ADC8-AC08BFBBA38C}" type="sibTrans" cxnId="{41D6C7E8-460B-4A98-AF4C-4307EF75274E}">
      <dgm:prSet/>
      <dgm:spPr/>
      <dgm:t>
        <a:bodyPr/>
        <a:lstStyle/>
        <a:p>
          <a:endParaRPr lang="fr-FR"/>
        </a:p>
      </dgm:t>
    </dgm:pt>
    <dgm:pt modelId="{D4096479-4A8B-461A-A43F-C1C84326F9A5}">
      <dgm:prSet/>
      <dgm:spPr/>
      <dgm:t>
        <a:bodyPr/>
        <a:lstStyle/>
        <a:p>
          <a:pPr rtl="1"/>
          <a:r>
            <a:rPr lang="ar-SA" smtClean="0"/>
            <a:t>امتداد دورة حياة المنتج بتقديم السلع المحلية للأسواق الخارجية الجديدة التي لا تملك تلك السلع أو مثيلاتها من السلع الأخرى؛ </a:t>
          </a:r>
          <a:endParaRPr lang="fr-FR"/>
        </a:p>
      </dgm:t>
    </dgm:pt>
    <dgm:pt modelId="{834E708F-8F42-4B21-8783-398C303B7510}" type="parTrans" cxnId="{DD5F8EBF-C644-4290-BF7A-2F08F978B438}">
      <dgm:prSet/>
      <dgm:spPr/>
      <dgm:t>
        <a:bodyPr/>
        <a:lstStyle/>
        <a:p>
          <a:endParaRPr lang="fr-FR"/>
        </a:p>
      </dgm:t>
    </dgm:pt>
    <dgm:pt modelId="{C310631C-6FBC-440D-9C71-F0ABEDB28F07}" type="sibTrans" cxnId="{DD5F8EBF-C644-4290-BF7A-2F08F978B438}">
      <dgm:prSet/>
      <dgm:spPr/>
      <dgm:t>
        <a:bodyPr/>
        <a:lstStyle/>
        <a:p>
          <a:endParaRPr lang="fr-FR"/>
        </a:p>
      </dgm:t>
    </dgm:pt>
    <dgm:pt modelId="{B6E92F95-ACDE-4DE6-A14D-4C2EB68C236C}">
      <dgm:prSet/>
      <dgm:spPr/>
      <dgm:t>
        <a:bodyPr/>
        <a:lstStyle/>
        <a:p>
          <a:pPr rtl="1"/>
          <a:r>
            <a:rPr lang="ar-SA" smtClean="0"/>
            <a:t>التصدير أو الدخول للأسواق الخارجية يساهم في تعويض التقلبات الفعلية؛</a:t>
          </a:r>
          <a:endParaRPr lang="fr-FR"/>
        </a:p>
      </dgm:t>
    </dgm:pt>
    <dgm:pt modelId="{E150F994-9F48-4F9C-8B49-FED83C1FEF4D}" type="parTrans" cxnId="{8B867AB9-8ECB-4A70-923D-65522644188A}">
      <dgm:prSet/>
      <dgm:spPr/>
      <dgm:t>
        <a:bodyPr/>
        <a:lstStyle/>
        <a:p>
          <a:endParaRPr lang="fr-FR"/>
        </a:p>
      </dgm:t>
    </dgm:pt>
    <dgm:pt modelId="{875245B3-E275-4CC5-BBF2-474C3FE9215F}" type="sibTrans" cxnId="{8B867AB9-8ECB-4A70-923D-65522644188A}">
      <dgm:prSet/>
      <dgm:spPr/>
      <dgm:t>
        <a:bodyPr/>
        <a:lstStyle/>
        <a:p>
          <a:endParaRPr lang="fr-FR"/>
        </a:p>
      </dgm:t>
    </dgm:pt>
    <dgm:pt modelId="{EE7D73C0-D534-4173-894C-706FC26C664E}">
      <dgm:prSet/>
      <dgm:spPr/>
      <dgm:t>
        <a:bodyPr/>
        <a:lstStyle/>
        <a:p>
          <a:pPr rtl="1"/>
          <a:r>
            <a:rPr lang="ar-SA" smtClean="0"/>
            <a:t>تحقق عملية الدخول للأسواق الخارجية والتعرف على المنتجات الأجنبية والتي يتم من خلالها قياس الكفاءة للمنتجات المحلية؛</a:t>
          </a:r>
          <a:endParaRPr lang="fr-FR"/>
        </a:p>
      </dgm:t>
    </dgm:pt>
    <dgm:pt modelId="{E15CA084-9A1B-41F5-BD6D-1139EFBDE538}" type="parTrans" cxnId="{78A4D1EC-04D9-437F-8EDC-52EDFE7EC4A1}">
      <dgm:prSet/>
      <dgm:spPr/>
      <dgm:t>
        <a:bodyPr/>
        <a:lstStyle/>
        <a:p>
          <a:endParaRPr lang="fr-FR"/>
        </a:p>
      </dgm:t>
    </dgm:pt>
    <dgm:pt modelId="{96DAC355-61C1-4471-B18F-8F0811998A5F}" type="sibTrans" cxnId="{78A4D1EC-04D9-437F-8EDC-52EDFE7EC4A1}">
      <dgm:prSet/>
      <dgm:spPr/>
      <dgm:t>
        <a:bodyPr/>
        <a:lstStyle/>
        <a:p>
          <a:endParaRPr lang="fr-FR"/>
        </a:p>
      </dgm:t>
    </dgm:pt>
    <dgm:pt modelId="{F6215BBB-7AD4-48AA-9532-98466AF39175}">
      <dgm:prSet/>
      <dgm:spPr/>
      <dgm:t>
        <a:bodyPr/>
        <a:lstStyle/>
        <a:p>
          <a:pPr rtl="1"/>
          <a:r>
            <a:rPr lang="ar-SA" smtClean="0"/>
            <a:t>تنويع مصادر الدخل القومي حيث أن الدخول للأسواق الدولية بمنتجات محلية يساهم في تنويع مصادر الدخل.</a:t>
          </a:r>
          <a:endParaRPr lang="fr-FR"/>
        </a:p>
      </dgm:t>
    </dgm:pt>
    <dgm:pt modelId="{33BF33A3-D191-40AC-9926-C5B5F0537AD9}" type="parTrans" cxnId="{97278395-3898-4F83-9C7A-B053833EF92F}">
      <dgm:prSet/>
      <dgm:spPr/>
      <dgm:t>
        <a:bodyPr/>
        <a:lstStyle/>
        <a:p>
          <a:endParaRPr lang="fr-FR"/>
        </a:p>
      </dgm:t>
    </dgm:pt>
    <dgm:pt modelId="{968F48B1-B7F2-4CA4-B0BB-BF7DEA26C483}" type="sibTrans" cxnId="{97278395-3898-4F83-9C7A-B053833EF92F}">
      <dgm:prSet/>
      <dgm:spPr/>
      <dgm:t>
        <a:bodyPr/>
        <a:lstStyle/>
        <a:p>
          <a:endParaRPr lang="fr-FR"/>
        </a:p>
      </dgm:t>
    </dgm:pt>
    <dgm:pt modelId="{968F62A4-E92E-4B4C-9596-1E39E3C1CA61}" type="pres">
      <dgm:prSet presAssocID="{9AC44547-F415-459B-9633-B4BED023985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F028CFC-2136-44CE-9325-A1EFF0508C3A}" type="pres">
      <dgm:prSet presAssocID="{9AC44547-F415-459B-9633-B4BED0239854}" presName="arrow" presStyleLbl="bgShp" presStyleIdx="0" presStyleCnt="1"/>
      <dgm:spPr/>
    </dgm:pt>
    <dgm:pt modelId="{1D577206-658C-4C5B-8F88-B6677827E5C2}" type="pres">
      <dgm:prSet presAssocID="{9AC44547-F415-459B-9633-B4BED0239854}" presName="points" presStyleCnt="0"/>
      <dgm:spPr/>
    </dgm:pt>
    <dgm:pt modelId="{88578A74-B448-4326-826F-34B81F4341BE}" type="pres">
      <dgm:prSet presAssocID="{1628CC88-9EE0-46B4-9816-24A283EADC9A}" presName="compositeA" presStyleCnt="0"/>
      <dgm:spPr/>
    </dgm:pt>
    <dgm:pt modelId="{D6F7572A-B896-4ECB-BC7D-54385CAADEEA}" type="pres">
      <dgm:prSet presAssocID="{1628CC88-9EE0-46B4-9816-24A283EADC9A}" presName="text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50A94AC-F797-414C-A3DF-0FCCE58CB5AE}" type="pres">
      <dgm:prSet presAssocID="{1628CC88-9EE0-46B4-9816-24A283EADC9A}" presName="circleA" presStyleLbl="node1" presStyleIdx="0" presStyleCnt="5"/>
      <dgm:spPr/>
    </dgm:pt>
    <dgm:pt modelId="{7C1EF040-3927-4466-97D1-B9A8CCF8C977}" type="pres">
      <dgm:prSet presAssocID="{1628CC88-9EE0-46B4-9816-24A283EADC9A}" presName="spaceA" presStyleCnt="0"/>
      <dgm:spPr/>
    </dgm:pt>
    <dgm:pt modelId="{8C89C916-5DC0-4B66-AA58-B90AFB42DF70}" type="pres">
      <dgm:prSet presAssocID="{D49C8372-195C-4FB5-ADC8-AC08BFBBA38C}" presName="space" presStyleCnt="0"/>
      <dgm:spPr/>
    </dgm:pt>
    <dgm:pt modelId="{9361C967-AFF8-4937-8002-DBE6A3991541}" type="pres">
      <dgm:prSet presAssocID="{D4096479-4A8B-461A-A43F-C1C84326F9A5}" presName="compositeB" presStyleCnt="0"/>
      <dgm:spPr/>
    </dgm:pt>
    <dgm:pt modelId="{74F8BD5F-9325-401A-8F8E-6287BA731223}" type="pres">
      <dgm:prSet presAssocID="{D4096479-4A8B-461A-A43F-C1C84326F9A5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5F9571E-A7B6-48ED-BB10-E5DE5A34B4CA}" type="pres">
      <dgm:prSet presAssocID="{D4096479-4A8B-461A-A43F-C1C84326F9A5}" presName="circleB" presStyleLbl="node1" presStyleIdx="1" presStyleCnt="5"/>
      <dgm:spPr/>
    </dgm:pt>
    <dgm:pt modelId="{C7549F39-72A6-4ED6-BF31-3572ED7BAC43}" type="pres">
      <dgm:prSet presAssocID="{D4096479-4A8B-461A-A43F-C1C84326F9A5}" presName="spaceB" presStyleCnt="0"/>
      <dgm:spPr/>
    </dgm:pt>
    <dgm:pt modelId="{A2463FCC-0C71-4825-A13B-B62975755D06}" type="pres">
      <dgm:prSet presAssocID="{C310631C-6FBC-440D-9C71-F0ABEDB28F07}" presName="space" presStyleCnt="0"/>
      <dgm:spPr/>
    </dgm:pt>
    <dgm:pt modelId="{B84FB882-6218-448D-8C53-5D5D4BE9452E}" type="pres">
      <dgm:prSet presAssocID="{B6E92F95-ACDE-4DE6-A14D-4C2EB68C236C}" presName="compositeA" presStyleCnt="0"/>
      <dgm:spPr/>
    </dgm:pt>
    <dgm:pt modelId="{6804D94F-1434-4D29-8FC5-28C06D7F835D}" type="pres">
      <dgm:prSet presAssocID="{B6E92F95-ACDE-4DE6-A14D-4C2EB68C236C}" presName="textA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7F2C0A6-5E2E-475F-995F-236B62A3DB86}" type="pres">
      <dgm:prSet presAssocID="{B6E92F95-ACDE-4DE6-A14D-4C2EB68C236C}" presName="circleA" presStyleLbl="node1" presStyleIdx="2" presStyleCnt="5"/>
      <dgm:spPr/>
    </dgm:pt>
    <dgm:pt modelId="{16E926BB-516F-4010-8278-A766E8A49A53}" type="pres">
      <dgm:prSet presAssocID="{B6E92F95-ACDE-4DE6-A14D-4C2EB68C236C}" presName="spaceA" presStyleCnt="0"/>
      <dgm:spPr/>
    </dgm:pt>
    <dgm:pt modelId="{424BEC3E-8A84-4C31-B283-917752AD049C}" type="pres">
      <dgm:prSet presAssocID="{875245B3-E275-4CC5-BBF2-474C3FE9215F}" presName="space" presStyleCnt="0"/>
      <dgm:spPr/>
    </dgm:pt>
    <dgm:pt modelId="{0935E940-6A5E-4E8A-BD0D-B02F8320C363}" type="pres">
      <dgm:prSet presAssocID="{EE7D73C0-D534-4173-894C-706FC26C664E}" presName="compositeB" presStyleCnt="0"/>
      <dgm:spPr/>
    </dgm:pt>
    <dgm:pt modelId="{DAF4B585-C8F2-4540-B4F6-5234901E0A02}" type="pres">
      <dgm:prSet presAssocID="{EE7D73C0-D534-4173-894C-706FC26C664E}" presName="textB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8243604-E3C0-4599-92FD-7471FBD7F4D9}" type="pres">
      <dgm:prSet presAssocID="{EE7D73C0-D534-4173-894C-706FC26C664E}" presName="circleB" presStyleLbl="node1" presStyleIdx="3" presStyleCnt="5"/>
      <dgm:spPr/>
    </dgm:pt>
    <dgm:pt modelId="{0191ACF8-F641-483E-A7EC-6DB8AEEEC384}" type="pres">
      <dgm:prSet presAssocID="{EE7D73C0-D534-4173-894C-706FC26C664E}" presName="spaceB" presStyleCnt="0"/>
      <dgm:spPr/>
    </dgm:pt>
    <dgm:pt modelId="{D39113CE-CCF5-4FB5-95DE-58B3D127D607}" type="pres">
      <dgm:prSet presAssocID="{96DAC355-61C1-4471-B18F-8F0811998A5F}" presName="space" presStyleCnt="0"/>
      <dgm:spPr/>
    </dgm:pt>
    <dgm:pt modelId="{2AEBC4EE-CC0A-445E-B986-0537F0420C7A}" type="pres">
      <dgm:prSet presAssocID="{F6215BBB-7AD4-48AA-9532-98466AF39175}" presName="compositeA" presStyleCnt="0"/>
      <dgm:spPr/>
    </dgm:pt>
    <dgm:pt modelId="{9E3FA2CB-1031-4355-AA2F-AAFBB9CC590D}" type="pres">
      <dgm:prSet presAssocID="{F6215BBB-7AD4-48AA-9532-98466AF39175}" presName="textA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F9AC09-D11E-4272-84E9-0F42C6E8F200}" type="pres">
      <dgm:prSet presAssocID="{F6215BBB-7AD4-48AA-9532-98466AF39175}" presName="circleA" presStyleLbl="node1" presStyleIdx="4" presStyleCnt="5"/>
      <dgm:spPr/>
    </dgm:pt>
    <dgm:pt modelId="{390705E4-723B-4FA1-8895-1E383ECAF7F6}" type="pres">
      <dgm:prSet presAssocID="{F6215BBB-7AD4-48AA-9532-98466AF39175}" presName="spaceA" presStyleCnt="0"/>
      <dgm:spPr/>
    </dgm:pt>
  </dgm:ptLst>
  <dgm:cxnLst>
    <dgm:cxn modelId="{78A4D1EC-04D9-437F-8EDC-52EDFE7EC4A1}" srcId="{9AC44547-F415-459B-9633-B4BED0239854}" destId="{EE7D73C0-D534-4173-894C-706FC26C664E}" srcOrd="3" destOrd="0" parTransId="{E15CA084-9A1B-41F5-BD6D-1139EFBDE538}" sibTransId="{96DAC355-61C1-4471-B18F-8F0811998A5F}"/>
    <dgm:cxn modelId="{7FA01F21-61BA-43D5-838E-63F1566C7AA5}" type="presOf" srcId="{9AC44547-F415-459B-9633-B4BED0239854}" destId="{968F62A4-E92E-4B4C-9596-1E39E3C1CA61}" srcOrd="0" destOrd="0" presId="urn:microsoft.com/office/officeart/2005/8/layout/hProcess11"/>
    <dgm:cxn modelId="{14830C03-84D7-4323-9815-49DFA98BC8C6}" type="presOf" srcId="{F6215BBB-7AD4-48AA-9532-98466AF39175}" destId="{9E3FA2CB-1031-4355-AA2F-AAFBB9CC590D}" srcOrd="0" destOrd="0" presId="urn:microsoft.com/office/officeart/2005/8/layout/hProcess11"/>
    <dgm:cxn modelId="{97278395-3898-4F83-9C7A-B053833EF92F}" srcId="{9AC44547-F415-459B-9633-B4BED0239854}" destId="{F6215BBB-7AD4-48AA-9532-98466AF39175}" srcOrd="4" destOrd="0" parTransId="{33BF33A3-D191-40AC-9926-C5B5F0537AD9}" sibTransId="{968F48B1-B7F2-4CA4-B0BB-BF7DEA26C483}"/>
    <dgm:cxn modelId="{C0E2C8FB-7520-4414-8C01-C1E45A744E99}" type="presOf" srcId="{1628CC88-9EE0-46B4-9816-24A283EADC9A}" destId="{D6F7572A-B896-4ECB-BC7D-54385CAADEEA}" srcOrd="0" destOrd="0" presId="urn:microsoft.com/office/officeart/2005/8/layout/hProcess11"/>
    <dgm:cxn modelId="{F6AF8784-165D-4AB5-A0F4-73DD965CFD16}" type="presOf" srcId="{D4096479-4A8B-461A-A43F-C1C84326F9A5}" destId="{74F8BD5F-9325-401A-8F8E-6287BA731223}" srcOrd="0" destOrd="0" presId="urn:microsoft.com/office/officeart/2005/8/layout/hProcess11"/>
    <dgm:cxn modelId="{84E78520-E952-4EBA-B3A0-D2E5E85F492C}" type="presOf" srcId="{EE7D73C0-D534-4173-894C-706FC26C664E}" destId="{DAF4B585-C8F2-4540-B4F6-5234901E0A02}" srcOrd="0" destOrd="0" presId="urn:microsoft.com/office/officeart/2005/8/layout/hProcess11"/>
    <dgm:cxn modelId="{41D6C7E8-460B-4A98-AF4C-4307EF75274E}" srcId="{9AC44547-F415-459B-9633-B4BED0239854}" destId="{1628CC88-9EE0-46B4-9816-24A283EADC9A}" srcOrd="0" destOrd="0" parTransId="{C4674CC1-547F-4703-9FD4-664EC6FA40FF}" sibTransId="{D49C8372-195C-4FB5-ADC8-AC08BFBBA38C}"/>
    <dgm:cxn modelId="{8B867AB9-8ECB-4A70-923D-65522644188A}" srcId="{9AC44547-F415-459B-9633-B4BED0239854}" destId="{B6E92F95-ACDE-4DE6-A14D-4C2EB68C236C}" srcOrd="2" destOrd="0" parTransId="{E150F994-9F48-4F9C-8B49-FED83C1FEF4D}" sibTransId="{875245B3-E275-4CC5-BBF2-474C3FE9215F}"/>
    <dgm:cxn modelId="{DD5F8EBF-C644-4290-BF7A-2F08F978B438}" srcId="{9AC44547-F415-459B-9633-B4BED0239854}" destId="{D4096479-4A8B-461A-A43F-C1C84326F9A5}" srcOrd="1" destOrd="0" parTransId="{834E708F-8F42-4B21-8783-398C303B7510}" sibTransId="{C310631C-6FBC-440D-9C71-F0ABEDB28F07}"/>
    <dgm:cxn modelId="{9CA7FC43-9B79-43EE-8FE6-63CA7311FB8E}" type="presOf" srcId="{B6E92F95-ACDE-4DE6-A14D-4C2EB68C236C}" destId="{6804D94F-1434-4D29-8FC5-28C06D7F835D}" srcOrd="0" destOrd="0" presId="urn:microsoft.com/office/officeart/2005/8/layout/hProcess11"/>
    <dgm:cxn modelId="{E303D739-52B2-47DE-9FF7-DFA0FFCBE24D}" type="presParOf" srcId="{968F62A4-E92E-4B4C-9596-1E39E3C1CA61}" destId="{7F028CFC-2136-44CE-9325-A1EFF0508C3A}" srcOrd="0" destOrd="0" presId="urn:microsoft.com/office/officeart/2005/8/layout/hProcess11"/>
    <dgm:cxn modelId="{DAA27243-72D9-40D5-8FA2-E84C4A52692D}" type="presParOf" srcId="{968F62A4-E92E-4B4C-9596-1E39E3C1CA61}" destId="{1D577206-658C-4C5B-8F88-B6677827E5C2}" srcOrd="1" destOrd="0" presId="urn:microsoft.com/office/officeart/2005/8/layout/hProcess11"/>
    <dgm:cxn modelId="{4410A2D2-1785-4D6D-9EB1-CCBCB3F86857}" type="presParOf" srcId="{1D577206-658C-4C5B-8F88-B6677827E5C2}" destId="{88578A74-B448-4326-826F-34B81F4341BE}" srcOrd="0" destOrd="0" presId="urn:microsoft.com/office/officeart/2005/8/layout/hProcess11"/>
    <dgm:cxn modelId="{BC232975-447B-4F1C-ACCC-1E883DD0E6C6}" type="presParOf" srcId="{88578A74-B448-4326-826F-34B81F4341BE}" destId="{D6F7572A-B896-4ECB-BC7D-54385CAADEEA}" srcOrd="0" destOrd="0" presId="urn:microsoft.com/office/officeart/2005/8/layout/hProcess11"/>
    <dgm:cxn modelId="{979EC1AC-C9CF-4601-8F7C-892C8CDE0ACF}" type="presParOf" srcId="{88578A74-B448-4326-826F-34B81F4341BE}" destId="{950A94AC-F797-414C-A3DF-0FCCE58CB5AE}" srcOrd="1" destOrd="0" presId="urn:microsoft.com/office/officeart/2005/8/layout/hProcess11"/>
    <dgm:cxn modelId="{E4A86475-0827-4B90-9628-EC308F76DE17}" type="presParOf" srcId="{88578A74-B448-4326-826F-34B81F4341BE}" destId="{7C1EF040-3927-4466-97D1-B9A8CCF8C977}" srcOrd="2" destOrd="0" presId="urn:microsoft.com/office/officeart/2005/8/layout/hProcess11"/>
    <dgm:cxn modelId="{C9ACB6C3-F2F3-414B-8A84-892BD7404550}" type="presParOf" srcId="{1D577206-658C-4C5B-8F88-B6677827E5C2}" destId="{8C89C916-5DC0-4B66-AA58-B90AFB42DF70}" srcOrd="1" destOrd="0" presId="urn:microsoft.com/office/officeart/2005/8/layout/hProcess11"/>
    <dgm:cxn modelId="{A437FC38-796E-47AD-A539-398B80F5ACFD}" type="presParOf" srcId="{1D577206-658C-4C5B-8F88-B6677827E5C2}" destId="{9361C967-AFF8-4937-8002-DBE6A3991541}" srcOrd="2" destOrd="0" presId="urn:microsoft.com/office/officeart/2005/8/layout/hProcess11"/>
    <dgm:cxn modelId="{D720762F-3A26-4056-8F52-04B6E2D5763C}" type="presParOf" srcId="{9361C967-AFF8-4937-8002-DBE6A3991541}" destId="{74F8BD5F-9325-401A-8F8E-6287BA731223}" srcOrd="0" destOrd="0" presId="urn:microsoft.com/office/officeart/2005/8/layout/hProcess11"/>
    <dgm:cxn modelId="{6FC12C4E-7183-40F1-9D9E-EA772BEC3D35}" type="presParOf" srcId="{9361C967-AFF8-4937-8002-DBE6A3991541}" destId="{45F9571E-A7B6-48ED-BB10-E5DE5A34B4CA}" srcOrd="1" destOrd="0" presId="urn:microsoft.com/office/officeart/2005/8/layout/hProcess11"/>
    <dgm:cxn modelId="{3C6AA2B3-A08F-4087-A358-5601F8618FDA}" type="presParOf" srcId="{9361C967-AFF8-4937-8002-DBE6A3991541}" destId="{C7549F39-72A6-4ED6-BF31-3572ED7BAC43}" srcOrd="2" destOrd="0" presId="urn:microsoft.com/office/officeart/2005/8/layout/hProcess11"/>
    <dgm:cxn modelId="{B41EC7C4-EEE2-459D-AD96-F21CF526D5A3}" type="presParOf" srcId="{1D577206-658C-4C5B-8F88-B6677827E5C2}" destId="{A2463FCC-0C71-4825-A13B-B62975755D06}" srcOrd="3" destOrd="0" presId="urn:microsoft.com/office/officeart/2005/8/layout/hProcess11"/>
    <dgm:cxn modelId="{25FB648B-E11D-40CB-8C5D-1FC324D95077}" type="presParOf" srcId="{1D577206-658C-4C5B-8F88-B6677827E5C2}" destId="{B84FB882-6218-448D-8C53-5D5D4BE9452E}" srcOrd="4" destOrd="0" presId="urn:microsoft.com/office/officeart/2005/8/layout/hProcess11"/>
    <dgm:cxn modelId="{58467896-E2A3-4A50-91C0-F88691CFD60E}" type="presParOf" srcId="{B84FB882-6218-448D-8C53-5D5D4BE9452E}" destId="{6804D94F-1434-4D29-8FC5-28C06D7F835D}" srcOrd="0" destOrd="0" presId="urn:microsoft.com/office/officeart/2005/8/layout/hProcess11"/>
    <dgm:cxn modelId="{10B03C76-DCAF-4E52-8BC0-B6B8ED5B023C}" type="presParOf" srcId="{B84FB882-6218-448D-8C53-5D5D4BE9452E}" destId="{07F2C0A6-5E2E-475F-995F-236B62A3DB86}" srcOrd="1" destOrd="0" presId="urn:microsoft.com/office/officeart/2005/8/layout/hProcess11"/>
    <dgm:cxn modelId="{7B5C95E8-31B1-47DD-86BF-CB1B275B1DF3}" type="presParOf" srcId="{B84FB882-6218-448D-8C53-5D5D4BE9452E}" destId="{16E926BB-516F-4010-8278-A766E8A49A53}" srcOrd="2" destOrd="0" presId="urn:microsoft.com/office/officeart/2005/8/layout/hProcess11"/>
    <dgm:cxn modelId="{B48578A5-A841-41A8-BAB5-7654D5B93053}" type="presParOf" srcId="{1D577206-658C-4C5B-8F88-B6677827E5C2}" destId="{424BEC3E-8A84-4C31-B283-917752AD049C}" srcOrd="5" destOrd="0" presId="urn:microsoft.com/office/officeart/2005/8/layout/hProcess11"/>
    <dgm:cxn modelId="{F721E74F-7FCD-45E1-AB28-CCB418C393A7}" type="presParOf" srcId="{1D577206-658C-4C5B-8F88-B6677827E5C2}" destId="{0935E940-6A5E-4E8A-BD0D-B02F8320C363}" srcOrd="6" destOrd="0" presId="urn:microsoft.com/office/officeart/2005/8/layout/hProcess11"/>
    <dgm:cxn modelId="{E4BB0B68-907E-4517-B2F1-010D12C51FB3}" type="presParOf" srcId="{0935E940-6A5E-4E8A-BD0D-B02F8320C363}" destId="{DAF4B585-C8F2-4540-B4F6-5234901E0A02}" srcOrd="0" destOrd="0" presId="urn:microsoft.com/office/officeart/2005/8/layout/hProcess11"/>
    <dgm:cxn modelId="{E83BBFBC-8A81-42E3-BF4E-7FE20553E280}" type="presParOf" srcId="{0935E940-6A5E-4E8A-BD0D-B02F8320C363}" destId="{28243604-E3C0-4599-92FD-7471FBD7F4D9}" srcOrd="1" destOrd="0" presId="urn:microsoft.com/office/officeart/2005/8/layout/hProcess11"/>
    <dgm:cxn modelId="{BC475CD0-96EE-4000-9B42-4B56887FDD88}" type="presParOf" srcId="{0935E940-6A5E-4E8A-BD0D-B02F8320C363}" destId="{0191ACF8-F641-483E-A7EC-6DB8AEEEC384}" srcOrd="2" destOrd="0" presId="urn:microsoft.com/office/officeart/2005/8/layout/hProcess11"/>
    <dgm:cxn modelId="{5EB90B1C-E733-4D3F-B5B1-19FF702DE330}" type="presParOf" srcId="{1D577206-658C-4C5B-8F88-B6677827E5C2}" destId="{D39113CE-CCF5-4FB5-95DE-58B3D127D607}" srcOrd="7" destOrd="0" presId="urn:microsoft.com/office/officeart/2005/8/layout/hProcess11"/>
    <dgm:cxn modelId="{79F1E859-A82F-4000-A6DB-B1C26EA81E6F}" type="presParOf" srcId="{1D577206-658C-4C5B-8F88-B6677827E5C2}" destId="{2AEBC4EE-CC0A-445E-B986-0537F0420C7A}" srcOrd="8" destOrd="0" presId="urn:microsoft.com/office/officeart/2005/8/layout/hProcess11"/>
    <dgm:cxn modelId="{CCF77B3D-3A10-4217-B339-0F6A8A3377C6}" type="presParOf" srcId="{2AEBC4EE-CC0A-445E-B986-0537F0420C7A}" destId="{9E3FA2CB-1031-4355-AA2F-AAFBB9CC590D}" srcOrd="0" destOrd="0" presId="urn:microsoft.com/office/officeart/2005/8/layout/hProcess11"/>
    <dgm:cxn modelId="{A07A2B9E-7052-4D85-944E-A2A50FFC7C2C}" type="presParOf" srcId="{2AEBC4EE-CC0A-445E-B986-0537F0420C7A}" destId="{75F9AC09-D11E-4272-84E9-0F42C6E8F200}" srcOrd="1" destOrd="0" presId="urn:microsoft.com/office/officeart/2005/8/layout/hProcess11"/>
    <dgm:cxn modelId="{951115B4-5D63-480A-9D2A-1F48A2B8FD3A}" type="presParOf" srcId="{2AEBC4EE-CC0A-445E-B986-0537F0420C7A}" destId="{390705E4-723B-4FA1-8895-1E383ECAF7F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A1D958-28FD-46DD-B904-E1EC170C79B6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fr-FR"/>
        </a:p>
      </dgm:t>
    </dgm:pt>
    <dgm:pt modelId="{0D2F5502-BAA2-4DBE-8488-D39B00D28282}">
      <dgm:prSet/>
      <dgm:spPr/>
      <dgm:t>
        <a:bodyPr/>
        <a:lstStyle/>
        <a:p>
          <a:pPr rtl="1"/>
          <a:r>
            <a:rPr lang="ar-SA" b="1" dirty="0" smtClean="0"/>
            <a:t>مشكلة زيادة التكلفة الاقتصادية</a:t>
          </a:r>
          <a:r>
            <a:rPr lang="ar-SA" dirty="0" smtClean="0"/>
            <a:t> </a:t>
          </a:r>
          <a:endParaRPr lang="fr-FR" dirty="0"/>
        </a:p>
      </dgm:t>
    </dgm:pt>
    <dgm:pt modelId="{6738A081-D604-4C4E-8EA5-9810B9DAF28A}" type="parTrans" cxnId="{C2646DC6-F0B5-4026-8B40-88F7B98D019D}">
      <dgm:prSet/>
      <dgm:spPr/>
      <dgm:t>
        <a:bodyPr/>
        <a:lstStyle/>
        <a:p>
          <a:endParaRPr lang="fr-FR"/>
        </a:p>
      </dgm:t>
    </dgm:pt>
    <dgm:pt modelId="{D663641C-80CB-4F77-828E-54C1D5DACF15}" type="sibTrans" cxnId="{C2646DC6-F0B5-4026-8B40-88F7B98D019D}">
      <dgm:prSet/>
      <dgm:spPr/>
      <dgm:t>
        <a:bodyPr/>
        <a:lstStyle/>
        <a:p>
          <a:endParaRPr lang="fr-FR"/>
        </a:p>
      </dgm:t>
    </dgm:pt>
    <dgm:pt modelId="{D1FAFDCD-A591-443E-AA4E-0CDEED7FDE2D}">
      <dgm:prSet/>
      <dgm:spPr/>
      <dgm:t>
        <a:bodyPr/>
        <a:lstStyle/>
        <a:p>
          <a:pPr rtl="1"/>
          <a:r>
            <a:rPr lang="ar-SA" b="1" smtClean="0"/>
            <a:t>عدد المنافسين</a:t>
          </a:r>
          <a:r>
            <a:rPr lang="ar-SA" smtClean="0"/>
            <a:t> </a:t>
          </a:r>
          <a:endParaRPr lang="fr-FR"/>
        </a:p>
      </dgm:t>
    </dgm:pt>
    <dgm:pt modelId="{9350F7D8-83EA-4CC6-8BC8-0C5DECF90E40}" type="parTrans" cxnId="{F676DDBA-D7A5-4B0E-BE99-F7EE73041E28}">
      <dgm:prSet/>
      <dgm:spPr/>
      <dgm:t>
        <a:bodyPr/>
        <a:lstStyle/>
        <a:p>
          <a:endParaRPr lang="fr-FR"/>
        </a:p>
      </dgm:t>
    </dgm:pt>
    <dgm:pt modelId="{11A4705A-1474-4C73-A01B-BB4A43698B1D}" type="sibTrans" cxnId="{F676DDBA-D7A5-4B0E-BE99-F7EE73041E28}">
      <dgm:prSet/>
      <dgm:spPr/>
      <dgm:t>
        <a:bodyPr/>
        <a:lstStyle/>
        <a:p>
          <a:endParaRPr lang="fr-FR"/>
        </a:p>
      </dgm:t>
    </dgm:pt>
    <dgm:pt modelId="{8AFAA755-861B-49E4-BFBF-8B0411276D89}">
      <dgm:prSet/>
      <dgm:spPr/>
      <dgm:t>
        <a:bodyPr/>
        <a:lstStyle/>
        <a:p>
          <a:pPr rtl="1"/>
          <a:r>
            <a:rPr lang="ar-SA" b="1" smtClean="0"/>
            <a:t>العلامة التجارية</a:t>
          </a:r>
          <a:endParaRPr lang="fr-FR"/>
        </a:p>
      </dgm:t>
    </dgm:pt>
    <dgm:pt modelId="{0CA424A7-884A-402C-878D-9B78255C86CE}" type="parTrans" cxnId="{78CAC30F-DF74-4D89-9511-8B818F1C347A}">
      <dgm:prSet/>
      <dgm:spPr/>
      <dgm:t>
        <a:bodyPr/>
        <a:lstStyle/>
        <a:p>
          <a:endParaRPr lang="fr-FR"/>
        </a:p>
      </dgm:t>
    </dgm:pt>
    <dgm:pt modelId="{15172951-A40F-487C-A1C9-B4EB0D627CEA}" type="sibTrans" cxnId="{78CAC30F-DF74-4D89-9511-8B818F1C347A}">
      <dgm:prSet/>
      <dgm:spPr/>
      <dgm:t>
        <a:bodyPr/>
        <a:lstStyle/>
        <a:p>
          <a:endParaRPr lang="fr-FR"/>
        </a:p>
      </dgm:t>
    </dgm:pt>
    <dgm:pt modelId="{03EC5ABB-2DDC-4AF8-AF80-0865ED43B9DB}" type="pres">
      <dgm:prSet presAssocID="{E8A1D958-28FD-46DD-B904-E1EC170C79B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68F75AF-5A2D-480A-90EF-C60CC508FA08}" type="pres">
      <dgm:prSet presAssocID="{0D2F5502-BAA2-4DBE-8488-D39B00D2828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FAFCE8-8C4D-4CF7-A75C-05C5FC2585C6}" type="pres">
      <dgm:prSet presAssocID="{D663641C-80CB-4F77-828E-54C1D5DACF15}" presName="sibTrans" presStyleLbl="sibTrans2D1" presStyleIdx="0" presStyleCnt="3"/>
      <dgm:spPr/>
      <dgm:t>
        <a:bodyPr/>
        <a:lstStyle/>
        <a:p>
          <a:endParaRPr lang="fr-FR"/>
        </a:p>
      </dgm:t>
    </dgm:pt>
    <dgm:pt modelId="{ACD0F0ED-B0D2-4F59-9D9F-792F56432A9A}" type="pres">
      <dgm:prSet presAssocID="{D663641C-80CB-4F77-828E-54C1D5DACF15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4828F620-4526-4D67-8985-6E7DF0D075D1}" type="pres">
      <dgm:prSet presAssocID="{D1FAFDCD-A591-443E-AA4E-0CDEED7FDE2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07BCFE-029A-4FBC-8046-B479AEB2E353}" type="pres">
      <dgm:prSet presAssocID="{11A4705A-1474-4C73-A01B-BB4A43698B1D}" presName="sibTrans" presStyleLbl="sibTrans2D1" presStyleIdx="1" presStyleCnt="3"/>
      <dgm:spPr/>
      <dgm:t>
        <a:bodyPr/>
        <a:lstStyle/>
        <a:p>
          <a:endParaRPr lang="fr-FR"/>
        </a:p>
      </dgm:t>
    </dgm:pt>
    <dgm:pt modelId="{2319DDBA-1B77-49B3-9636-C2A03028D2A5}" type="pres">
      <dgm:prSet presAssocID="{11A4705A-1474-4C73-A01B-BB4A43698B1D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88D8EF52-EF6F-4945-91D0-8049E46DFB76}" type="pres">
      <dgm:prSet presAssocID="{8AFAA755-861B-49E4-BFBF-8B0411276D8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5F6AB3-DFB7-4845-B208-76F0B8544576}" type="pres">
      <dgm:prSet presAssocID="{15172951-A40F-487C-A1C9-B4EB0D627CEA}" presName="sibTrans" presStyleLbl="sibTrans2D1" presStyleIdx="2" presStyleCnt="3"/>
      <dgm:spPr/>
      <dgm:t>
        <a:bodyPr/>
        <a:lstStyle/>
        <a:p>
          <a:endParaRPr lang="fr-FR"/>
        </a:p>
      </dgm:t>
    </dgm:pt>
    <dgm:pt modelId="{DD348E0F-482D-4824-8158-80A782359D98}" type="pres">
      <dgm:prSet presAssocID="{15172951-A40F-487C-A1C9-B4EB0D627CEA}" presName="connectorText" presStyleLbl="sibTrans2D1" presStyleIdx="2" presStyleCnt="3"/>
      <dgm:spPr/>
      <dgm:t>
        <a:bodyPr/>
        <a:lstStyle/>
        <a:p>
          <a:endParaRPr lang="fr-FR"/>
        </a:p>
      </dgm:t>
    </dgm:pt>
  </dgm:ptLst>
  <dgm:cxnLst>
    <dgm:cxn modelId="{A4FE524B-4211-4DC3-AB0A-1527F17AE9CE}" type="presOf" srcId="{8AFAA755-861B-49E4-BFBF-8B0411276D89}" destId="{88D8EF52-EF6F-4945-91D0-8049E46DFB76}" srcOrd="0" destOrd="0" presId="urn:microsoft.com/office/officeart/2005/8/layout/cycle2"/>
    <dgm:cxn modelId="{F676DDBA-D7A5-4B0E-BE99-F7EE73041E28}" srcId="{E8A1D958-28FD-46DD-B904-E1EC170C79B6}" destId="{D1FAFDCD-A591-443E-AA4E-0CDEED7FDE2D}" srcOrd="1" destOrd="0" parTransId="{9350F7D8-83EA-4CC6-8BC8-0C5DECF90E40}" sibTransId="{11A4705A-1474-4C73-A01B-BB4A43698B1D}"/>
    <dgm:cxn modelId="{DE8DFC36-7A82-4E48-8F7E-873AFBBF3BE7}" type="presOf" srcId="{D663641C-80CB-4F77-828E-54C1D5DACF15}" destId="{ACD0F0ED-B0D2-4F59-9D9F-792F56432A9A}" srcOrd="1" destOrd="0" presId="urn:microsoft.com/office/officeart/2005/8/layout/cycle2"/>
    <dgm:cxn modelId="{C42A43D8-DDC9-4C94-ABFB-1865143CFC87}" type="presOf" srcId="{E8A1D958-28FD-46DD-B904-E1EC170C79B6}" destId="{03EC5ABB-2DDC-4AF8-AF80-0865ED43B9DB}" srcOrd="0" destOrd="0" presId="urn:microsoft.com/office/officeart/2005/8/layout/cycle2"/>
    <dgm:cxn modelId="{624D07A2-951D-4DE9-8499-6A35AA744D91}" type="presOf" srcId="{11A4705A-1474-4C73-A01B-BB4A43698B1D}" destId="{2319DDBA-1B77-49B3-9636-C2A03028D2A5}" srcOrd="1" destOrd="0" presId="urn:microsoft.com/office/officeart/2005/8/layout/cycle2"/>
    <dgm:cxn modelId="{21D6D3BE-369F-484B-94C6-2DCD97D9CF71}" type="presOf" srcId="{D1FAFDCD-A591-443E-AA4E-0CDEED7FDE2D}" destId="{4828F620-4526-4D67-8985-6E7DF0D075D1}" srcOrd="0" destOrd="0" presId="urn:microsoft.com/office/officeart/2005/8/layout/cycle2"/>
    <dgm:cxn modelId="{34809E1A-8823-42F1-9940-00F36CE0E9E2}" type="presOf" srcId="{D663641C-80CB-4F77-828E-54C1D5DACF15}" destId="{02FAFCE8-8C4D-4CF7-A75C-05C5FC2585C6}" srcOrd="0" destOrd="0" presId="urn:microsoft.com/office/officeart/2005/8/layout/cycle2"/>
    <dgm:cxn modelId="{04ED4EFE-A90D-4EF6-851E-75DF4F0820B0}" type="presOf" srcId="{15172951-A40F-487C-A1C9-B4EB0D627CEA}" destId="{DD348E0F-482D-4824-8158-80A782359D98}" srcOrd="1" destOrd="0" presId="urn:microsoft.com/office/officeart/2005/8/layout/cycle2"/>
    <dgm:cxn modelId="{EF757092-404A-4463-B9A6-7E66A4428D08}" type="presOf" srcId="{11A4705A-1474-4C73-A01B-BB4A43698B1D}" destId="{E107BCFE-029A-4FBC-8046-B479AEB2E353}" srcOrd="0" destOrd="0" presId="urn:microsoft.com/office/officeart/2005/8/layout/cycle2"/>
    <dgm:cxn modelId="{767316D3-DB79-4377-8045-DE74EBD8E9F4}" type="presOf" srcId="{0D2F5502-BAA2-4DBE-8488-D39B00D28282}" destId="{368F75AF-5A2D-480A-90EF-C60CC508FA08}" srcOrd="0" destOrd="0" presId="urn:microsoft.com/office/officeart/2005/8/layout/cycle2"/>
    <dgm:cxn modelId="{C2646DC6-F0B5-4026-8B40-88F7B98D019D}" srcId="{E8A1D958-28FD-46DD-B904-E1EC170C79B6}" destId="{0D2F5502-BAA2-4DBE-8488-D39B00D28282}" srcOrd="0" destOrd="0" parTransId="{6738A081-D604-4C4E-8EA5-9810B9DAF28A}" sibTransId="{D663641C-80CB-4F77-828E-54C1D5DACF15}"/>
    <dgm:cxn modelId="{78CAC30F-DF74-4D89-9511-8B818F1C347A}" srcId="{E8A1D958-28FD-46DD-B904-E1EC170C79B6}" destId="{8AFAA755-861B-49E4-BFBF-8B0411276D89}" srcOrd="2" destOrd="0" parTransId="{0CA424A7-884A-402C-878D-9B78255C86CE}" sibTransId="{15172951-A40F-487C-A1C9-B4EB0D627CEA}"/>
    <dgm:cxn modelId="{442A6BF3-0F3F-4BAA-AF3A-700DE528CA62}" type="presOf" srcId="{15172951-A40F-487C-A1C9-B4EB0D627CEA}" destId="{C55F6AB3-DFB7-4845-B208-76F0B8544576}" srcOrd="0" destOrd="0" presId="urn:microsoft.com/office/officeart/2005/8/layout/cycle2"/>
    <dgm:cxn modelId="{FB812CDA-A0E6-4C78-96B0-3FC0D57227E8}" type="presParOf" srcId="{03EC5ABB-2DDC-4AF8-AF80-0865ED43B9DB}" destId="{368F75AF-5A2D-480A-90EF-C60CC508FA08}" srcOrd="0" destOrd="0" presId="urn:microsoft.com/office/officeart/2005/8/layout/cycle2"/>
    <dgm:cxn modelId="{DB3A2EB4-B538-4BAB-AA05-A5D5F9BD3553}" type="presParOf" srcId="{03EC5ABB-2DDC-4AF8-AF80-0865ED43B9DB}" destId="{02FAFCE8-8C4D-4CF7-A75C-05C5FC2585C6}" srcOrd="1" destOrd="0" presId="urn:microsoft.com/office/officeart/2005/8/layout/cycle2"/>
    <dgm:cxn modelId="{0B36B51F-97F0-40F3-AB9A-A8B9951D5DB3}" type="presParOf" srcId="{02FAFCE8-8C4D-4CF7-A75C-05C5FC2585C6}" destId="{ACD0F0ED-B0D2-4F59-9D9F-792F56432A9A}" srcOrd="0" destOrd="0" presId="urn:microsoft.com/office/officeart/2005/8/layout/cycle2"/>
    <dgm:cxn modelId="{005D0069-D7AE-460B-819C-E6F17627FEC4}" type="presParOf" srcId="{03EC5ABB-2DDC-4AF8-AF80-0865ED43B9DB}" destId="{4828F620-4526-4D67-8985-6E7DF0D075D1}" srcOrd="2" destOrd="0" presId="urn:microsoft.com/office/officeart/2005/8/layout/cycle2"/>
    <dgm:cxn modelId="{AAE6998B-B2B7-4E79-A64A-7CF5A70EE936}" type="presParOf" srcId="{03EC5ABB-2DDC-4AF8-AF80-0865ED43B9DB}" destId="{E107BCFE-029A-4FBC-8046-B479AEB2E353}" srcOrd="3" destOrd="0" presId="urn:microsoft.com/office/officeart/2005/8/layout/cycle2"/>
    <dgm:cxn modelId="{83E54209-83A1-4889-83E9-42C621A02A53}" type="presParOf" srcId="{E107BCFE-029A-4FBC-8046-B479AEB2E353}" destId="{2319DDBA-1B77-49B3-9636-C2A03028D2A5}" srcOrd="0" destOrd="0" presId="urn:microsoft.com/office/officeart/2005/8/layout/cycle2"/>
    <dgm:cxn modelId="{8600D17B-9E70-4F3B-85FA-31C2E9837B0A}" type="presParOf" srcId="{03EC5ABB-2DDC-4AF8-AF80-0865ED43B9DB}" destId="{88D8EF52-EF6F-4945-91D0-8049E46DFB76}" srcOrd="4" destOrd="0" presId="urn:microsoft.com/office/officeart/2005/8/layout/cycle2"/>
    <dgm:cxn modelId="{D2F9FEAC-F766-4604-BA00-19EE4596CF00}" type="presParOf" srcId="{03EC5ABB-2DDC-4AF8-AF80-0865ED43B9DB}" destId="{C55F6AB3-DFB7-4845-B208-76F0B8544576}" srcOrd="5" destOrd="0" presId="urn:microsoft.com/office/officeart/2005/8/layout/cycle2"/>
    <dgm:cxn modelId="{C3815D18-9F19-404B-95F8-83A6E67D6DA5}" type="presParOf" srcId="{C55F6AB3-DFB7-4845-B208-76F0B8544576}" destId="{DD348E0F-482D-4824-8158-80A782359D9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BDEF5B-0BBA-45C3-BCC8-B29FBC11BB8C}" type="doc">
      <dgm:prSet loTypeId="urn:microsoft.com/office/officeart/2005/8/layout/pyramid2" loCatId="pyramid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fr-FR"/>
        </a:p>
      </dgm:t>
    </dgm:pt>
    <dgm:pt modelId="{F8063950-5663-4CFA-B50A-9B1ABA953A38}">
      <dgm:prSet/>
      <dgm:spPr/>
      <dgm:t>
        <a:bodyPr/>
        <a:lstStyle/>
        <a:p>
          <a:pPr rtl="1"/>
          <a:r>
            <a:rPr lang="ar-SA" b="1" dirty="0" smtClean="0"/>
            <a:t>الأسواق المتطورة ذات الدخل المرتفع </a:t>
          </a:r>
          <a:endParaRPr lang="fr-FR" dirty="0"/>
        </a:p>
      </dgm:t>
    </dgm:pt>
    <dgm:pt modelId="{4C547270-A9E1-48B4-BA97-DBAC3CEB56D7}" type="parTrans" cxnId="{09CCAA40-37FC-413D-A98A-FB99683E0AA9}">
      <dgm:prSet/>
      <dgm:spPr/>
      <dgm:t>
        <a:bodyPr/>
        <a:lstStyle/>
        <a:p>
          <a:endParaRPr lang="fr-FR"/>
        </a:p>
      </dgm:t>
    </dgm:pt>
    <dgm:pt modelId="{37BB84F2-54C6-43C3-9C49-FAA48B534C59}" type="sibTrans" cxnId="{09CCAA40-37FC-413D-A98A-FB99683E0AA9}">
      <dgm:prSet/>
      <dgm:spPr/>
      <dgm:t>
        <a:bodyPr/>
        <a:lstStyle/>
        <a:p>
          <a:endParaRPr lang="fr-FR"/>
        </a:p>
      </dgm:t>
    </dgm:pt>
    <dgm:pt modelId="{D21B112C-24AD-49A2-ABA4-2DF9CFCFEE24}">
      <dgm:prSet/>
      <dgm:spPr/>
      <dgm:t>
        <a:bodyPr/>
        <a:lstStyle/>
        <a:p>
          <a:pPr rtl="1"/>
          <a:r>
            <a:rPr lang="ar-SA" b="1" smtClean="0"/>
            <a:t>الأسواق ذات الدخل المتوسط</a:t>
          </a:r>
          <a:endParaRPr lang="fr-FR"/>
        </a:p>
      </dgm:t>
    </dgm:pt>
    <dgm:pt modelId="{15BAFDDA-125F-4FDA-A176-E1420E8B2750}" type="parTrans" cxnId="{F2B7A5F8-FE1D-4A1D-B451-DE68A8635A7E}">
      <dgm:prSet/>
      <dgm:spPr/>
      <dgm:t>
        <a:bodyPr/>
        <a:lstStyle/>
        <a:p>
          <a:endParaRPr lang="fr-FR"/>
        </a:p>
      </dgm:t>
    </dgm:pt>
    <dgm:pt modelId="{CCE3DE55-1E7E-4A43-9812-035032025140}" type="sibTrans" cxnId="{F2B7A5F8-FE1D-4A1D-B451-DE68A8635A7E}">
      <dgm:prSet/>
      <dgm:spPr/>
      <dgm:t>
        <a:bodyPr/>
        <a:lstStyle/>
        <a:p>
          <a:endParaRPr lang="fr-FR"/>
        </a:p>
      </dgm:t>
    </dgm:pt>
    <dgm:pt modelId="{8DFB170F-5D52-4A7E-9E60-49CD9FF50C93}">
      <dgm:prSet/>
      <dgm:spPr/>
      <dgm:t>
        <a:bodyPr/>
        <a:lstStyle/>
        <a:p>
          <a:pPr rtl="1"/>
          <a:r>
            <a:rPr lang="ar-SA" b="1" smtClean="0"/>
            <a:t>الأسواق ذات الدخل المنخفض </a:t>
          </a:r>
          <a:endParaRPr lang="fr-FR"/>
        </a:p>
      </dgm:t>
    </dgm:pt>
    <dgm:pt modelId="{411993E8-AEEF-4857-A5EF-8C1E486151D8}" type="parTrans" cxnId="{6B036AEA-25B0-463D-A1B3-C868AB74BFA2}">
      <dgm:prSet/>
      <dgm:spPr/>
      <dgm:t>
        <a:bodyPr/>
        <a:lstStyle/>
        <a:p>
          <a:endParaRPr lang="fr-FR"/>
        </a:p>
      </dgm:t>
    </dgm:pt>
    <dgm:pt modelId="{9A375217-0579-4ABB-BB78-CEEAE5EF2C59}" type="sibTrans" cxnId="{6B036AEA-25B0-463D-A1B3-C868AB74BFA2}">
      <dgm:prSet/>
      <dgm:spPr/>
      <dgm:t>
        <a:bodyPr/>
        <a:lstStyle/>
        <a:p>
          <a:endParaRPr lang="fr-FR"/>
        </a:p>
      </dgm:t>
    </dgm:pt>
    <dgm:pt modelId="{2123A119-1312-472E-A5AC-706FC9A8E95C}" type="pres">
      <dgm:prSet presAssocID="{04BDEF5B-0BBA-45C3-BCC8-B29FBC11BB8C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57809332-58AF-4763-928C-2C4EFF4F9AF5}" type="pres">
      <dgm:prSet presAssocID="{04BDEF5B-0BBA-45C3-BCC8-B29FBC11BB8C}" presName="pyramid" presStyleLbl="node1" presStyleIdx="0" presStyleCnt="1"/>
      <dgm:spPr/>
    </dgm:pt>
    <dgm:pt modelId="{C3DBF1F9-07F3-42EC-8F33-916A73AEC1EC}" type="pres">
      <dgm:prSet presAssocID="{04BDEF5B-0BBA-45C3-BCC8-B29FBC11BB8C}" presName="theList" presStyleCnt="0"/>
      <dgm:spPr/>
    </dgm:pt>
    <dgm:pt modelId="{13EB17CE-AD1C-4957-A064-30B0EFADB629}" type="pres">
      <dgm:prSet presAssocID="{F8063950-5663-4CFA-B50A-9B1ABA953A38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05EC03-FD2A-4DC3-A387-CE9E830D9379}" type="pres">
      <dgm:prSet presAssocID="{F8063950-5663-4CFA-B50A-9B1ABA953A38}" presName="aSpace" presStyleCnt="0"/>
      <dgm:spPr/>
    </dgm:pt>
    <dgm:pt modelId="{9A0E88DD-18A2-4219-887D-21707227FAA4}" type="pres">
      <dgm:prSet presAssocID="{D21B112C-24AD-49A2-ABA4-2DF9CFCFEE24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B23E41-D95A-4F0C-916E-2D77937B1BE9}" type="pres">
      <dgm:prSet presAssocID="{D21B112C-24AD-49A2-ABA4-2DF9CFCFEE24}" presName="aSpace" presStyleCnt="0"/>
      <dgm:spPr/>
    </dgm:pt>
    <dgm:pt modelId="{5D6C0D78-7DDF-446C-87E3-1C71D48A0F93}" type="pres">
      <dgm:prSet presAssocID="{8DFB170F-5D52-4A7E-9E60-49CD9FF50C93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FD872E-1068-4B86-B0C7-44B120C2D834}" type="pres">
      <dgm:prSet presAssocID="{8DFB170F-5D52-4A7E-9E60-49CD9FF50C93}" presName="aSpace" presStyleCnt="0"/>
      <dgm:spPr/>
    </dgm:pt>
  </dgm:ptLst>
  <dgm:cxnLst>
    <dgm:cxn modelId="{B267D459-61E0-45E3-A36A-020A251170C2}" type="presOf" srcId="{D21B112C-24AD-49A2-ABA4-2DF9CFCFEE24}" destId="{9A0E88DD-18A2-4219-887D-21707227FAA4}" srcOrd="0" destOrd="0" presId="urn:microsoft.com/office/officeart/2005/8/layout/pyramid2"/>
    <dgm:cxn modelId="{6B036AEA-25B0-463D-A1B3-C868AB74BFA2}" srcId="{04BDEF5B-0BBA-45C3-BCC8-B29FBC11BB8C}" destId="{8DFB170F-5D52-4A7E-9E60-49CD9FF50C93}" srcOrd="2" destOrd="0" parTransId="{411993E8-AEEF-4857-A5EF-8C1E486151D8}" sibTransId="{9A375217-0579-4ABB-BB78-CEEAE5EF2C59}"/>
    <dgm:cxn modelId="{6BDDF31C-1571-47F8-A176-2D0BD13797FE}" type="presOf" srcId="{04BDEF5B-0BBA-45C3-BCC8-B29FBC11BB8C}" destId="{2123A119-1312-472E-A5AC-706FC9A8E95C}" srcOrd="0" destOrd="0" presId="urn:microsoft.com/office/officeart/2005/8/layout/pyramid2"/>
    <dgm:cxn modelId="{F2B7A5F8-FE1D-4A1D-B451-DE68A8635A7E}" srcId="{04BDEF5B-0BBA-45C3-BCC8-B29FBC11BB8C}" destId="{D21B112C-24AD-49A2-ABA4-2DF9CFCFEE24}" srcOrd="1" destOrd="0" parTransId="{15BAFDDA-125F-4FDA-A176-E1420E8B2750}" sibTransId="{CCE3DE55-1E7E-4A43-9812-035032025140}"/>
    <dgm:cxn modelId="{D7241024-B2AE-4CDE-AAB2-B36CAD600AF6}" type="presOf" srcId="{8DFB170F-5D52-4A7E-9E60-49CD9FF50C93}" destId="{5D6C0D78-7DDF-446C-87E3-1C71D48A0F93}" srcOrd="0" destOrd="0" presId="urn:microsoft.com/office/officeart/2005/8/layout/pyramid2"/>
    <dgm:cxn modelId="{3DE3E449-E5E4-4641-821B-D3249A5771F5}" type="presOf" srcId="{F8063950-5663-4CFA-B50A-9B1ABA953A38}" destId="{13EB17CE-AD1C-4957-A064-30B0EFADB629}" srcOrd="0" destOrd="0" presId="urn:microsoft.com/office/officeart/2005/8/layout/pyramid2"/>
    <dgm:cxn modelId="{09CCAA40-37FC-413D-A98A-FB99683E0AA9}" srcId="{04BDEF5B-0BBA-45C3-BCC8-B29FBC11BB8C}" destId="{F8063950-5663-4CFA-B50A-9B1ABA953A38}" srcOrd="0" destOrd="0" parTransId="{4C547270-A9E1-48B4-BA97-DBAC3CEB56D7}" sibTransId="{37BB84F2-54C6-43C3-9C49-FAA48B534C59}"/>
    <dgm:cxn modelId="{EBFE9B9E-8AB0-4695-8C6D-B7564EDFD5E7}" type="presParOf" srcId="{2123A119-1312-472E-A5AC-706FC9A8E95C}" destId="{57809332-58AF-4763-928C-2C4EFF4F9AF5}" srcOrd="0" destOrd="0" presId="urn:microsoft.com/office/officeart/2005/8/layout/pyramid2"/>
    <dgm:cxn modelId="{D3973F8E-3584-4E3E-A7D1-4284ED91C672}" type="presParOf" srcId="{2123A119-1312-472E-A5AC-706FC9A8E95C}" destId="{C3DBF1F9-07F3-42EC-8F33-916A73AEC1EC}" srcOrd="1" destOrd="0" presId="urn:microsoft.com/office/officeart/2005/8/layout/pyramid2"/>
    <dgm:cxn modelId="{325615A0-A049-4A7C-A2A9-936A14BD85FE}" type="presParOf" srcId="{C3DBF1F9-07F3-42EC-8F33-916A73AEC1EC}" destId="{13EB17CE-AD1C-4957-A064-30B0EFADB629}" srcOrd="0" destOrd="0" presId="urn:microsoft.com/office/officeart/2005/8/layout/pyramid2"/>
    <dgm:cxn modelId="{8A3F3EE9-227E-4E46-B33C-0A2AF9E06E60}" type="presParOf" srcId="{C3DBF1F9-07F3-42EC-8F33-916A73AEC1EC}" destId="{2205EC03-FD2A-4DC3-A387-CE9E830D9379}" srcOrd="1" destOrd="0" presId="urn:microsoft.com/office/officeart/2005/8/layout/pyramid2"/>
    <dgm:cxn modelId="{DB3C59DD-EBF4-4E0E-A050-D096E5E01433}" type="presParOf" srcId="{C3DBF1F9-07F3-42EC-8F33-916A73AEC1EC}" destId="{9A0E88DD-18A2-4219-887D-21707227FAA4}" srcOrd="2" destOrd="0" presId="urn:microsoft.com/office/officeart/2005/8/layout/pyramid2"/>
    <dgm:cxn modelId="{2BDB686E-BDCB-4BA6-BBE2-78246C58054F}" type="presParOf" srcId="{C3DBF1F9-07F3-42EC-8F33-916A73AEC1EC}" destId="{FAB23E41-D95A-4F0C-916E-2D77937B1BE9}" srcOrd="3" destOrd="0" presId="urn:microsoft.com/office/officeart/2005/8/layout/pyramid2"/>
    <dgm:cxn modelId="{A3E1BAF8-7C3A-43C9-9880-98087DA65CFD}" type="presParOf" srcId="{C3DBF1F9-07F3-42EC-8F33-916A73AEC1EC}" destId="{5D6C0D78-7DDF-446C-87E3-1C71D48A0F93}" srcOrd="4" destOrd="0" presId="urn:microsoft.com/office/officeart/2005/8/layout/pyramid2"/>
    <dgm:cxn modelId="{ECB25E52-24DF-43F7-BDD8-AD0C051FD5F5}" type="presParOf" srcId="{C3DBF1F9-07F3-42EC-8F33-916A73AEC1EC}" destId="{FDFD872E-1068-4B86-B0C7-44B120C2D83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28CFC-2136-44CE-9325-A1EFF0508C3A}">
      <dsp:nvSpPr>
        <dsp:cNvPr id="0" name=""/>
        <dsp:cNvSpPr/>
      </dsp:nvSpPr>
      <dsp:spPr>
        <a:xfrm>
          <a:off x="0" y="1581359"/>
          <a:ext cx="10464434" cy="2108479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F7572A-B896-4ECB-BC7D-54385CAADEEA}">
      <dsp:nvSpPr>
        <dsp:cNvPr id="0" name=""/>
        <dsp:cNvSpPr/>
      </dsp:nvSpPr>
      <dsp:spPr>
        <a:xfrm>
          <a:off x="4138" y="0"/>
          <a:ext cx="1809560" cy="21084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smtClean="0"/>
            <a:t>إمكانية زيادة المبيعات عن طريق التسويق الخارجي؛ </a:t>
          </a:r>
          <a:endParaRPr lang="fr-FR" sz="1600" kern="1200"/>
        </a:p>
      </dsp:txBody>
      <dsp:txXfrm>
        <a:off x="4138" y="0"/>
        <a:ext cx="1809560" cy="2108479"/>
      </dsp:txXfrm>
    </dsp:sp>
    <dsp:sp modelId="{950A94AC-F797-414C-A3DF-0FCCE58CB5AE}">
      <dsp:nvSpPr>
        <dsp:cNvPr id="0" name=""/>
        <dsp:cNvSpPr/>
      </dsp:nvSpPr>
      <dsp:spPr>
        <a:xfrm>
          <a:off x="645358" y="2372039"/>
          <a:ext cx="527119" cy="527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F8BD5F-9325-401A-8F8E-6287BA731223}">
      <dsp:nvSpPr>
        <dsp:cNvPr id="0" name=""/>
        <dsp:cNvSpPr/>
      </dsp:nvSpPr>
      <dsp:spPr>
        <a:xfrm>
          <a:off x="1904176" y="3162718"/>
          <a:ext cx="1809560" cy="21084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smtClean="0"/>
            <a:t>امتداد دورة حياة المنتج بتقديم السلع المحلية للأسواق الخارجية الجديدة التي لا تملك تلك السلع أو مثيلاتها من السلع الأخرى؛ </a:t>
          </a:r>
          <a:endParaRPr lang="fr-FR" sz="1600" kern="1200"/>
        </a:p>
      </dsp:txBody>
      <dsp:txXfrm>
        <a:off x="1904176" y="3162718"/>
        <a:ext cx="1809560" cy="2108479"/>
      </dsp:txXfrm>
    </dsp:sp>
    <dsp:sp modelId="{45F9571E-A7B6-48ED-BB10-E5DE5A34B4CA}">
      <dsp:nvSpPr>
        <dsp:cNvPr id="0" name=""/>
        <dsp:cNvSpPr/>
      </dsp:nvSpPr>
      <dsp:spPr>
        <a:xfrm>
          <a:off x="2545397" y="2372039"/>
          <a:ext cx="527119" cy="527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4D94F-1434-4D29-8FC5-28C06D7F835D}">
      <dsp:nvSpPr>
        <dsp:cNvPr id="0" name=""/>
        <dsp:cNvSpPr/>
      </dsp:nvSpPr>
      <dsp:spPr>
        <a:xfrm>
          <a:off x="3804215" y="0"/>
          <a:ext cx="1809560" cy="21084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smtClean="0"/>
            <a:t>التصدير أو الدخول للأسواق الخارجية يساهم في تعويض التقلبات الفعلية؛</a:t>
          </a:r>
          <a:endParaRPr lang="fr-FR" sz="1600" kern="1200"/>
        </a:p>
      </dsp:txBody>
      <dsp:txXfrm>
        <a:off x="3804215" y="0"/>
        <a:ext cx="1809560" cy="2108479"/>
      </dsp:txXfrm>
    </dsp:sp>
    <dsp:sp modelId="{07F2C0A6-5E2E-475F-995F-236B62A3DB86}">
      <dsp:nvSpPr>
        <dsp:cNvPr id="0" name=""/>
        <dsp:cNvSpPr/>
      </dsp:nvSpPr>
      <dsp:spPr>
        <a:xfrm>
          <a:off x="4445435" y="2372039"/>
          <a:ext cx="527119" cy="527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4B585-C8F2-4540-B4F6-5234901E0A02}">
      <dsp:nvSpPr>
        <dsp:cNvPr id="0" name=""/>
        <dsp:cNvSpPr/>
      </dsp:nvSpPr>
      <dsp:spPr>
        <a:xfrm>
          <a:off x="5704253" y="3162718"/>
          <a:ext cx="1809560" cy="21084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smtClean="0"/>
            <a:t>تحقق عملية الدخول للأسواق الخارجية والتعرف على المنتجات الأجنبية والتي يتم من خلالها قياس الكفاءة للمنتجات المحلية؛</a:t>
          </a:r>
          <a:endParaRPr lang="fr-FR" sz="1600" kern="1200"/>
        </a:p>
      </dsp:txBody>
      <dsp:txXfrm>
        <a:off x="5704253" y="3162718"/>
        <a:ext cx="1809560" cy="2108479"/>
      </dsp:txXfrm>
    </dsp:sp>
    <dsp:sp modelId="{28243604-E3C0-4599-92FD-7471FBD7F4D9}">
      <dsp:nvSpPr>
        <dsp:cNvPr id="0" name=""/>
        <dsp:cNvSpPr/>
      </dsp:nvSpPr>
      <dsp:spPr>
        <a:xfrm>
          <a:off x="6345473" y="2372039"/>
          <a:ext cx="527119" cy="527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3FA2CB-1031-4355-AA2F-AAFBB9CC590D}">
      <dsp:nvSpPr>
        <dsp:cNvPr id="0" name=""/>
        <dsp:cNvSpPr/>
      </dsp:nvSpPr>
      <dsp:spPr>
        <a:xfrm>
          <a:off x="7604291" y="0"/>
          <a:ext cx="1809560" cy="21084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smtClean="0"/>
            <a:t>تنويع مصادر الدخل القومي حيث أن الدخول للأسواق الدولية بمنتجات محلية يساهم في تنويع مصادر الدخل.</a:t>
          </a:r>
          <a:endParaRPr lang="fr-FR" sz="1600" kern="1200"/>
        </a:p>
      </dsp:txBody>
      <dsp:txXfrm>
        <a:off x="7604291" y="0"/>
        <a:ext cx="1809560" cy="2108479"/>
      </dsp:txXfrm>
    </dsp:sp>
    <dsp:sp modelId="{75F9AC09-D11E-4272-84E9-0F42C6E8F200}">
      <dsp:nvSpPr>
        <dsp:cNvPr id="0" name=""/>
        <dsp:cNvSpPr/>
      </dsp:nvSpPr>
      <dsp:spPr>
        <a:xfrm>
          <a:off x="8245511" y="2372039"/>
          <a:ext cx="527119" cy="527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F75AF-5A2D-480A-90EF-C60CC508FA08}">
      <dsp:nvSpPr>
        <dsp:cNvPr id="0" name=""/>
        <dsp:cNvSpPr/>
      </dsp:nvSpPr>
      <dsp:spPr>
        <a:xfrm>
          <a:off x="4329239" y="772"/>
          <a:ext cx="2124473" cy="212447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مشكلة زيادة التكلفة الاقتصادية</a:t>
          </a:r>
          <a:r>
            <a:rPr lang="ar-SA" sz="2200" kern="1200" dirty="0" smtClean="0"/>
            <a:t> </a:t>
          </a:r>
          <a:endParaRPr lang="fr-FR" sz="2200" kern="1200" dirty="0"/>
        </a:p>
      </dsp:txBody>
      <dsp:txXfrm>
        <a:off x="4640361" y="311894"/>
        <a:ext cx="1502229" cy="1502229"/>
      </dsp:txXfrm>
    </dsp:sp>
    <dsp:sp modelId="{02FAFCE8-8C4D-4CF7-A75C-05C5FC2585C6}">
      <dsp:nvSpPr>
        <dsp:cNvPr id="0" name=""/>
        <dsp:cNvSpPr/>
      </dsp:nvSpPr>
      <dsp:spPr>
        <a:xfrm rot="3600000">
          <a:off x="5898546" y="2073337"/>
          <a:ext cx="566450" cy="717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>
        <a:off x="5941030" y="2143155"/>
        <a:ext cx="396515" cy="430205"/>
      </dsp:txXfrm>
    </dsp:sp>
    <dsp:sp modelId="{4828F620-4526-4D67-8985-6E7DF0D075D1}">
      <dsp:nvSpPr>
        <dsp:cNvPr id="0" name=""/>
        <dsp:cNvSpPr/>
      </dsp:nvSpPr>
      <dsp:spPr>
        <a:xfrm>
          <a:off x="5925863" y="2766206"/>
          <a:ext cx="2124473" cy="21244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عدد المنافسين</a:t>
          </a:r>
          <a:r>
            <a:rPr lang="ar-SA" sz="2200" kern="1200" smtClean="0"/>
            <a:t> </a:t>
          </a:r>
          <a:endParaRPr lang="fr-FR" sz="2200" kern="1200"/>
        </a:p>
      </dsp:txBody>
      <dsp:txXfrm>
        <a:off x="6236985" y="3077328"/>
        <a:ext cx="1502229" cy="1502229"/>
      </dsp:txXfrm>
    </dsp:sp>
    <dsp:sp modelId="{E107BCFE-029A-4FBC-8046-B479AEB2E353}">
      <dsp:nvSpPr>
        <dsp:cNvPr id="0" name=""/>
        <dsp:cNvSpPr/>
      </dsp:nvSpPr>
      <dsp:spPr>
        <a:xfrm rot="10800000">
          <a:off x="5124282" y="3469938"/>
          <a:ext cx="566450" cy="717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 rot="10800000">
        <a:off x="5294217" y="3613340"/>
        <a:ext cx="396515" cy="430205"/>
      </dsp:txXfrm>
    </dsp:sp>
    <dsp:sp modelId="{88D8EF52-EF6F-4945-91D0-8049E46DFB76}">
      <dsp:nvSpPr>
        <dsp:cNvPr id="0" name=""/>
        <dsp:cNvSpPr/>
      </dsp:nvSpPr>
      <dsp:spPr>
        <a:xfrm>
          <a:off x="2732615" y="2766206"/>
          <a:ext cx="2124473" cy="212447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العلامة التجارية</a:t>
          </a:r>
          <a:endParaRPr lang="fr-FR" sz="2200" kern="1200"/>
        </a:p>
      </dsp:txBody>
      <dsp:txXfrm>
        <a:off x="3043737" y="3077328"/>
        <a:ext cx="1502229" cy="1502229"/>
      </dsp:txXfrm>
    </dsp:sp>
    <dsp:sp modelId="{C55F6AB3-DFB7-4845-B208-76F0B8544576}">
      <dsp:nvSpPr>
        <dsp:cNvPr id="0" name=""/>
        <dsp:cNvSpPr/>
      </dsp:nvSpPr>
      <dsp:spPr>
        <a:xfrm rot="18000000">
          <a:off x="4301922" y="2101105"/>
          <a:ext cx="566450" cy="717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>
        <a:off x="4344406" y="2318091"/>
        <a:ext cx="396515" cy="4302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809332-58AF-4763-928C-2C4EFF4F9AF5}">
      <dsp:nvSpPr>
        <dsp:cNvPr id="0" name=""/>
        <dsp:cNvSpPr/>
      </dsp:nvSpPr>
      <dsp:spPr>
        <a:xfrm>
          <a:off x="2384766" y="0"/>
          <a:ext cx="4466492" cy="4466492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EB17CE-AD1C-4957-A064-30B0EFADB629}">
      <dsp:nvSpPr>
        <dsp:cNvPr id="0" name=""/>
        <dsp:cNvSpPr/>
      </dsp:nvSpPr>
      <dsp:spPr>
        <a:xfrm>
          <a:off x="4618012" y="449048"/>
          <a:ext cx="2903219" cy="10573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الأسواق المتطورة ذات الدخل المرتفع </a:t>
          </a:r>
          <a:endParaRPr lang="fr-FR" sz="2400" kern="1200" dirty="0"/>
        </a:p>
      </dsp:txBody>
      <dsp:txXfrm>
        <a:off x="4669625" y="500661"/>
        <a:ext cx="2799993" cy="954076"/>
      </dsp:txXfrm>
    </dsp:sp>
    <dsp:sp modelId="{9A0E88DD-18A2-4219-887D-21707227FAA4}">
      <dsp:nvSpPr>
        <dsp:cNvPr id="0" name=""/>
        <dsp:cNvSpPr/>
      </dsp:nvSpPr>
      <dsp:spPr>
        <a:xfrm>
          <a:off x="4618012" y="1638513"/>
          <a:ext cx="2903219" cy="10573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-246306"/>
              <a:satOff val="7355"/>
              <a:lumOff val="2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الأسواق ذات الدخل المتوسط</a:t>
          </a:r>
          <a:endParaRPr lang="fr-FR" sz="2400" kern="1200"/>
        </a:p>
      </dsp:txBody>
      <dsp:txXfrm>
        <a:off x="4669625" y="1690126"/>
        <a:ext cx="2799993" cy="954076"/>
      </dsp:txXfrm>
    </dsp:sp>
    <dsp:sp modelId="{5D6C0D78-7DDF-446C-87E3-1C71D48A0F93}">
      <dsp:nvSpPr>
        <dsp:cNvPr id="0" name=""/>
        <dsp:cNvSpPr/>
      </dsp:nvSpPr>
      <dsp:spPr>
        <a:xfrm>
          <a:off x="4618012" y="2827978"/>
          <a:ext cx="2903219" cy="10573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-492612"/>
              <a:satOff val="14709"/>
              <a:lumOff val="5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الأسواق ذات الدخل المنخفض </a:t>
          </a:r>
          <a:endParaRPr lang="fr-FR" sz="2400" kern="1200"/>
        </a:p>
      </dsp:txBody>
      <dsp:txXfrm>
        <a:off x="4669625" y="2879591"/>
        <a:ext cx="2799993" cy="954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9D075-384D-43A4-9358-7B111E14F055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3DECC-FDEE-42F3-A889-A526AD32A2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885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510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16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4224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521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4986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728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67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772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CBD5D34C-E184-48C1-8C06-C2EC82419D4B}"/>
              </a:ext>
            </a:extLst>
          </p:cNvPr>
          <p:cNvSpPr>
            <a:spLocks/>
          </p:cNvSpPr>
          <p:nvPr/>
        </p:nvSpPr>
        <p:spPr bwMode="auto">
          <a:xfrm>
            <a:off x="-42333" y="4321175"/>
            <a:ext cx="1860551" cy="781050"/>
          </a:xfrm>
          <a:custGeom>
            <a:avLst/>
            <a:gdLst>
              <a:gd name="T0" fmla="*/ 2147483646 w 8042"/>
              <a:gd name="T1" fmla="*/ 2147483646 h 10000"/>
              <a:gd name="T2" fmla="*/ 2147483646 w 8042"/>
              <a:gd name="T3" fmla="*/ 2147483646 h 10000"/>
              <a:gd name="T4" fmla="*/ 2147483646 w 8042"/>
              <a:gd name="T5" fmla="*/ 2147483646 h 10000"/>
              <a:gd name="T6" fmla="*/ 2147483646 w 8042"/>
              <a:gd name="T7" fmla="*/ 2147483646 h 10000"/>
              <a:gd name="T8" fmla="*/ 2147483646 w 8042"/>
              <a:gd name="T9" fmla="*/ 2147483646 h 10000"/>
              <a:gd name="T10" fmla="*/ 2147483646 w 8042"/>
              <a:gd name="T11" fmla="*/ 105298818 h 10000"/>
              <a:gd name="T12" fmla="*/ 2147483646 w 8042"/>
              <a:gd name="T13" fmla="*/ 76236572 h 10000"/>
              <a:gd name="T14" fmla="*/ 2147483646 w 8042"/>
              <a:gd name="T15" fmla="*/ 19533436 h 10000"/>
              <a:gd name="T16" fmla="*/ 94026232 w 8042"/>
              <a:gd name="T17" fmla="*/ 0 h 10000"/>
              <a:gd name="T18" fmla="*/ 0 w 8042"/>
              <a:gd name="T19" fmla="*/ 2147483646 h 10000"/>
              <a:gd name="T20" fmla="*/ 2147483646 w 8042"/>
              <a:gd name="T21" fmla="*/ 2147483646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889" y="2514601"/>
            <a:ext cx="880060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889" y="4777381"/>
            <a:ext cx="880060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7EA52EF-7F0C-4C89-9BBB-3A1A80968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6A12171-26C8-4BE6-8A75-6FF02CEEB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F90303-156B-4904-A534-8C06D8AB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5151" y="4529139"/>
            <a:ext cx="778933" cy="3651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29D150-2D03-446C-A0BC-0567A1109873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89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10AEB254-6667-4A0B-8D7D-110EB600A95E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2" y="624110"/>
            <a:ext cx="8785599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888" y="2133600"/>
            <a:ext cx="8789313" cy="377762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3EF8B1-C62A-47A0-82B7-379B78A09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20D879-B433-4532-A04D-86354F6E0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DA1AE5-FE90-4040-91DB-FFF1D9E06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7D2CE2-94FA-4B24-A74B-453E93CC6983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95707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EC2B8B9F-406B-48BC-AF02-38816D459042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074562"/>
            <a:ext cx="8789313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3581400"/>
            <a:ext cx="8789313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CD2AE18-C234-4919-BE99-B28F93907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768B3F-B56A-414E-A86F-87B379871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DDFB4B1-1A49-4525-AAE1-8F82D00C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567" y="324485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7DF303-CBC6-4AD5-B9EE-D7643937B547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99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789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B5AF5F2F-003A-42FA-A6CD-09CCD8D4FB3B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889" y="2136707"/>
            <a:ext cx="4263375" cy="376739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6410" y="2136707"/>
            <a:ext cx="4262791" cy="376739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9A179FA6-B46C-4DD2-B196-C93A77761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E6B3690-F009-4767-A48C-C8AE69358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ED1376-498A-4971-9317-0C666D8C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F7F332-17A8-4F0E-A0E9-F81C975247B7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1596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>
            <a:extLst>
              <a:ext uri="{FF2B5EF4-FFF2-40B4-BE49-F238E27FC236}">
                <a16:creationId xmlns:a16="http://schemas.microsoft.com/office/drawing/2014/main" id="{0330B80A-1D20-45A0-BF6E-21A67A020E3D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0469" y="2226626"/>
            <a:ext cx="38327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887" y="2802889"/>
            <a:ext cx="4263376" cy="310570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1540" y="2223398"/>
            <a:ext cx="38309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11620" y="2799661"/>
            <a:ext cx="4260907" cy="310570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86973D68-A823-46CF-8004-FAB9E34B7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38DCC1CF-8339-4540-83F0-A5BEC3E3D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9968367-E36B-4774-AE74-86A3B98D9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24090F-BB58-4200-81CB-CB05DF208B96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0683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:a16="http://schemas.microsoft.com/office/drawing/2014/main" id="{AA70231D-9EC1-4127-BA32-24E75D5D67CF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0" y="624110"/>
            <a:ext cx="8785600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DBDB780B-127B-4DD5-999E-165BEE40B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4F52D51-F163-4326-9F3E-E0580F94D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AB85ECD9-6E4B-4DEA-86EC-BF7272F72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873E99-6000-4919-B770-441718FAE4BD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53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DCBA5BF0-A30D-4A97-889B-950693EC784B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831C5D2D-D372-4244-98BD-B50EF1AA7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95076567-B444-49A2-9E88-230F75606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AD46B0A-0A26-4E68-9076-16D9B49A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9D2C6F-40B8-499F-9AE0-2008ED8D961A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84231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3EA2B1F5-E556-4DB4-A8C4-A1010EA2D626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7" y="446088"/>
            <a:ext cx="3506112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659" y="446090"/>
            <a:ext cx="5054541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1598613"/>
            <a:ext cx="3506112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3E6EC17-8971-4EF3-9330-4C941F9CA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8D5E38EA-E6B3-4574-8A6D-485001805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A155FC6-D871-4D98-9DC4-77392E46F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C7C486-C474-475B-A838-599B52D8F17C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2184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FD1AD99D-431E-4456-8685-6FAFCF599FE2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4800600"/>
            <a:ext cx="878931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888" y="634965"/>
            <a:ext cx="8789313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367338"/>
            <a:ext cx="8789313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6BED3B6-02E0-4700-A452-CCD323207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3BC44E6-992A-4455-83AF-91685DA03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7EAADEC-4435-4996-8281-D77660FB9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BC730B-C09C-4E78-8993-3BE91E58A2D1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9187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47435F71-DDBB-4701-A918-69EA3667D2D4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09600"/>
            <a:ext cx="8789313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447459-5DCB-4611-8183-2403EAF33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D3A78A-C902-43B5-A0CC-8E013DE77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AE2525-9A45-435B-9594-CA17C36A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567" y="324485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9C703A-66F9-4F70-A541-3311325C386D}" type="slidenum">
              <a:rPr kumimoji="0" lang="ar-S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Tahoma" panose="020B060403050404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42049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B060C0E2-021D-42F3-AF6B-C43A2B84D2D6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id="{FD6B3A06-5552-472E-92C5-A564EA1A5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0884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>
                <a:ln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0F2A094E-A151-4EFF-8EA6-ACE5A573C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2367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>
                <a:ln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21296" y="3505200"/>
            <a:ext cx="753851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44A093A-3780-42C1-BF8E-94BC0EDFB70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A820F50-1939-420A-94B2-EA3D2B3FF8B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773ED60-1982-464C-BE56-867F69B35E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81567" y="324485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76E0C0-E4F3-467D-A55A-D0A96255E984}" type="slidenum">
              <a:rPr kumimoji="0" lang="ar-S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Tahoma" panose="020B060403050404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1670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89665866-F850-4674-A030-E14EB2DC455C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438402"/>
            <a:ext cx="8789313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AF33F76-5914-4CB9-92B7-0E2E8FF14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CDFFB46-33BF-4D3D-93AC-889749149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D564423-CD20-492D-8F8F-38B740DC3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395B6-24EE-40C2-8138-603BBDC18A94}" type="slidenum">
              <a:rPr kumimoji="0" lang="ar-S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Tahoma" panose="020B060403050404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11771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4AF6A7B0-0975-409C-A178-5281DEE40D36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F95A44F6-7730-4A76-A0A6-643B12547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0884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>
                <a:ln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9673D4E7-EB8F-42E1-847D-53F807ED9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2367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>
                <a:ln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7" y="4343400"/>
            <a:ext cx="891772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5181600"/>
            <a:ext cx="891772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B8FB5F58-01E6-410D-A86C-551C2EB76D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AE5CC070-6670-4F0F-9CE9-B336230FB00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505F728F-49FE-448A-AE6D-94FDFCE0F4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55ABB9-0B99-41BF-86E2-7A3BA63E61F0}" type="slidenum">
              <a:rPr kumimoji="0" lang="ar-S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Tahoma" panose="020B060403050404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806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7989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D8A728F7-474F-4541-8021-E90D989FCF28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27407"/>
            <a:ext cx="8789312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8" y="4343400"/>
            <a:ext cx="878931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E0B61E6C-E105-4229-8976-32767A7C08F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F1D94FB-849D-477A-BB4E-93C7CCB2AE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7C1C40C-E664-461D-8F62-C5283C10013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D2C23D-6062-457F-A4A0-F18D20DEFB04}" type="slidenum">
              <a:rPr kumimoji="0" lang="ar-S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Tahoma" panose="020B060403050404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57631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F8409C02-DCE3-4401-800A-C53A585806D0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62476D-29FB-42DE-AA8E-51D21B7F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89B11A-6F7C-4E1D-88AD-96B0571B7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B38EE7-373D-4DF9-9FA0-5AFF2E32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08BD36-150A-406D-80EC-BAF04A8C5D36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43353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3D4B3E2B-0CEA-4F8E-A875-7999793C4940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71380" y="627407"/>
            <a:ext cx="2208176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888" y="627407"/>
            <a:ext cx="6288464" cy="528381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140C47-034B-47B6-B9A8-D8E2017E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024ADD-B8B2-4392-9E4E-23384175A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D9E18F-5285-4554-914E-CCBF0867A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2BBAA3-7EA0-468B-9B72-7DBDBFABF4E7}" type="slidenum"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58951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عنوان وجد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6000" y="549275"/>
            <a:ext cx="105664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>
          <a:xfrm>
            <a:off x="1117601" y="2362201"/>
            <a:ext cx="10257367" cy="3724275"/>
          </a:xfrm>
        </p:spPr>
        <p:txBody>
          <a:bodyPr rtlCol="0">
            <a:normAutofit/>
          </a:bodyPr>
          <a:lstStyle/>
          <a:p>
            <a:pPr lvl="0"/>
            <a:endParaRPr lang="ar-SA" noProof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06C63C8-0097-4B78-8E59-CDB47B3C95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CF298D8-426A-4AF8-8EC1-6C07B058F5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0996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701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62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5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01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050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00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06/02/2025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79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  <p:sldLayoutId id="2147483991" r:id="rId12"/>
    <p:sldLayoutId id="2147483992" r:id="rId13"/>
    <p:sldLayoutId id="2147483993" r:id="rId14"/>
    <p:sldLayoutId id="2147483994" r:id="rId15"/>
    <p:sldLayoutId id="21474839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>
            <a:extLst>
              <a:ext uri="{FF2B5EF4-FFF2-40B4-BE49-F238E27FC236}">
                <a16:creationId xmlns:a16="http://schemas.microsoft.com/office/drawing/2014/main" id="{FA79765B-FD34-4D4B-9DFC-A0FC57EECEEA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1"/>
            <a:ext cx="2641600" cy="6638925"/>
            <a:chOff x="2487613" y="285750"/>
            <a:chExt cx="2428875" cy="5654676"/>
          </a:xfrm>
        </p:grpSpPr>
        <p:sp>
          <p:nvSpPr>
            <p:cNvPr id="1046" name="Freeform 11">
              <a:extLst>
                <a:ext uri="{FF2B5EF4-FFF2-40B4-BE49-F238E27FC236}">
                  <a16:creationId xmlns:a16="http://schemas.microsoft.com/office/drawing/2014/main" id="{801B1AE6-71F0-4022-AC20-060CEDBFB4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2147483646 w 22"/>
                <a:gd name="T1" fmla="*/ 2147483646 h 136"/>
                <a:gd name="T2" fmla="*/ 2147483646 w 22"/>
                <a:gd name="T3" fmla="*/ 2147483646 h 136"/>
                <a:gd name="T4" fmla="*/ 0 w 22"/>
                <a:gd name="T5" fmla="*/ 0 h 136"/>
                <a:gd name="T6" fmla="*/ 0 w 22"/>
                <a:gd name="T7" fmla="*/ 2147483646 h 136"/>
                <a:gd name="T8" fmla="*/ 2147483646 w 22"/>
                <a:gd name="T9" fmla="*/ 2147483646 h 136"/>
                <a:gd name="T10" fmla="*/ 2147483646 w 22"/>
                <a:gd name="T11" fmla="*/ 2147483646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47" name="Freeform 12">
              <a:extLst>
                <a:ext uri="{FF2B5EF4-FFF2-40B4-BE49-F238E27FC236}">
                  <a16:creationId xmlns:a16="http://schemas.microsoft.com/office/drawing/2014/main" id="{BFB582D7-76C4-49CE-BFA2-0A89F3A66F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2147483646 w 140"/>
                <a:gd name="T1" fmla="*/ 2147483646 h 504"/>
                <a:gd name="T2" fmla="*/ 2147483646 w 140"/>
                <a:gd name="T3" fmla="*/ 2147483646 h 504"/>
                <a:gd name="T4" fmla="*/ 2147483646 w 140"/>
                <a:gd name="T5" fmla="*/ 2147483646 h 504"/>
                <a:gd name="T6" fmla="*/ 2147483646 w 140"/>
                <a:gd name="T7" fmla="*/ 2147483646 h 504"/>
                <a:gd name="T8" fmla="*/ 0 w 140"/>
                <a:gd name="T9" fmla="*/ 0 h 504"/>
                <a:gd name="T10" fmla="*/ 2147483646 w 140"/>
                <a:gd name="T11" fmla="*/ 2147483646 h 504"/>
                <a:gd name="T12" fmla="*/ 2147483646 w 140"/>
                <a:gd name="T13" fmla="*/ 2147483646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48" name="Freeform 13">
              <a:extLst>
                <a:ext uri="{FF2B5EF4-FFF2-40B4-BE49-F238E27FC236}">
                  <a16:creationId xmlns:a16="http://schemas.microsoft.com/office/drawing/2014/main" id="{9060AE10-DE48-4352-8629-6246BD80F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2147483646 w 132"/>
                <a:gd name="T1" fmla="*/ 2147483646 h 308"/>
                <a:gd name="T2" fmla="*/ 0 w 132"/>
                <a:gd name="T3" fmla="*/ 0 h 308"/>
                <a:gd name="T4" fmla="*/ 0 w 132"/>
                <a:gd name="T5" fmla="*/ 2147483646 h 308"/>
                <a:gd name="T6" fmla="*/ 2147483646 w 132"/>
                <a:gd name="T7" fmla="*/ 2147483646 h 308"/>
                <a:gd name="T8" fmla="*/ 2147483646 w 132"/>
                <a:gd name="T9" fmla="*/ 2147483646 h 308"/>
                <a:gd name="T10" fmla="*/ 2147483646 w 132"/>
                <a:gd name="T11" fmla="*/ 2147483646 h 308"/>
                <a:gd name="T12" fmla="*/ 2147483646 w 132"/>
                <a:gd name="T13" fmla="*/ 2147483646 h 308"/>
                <a:gd name="T14" fmla="*/ 2147483646 w 132"/>
                <a:gd name="T15" fmla="*/ 2147483646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49" name="Freeform 14">
              <a:extLst>
                <a:ext uri="{FF2B5EF4-FFF2-40B4-BE49-F238E27FC236}">
                  <a16:creationId xmlns:a16="http://schemas.microsoft.com/office/drawing/2014/main" id="{ED56268B-A5BB-49E9-942A-CA39CD82D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2147483646 w 37"/>
                <a:gd name="T1" fmla="*/ 2147483646 h 79"/>
                <a:gd name="T2" fmla="*/ 2147483646 w 37"/>
                <a:gd name="T3" fmla="*/ 2147483646 h 79"/>
                <a:gd name="T4" fmla="*/ 0 w 37"/>
                <a:gd name="T5" fmla="*/ 0 h 79"/>
                <a:gd name="T6" fmla="*/ 2147483646 w 37"/>
                <a:gd name="T7" fmla="*/ 2147483646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50" name="Freeform 15">
              <a:extLst>
                <a:ext uri="{FF2B5EF4-FFF2-40B4-BE49-F238E27FC236}">
                  <a16:creationId xmlns:a16="http://schemas.microsoft.com/office/drawing/2014/main" id="{D98E6D98-383E-4966-A7F1-002FBBDBE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2147483646 w 178"/>
                <a:gd name="T1" fmla="*/ 2147483646 h 722"/>
                <a:gd name="T2" fmla="*/ 2147483646 w 178"/>
                <a:gd name="T3" fmla="*/ 2147483646 h 722"/>
                <a:gd name="T4" fmla="*/ 2147483646 w 178"/>
                <a:gd name="T5" fmla="*/ 2147483646 h 722"/>
                <a:gd name="T6" fmla="*/ 2147483646 w 178"/>
                <a:gd name="T7" fmla="*/ 2147483646 h 722"/>
                <a:gd name="T8" fmla="*/ 0 w 178"/>
                <a:gd name="T9" fmla="*/ 0 h 722"/>
                <a:gd name="T10" fmla="*/ 2147483646 w 178"/>
                <a:gd name="T11" fmla="*/ 2147483646 h 722"/>
                <a:gd name="T12" fmla="*/ 2147483646 w 178"/>
                <a:gd name="T13" fmla="*/ 2147483646 h 722"/>
                <a:gd name="T14" fmla="*/ 2147483646 w 178"/>
                <a:gd name="T15" fmla="*/ 2147483646 h 722"/>
                <a:gd name="T16" fmla="*/ 2147483646 w 178"/>
                <a:gd name="T17" fmla="*/ 2147483646 h 722"/>
                <a:gd name="T18" fmla="*/ 2147483646 w 178"/>
                <a:gd name="T19" fmla="*/ 2147483646 h 722"/>
                <a:gd name="T20" fmla="*/ 2147483646 w 178"/>
                <a:gd name="T21" fmla="*/ 2147483646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51" name="Freeform 16">
              <a:extLst>
                <a:ext uri="{FF2B5EF4-FFF2-40B4-BE49-F238E27FC236}">
                  <a16:creationId xmlns:a16="http://schemas.microsoft.com/office/drawing/2014/main" id="{35878B05-8C24-4A30-BF14-4A5852CEA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2147483646 w 23"/>
                <a:gd name="T1" fmla="*/ 2147483646 h 635"/>
                <a:gd name="T2" fmla="*/ 2147483646 w 23"/>
                <a:gd name="T3" fmla="*/ 2147483646 h 635"/>
                <a:gd name="T4" fmla="*/ 2147483646 w 23"/>
                <a:gd name="T5" fmla="*/ 2147483646 h 635"/>
                <a:gd name="T6" fmla="*/ 2147483646 w 23"/>
                <a:gd name="T7" fmla="*/ 2147483646 h 635"/>
                <a:gd name="T8" fmla="*/ 2147483646 w 23"/>
                <a:gd name="T9" fmla="*/ 2147483646 h 635"/>
                <a:gd name="T10" fmla="*/ 2147483646 w 23"/>
                <a:gd name="T11" fmla="*/ 2147483646 h 635"/>
                <a:gd name="T12" fmla="*/ 2147483646 w 23"/>
                <a:gd name="T13" fmla="*/ 0 h 635"/>
                <a:gd name="T14" fmla="*/ 2147483646 w 23"/>
                <a:gd name="T15" fmla="*/ 0 h 635"/>
                <a:gd name="T16" fmla="*/ 2147483646 w 23"/>
                <a:gd name="T17" fmla="*/ 2147483646 h 635"/>
                <a:gd name="T18" fmla="*/ 2147483646 w 23"/>
                <a:gd name="T19" fmla="*/ 2147483646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52" name="Freeform 17">
              <a:extLst>
                <a:ext uri="{FF2B5EF4-FFF2-40B4-BE49-F238E27FC236}">
                  <a16:creationId xmlns:a16="http://schemas.microsoft.com/office/drawing/2014/main" id="{030C7197-6E57-4486-8FA1-CC2D9D5DF6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2147483646 w 17"/>
                <a:gd name="T9" fmla="*/ 2147483646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53" name="Freeform 18">
              <a:extLst>
                <a:ext uri="{FF2B5EF4-FFF2-40B4-BE49-F238E27FC236}">
                  <a16:creationId xmlns:a16="http://schemas.microsoft.com/office/drawing/2014/main" id="{D52E41BE-70A7-408C-BCC7-1F1E0D914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2147483646 w 41"/>
                <a:gd name="T3" fmla="*/ 2147483646 h 222"/>
                <a:gd name="T4" fmla="*/ 2147483646 w 41"/>
                <a:gd name="T5" fmla="*/ 2147483646 h 222"/>
                <a:gd name="T6" fmla="*/ 2147483646 w 41"/>
                <a:gd name="T7" fmla="*/ 2147483646 h 222"/>
                <a:gd name="T8" fmla="*/ 2147483646 w 41"/>
                <a:gd name="T9" fmla="*/ 2147483646 h 222"/>
                <a:gd name="T10" fmla="*/ 2147483646 w 41"/>
                <a:gd name="T11" fmla="*/ 2147483646 h 222"/>
                <a:gd name="T12" fmla="*/ 2147483646 w 41"/>
                <a:gd name="T13" fmla="*/ 2147483646 h 222"/>
                <a:gd name="T14" fmla="*/ 2147483646 w 41"/>
                <a:gd name="T15" fmla="*/ 2147483646 h 222"/>
                <a:gd name="T16" fmla="*/ 2147483646 w 41"/>
                <a:gd name="T17" fmla="*/ 2147483646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54" name="Freeform 19">
              <a:extLst>
                <a:ext uri="{FF2B5EF4-FFF2-40B4-BE49-F238E27FC236}">
                  <a16:creationId xmlns:a16="http://schemas.microsoft.com/office/drawing/2014/main" id="{A370F4DD-9228-45F1-936E-98227CD042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2147483646 w 450"/>
                <a:gd name="T1" fmla="*/ 2147483646 h 878"/>
                <a:gd name="T2" fmla="*/ 2147483646 w 450"/>
                <a:gd name="T3" fmla="*/ 2147483646 h 878"/>
                <a:gd name="T4" fmla="*/ 2147483646 w 450"/>
                <a:gd name="T5" fmla="*/ 2147483646 h 878"/>
                <a:gd name="T6" fmla="*/ 2147483646 w 450"/>
                <a:gd name="T7" fmla="*/ 2147483646 h 878"/>
                <a:gd name="T8" fmla="*/ 2147483646 w 450"/>
                <a:gd name="T9" fmla="*/ 2147483646 h 878"/>
                <a:gd name="T10" fmla="*/ 2147483646 w 450"/>
                <a:gd name="T11" fmla="*/ 2147483646 h 878"/>
                <a:gd name="T12" fmla="*/ 2147483646 w 450"/>
                <a:gd name="T13" fmla="*/ 2147483646 h 878"/>
                <a:gd name="T14" fmla="*/ 2147483646 w 450"/>
                <a:gd name="T15" fmla="*/ 0 h 878"/>
                <a:gd name="T16" fmla="*/ 2147483646 w 450"/>
                <a:gd name="T17" fmla="*/ 2147483646 h 878"/>
                <a:gd name="T18" fmla="*/ 2147483646 w 450"/>
                <a:gd name="T19" fmla="*/ 2147483646 h 878"/>
                <a:gd name="T20" fmla="*/ 2147483646 w 450"/>
                <a:gd name="T21" fmla="*/ 2147483646 h 878"/>
                <a:gd name="T22" fmla="*/ 2147483646 w 450"/>
                <a:gd name="T23" fmla="*/ 2147483646 h 878"/>
                <a:gd name="T24" fmla="*/ 2147483646 w 450"/>
                <a:gd name="T25" fmla="*/ 2147483646 h 878"/>
                <a:gd name="T26" fmla="*/ 0 w 450"/>
                <a:gd name="T27" fmla="*/ 2147483646 h 878"/>
                <a:gd name="T28" fmla="*/ 0 w 450"/>
                <a:gd name="T29" fmla="*/ 2147483646 h 878"/>
                <a:gd name="T30" fmla="*/ 2147483646 w 450"/>
                <a:gd name="T31" fmla="*/ 2147483646 h 878"/>
                <a:gd name="T32" fmla="*/ 2147483646 w 450"/>
                <a:gd name="T33" fmla="*/ 2147483646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55" name="Freeform 20">
              <a:extLst>
                <a:ext uri="{FF2B5EF4-FFF2-40B4-BE49-F238E27FC236}">
                  <a16:creationId xmlns:a16="http://schemas.microsoft.com/office/drawing/2014/main" id="{741A9A86-2371-426B-8F69-EB0DD5859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2147483646 w 35"/>
                <a:gd name="T3" fmla="*/ 2147483646 h 73"/>
                <a:gd name="T4" fmla="*/ 2147483646 w 35"/>
                <a:gd name="T5" fmla="*/ 2147483646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56" name="Freeform 21">
              <a:extLst>
                <a:ext uri="{FF2B5EF4-FFF2-40B4-BE49-F238E27FC236}">
                  <a16:creationId xmlns:a16="http://schemas.microsoft.com/office/drawing/2014/main" id="{6EA4E6DC-5D1C-40D6-B238-D36C86A78A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2147483646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0 h 48"/>
                <a:gd name="T8" fmla="*/ 0 w 8"/>
                <a:gd name="T9" fmla="*/ 2147483646 h 48"/>
                <a:gd name="T10" fmla="*/ 2147483646 w 8"/>
                <a:gd name="T11" fmla="*/ 2147483646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57" name="Freeform 22">
              <a:extLst>
                <a:ext uri="{FF2B5EF4-FFF2-40B4-BE49-F238E27FC236}">
                  <a16:creationId xmlns:a16="http://schemas.microsoft.com/office/drawing/2014/main" id="{D79D59F2-BC1F-4E76-8411-982C9562E4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2147483646 w 52"/>
                <a:gd name="T1" fmla="*/ 2147483646 h 135"/>
                <a:gd name="T2" fmla="*/ 0 w 52"/>
                <a:gd name="T3" fmla="*/ 0 h 135"/>
                <a:gd name="T4" fmla="*/ 2147483646 w 52"/>
                <a:gd name="T5" fmla="*/ 2147483646 h 135"/>
                <a:gd name="T6" fmla="*/ 2147483646 w 52"/>
                <a:gd name="T7" fmla="*/ 2147483646 h 135"/>
                <a:gd name="T8" fmla="*/ 2147483646 w 52"/>
                <a:gd name="T9" fmla="*/ 2147483646 h 135"/>
                <a:gd name="T10" fmla="*/ 2147483646 w 52"/>
                <a:gd name="T11" fmla="*/ 2147483646 h 135"/>
                <a:gd name="T12" fmla="*/ 2147483646 w 52"/>
                <a:gd name="T13" fmla="*/ 2147483646 h 135"/>
                <a:gd name="T14" fmla="*/ 2147483646 w 52"/>
                <a:gd name="T15" fmla="*/ 2147483646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grpSp>
        <p:nvGrpSpPr>
          <p:cNvPr id="1027" name="Group 48">
            <a:extLst>
              <a:ext uri="{FF2B5EF4-FFF2-40B4-BE49-F238E27FC236}">
                <a16:creationId xmlns:a16="http://schemas.microsoft.com/office/drawing/2014/main" id="{2FD0233A-5CFE-42CC-83BC-D61B594B7F24}"/>
              </a:ext>
            </a:extLst>
          </p:cNvPr>
          <p:cNvGrpSpPr>
            <a:grpSpLocks/>
          </p:cNvGrpSpPr>
          <p:nvPr/>
        </p:nvGrpSpPr>
        <p:grpSpPr bwMode="auto">
          <a:xfrm>
            <a:off x="27518" y="0"/>
            <a:ext cx="2603500" cy="6853238"/>
            <a:chOff x="6627813" y="195717"/>
            <a:chExt cx="1952625" cy="5678034"/>
          </a:xfrm>
        </p:grpSpPr>
        <p:sp>
          <p:nvSpPr>
            <p:cNvPr id="1034" name="Freeform 27">
              <a:extLst>
                <a:ext uri="{FF2B5EF4-FFF2-40B4-BE49-F238E27FC236}">
                  <a16:creationId xmlns:a16="http://schemas.microsoft.com/office/drawing/2014/main" id="{C27820FF-DF09-4D67-8DC9-3B32A067822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>
                <a:gd name="T0" fmla="*/ 2147483646 w 103"/>
                <a:gd name="T1" fmla="*/ 2147483646 h 920"/>
                <a:gd name="T2" fmla="*/ 2147483646 w 103"/>
                <a:gd name="T3" fmla="*/ 2147483646 h 920"/>
                <a:gd name="T4" fmla="*/ 2147483646 w 103"/>
                <a:gd name="T5" fmla="*/ 2147483646 h 920"/>
                <a:gd name="T6" fmla="*/ 2147483646 w 103"/>
                <a:gd name="T7" fmla="*/ 2147483646 h 920"/>
                <a:gd name="T8" fmla="*/ 2147483646 w 103"/>
                <a:gd name="T9" fmla="*/ 2147483646 h 920"/>
                <a:gd name="T10" fmla="*/ 2147483646 w 103"/>
                <a:gd name="T11" fmla="*/ 2147483646 h 920"/>
                <a:gd name="T12" fmla="*/ 2147483646 w 103"/>
                <a:gd name="T13" fmla="*/ 2147483646 h 920"/>
                <a:gd name="T14" fmla="*/ 2147483646 w 103"/>
                <a:gd name="T15" fmla="*/ 2147483646 h 920"/>
                <a:gd name="T16" fmla="*/ 2147483646 w 103"/>
                <a:gd name="T17" fmla="*/ 2147483646 h 920"/>
                <a:gd name="T18" fmla="*/ 2147483646 w 103"/>
                <a:gd name="T19" fmla="*/ 2147483646 h 920"/>
                <a:gd name="T20" fmla="*/ 2147483646 w 103"/>
                <a:gd name="T21" fmla="*/ 2147483646 h 920"/>
                <a:gd name="T22" fmla="*/ 2147483646 w 103"/>
                <a:gd name="T23" fmla="*/ 0 h 920"/>
                <a:gd name="T24" fmla="*/ 0 w 103"/>
                <a:gd name="T25" fmla="*/ 0 h 920"/>
                <a:gd name="T26" fmla="*/ 2147483646 w 103"/>
                <a:gd name="T27" fmla="*/ 2147483646 h 920"/>
                <a:gd name="T28" fmla="*/ 2147483646 w 103"/>
                <a:gd name="T29" fmla="*/ 2147483646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35" name="Freeform 28">
              <a:extLst>
                <a:ext uri="{FF2B5EF4-FFF2-40B4-BE49-F238E27FC236}">
                  <a16:creationId xmlns:a16="http://schemas.microsoft.com/office/drawing/2014/main" id="{7FA9EAA0-7F50-4AE9-9912-C8371EA5D8F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2147483646 w 88"/>
                <a:gd name="T1" fmla="*/ 2147483646 h 330"/>
                <a:gd name="T2" fmla="*/ 2147483646 w 88"/>
                <a:gd name="T3" fmla="*/ 2147483646 h 330"/>
                <a:gd name="T4" fmla="*/ 2147483646 w 88"/>
                <a:gd name="T5" fmla="*/ 2147483646 h 330"/>
                <a:gd name="T6" fmla="*/ 2147483646 w 88"/>
                <a:gd name="T7" fmla="*/ 2147483646 h 330"/>
                <a:gd name="T8" fmla="*/ 2147483646 w 88"/>
                <a:gd name="T9" fmla="*/ 2147483646 h 330"/>
                <a:gd name="T10" fmla="*/ 0 w 88"/>
                <a:gd name="T11" fmla="*/ 0 h 330"/>
                <a:gd name="T12" fmla="*/ 2147483646 w 88"/>
                <a:gd name="T13" fmla="*/ 2147483646 h 330"/>
                <a:gd name="T14" fmla="*/ 2147483646 w 88"/>
                <a:gd name="T15" fmla="*/ 2147483646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36" name="Freeform 29">
              <a:extLst>
                <a:ext uri="{FF2B5EF4-FFF2-40B4-BE49-F238E27FC236}">
                  <a16:creationId xmlns:a16="http://schemas.microsoft.com/office/drawing/2014/main" id="{FC52F289-F877-4EC4-B819-A6380D16830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2147483646 w 90"/>
                <a:gd name="T1" fmla="*/ 2147483646 h 207"/>
                <a:gd name="T2" fmla="*/ 0 w 90"/>
                <a:gd name="T3" fmla="*/ 0 h 207"/>
                <a:gd name="T4" fmla="*/ 2147483646 w 90"/>
                <a:gd name="T5" fmla="*/ 2147483646 h 207"/>
                <a:gd name="T6" fmla="*/ 2147483646 w 90"/>
                <a:gd name="T7" fmla="*/ 2147483646 h 207"/>
                <a:gd name="T8" fmla="*/ 2147483646 w 90"/>
                <a:gd name="T9" fmla="*/ 2147483646 h 207"/>
                <a:gd name="T10" fmla="*/ 2147483646 w 90"/>
                <a:gd name="T11" fmla="*/ 2147483646 h 207"/>
                <a:gd name="T12" fmla="*/ 2147483646 w 90"/>
                <a:gd name="T13" fmla="*/ 2147483646 h 207"/>
                <a:gd name="T14" fmla="*/ 2147483646 w 90"/>
                <a:gd name="T15" fmla="*/ 2147483646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37" name="Freeform 30">
              <a:extLst>
                <a:ext uri="{FF2B5EF4-FFF2-40B4-BE49-F238E27FC236}">
                  <a16:creationId xmlns:a16="http://schemas.microsoft.com/office/drawing/2014/main" id="{9491D95B-DDD3-4E1D-9CD4-272E3EE3D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2147483646 w 115"/>
                <a:gd name="T1" fmla="*/ 2147483646 h 467"/>
                <a:gd name="T2" fmla="*/ 2147483646 w 115"/>
                <a:gd name="T3" fmla="*/ 2147483646 h 467"/>
                <a:gd name="T4" fmla="*/ 2147483646 w 115"/>
                <a:gd name="T5" fmla="*/ 2147483646 h 467"/>
                <a:gd name="T6" fmla="*/ 2147483646 w 115"/>
                <a:gd name="T7" fmla="*/ 2147483646 h 467"/>
                <a:gd name="T8" fmla="*/ 0 w 115"/>
                <a:gd name="T9" fmla="*/ 0 h 467"/>
                <a:gd name="T10" fmla="*/ 2147483646 w 115"/>
                <a:gd name="T11" fmla="*/ 2147483646 h 467"/>
                <a:gd name="T12" fmla="*/ 2147483646 w 115"/>
                <a:gd name="T13" fmla="*/ 2147483646 h 467"/>
                <a:gd name="T14" fmla="*/ 2147483646 w 115"/>
                <a:gd name="T15" fmla="*/ 2147483646 h 467"/>
                <a:gd name="T16" fmla="*/ 2147483646 w 115"/>
                <a:gd name="T17" fmla="*/ 2147483646 h 467"/>
                <a:gd name="T18" fmla="*/ 2147483646 w 115"/>
                <a:gd name="T19" fmla="*/ 2147483646 h 467"/>
                <a:gd name="T20" fmla="*/ 2147483646 w 115"/>
                <a:gd name="T21" fmla="*/ 2147483646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38" name="Freeform 31">
              <a:extLst>
                <a:ext uri="{FF2B5EF4-FFF2-40B4-BE49-F238E27FC236}">
                  <a16:creationId xmlns:a16="http://schemas.microsoft.com/office/drawing/2014/main" id="{44FF766D-2F45-4499-BE1C-5B410030BB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2147483646 w 36"/>
                <a:gd name="T1" fmla="*/ 2147483646 h 633"/>
                <a:gd name="T2" fmla="*/ 2147483646 w 36"/>
                <a:gd name="T3" fmla="*/ 2147483646 h 633"/>
                <a:gd name="T4" fmla="*/ 2147483646 w 36"/>
                <a:gd name="T5" fmla="*/ 2147483646 h 633"/>
                <a:gd name="T6" fmla="*/ 2147483646 w 36"/>
                <a:gd name="T7" fmla="*/ 2147483646 h 633"/>
                <a:gd name="T8" fmla="*/ 2147483646 w 36"/>
                <a:gd name="T9" fmla="*/ 2147483646 h 633"/>
                <a:gd name="T10" fmla="*/ 2147483646 w 36"/>
                <a:gd name="T11" fmla="*/ 0 h 633"/>
                <a:gd name="T12" fmla="*/ 2147483646 w 36"/>
                <a:gd name="T13" fmla="*/ 0 h 633"/>
                <a:gd name="T14" fmla="*/ 2147483646 w 36"/>
                <a:gd name="T15" fmla="*/ 2147483646 h 633"/>
                <a:gd name="T16" fmla="*/ 2147483646 w 36"/>
                <a:gd name="T17" fmla="*/ 2147483646 h 633"/>
                <a:gd name="T18" fmla="*/ 2147483646 w 36"/>
                <a:gd name="T19" fmla="*/ 2147483646 h 633"/>
                <a:gd name="T20" fmla="*/ 2147483646 w 36"/>
                <a:gd name="T21" fmla="*/ 2147483646 h 633"/>
                <a:gd name="T22" fmla="*/ 2147483646 w 36"/>
                <a:gd name="T23" fmla="*/ 2147483646 h 633"/>
                <a:gd name="T24" fmla="*/ 2147483646 w 36"/>
                <a:gd name="T25" fmla="*/ 2147483646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39" name="Freeform 32">
              <a:extLst>
                <a:ext uri="{FF2B5EF4-FFF2-40B4-BE49-F238E27FC236}">
                  <a16:creationId xmlns:a16="http://schemas.microsoft.com/office/drawing/2014/main" id="{4FC54E6C-D541-4832-856E-F4332A184322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2147483646 w 28"/>
                <a:gd name="T1" fmla="*/ 2147483646 h 59"/>
                <a:gd name="T2" fmla="*/ 2147483646 w 28"/>
                <a:gd name="T3" fmla="*/ 2147483646 h 59"/>
                <a:gd name="T4" fmla="*/ 0 w 28"/>
                <a:gd name="T5" fmla="*/ 0 h 59"/>
                <a:gd name="T6" fmla="*/ 2147483646 w 28"/>
                <a:gd name="T7" fmla="*/ 2147483646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40" name="Freeform 33">
              <a:extLst>
                <a:ext uri="{FF2B5EF4-FFF2-40B4-BE49-F238E27FC236}">
                  <a16:creationId xmlns:a16="http://schemas.microsoft.com/office/drawing/2014/main" id="{156FB9C2-9BF5-4E15-98F3-EAF64D2D0F8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2147483646 w 17"/>
                <a:gd name="T1" fmla="*/ 2147483646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0 w 17"/>
                <a:gd name="T9" fmla="*/ 0 h 107"/>
                <a:gd name="T10" fmla="*/ 0 w 17"/>
                <a:gd name="T11" fmla="*/ 2147483646 h 107"/>
                <a:gd name="T12" fmla="*/ 2147483646 w 17"/>
                <a:gd name="T13" fmla="*/ 2147483646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41" name="Freeform 34">
              <a:extLst>
                <a:ext uri="{FF2B5EF4-FFF2-40B4-BE49-F238E27FC236}">
                  <a16:creationId xmlns:a16="http://schemas.microsoft.com/office/drawing/2014/main" id="{10E70534-3AB1-46F9-A783-42D5605EF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2147483646 w 294"/>
                <a:gd name="T1" fmla="*/ 2147483646 h 568"/>
                <a:gd name="T2" fmla="*/ 2147483646 w 294"/>
                <a:gd name="T3" fmla="*/ 2147483646 h 568"/>
                <a:gd name="T4" fmla="*/ 2147483646 w 294"/>
                <a:gd name="T5" fmla="*/ 2147483646 h 568"/>
                <a:gd name="T6" fmla="*/ 2147483646 w 294"/>
                <a:gd name="T7" fmla="*/ 2147483646 h 568"/>
                <a:gd name="T8" fmla="*/ 2147483646 w 294"/>
                <a:gd name="T9" fmla="*/ 2147483646 h 568"/>
                <a:gd name="T10" fmla="*/ 2147483646 w 294"/>
                <a:gd name="T11" fmla="*/ 2147483646 h 568"/>
                <a:gd name="T12" fmla="*/ 2147483646 w 294"/>
                <a:gd name="T13" fmla="*/ 0 h 568"/>
                <a:gd name="T14" fmla="*/ 2147483646 w 294"/>
                <a:gd name="T15" fmla="*/ 0 h 568"/>
                <a:gd name="T16" fmla="*/ 2147483646 w 294"/>
                <a:gd name="T17" fmla="*/ 2147483646 h 568"/>
                <a:gd name="T18" fmla="*/ 2147483646 w 294"/>
                <a:gd name="T19" fmla="*/ 2147483646 h 568"/>
                <a:gd name="T20" fmla="*/ 2147483646 w 294"/>
                <a:gd name="T21" fmla="*/ 2147483646 h 568"/>
                <a:gd name="T22" fmla="*/ 2147483646 w 294"/>
                <a:gd name="T23" fmla="*/ 2147483646 h 568"/>
                <a:gd name="T24" fmla="*/ 2147483646 w 294"/>
                <a:gd name="T25" fmla="*/ 2147483646 h 568"/>
                <a:gd name="T26" fmla="*/ 0 w 294"/>
                <a:gd name="T27" fmla="*/ 2147483646 h 568"/>
                <a:gd name="T28" fmla="*/ 2147483646 w 294"/>
                <a:gd name="T29" fmla="*/ 2147483646 h 568"/>
                <a:gd name="T30" fmla="*/ 2147483646 w 294"/>
                <a:gd name="T31" fmla="*/ 2147483646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42" name="Freeform 35">
              <a:extLst>
                <a:ext uri="{FF2B5EF4-FFF2-40B4-BE49-F238E27FC236}">
                  <a16:creationId xmlns:a16="http://schemas.microsoft.com/office/drawing/2014/main" id="{FFA1537D-70E5-4241-989C-674C568E7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147483646 w 25"/>
                <a:gd name="T3" fmla="*/ 2147483646 h 53"/>
                <a:gd name="T4" fmla="*/ 2147483646 w 25"/>
                <a:gd name="T5" fmla="*/ 2147483646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43" name="Freeform 36">
              <a:extLst>
                <a:ext uri="{FF2B5EF4-FFF2-40B4-BE49-F238E27FC236}">
                  <a16:creationId xmlns:a16="http://schemas.microsoft.com/office/drawing/2014/main" id="{CE56E507-7222-4989-B197-D3470B4A25C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147483646 w 29"/>
                <a:gd name="T3" fmla="*/ 2147483646 h 141"/>
                <a:gd name="T4" fmla="*/ 2147483646 w 29"/>
                <a:gd name="T5" fmla="*/ 2147483646 h 141"/>
                <a:gd name="T6" fmla="*/ 2147483646 w 29"/>
                <a:gd name="T7" fmla="*/ 2147483646 h 141"/>
                <a:gd name="T8" fmla="*/ 2147483646 w 29"/>
                <a:gd name="T9" fmla="*/ 2147483646 h 141"/>
                <a:gd name="T10" fmla="*/ 2147483646 w 29"/>
                <a:gd name="T11" fmla="*/ 2147483646 h 141"/>
                <a:gd name="T12" fmla="*/ 2147483646 w 29"/>
                <a:gd name="T13" fmla="*/ 2147483646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44" name="Freeform 37">
              <a:extLst>
                <a:ext uri="{FF2B5EF4-FFF2-40B4-BE49-F238E27FC236}">
                  <a16:creationId xmlns:a16="http://schemas.microsoft.com/office/drawing/2014/main" id="{40607C83-988C-424A-AEC3-0B8323D67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2147483646 h 48"/>
                <a:gd name="T8" fmla="*/ 0 w 8"/>
                <a:gd name="T9" fmla="*/ 0 h 48"/>
                <a:gd name="T10" fmla="*/ 0 w 8"/>
                <a:gd name="T11" fmla="*/ 2147483646 h 48"/>
                <a:gd name="T12" fmla="*/ 0 w 8"/>
                <a:gd name="T13" fmla="*/ 2147483646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045" name="Freeform 38">
              <a:extLst>
                <a:ext uri="{FF2B5EF4-FFF2-40B4-BE49-F238E27FC236}">
                  <a16:creationId xmlns:a16="http://schemas.microsoft.com/office/drawing/2014/main" id="{FC1394BB-B318-4E7A-BC68-488628638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2147483646 w 44"/>
                <a:gd name="T1" fmla="*/ 2147483646 h 111"/>
                <a:gd name="T2" fmla="*/ 0 w 44"/>
                <a:gd name="T3" fmla="*/ 0 h 111"/>
                <a:gd name="T4" fmla="*/ 2147483646 w 44"/>
                <a:gd name="T5" fmla="*/ 2147483646 h 111"/>
                <a:gd name="T6" fmla="*/ 2147483646 w 44"/>
                <a:gd name="T7" fmla="*/ 2147483646 h 111"/>
                <a:gd name="T8" fmla="*/ 2147483646 w 44"/>
                <a:gd name="T9" fmla="*/ 2147483646 h 111"/>
                <a:gd name="T10" fmla="*/ 2147483646 w 44"/>
                <a:gd name="T11" fmla="*/ 2147483646 h 111"/>
                <a:gd name="T12" fmla="*/ 2147483646 w 44"/>
                <a:gd name="T13" fmla="*/ 2147483646 h 111"/>
                <a:gd name="T14" fmla="*/ 2147483646 w 44"/>
                <a:gd name="T15" fmla="*/ 2147483646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62" name="Rectangle 61">
            <a:extLst>
              <a:ext uri="{FF2B5EF4-FFF2-40B4-BE49-F238E27FC236}">
                <a16:creationId xmlns:a16="http://schemas.microsoft.com/office/drawing/2014/main" id="{DE4D6865-DBDF-4225-AB46-FAAAA8819907}"/>
              </a:ext>
            </a:extLst>
          </p:cNvPr>
          <p:cNvSpPr/>
          <p:nvPr/>
        </p:nvSpPr>
        <p:spPr>
          <a:xfrm>
            <a:off x="1" y="0"/>
            <a:ext cx="243417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>
            <a:extLst>
              <a:ext uri="{FF2B5EF4-FFF2-40B4-BE49-F238E27FC236}">
                <a16:creationId xmlns:a16="http://schemas.microsoft.com/office/drawing/2014/main" id="{1F00FE17-213E-4D8A-996C-575055ADF7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592917" y="623888"/>
            <a:ext cx="8786283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Modifiez le style du titre</a:t>
            </a:r>
            <a:endParaRPr lang="en-US" altLang="en-US"/>
          </a:p>
        </p:txBody>
      </p:sp>
      <p:sp>
        <p:nvSpPr>
          <p:cNvPr id="1030" name="Text Placeholder 2">
            <a:extLst>
              <a:ext uri="{FF2B5EF4-FFF2-40B4-BE49-F238E27FC236}">
                <a16:creationId xmlns:a16="http://schemas.microsoft.com/office/drawing/2014/main" id="{9EB3803C-88CF-4402-B89F-2565DFA329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590800" y="2133600"/>
            <a:ext cx="8788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Modifiez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BBF3F-F966-43F2-A6F5-C71D6266EA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63201" y="6135689"/>
            <a:ext cx="102235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00CAA-E4DF-4EA4-A99C-527F0BCFA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0800" y="6135689"/>
            <a:ext cx="76221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6A922-4B76-4AF9-8DFC-FF5EBF12C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681567" y="787401"/>
            <a:ext cx="7810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8FBC4E-25BF-4250-B389-8463B26E3871}" type="slidenum">
              <a:rPr kumimoji="0" lang="ar-S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Tahoma" panose="020B060403050404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1691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  <p:sldLayoutId id="2147484013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  <a:cs typeface="Tahoma" panose="020B060403050404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  <a:cs typeface="Tahoma" panose="020B060403050404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  <a:cs typeface="Tahoma" panose="020B060403050404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  <a:cs typeface="Tahoma" panose="020B060403050404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80" y="0"/>
            <a:ext cx="10687049" cy="67817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2377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>
            <a:extLst>
              <a:ext uri="{FF2B5EF4-FFF2-40B4-BE49-F238E27FC236}">
                <a16:creationId xmlns:a16="http://schemas.microsoft.com/office/drawing/2014/main" id="{A5EB328B-4C01-40C2-88E7-2ABECE7EA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1690" y="623888"/>
            <a:ext cx="9719732" cy="1281112"/>
          </a:xfrm>
        </p:spPr>
        <p:txBody>
          <a:bodyPr/>
          <a:lstStyle/>
          <a:p>
            <a:pPr algn="ctr" eaLnBrk="1" hangingPunct="1"/>
            <a:r>
              <a:rPr lang="ar-SA" altLang="en-US" sz="4000" b="1" dirty="0">
                <a:solidFill>
                  <a:srgbClr val="CC3300"/>
                </a:solidFill>
                <a:ea typeface="Times New Roman" panose="02020603050405020304" pitchFamily="18" charset="0"/>
                <a:cs typeface="Simplified Arabic" panose="02020603050405020304" pitchFamily="18" charset="-78"/>
              </a:rPr>
              <a:t>الفصل الخامس: اختيار وتقييم الأسواق الدولية</a:t>
            </a:r>
            <a:endParaRPr lang="fr-FR" altLang="en-US" sz="4000" b="1" dirty="0">
              <a:solidFill>
                <a:srgbClr val="CC3300"/>
              </a:solidFill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sp>
        <p:nvSpPr>
          <p:cNvPr id="21507" name="Espace réservé du contenu 2">
            <a:extLst>
              <a:ext uri="{FF2B5EF4-FFF2-40B4-BE49-F238E27FC236}">
                <a16:creationId xmlns:a16="http://schemas.microsoft.com/office/drawing/2014/main" id="{F04B26A0-5D52-4E0A-B5ED-0DA68B4D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377" y="2133600"/>
            <a:ext cx="9493955" cy="3778250"/>
          </a:xfrm>
        </p:spPr>
        <p:txBody>
          <a:bodyPr/>
          <a:lstStyle/>
          <a:p>
            <a:pPr marL="0" indent="0" algn="just" rtl="1" eaLnBrk="1" hangingPunct="1">
              <a:lnSpc>
                <a:spcPct val="107000"/>
              </a:lnSpc>
              <a:buNone/>
            </a:pPr>
            <a:r>
              <a:rPr lang="ar-DZ" altLang="en-US" sz="36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أولا: أهداف وعوائق الدخول للأسواق الدولية</a:t>
            </a:r>
          </a:p>
          <a:p>
            <a:pPr marL="0" indent="0" algn="just" rtl="1" eaLnBrk="1" hangingPunct="1">
              <a:lnSpc>
                <a:spcPct val="107000"/>
              </a:lnSpc>
              <a:buNone/>
            </a:pPr>
            <a:r>
              <a:rPr lang="ar-DZ" altLang="en-US" sz="36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ثانيا: اختيار وتقييم السواق الدولية</a:t>
            </a:r>
          </a:p>
          <a:p>
            <a:pPr marL="0" indent="0" algn="just" rtl="1" eaLnBrk="1" hangingPunct="1">
              <a:lnSpc>
                <a:spcPct val="107000"/>
              </a:lnSpc>
              <a:buNone/>
            </a:pPr>
            <a:r>
              <a:rPr lang="ar-DZ" altLang="en-US" sz="36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ثالثا: تصنيف الأسواق الدولية</a:t>
            </a:r>
          </a:p>
          <a:p>
            <a:pPr eaLnBrk="1" hangingPunct="1"/>
            <a:endParaRPr lang="fr-FR" altLang="en-US" dirty="0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168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01425"/>
          </a:xfrm>
        </p:spPr>
        <p:txBody>
          <a:bodyPr>
            <a:noAutofit/>
          </a:bodyPr>
          <a:lstStyle/>
          <a:p>
            <a:pPr marL="228600" lvl="0" indent="-228600" algn="ctr" rtl="1">
              <a:lnSpc>
                <a:spcPct val="120000"/>
              </a:lnSpc>
              <a:spcBef>
                <a:spcPts val="1000"/>
              </a:spcBef>
            </a:pPr>
            <a:r>
              <a:rPr lang="fr-FR" sz="4000" b="1" cap="non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/>
            </a:r>
            <a:br>
              <a:rPr lang="fr-FR" sz="4000" b="1" cap="non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SA" sz="4000" b="1" cap="non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أولا: أهداف وعوائق الدخول للأسواق الدولية</a:t>
            </a:r>
            <a:r>
              <a:rPr lang="fr-FR" cap="non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fr-FR" cap="non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sz="54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111" y="2133600"/>
            <a:ext cx="11109501" cy="3777622"/>
          </a:xfrm>
        </p:spPr>
        <p:txBody>
          <a:bodyPr/>
          <a:lstStyle/>
          <a:p>
            <a:pPr marL="0" indent="0" algn="just" rtl="1">
              <a:spcAft>
                <a:spcPts val="0"/>
              </a:spcAft>
              <a:buNone/>
            </a:pPr>
            <a:r>
              <a:rPr lang="ar-SA" sz="4000" dirty="0"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سنحاول التعرف على أهداف الدخول للأسواق الدولية في مرحلة أولى ثم نتعرف على أهم موانع ومعيقات التي تحد من هذا الدخول.</a:t>
            </a:r>
            <a:endParaRPr lang="fr-F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8704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14339"/>
          </a:xfrm>
        </p:spPr>
        <p:txBody>
          <a:bodyPr>
            <a:normAutofit fontScale="90000"/>
          </a:bodyPr>
          <a:lstStyle/>
          <a:p>
            <a:pPr marL="342900" lvl="0" indent="-342900" algn="ctr" rtl="1">
              <a:lnSpc>
                <a:spcPct val="120000"/>
              </a:lnSpc>
              <a:spcBef>
                <a:spcPts val="1000"/>
              </a:spcBef>
            </a:pPr>
            <a:r>
              <a:rPr lang="ar-SA" b="1" cap="non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1. أهداف الدخول للأسواق الدولية</a:t>
            </a:r>
            <a:r>
              <a:rPr lang="fr-FR" sz="1600" cap="none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fr-FR" sz="1600" cap="none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825128"/>
              </p:ext>
            </p:extLst>
          </p:nvPr>
        </p:nvGraphicFramePr>
        <p:xfrm>
          <a:off x="1141412" y="1336431"/>
          <a:ext cx="10464434" cy="5271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8273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1413" y="618519"/>
            <a:ext cx="9905998" cy="629990"/>
          </a:xfrm>
        </p:spPr>
        <p:txBody>
          <a:bodyPr>
            <a:normAutofit fontScale="90000"/>
          </a:bodyPr>
          <a:lstStyle/>
          <a:p>
            <a:pPr marL="342900" lvl="0" indent="-342900" algn="ctr" rtl="1">
              <a:spcAft>
                <a:spcPts val="0"/>
              </a:spcAft>
            </a:pPr>
            <a:r>
              <a:rPr lang="ar-S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2. معيقات الدخول للأسواق الدولية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217889"/>
              </p:ext>
            </p:extLst>
          </p:nvPr>
        </p:nvGraphicFramePr>
        <p:xfrm>
          <a:off x="778933" y="1433146"/>
          <a:ext cx="10782952" cy="4891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6035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01425"/>
          </a:xfrm>
        </p:spPr>
        <p:txBody>
          <a:bodyPr>
            <a:normAutofit/>
          </a:bodyPr>
          <a:lstStyle/>
          <a:p>
            <a:pPr algn="ctr" rtl="1"/>
            <a:r>
              <a:rPr lang="ar-SA" sz="4000" b="1" u="sng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ثالثا: تصنيف الأسواق الدولية</a:t>
            </a:r>
            <a:endParaRPr lang="fr-FR" sz="4000" b="1" u="sng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020710"/>
              </p:ext>
            </p:extLst>
          </p:nvPr>
        </p:nvGraphicFramePr>
        <p:xfrm>
          <a:off x="1141412" y="1828800"/>
          <a:ext cx="9905999" cy="4466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7427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838202" y="381000"/>
            <a:ext cx="10863942" cy="5050971"/>
          </a:xfrm>
        </p:spPr>
        <p:txBody>
          <a:bodyPr rtlCol="0">
            <a:normAutofit/>
          </a:bodyPr>
          <a:lstStyle/>
          <a:p>
            <a:pPr algn="ctr" defTabSz="685800" rtl="1">
              <a:defRPr/>
            </a:pPr>
            <a:r>
              <a:rPr lang="ar-DZ" sz="9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B Arabic Style" pitchFamily="2" charset="-78"/>
              </a:rPr>
              <a:t>شكرا على حسن الإصغاء</a:t>
            </a:r>
            <a:br>
              <a:rPr lang="ar-DZ" sz="9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B Arabic Style" pitchFamily="2" charset="-78"/>
              </a:rPr>
            </a:br>
            <a:r>
              <a:rPr lang="ar-DZ" sz="9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B Arabic Style" pitchFamily="2" charset="-78"/>
              </a:rPr>
              <a:t>والمتابعة</a:t>
            </a:r>
            <a:r>
              <a:rPr lang="fr-FR" sz="8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B Arabic Style" pitchFamily="2" charset="-78"/>
              </a:rPr>
              <a:t/>
            </a:r>
            <a:br>
              <a:rPr lang="fr-FR" sz="8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B Arabic Style" pitchFamily="2" charset="-78"/>
              </a:rPr>
            </a:br>
            <a:endParaRPr lang="fr-FR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14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214</TotalTime>
  <Words>164</Words>
  <Application>Microsoft Office PowerPoint</Application>
  <PresentationFormat>Grand écran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8" baseType="lpstr">
      <vt:lpstr>Arial</vt:lpstr>
      <vt:lpstr>B Arabic Style</vt:lpstr>
      <vt:lpstr>Calibri</vt:lpstr>
      <vt:lpstr>Century Gothic</vt:lpstr>
      <vt:lpstr>Simplified Arabic</vt:lpstr>
      <vt:lpstr>Tahoma</vt:lpstr>
      <vt:lpstr>Times New Roman</vt:lpstr>
      <vt:lpstr>Traditional Arabic</vt:lpstr>
      <vt:lpstr>Wingdings 3</vt:lpstr>
      <vt:lpstr>Brin</vt:lpstr>
      <vt:lpstr>1_Brin</vt:lpstr>
      <vt:lpstr>Présentation PowerPoint</vt:lpstr>
      <vt:lpstr>الفصل الخامس: اختيار وتقييم الأسواق الدولية</vt:lpstr>
      <vt:lpstr> أولا: أهداف وعوائق الدخول للأسواق الدولية </vt:lpstr>
      <vt:lpstr>1. أهداف الدخول للأسواق الدولية </vt:lpstr>
      <vt:lpstr>2. معيقات الدخول للأسواق الدولية </vt:lpstr>
      <vt:lpstr>ثالثا: تصنيف الأسواق الدولية</vt:lpstr>
      <vt:lpstr>شكرا على حسن الإصغاء والمتابعة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lazhar djerafi</dc:creator>
  <cp:lastModifiedBy>Utilisateur Windows</cp:lastModifiedBy>
  <cp:revision>44</cp:revision>
  <dcterms:created xsi:type="dcterms:W3CDTF">2017-02-06T17:30:54Z</dcterms:created>
  <dcterms:modified xsi:type="dcterms:W3CDTF">2025-02-06T18:04:50Z</dcterms:modified>
</cp:coreProperties>
</file>