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8"/>
  </p:notesMasterIdLst>
  <p:sldIdLst>
    <p:sldId id="256" r:id="rId2"/>
    <p:sldId id="257" r:id="rId3"/>
    <p:sldId id="258" r:id="rId4"/>
    <p:sldId id="259" r:id="rId5"/>
    <p:sldId id="260" r:id="rId6"/>
    <p:sldId id="261" r:id="rId7"/>
    <p:sldId id="264" r:id="rId8"/>
    <p:sldId id="262" r:id="rId9"/>
    <p:sldId id="276" r:id="rId10"/>
    <p:sldId id="269" r:id="rId11"/>
    <p:sldId id="279" r:id="rId12"/>
    <p:sldId id="280" r:id="rId13"/>
    <p:sldId id="283" r:id="rId14"/>
    <p:sldId id="284" r:id="rId15"/>
    <p:sldId id="285" r:id="rId16"/>
    <p:sldId id="287" r:id="rId17"/>
    <p:sldId id="288" r:id="rId18"/>
    <p:sldId id="289" r:id="rId19"/>
    <p:sldId id="290" r:id="rId20"/>
    <p:sldId id="268" r:id="rId21"/>
    <p:sldId id="281" r:id="rId22"/>
    <p:sldId id="282" r:id="rId23"/>
    <p:sldId id="266" r:id="rId24"/>
    <p:sldId id="273" r:id="rId25"/>
    <p:sldId id="286" r:id="rId26"/>
    <p:sldId id="274" r:id="rId27"/>
  </p:sldIdLst>
  <p:sldSz cx="12192000" cy="6858000"/>
  <p:notesSz cx="6858000" cy="9144000"/>
  <p:embeddedFontLst>
    <p:embeddedFont>
      <p:font typeface="Poppins Ligh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Yeseva One" panose="020B0604020202020204" charset="0"/>
      <p:regular r:id="rId37"/>
    </p:embeddedFont>
    <p:embeddedFont>
      <p:font typeface="Abril Fatfac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68" d="100"/>
          <a:sy n="68" d="100"/>
        </p:scale>
        <p:origin x="7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7b839050b1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7b839050b1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7b839050b1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7b839050b1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477375" y="4358175"/>
            <a:ext cx="7047900" cy="586500"/>
          </a:xfrm>
          <a:prstGeom prst="rect">
            <a:avLst/>
          </a:prstGeom>
          <a:solidFill>
            <a:schemeClr val="accent1"/>
          </a:solidFill>
        </p:spPr>
        <p:txBody>
          <a:bodyPr spcFirstLastPara="1" wrap="square" lIns="121900" tIns="121900" rIns="121900" bIns="121900" anchor="ctr"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2100"/>
              </a:spcBef>
              <a:spcAft>
                <a:spcPts val="0"/>
              </a:spcAft>
              <a:buClr>
                <a:schemeClr val="lt1"/>
              </a:buClr>
              <a:buSzPts val="1800"/>
              <a:buNone/>
              <a:defRPr>
                <a:solidFill>
                  <a:schemeClr val="lt1"/>
                </a:solidFill>
              </a:defRPr>
            </a:lvl3pPr>
            <a:lvl4pPr lvl="3">
              <a:spcBef>
                <a:spcPts val="2100"/>
              </a:spcBef>
              <a:spcAft>
                <a:spcPts val="0"/>
              </a:spcAft>
              <a:buClr>
                <a:schemeClr val="lt1"/>
              </a:buClr>
              <a:buSzPts val="1800"/>
              <a:buNone/>
              <a:defRPr>
                <a:solidFill>
                  <a:schemeClr val="lt1"/>
                </a:solidFill>
              </a:defRPr>
            </a:lvl4pPr>
            <a:lvl5pPr lvl="4">
              <a:spcBef>
                <a:spcPts val="2100"/>
              </a:spcBef>
              <a:spcAft>
                <a:spcPts val="0"/>
              </a:spcAft>
              <a:buClr>
                <a:schemeClr val="lt1"/>
              </a:buClr>
              <a:buSzPts val="1800"/>
              <a:buNone/>
              <a:defRPr>
                <a:solidFill>
                  <a:schemeClr val="lt1"/>
                </a:solidFill>
              </a:defRPr>
            </a:lvl5pPr>
            <a:lvl6pPr lvl="5">
              <a:spcBef>
                <a:spcPts val="2100"/>
              </a:spcBef>
              <a:spcAft>
                <a:spcPts val="0"/>
              </a:spcAft>
              <a:buClr>
                <a:schemeClr val="lt1"/>
              </a:buClr>
              <a:buSzPts val="1800"/>
              <a:buNone/>
              <a:defRPr>
                <a:solidFill>
                  <a:schemeClr val="lt1"/>
                </a:solidFill>
              </a:defRPr>
            </a:lvl6pPr>
            <a:lvl7pPr lvl="6">
              <a:spcBef>
                <a:spcPts val="2100"/>
              </a:spcBef>
              <a:spcAft>
                <a:spcPts val="0"/>
              </a:spcAft>
              <a:buClr>
                <a:schemeClr val="lt1"/>
              </a:buClr>
              <a:buSzPts val="1800"/>
              <a:buNone/>
              <a:defRPr>
                <a:solidFill>
                  <a:schemeClr val="lt1"/>
                </a:solidFill>
              </a:defRPr>
            </a:lvl7pPr>
            <a:lvl8pPr lvl="7">
              <a:spcBef>
                <a:spcPts val="2100"/>
              </a:spcBef>
              <a:spcAft>
                <a:spcPts val="0"/>
              </a:spcAft>
              <a:buClr>
                <a:schemeClr val="lt1"/>
              </a:buClr>
              <a:buSzPts val="1800"/>
              <a:buNone/>
              <a:defRPr>
                <a:solidFill>
                  <a:schemeClr val="lt1"/>
                </a:solidFill>
              </a:defRPr>
            </a:lvl8pPr>
            <a:lvl9pPr lvl="8">
              <a:spcBef>
                <a:spcPts val="2100"/>
              </a:spcBef>
              <a:spcAft>
                <a:spcPts val="2100"/>
              </a:spcAft>
              <a:buClr>
                <a:schemeClr val="lt1"/>
              </a:buClr>
              <a:buSzPts val="1800"/>
              <a:buNone/>
              <a:defRPr>
                <a:solidFill>
                  <a:schemeClr val="lt1"/>
                </a:solidFill>
              </a:defRPr>
            </a:lvl9pPr>
          </a:lstStyle>
          <a:p>
            <a:endParaRPr/>
          </a:p>
        </p:txBody>
      </p:sp>
      <p:sp>
        <p:nvSpPr>
          <p:cNvPr id="12" name="Google Shape;12;p2"/>
          <p:cNvSpPr txBox="1">
            <a:spLocks noGrp="1"/>
          </p:cNvSpPr>
          <p:nvPr>
            <p:ph type="title"/>
          </p:nvPr>
        </p:nvSpPr>
        <p:spPr>
          <a:xfrm>
            <a:off x="477375" y="1689650"/>
            <a:ext cx="7047900" cy="2526900"/>
          </a:xfrm>
          <a:prstGeom prst="rect">
            <a:avLst/>
          </a:prstGeom>
        </p:spPr>
        <p:txBody>
          <a:bodyPr spcFirstLastPara="1" wrap="square" lIns="121900" tIns="121900" rIns="121900" bIns="121900" anchor="ctr" anchorCtr="0">
            <a:noAutofit/>
          </a:bodyPr>
          <a:lstStyle>
            <a:lvl1pPr marL="0" marR="0" lvl="0" indent="0" rtl="0">
              <a:lnSpc>
                <a:spcPct val="80000"/>
              </a:lnSpc>
              <a:spcBef>
                <a:spcPts val="0"/>
              </a:spcBef>
              <a:spcAft>
                <a:spcPts val="0"/>
              </a:spcAft>
              <a:buClr>
                <a:schemeClr val="dk1"/>
              </a:buClr>
              <a:buSzPts val="9000"/>
              <a:buFont typeface="Aldrich"/>
              <a:buNone/>
              <a:defRPr sz="69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3" name="Google Shape;13;p2"/>
          <p:cNvSpPr/>
          <p:nvPr/>
        </p:nvSpPr>
        <p:spPr>
          <a:xfrm>
            <a:off x="8277125" y="125"/>
            <a:ext cx="39147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8881707" y="0"/>
            <a:ext cx="1423800" cy="22455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9519557" y="125"/>
            <a:ext cx="1143600" cy="18036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389170" y="3535432"/>
            <a:ext cx="1443600" cy="144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93703" y="2782024"/>
            <a:ext cx="634500" cy="63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06871" y="4680157"/>
            <a:ext cx="1679793" cy="1220440"/>
          </a:xfrm>
          <a:custGeom>
            <a:avLst/>
            <a:gdLst/>
            <a:ahLst/>
            <a:cxnLst/>
            <a:rect l="l" t="t" r="r" b="b"/>
            <a:pathLst>
              <a:path w="1555364" h="1130037" extrusionOk="0">
                <a:moveTo>
                  <a:pt x="232" y="786699"/>
                </a:moveTo>
                <a:cubicBezTo>
                  <a:pt x="-7828" y="760106"/>
                  <a:pt x="196976" y="649768"/>
                  <a:pt x="230827" y="631728"/>
                </a:cubicBezTo>
                <a:cubicBezTo>
                  <a:pt x="364031" y="560729"/>
                  <a:pt x="492676" y="484081"/>
                  <a:pt x="626540" y="414653"/>
                </a:cubicBezTo>
                <a:cubicBezTo>
                  <a:pt x="721762" y="365276"/>
                  <a:pt x="823898" y="332043"/>
                  <a:pt x="919529" y="284151"/>
                </a:cubicBezTo>
                <a:cubicBezTo>
                  <a:pt x="1073853" y="206865"/>
                  <a:pt x="1232540" y="140409"/>
                  <a:pt x="1386350" y="62638"/>
                </a:cubicBezTo>
                <a:cubicBezTo>
                  <a:pt x="1404885" y="53275"/>
                  <a:pt x="1521938" y="-22087"/>
                  <a:pt x="1530425" y="6393"/>
                </a:cubicBezTo>
                <a:cubicBezTo>
                  <a:pt x="1555180" y="89374"/>
                  <a:pt x="1560562" y="203874"/>
                  <a:pt x="1550732" y="288799"/>
                </a:cubicBezTo>
                <a:cubicBezTo>
                  <a:pt x="1538816" y="391764"/>
                  <a:pt x="1535749" y="496978"/>
                  <a:pt x="1496906" y="595199"/>
                </a:cubicBezTo>
                <a:cubicBezTo>
                  <a:pt x="1398208" y="844783"/>
                  <a:pt x="1145672" y="1066011"/>
                  <a:pt x="893879" y="1114846"/>
                </a:cubicBezTo>
                <a:cubicBezTo>
                  <a:pt x="688196" y="1154726"/>
                  <a:pt x="446556" y="1115512"/>
                  <a:pt x="275215" y="1004012"/>
                </a:cubicBezTo>
                <a:cubicBezTo>
                  <a:pt x="213104" y="963589"/>
                  <a:pt x="6486" y="807341"/>
                  <a:pt x="232" y="7866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9259706" y="5561024"/>
            <a:ext cx="1493497" cy="1281241"/>
          </a:xfrm>
          <a:custGeom>
            <a:avLst/>
            <a:gdLst/>
            <a:ahLst/>
            <a:cxnLst/>
            <a:rect l="l" t="t" r="r" b="b"/>
            <a:pathLst>
              <a:path w="1382868" h="1186334" extrusionOk="0">
                <a:moveTo>
                  <a:pt x="467097" y="35491"/>
                </a:moveTo>
                <a:cubicBezTo>
                  <a:pt x="233382" y="101500"/>
                  <a:pt x="149619" y="254976"/>
                  <a:pt x="122654" y="298124"/>
                </a:cubicBezTo>
                <a:cubicBezTo>
                  <a:pt x="49968" y="414415"/>
                  <a:pt x="27566" y="565958"/>
                  <a:pt x="5667" y="697308"/>
                </a:cubicBezTo>
                <a:cubicBezTo>
                  <a:pt x="-1571" y="740732"/>
                  <a:pt x="1591" y="859604"/>
                  <a:pt x="1591" y="859604"/>
                </a:cubicBezTo>
                <a:cubicBezTo>
                  <a:pt x="-6744" y="934537"/>
                  <a:pt x="18793" y="1013823"/>
                  <a:pt x="51950" y="1080146"/>
                </a:cubicBezTo>
                <a:cubicBezTo>
                  <a:pt x="105613" y="1187483"/>
                  <a:pt x="267948" y="1213610"/>
                  <a:pt x="365646" y="1157784"/>
                </a:cubicBezTo>
                <a:cubicBezTo>
                  <a:pt x="456305" y="1105978"/>
                  <a:pt x="487594" y="1010585"/>
                  <a:pt x="542677" y="927956"/>
                </a:cubicBezTo>
                <a:cubicBezTo>
                  <a:pt x="590503" y="856213"/>
                  <a:pt x="655311" y="792177"/>
                  <a:pt x="710394" y="726073"/>
                </a:cubicBezTo>
                <a:cubicBezTo>
                  <a:pt x="820636" y="593780"/>
                  <a:pt x="1001011" y="545936"/>
                  <a:pt x="1132799" y="443428"/>
                </a:cubicBezTo>
                <a:cubicBezTo>
                  <a:pt x="1206599" y="386031"/>
                  <a:pt x="1360256" y="327995"/>
                  <a:pt x="1381268" y="222915"/>
                </a:cubicBezTo>
                <a:cubicBezTo>
                  <a:pt x="1405185" y="103338"/>
                  <a:pt x="1154411" y="43893"/>
                  <a:pt x="1073792" y="36558"/>
                </a:cubicBezTo>
                <a:cubicBezTo>
                  <a:pt x="792861" y="11021"/>
                  <a:pt x="700821" y="-30507"/>
                  <a:pt x="467097" y="35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 name="Google Shape;20;p2"/>
          <p:cNvGrpSpPr/>
          <p:nvPr/>
        </p:nvGrpSpPr>
        <p:grpSpPr>
          <a:xfrm>
            <a:off x="10359957" y="5182183"/>
            <a:ext cx="1502034" cy="1675952"/>
            <a:chOff x="6415621" y="443747"/>
            <a:chExt cx="1388458" cy="1549225"/>
          </a:xfrm>
        </p:grpSpPr>
        <p:sp>
          <p:nvSpPr>
            <p:cNvPr id="21" name="Google Shape;21;p2"/>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 name="Google Shape;32;p2"/>
          <p:cNvGrpSpPr/>
          <p:nvPr/>
        </p:nvGrpSpPr>
        <p:grpSpPr>
          <a:xfrm>
            <a:off x="8692696" y="4599830"/>
            <a:ext cx="1812954" cy="2501662"/>
            <a:chOff x="259396" y="3664530"/>
            <a:chExt cx="1812954" cy="2501662"/>
          </a:xfrm>
        </p:grpSpPr>
        <p:sp>
          <p:nvSpPr>
            <p:cNvPr id="33" name="Google Shape;33;p2"/>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 name="Google Shape;46;p2"/>
          <p:cNvGrpSpPr/>
          <p:nvPr/>
        </p:nvGrpSpPr>
        <p:grpSpPr>
          <a:xfrm rot="10800000">
            <a:off x="9902441" y="8"/>
            <a:ext cx="1502034" cy="1675952"/>
            <a:chOff x="6415621" y="443747"/>
            <a:chExt cx="1388458" cy="1549225"/>
          </a:xfrm>
        </p:grpSpPr>
        <p:sp>
          <p:nvSpPr>
            <p:cNvPr id="47" name="Google Shape;47;p2"/>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 name="Google Shape;58;p2"/>
          <p:cNvSpPr/>
          <p:nvPr/>
        </p:nvSpPr>
        <p:spPr>
          <a:xfrm flipH="1">
            <a:off x="10880985" y="-83395"/>
            <a:ext cx="1385619" cy="1380040"/>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0 Timeline">
  <p:cSld name="CUSTOM_14">
    <p:spTree>
      <p:nvGrpSpPr>
        <p:cNvPr id="1" name="Shape 358"/>
        <p:cNvGrpSpPr/>
        <p:nvPr/>
      </p:nvGrpSpPr>
      <p:grpSpPr>
        <a:xfrm>
          <a:off x="0" y="0"/>
          <a:ext cx="0" cy="0"/>
          <a:chOff x="0" y="0"/>
          <a:chExt cx="0" cy="0"/>
        </a:xfrm>
      </p:grpSpPr>
      <p:sp>
        <p:nvSpPr>
          <p:cNvPr id="359" name="Google Shape;359;p11"/>
          <p:cNvSpPr txBox="1">
            <a:spLocks noGrp="1"/>
          </p:cNvSpPr>
          <p:nvPr>
            <p:ph type="subTitle" idx="1"/>
          </p:nvPr>
        </p:nvSpPr>
        <p:spPr>
          <a:xfrm>
            <a:off x="587713" y="2316000"/>
            <a:ext cx="2215500" cy="606900"/>
          </a:xfrm>
          <a:prstGeom prst="rect">
            <a:avLst/>
          </a:prstGeom>
          <a:solidFill>
            <a:schemeClr val="accent1"/>
          </a:solidFill>
        </p:spPr>
        <p:txBody>
          <a:bodyPr spcFirstLastPara="1" wrap="square" lIns="121900" tIns="121900" rIns="121900" bIns="121900" anchor="ctr" anchorCtr="0">
            <a:noAutofit/>
          </a:bodyPr>
          <a:lstStyle>
            <a:lvl1pPr lvl="0" algn="ctr" rtl="0">
              <a:spcBef>
                <a:spcPts val="0"/>
              </a:spcBef>
              <a:spcAft>
                <a:spcPts val="0"/>
              </a:spcAft>
              <a:buSzPts val="2200"/>
              <a:buNone/>
              <a:defRPr sz="2200">
                <a:solidFill>
                  <a:schemeClr val="accent4"/>
                </a:solidFill>
                <a:latin typeface="Yeseva One"/>
                <a:ea typeface="Yeseva One"/>
                <a:cs typeface="Yeseva One"/>
                <a:sym typeface="Yeseva One"/>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60" name="Google Shape;360;p11"/>
          <p:cNvSpPr txBox="1">
            <a:spLocks noGrp="1"/>
          </p:cNvSpPr>
          <p:nvPr>
            <p:ph type="subTitle" idx="2"/>
          </p:nvPr>
        </p:nvSpPr>
        <p:spPr>
          <a:xfrm>
            <a:off x="2787980" y="2316000"/>
            <a:ext cx="2215500" cy="606900"/>
          </a:xfrm>
          <a:prstGeom prst="rect">
            <a:avLst/>
          </a:prstGeom>
          <a:solidFill>
            <a:schemeClr val="accent2"/>
          </a:solidFill>
        </p:spPr>
        <p:txBody>
          <a:bodyPr spcFirstLastPara="1" wrap="square" lIns="121900" tIns="121900" rIns="121900" bIns="121900" anchor="ctr" anchorCtr="0">
            <a:noAutofit/>
          </a:bodyPr>
          <a:lstStyle>
            <a:lvl1pPr lvl="0" algn="ctr" rtl="0">
              <a:spcBef>
                <a:spcPts val="0"/>
              </a:spcBef>
              <a:spcAft>
                <a:spcPts val="0"/>
              </a:spcAft>
              <a:buSzPts val="2200"/>
              <a:buNone/>
              <a:defRPr sz="2200">
                <a:solidFill>
                  <a:schemeClr val="accent4"/>
                </a:solidFill>
                <a:latin typeface="Yeseva One"/>
                <a:ea typeface="Yeseva One"/>
                <a:cs typeface="Yeseva One"/>
                <a:sym typeface="Yeseva One"/>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61" name="Google Shape;361;p11"/>
          <p:cNvSpPr txBox="1">
            <a:spLocks noGrp="1"/>
          </p:cNvSpPr>
          <p:nvPr>
            <p:ph type="subTitle" idx="3"/>
          </p:nvPr>
        </p:nvSpPr>
        <p:spPr>
          <a:xfrm>
            <a:off x="4988248" y="2316000"/>
            <a:ext cx="2215500" cy="606900"/>
          </a:xfrm>
          <a:prstGeom prst="rect">
            <a:avLst/>
          </a:prstGeom>
          <a:solidFill>
            <a:schemeClr val="accent3"/>
          </a:solidFill>
        </p:spPr>
        <p:txBody>
          <a:bodyPr spcFirstLastPara="1" wrap="square" lIns="121900" tIns="121900" rIns="121900" bIns="121900" anchor="ctr" anchorCtr="0">
            <a:noAutofit/>
          </a:bodyPr>
          <a:lstStyle>
            <a:lvl1pPr lvl="0" algn="ctr" rtl="0">
              <a:spcBef>
                <a:spcPts val="0"/>
              </a:spcBef>
              <a:spcAft>
                <a:spcPts val="0"/>
              </a:spcAft>
              <a:buSzPts val="2200"/>
              <a:buNone/>
              <a:defRPr sz="2200">
                <a:latin typeface="Yeseva One"/>
                <a:ea typeface="Yeseva One"/>
                <a:cs typeface="Yeseva One"/>
                <a:sym typeface="Yeseva One"/>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62" name="Google Shape;362;p11"/>
          <p:cNvSpPr txBox="1">
            <a:spLocks noGrp="1"/>
          </p:cNvSpPr>
          <p:nvPr>
            <p:ph type="subTitle" idx="4"/>
          </p:nvPr>
        </p:nvSpPr>
        <p:spPr>
          <a:xfrm>
            <a:off x="7188516" y="2316000"/>
            <a:ext cx="2215500" cy="606900"/>
          </a:xfrm>
          <a:prstGeom prst="rect">
            <a:avLst/>
          </a:prstGeom>
          <a:solidFill>
            <a:schemeClr val="accent2"/>
          </a:solidFill>
        </p:spPr>
        <p:txBody>
          <a:bodyPr spcFirstLastPara="1" wrap="square" lIns="121900" tIns="121900" rIns="121900" bIns="121900" anchor="ctr" anchorCtr="0">
            <a:noAutofit/>
          </a:bodyPr>
          <a:lstStyle>
            <a:lvl1pPr lvl="0" algn="ctr" rtl="0">
              <a:spcBef>
                <a:spcPts val="0"/>
              </a:spcBef>
              <a:spcAft>
                <a:spcPts val="0"/>
              </a:spcAft>
              <a:buSzPts val="2200"/>
              <a:buNone/>
              <a:defRPr sz="2200">
                <a:solidFill>
                  <a:schemeClr val="accent4"/>
                </a:solidFill>
                <a:latin typeface="Yeseva One"/>
                <a:ea typeface="Yeseva One"/>
                <a:cs typeface="Yeseva One"/>
                <a:sym typeface="Yeseva One"/>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63" name="Google Shape;363;p11"/>
          <p:cNvSpPr txBox="1">
            <a:spLocks noGrp="1"/>
          </p:cNvSpPr>
          <p:nvPr>
            <p:ph type="subTitle" idx="5"/>
          </p:nvPr>
        </p:nvSpPr>
        <p:spPr>
          <a:xfrm>
            <a:off x="9388784" y="2316000"/>
            <a:ext cx="2215500" cy="606900"/>
          </a:xfrm>
          <a:prstGeom prst="rect">
            <a:avLst/>
          </a:prstGeom>
          <a:solidFill>
            <a:schemeClr val="accent1"/>
          </a:solidFill>
        </p:spPr>
        <p:txBody>
          <a:bodyPr spcFirstLastPara="1" wrap="square" lIns="121900" tIns="121900" rIns="121900" bIns="121900" anchor="ctr" anchorCtr="0">
            <a:noAutofit/>
          </a:bodyPr>
          <a:lstStyle>
            <a:lvl1pPr lvl="0" algn="ctr" rtl="0">
              <a:spcBef>
                <a:spcPts val="0"/>
              </a:spcBef>
              <a:spcAft>
                <a:spcPts val="0"/>
              </a:spcAft>
              <a:buSzPts val="2200"/>
              <a:buNone/>
              <a:defRPr sz="2200">
                <a:solidFill>
                  <a:schemeClr val="accent4"/>
                </a:solidFill>
                <a:latin typeface="Yeseva One"/>
                <a:ea typeface="Yeseva One"/>
                <a:cs typeface="Yeseva One"/>
                <a:sym typeface="Yeseva One"/>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64" name="Google Shape;364;p11"/>
          <p:cNvSpPr txBox="1">
            <a:spLocks noGrp="1"/>
          </p:cNvSpPr>
          <p:nvPr>
            <p:ph type="title"/>
          </p:nvPr>
        </p:nvSpPr>
        <p:spPr>
          <a:xfrm>
            <a:off x="415600" y="974367"/>
            <a:ext cx="11360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5" name="Google Shape;365;p11"/>
          <p:cNvSpPr txBox="1">
            <a:spLocks noGrp="1"/>
          </p:cNvSpPr>
          <p:nvPr>
            <p:ph type="body" idx="6"/>
          </p:nvPr>
        </p:nvSpPr>
        <p:spPr>
          <a:xfrm>
            <a:off x="587725" y="3238625"/>
            <a:ext cx="2200200" cy="1673100"/>
          </a:xfrm>
          <a:prstGeom prst="rect">
            <a:avLst/>
          </a:prstGeom>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66" name="Google Shape;366;p11"/>
          <p:cNvSpPr txBox="1">
            <a:spLocks noGrp="1"/>
          </p:cNvSpPr>
          <p:nvPr>
            <p:ph type="body" idx="7"/>
          </p:nvPr>
        </p:nvSpPr>
        <p:spPr>
          <a:xfrm>
            <a:off x="2803225" y="3238625"/>
            <a:ext cx="2185200" cy="16731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67" name="Google Shape;367;p11"/>
          <p:cNvSpPr txBox="1">
            <a:spLocks noGrp="1"/>
          </p:cNvSpPr>
          <p:nvPr>
            <p:ph type="body" idx="8"/>
          </p:nvPr>
        </p:nvSpPr>
        <p:spPr>
          <a:xfrm>
            <a:off x="4988250" y="3238625"/>
            <a:ext cx="2215500" cy="16731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68" name="Google Shape;368;p11"/>
          <p:cNvSpPr txBox="1">
            <a:spLocks noGrp="1"/>
          </p:cNvSpPr>
          <p:nvPr>
            <p:ph type="body" idx="9"/>
          </p:nvPr>
        </p:nvSpPr>
        <p:spPr>
          <a:xfrm>
            <a:off x="7242675" y="3238625"/>
            <a:ext cx="2146200" cy="16731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69" name="Google Shape;369;p11"/>
          <p:cNvSpPr txBox="1">
            <a:spLocks noGrp="1"/>
          </p:cNvSpPr>
          <p:nvPr>
            <p:ph type="body" idx="13"/>
          </p:nvPr>
        </p:nvSpPr>
        <p:spPr>
          <a:xfrm>
            <a:off x="9388625" y="3238625"/>
            <a:ext cx="2215500" cy="16731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70" name="Google Shape;370;p11"/>
          <p:cNvSpPr/>
          <p:nvPr/>
        </p:nvSpPr>
        <p:spPr>
          <a:xfrm rot="10800000" flipH="1">
            <a:off x="2" y="-100"/>
            <a:ext cx="999900" cy="1577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800000" flipH="1">
            <a:off x="447960" y="144"/>
            <a:ext cx="803100" cy="12666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1"/>
          <p:cNvGrpSpPr/>
          <p:nvPr/>
        </p:nvGrpSpPr>
        <p:grpSpPr>
          <a:xfrm rot="10800000">
            <a:off x="717184" y="88"/>
            <a:ext cx="1054812" cy="1176946"/>
            <a:chOff x="6415621" y="443747"/>
            <a:chExt cx="1388458" cy="1549225"/>
          </a:xfrm>
        </p:grpSpPr>
        <p:sp>
          <p:nvSpPr>
            <p:cNvPr id="373" name="Google Shape;373;p11"/>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4" name="Google Shape;384;p11"/>
          <p:cNvSpPr/>
          <p:nvPr/>
        </p:nvSpPr>
        <p:spPr>
          <a:xfrm flipH="1">
            <a:off x="10880985" y="-83395"/>
            <a:ext cx="1385619" cy="1380040"/>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1 Title and text left">
  <p:cSld name="CUSTOM_15">
    <p:spTree>
      <p:nvGrpSpPr>
        <p:cNvPr id="1" name="Shape 385"/>
        <p:cNvGrpSpPr/>
        <p:nvPr/>
      </p:nvGrpSpPr>
      <p:grpSpPr>
        <a:xfrm>
          <a:off x="0" y="0"/>
          <a:ext cx="0" cy="0"/>
          <a:chOff x="0" y="0"/>
          <a:chExt cx="0" cy="0"/>
        </a:xfrm>
      </p:grpSpPr>
      <p:sp>
        <p:nvSpPr>
          <p:cNvPr id="386" name="Google Shape;386;p12"/>
          <p:cNvSpPr/>
          <p:nvPr/>
        </p:nvSpPr>
        <p:spPr>
          <a:xfrm>
            <a:off x="6136325" y="0"/>
            <a:ext cx="6096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2"/>
          <p:cNvSpPr txBox="1">
            <a:spLocks noGrp="1"/>
          </p:cNvSpPr>
          <p:nvPr>
            <p:ph type="title"/>
          </p:nvPr>
        </p:nvSpPr>
        <p:spPr>
          <a:xfrm>
            <a:off x="340851" y="1981100"/>
            <a:ext cx="5346000" cy="1264200"/>
          </a:xfrm>
          <a:prstGeom prst="rect">
            <a:avLst/>
          </a:prstGeom>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88" name="Google Shape;388;p12"/>
          <p:cNvSpPr txBox="1">
            <a:spLocks noGrp="1"/>
          </p:cNvSpPr>
          <p:nvPr>
            <p:ph type="body" idx="1"/>
          </p:nvPr>
        </p:nvSpPr>
        <p:spPr>
          <a:xfrm>
            <a:off x="340947" y="3438950"/>
            <a:ext cx="5346000" cy="1702500"/>
          </a:xfrm>
          <a:prstGeom prst="rect">
            <a:avLst/>
          </a:prstGeom>
        </p:spPr>
        <p:txBody>
          <a:bodyPr spcFirstLastPara="1" wrap="square" lIns="121900" tIns="121900" rIns="121900" bIns="121900" anchor="t" anchorCtr="0">
            <a:noAutofit/>
          </a:bodyPr>
          <a:lstStyle>
            <a:lvl1pPr marL="457200" lvl="0" indent="-342900" algn="r" rtl="0">
              <a:spcBef>
                <a:spcPts val="0"/>
              </a:spcBef>
              <a:spcAft>
                <a:spcPts val="0"/>
              </a:spcAft>
              <a:buSzPts val="1800"/>
              <a:buChar char="●"/>
              <a:defRPr/>
            </a:lvl1pPr>
            <a:lvl2pPr marL="914400" lvl="1" indent="-342900" algn="r" rtl="0">
              <a:spcBef>
                <a:spcPts val="0"/>
              </a:spcBef>
              <a:spcAft>
                <a:spcPts val="0"/>
              </a:spcAft>
              <a:buSzPts val="1800"/>
              <a:buChar char="○"/>
              <a:defRPr/>
            </a:lvl2pPr>
            <a:lvl3pPr marL="1371600" lvl="2" indent="-342900" algn="r" rtl="0">
              <a:spcBef>
                <a:spcPts val="2100"/>
              </a:spcBef>
              <a:spcAft>
                <a:spcPts val="0"/>
              </a:spcAft>
              <a:buSzPts val="1800"/>
              <a:buChar char="■"/>
              <a:defRPr/>
            </a:lvl3pPr>
            <a:lvl4pPr marL="1828800" lvl="3" indent="-342900" algn="r" rtl="0">
              <a:spcBef>
                <a:spcPts val="2100"/>
              </a:spcBef>
              <a:spcAft>
                <a:spcPts val="0"/>
              </a:spcAft>
              <a:buSzPts val="1800"/>
              <a:buChar char="●"/>
              <a:defRPr/>
            </a:lvl4pPr>
            <a:lvl5pPr marL="2286000" lvl="4" indent="-342900" algn="r" rtl="0">
              <a:spcBef>
                <a:spcPts val="2100"/>
              </a:spcBef>
              <a:spcAft>
                <a:spcPts val="0"/>
              </a:spcAft>
              <a:buSzPts val="1800"/>
              <a:buChar char="○"/>
              <a:defRPr/>
            </a:lvl5pPr>
            <a:lvl6pPr marL="2743200" lvl="5" indent="-342900" algn="r" rtl="0">
              <a:spcBef>
                <a:spcPts val="2100"/>
              </a:spcBef>
              <a:spcAft>
                <a:spcPts val="0"/>
              </a:spcAft>
              <a:buSzPts val="1800"/>
              <a:buChar char="■"/>
              <a:defRPr/>
            </a:lvl6pPr>
            <a:lvl7pPr marL="3200400" lvl="6" indent="-342900" algn="r" rtl="0">
              <a:spcBef>
                <a:spcPts val="2100"/>
              </a:spcBef>
              <a:spcAft>
                <a:spcPts val="0"/>
              </a:spcAft>
              <a:buSzPts val="1800"/>
              <a:buChar char="●"/>
              <a:defRPr/>
            </a:lvl7pPr>
            <a:lvl8pPr marL="3657600" lvl="7" indent="-342900" algn="r" rtl="0">
              <a:spcBef>
                <a:spcPts val="2100"/>
              </a:spcBef>
              <a:spcAft>
                <a:spcPts val="0"/>
              </a:spcAft>
              <a:buSzPts val="1800"/>
              <a:buChar char="○"/>
              <a:defRPr/>
            </a:lvl8pPr>
            <a:lvl9pPr marL="4114800" lvl="8" indent="-342900" algn="r" rtl="0">
              <a:spcBef>
                <a:spcPts val="2100"/>
              </a:spcBef>
              <a:spcAft>
                <a:spcPts val="210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Title and text right">
  <p:cSld name="CUSTOM_16">
    <p:spTree>
      <p:nvGrpSpPr>
        <p:cNvPr id="1" name="Shape 389"/>
        <p:cNvGrpSpPr/>
        <p:nvPr/>
      </p:nvGrpSpPr>
      <p:grpSpPr>
        <a:xfrm>
          <a:off x="0" y="0"/>
          <a:ext cx="0" cy="0"/>
          <a:chOff x="0" y="0"/>
          <a:chExt cx="0" cy="0"/>
        </a:xfrm>
      </p:grpSpPr>
      <p:sp>
        <p:nvSpPr>
          <p:cNvPr id="390" name="Google Shape;390;p13"/>
          <p:cNvSpPr/>
          <p:nvPr/>
        </p:nvSpPr>
        <p:spPr>
          <a:xfrm>
            <a:off x="0" y="0"/>
            <a:ext cx="6096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txBox="1">
            <a:spLocks noGrp="1"/>
          </p:cNvSpPr>
          <p:nvPr>
            <p:ph type="title"/>
          </p:nvPr>
        </p:nvSpPr>
        <p:spPr>
          <a:xfrm>
            <a:off x="6563475" y="2122000"/>
            <a:ext cx="5393100" cy="12429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92" name="Google Shape;392;p13"/>
          <p:cNvSpPr txBox="1">
            <a:spLocks noGrp="1"/>
          </p:cNvSpPr>
          <p:nvPr>
            <p:ph type="body" idx="1"/>
          </p:nvPr>
        </p:nvSpPr>
        <p:spPr>
          <a:xfrm>
            <a:off x="6563572" y="3503650"/>
            <a:ext cx="5393100" cy="1702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393" name="Google Shape;393;p13"/>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Just title">
  <p:cSld name="CUSTOM_22">
    <p:spTree>
      <p:nvGrpSpPr>
        <p:cNvPr id="1" name="Shape 394"/>
        <p:cNvGrpSpPr/>
        <p:nvPr/>
      </p:nvGrpSpPr>
      <p:grpSpPr>
        <a:xfrm>
          <a:off x="0" y="0"/>
          <a:ext cx="0" cy="0"/>
          <a:chOff x="0" y="0"/>
          <a:chExt cx="0" cy="0"/>
        </a:xfrm>
      </p:grpSpPr>
      <p:sp>
        <p:nvSpPr>
          <p:cNvPr id="395" name="Google Shape;395;p14"/>
          <p:cNvSpPr txBox="1">
            <a:spLocks noGrp="1"/>
          </p:cNvSpPr>
          <p:nvPr>
            <p:ph type="title"/>
          </p:nvPr>
        </p:nvSpPr>
        <p:spPr>
          <a:xfrm>
            <a:off x="415650" y="421101"/>
            <a:ext cx="113607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59"/>
        <p:cNvGrpSpPr/>
        <p:nvPr/>
      </p:nvGrpSpPr>
      <p:grpSpPr>
        <a:xfrm>
          <a:off x="0" y="0"/>
          <a:ext cx="0" cy="0"/>
          <a:chOff x="0" y="0"/>
          <a:chExt cx="0" cy="0"/>
        </a:xfrm>
      </p:grpSpPr>
      <p:sp>
        <p:nvSpPr>
          <p:cNvPr id="60" name="Google Shape;60;p3"/>
          <p:cNvSpPr/>
          <p:nvPr/>
        </p:nvSpPr>
        <p:spPr>
          <a:xfrm>
            <a:off x="0" y="0"/>
            <a:ext cx="12192000" cy="15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0408076" y="1472476"/>
            <a:ext cx="681769" cy="390129"/>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 name="Google Shape;62;p3"/>
          <p:cNvGrpSpPr/>
          <p:nvPr/>
        </p:nvGrpSpPr>
        <p:grpSpPr>
          <a:xfrm>
            <a:off x="10216696" y="3914030"/>
            <a:ext cx="1812954" cy="2501662"/>
            <a:chOff x="259396" y="3664530"/>
            <a:chExt cx="1812954" cy="2501662"/>
          </a:xfrm>
        </p:grpSpPr>
        <p:sp>
          <p:nvSpPr>
            <p:cNvPr id="63" name="Google Shape;63;p3"/>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3"/>
          <p:cNvSpPr txBox="1">
            <a:spLocks noGrp="1"/>
          </p:cNvSpPr>
          <p:nvPr>
            <p:ph type="title"/>
          </p:nvPr>
        </p:nvSpPr>
        <p:spPr>
          <a:xfrm>
            <a:off x="1526118" y="2705675"/>
            <a:ext cx="9139800" cy="13248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77" name="Google Shape;77;p3"/>
          <p:cNvSpPr txBox="1">
            <a:spLocks noGrp="1"/>
          </p:cNvSpPr>
          <p:nvPr>
            <p:ph type="body" idx="1"/>
          </p:nvPr>
        </p:nvSpPr>
        <p:spPr>
          <a:xfrm>
            <a:off x="1526075" y="4109975"/>
            <a:ext cx="9139800" cy="22359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78" name="Google Shape;78;p3"/>
          <p:cNvSpPr>
            <a:spLocks noGrp="1"/>
          </p:cNvSpPr>
          <p:nvPr>
            <p:ph type="pic" idx="2"/>
          </p:nvPr>
        </p:nvSpPr>
        <p:spPr>
          <a:xfrm>
            <a:off x="5087400" y="372700"/>
            <a:ext cx="2017200" cy="2017200"/>
          </a:xfrm>
          <a:prstGeom prst="ellipse">
            <a:avLst/>
          </a:prstGeom>
          <a:noFill/>
          <a:ln>
            <a:noFill/>
          </a:ln>
        </p:spPr>
      </p:sp>
      <p:sp>
        <p:nvSpPr>
          <p:cNvPr id="79" name="Google Shape;79;p3"/>
          <p:cNvSpPr/>
          <p:nvPr/>
        </p:nvSpPr>
        <p:spPr>
          <a:xfrm>
            <a:off x="10545633" y="5293463"/>
            <a:ext cx="1281479" cy="846474"/>
          </a:xfrm>
          <a:custGeom>
            <a:avLst/>
            <a:gdLst/>
            <a:ahLst/>
            <a:cxnLst/>
            <a:rect l="l" t="t" r="r" b="b"/>
            <a:pathLst>
              <a:path w="958115" h="632878" extrusionOk="0">
                <a:moveTo>
                  <a:pt x="0" y="170479"/>
                </a:moveTo>
                <a:lnTo>
                  <a:pt x="958110" y="0"/>
                </a:lnTo>
                <a:cubicBezTo>
                  <a:pt x="958110" y="0"/>
                  <a:pt x="963939" y="545202"/>
                  <a:pt x="598799" y="621468"/>
                </a:cubicBezTo>
                <a:cubicBezTo>
                  <a:pt x="136684" y="717985"/>
                  <a:pt x="0" y="170479"/>
                  <a:pt x="0" y="170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10808324" y="5624987"/>
            <a:ext cx="1287254" cy="837711"/>
          </a:xfrm>
          <a:custGeom>
            <a:avLst/>
            <a:gdLst/>
            <a:ahLst/>
            <a:cxnLst/>
            <a:rect l="l" t="t" r="r" b="b"/>
            <a:pathLst>
              <a:path w="962433" h="626326" extrusionOk="0">
                <a:moveTo>
                  <a:pt x="1666" y="0"/>
                </a:moveTo>
                <a:lnTo>
                  <a:pt x="962434" y="154800"/>
                </a:lnTo>
                <a:cubicBezTo>
                  <a:pt x="962434" y="154800"/>
                  <a:pt x="788260" y="671465"/>
                  <a:pt x="418385" y="623135"/>
                </a:cubicBezTo>
                <a:cubicBezTo>
                  <a:pt x="-49731" y="561965"/>
                  <a:pt x="1666" y="0"/>
                  <a:pt x="1666"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10456476" y="6044226"/>
            <a:ext cx="1340979" cy="767349"/>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rot="5400000">
            <a:off x="638833" y="396572"/>
            <a:ext cx="1195509" cy="648389"/>
          </a:xfrm>
          <a:custGeom>
            <a:avLst/>
            <a:gdLst/>
            <a:ahLst/>
            <a:cxnLst/>
            <a:rect l="l" t="t" r="r" b="b"/>
            <a:pathLst>
              <a:path w="1449102" h="785926" extrusionOk="0">
                <a:moveTo>
                  <a:pt x="175981" y="9058"/>
                </a:moveTo>
                <a:cubicBezTo>
                  <a:pt x="-131582" y="-3181"/>
                  <a:pt x="51584" y="332175"/>
                  <a:pt x="79683" y="378504"/>
                </a:cubicBezTo>
                <a:cubicBezTo>
                  <a:pt x="192268" y="564175"/>
                  <a:pt x="271136" y="696459"/>
                  <a:pt x="492115" y="755771"/>
                </a:cubicBezTo>
                <a:cubicBezTo>
                  <a:pt x="713191" y="815140"/>
                  <a:pt x="965127" y="786937"/>
                  <a:pt x="1169915" y="670360"/>
                </a:cubicBezTo>
                <a:cubicBezTo>
                  <a:pt x="1326505" y="581225"/>
                  <a:pt x="1412136" y="306734"/>
                  <a:pt x="1439853" y="203425"/>
                </a:cubicBezTo>
                <a:cubicBezTo>
                  <a:pt x="1472143" y="83134"/>
                  <a:pt x="1424042" y="-7315"/>
                  <a:pt x="1229541" y="467"/>
                </a:cubicBezTo>
                <a:cubicBezTo>
                  <a:pt x="951221" y="11592"/>
                  <a:pt x="498307" y="21879"/>
                  <a:pt x="175981" y="90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rot="5400000">
            <a:off x="1561238" y="488593"/>
            <a:ext cx="465122" cy="465106"/>
          </a:xfrm>
          <a:custGeom>
            <a:avLst/>
            <a:gdLst/>
            <a:ahLst/>
            <a:cxnLst/>
            <a:rect l="l" t="t" r="r" b="b"/>
            <a:pathLst>
              <a:path w="563784" h="563765" extrusionOk="0">
                <a:moveTo>
                  <a:pt x="0" y="281883"/>
                </a:moveTo>
                <a:cubicBezTo>
                  <a:pt x="0" y="126206"/>
                  <a:pt x="126206" y="0"/>
                  <a:pt x="281844" y="0"/>
                </a:cubicBezTo>
                <a:cubicBezTo>
                  <a:pt x="437578" y="0"/>
                  <a:pt x="563784" y="126206"/>
                  <a:pt x="563784" y="281883"/>
                </a:cubicBezTo>
                <a:cubicBezTo>
                  <a:pt x="563784" y="437559"/>
                  <a:pt x="437578" y="563766"/>
                  <a:pt x="281844" y="563766"/>
                </a:cubicBezTo>
                <a:cubicBezTo>
                  <a:pt x="126206" y="563766"/>
                  <a:pt x="0" y="437559"/>
                  <a:pt x="0" y="281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rot="-425110">
            <a:off x="10021070" y="454242"/>
            <a:ext cx="1341194" cy="767472"/>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5" name="Google Shape;85;p3"/>
          <p:cNvGrpSpPr/>
          <p:nvPr/>
        </p:nvGrpSpPr>
        <p:grpSpPr>
          <a:xfrm rot="10800000">
            <a:off x="9902441" y="8"/>
            <a:ext cx="1502034" cy="1675952"/>
            <a:chOff x="6415621" y="443747"/>
            <a:chExt cx="1388458" cy="1549225"/>
          </a:xfrm>
        </p:grpSpPr>
        <p:sp>
          <p:nvSpPr>
            <p:cNvPr id="86" name="Google Shape;86;p3"/>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3"/>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3"/>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3"/>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3"/>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3"/>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97;p3"/>
          <p:cNvGrpSpPr/>
          <p:nvPr/>
        </p:nvGrpSpPr>
        <p:grpSpPr>
          <a:xfrm rot="5400000">
            <a:off x="77924" y="25566"/>
            <a:ext cx="1346110" cy="1501974"/>
            <a:chOff x="6415621" y="443747"/>
            <a:chExt cx="1388458" cy="1549225"/>
          </a:xfrm>
        </p:grpSpPr>
        <p:sp>
          <p:nvSpPr>
            <p:cNvPr id="98" name="Google Shape;98;p3"/>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3"/>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109"/>
        <p:cNvGrpSpPr/>
        <p:nvPr/>
      </p:nvGrpSpPr>
      <p:grpSpPr>
        <a:xfrm>
          <a:off x="0" y="0"/>
          <a:ext cx="0" cy="0"/>
          <a:chOff x="0" y="0"/>
          <a:chExt cx="0" cy="0"/>
        </a:xfrm>
      </p:grpSpPr>
      <p:sp>
        <p:nvSpPr>
          <p:cNvPr id="110" name="Google Shape;110;p4"/>
          <p:cNvSpPr/>
          <p:nvPr/>
        </p:nvSpPr>
        <p:spPr>
          <a:xfrm>
            <a:off x="3673050" y="125"/>
            <a:ext cx="85188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txBox="1">
            <a:spLocks noGrp="1"/>
          </p:cNvSpPr>
          <p:nvPr>
            <p:ph type="title"/>
          </p:nvPr>
        </p:nvSpPr>
        <p:spPr>
          <a:xfrm>
            <a:off x="250950" y="370225"/>
            <a:ext cx="3160800" cy="3655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2" name="Google Shape;112;p4"/>
          <p:cNvSpPr txBox="1">
            <a:spLocks noGrp="1"/>
          </p:cNvSpPr>
          <p:nvPr>
            <p:ph type="body" idx="1"/>
          </p:nvPr>
        </p:nvSpPr>
        <p:spPr>
          <a:xfrm>
            <a:off x="4216300" y="2094432"/>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113" name="Google Shape;113;p4"/>
          <p:cNvSpPr txBox="1">
            <a:spLocks noGrp="1"/>
          </p:cNvSpPr>
          <p:nvPr>
            <p:ph type="body" idx="2"/>
          </p:nvPr>
        </p:nvSpPr>
        <p:spPr>
          <a:xfrm>
            <a:off x="8174225" y="2094432"/>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114" name="Google Shape;114;p4"/>
          <p:cNvSpPr txBox="1">
            <a:spLocks noGrp="1"/>
          </p:cNvSpPr>
          <p:nvPr>
            <p:ph type="body" idx="3"/>
          </p:nvPr>
        </p:nvSpPr>
        <p:spPr>
          <a:xfrm>
            <a:off x="8174200" y="4112991"/>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115" name="Google Shape;115;p4"/>
          <p:cNvSpPr txBox="1">
            <a:spLocks noGrp="1"/>
          </p:cNvSpPr>
          <p:nvPr>
            <p:ph type="title" idx="4"/>
          </p:nvPr>
        </p:nvSpPr>
        <p:spPr>
          <a:xfrm>
            <a:off x="4216300" y="1398663"/>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16" name="Google Shape;116;p4"/>
          <p:cNvSpPr txBox="1">
            <a:spLocks noGrp="1"/>
          </p:cNvSpPr>
          <p:nvPr>
            <p:ph type="title" idx="5"/>
          </p:nvPr>
        </p:nvSpPr>
        <p:spPr>
          <a:xfrm>
            <a:off x="8174225" y="1398663"/>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17" name="Google Shape;117;p4"/>
          <p:cNvSpPr txBox="1">
            <a:spLocks noGrp="1"/>
          </p:cNvSpPr>
          <p:nvPr>
            <p:ph type="title" idx="6"/>
          </p:nvPr>
        </p:nvSpPr>
        <p:spPr>
          <a:xfrm>
            <a:off x="8174200" y="3417221"/>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18" name="Google Shape;118;p4"/>
          <p:cNvSpPr txBox="1">
            <a:spLocks noGrp="1"/>
          </p:cNvSpPr>
          <p:nvPr>
            <p:ph type="body" idx="7"/>
          </p:nvPr>
        </p:nvSpPr>
        <p:spPr>
          <a:xfrm>
            <a:off x="4216300" y="4112982"/>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119" name="Google Shape;119;p4"/>
          <p:cNvSpPr txBox="1">
            <a:spLocks noGrp="1"/>
          </p:cNvSpPr>
          <p:nvPr>
            <p:ph type="title" idx="8"/>
          </p:nvPr>
        </p:nvSpPr>
        <p:spPr>
          <a:xfrm>
            <a:off x="4216300" y="3417213"/>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20" name="Google Shape;120;p4"/>
          <p:cNvSpPr/>
          <p:nvPr/>
        </p:nvSpPr>
        <p:spPr>
          <a:xfrm flipH="1">
            <a:off x="569461" y="4291542"/>
            <a:ext cx="1131600" cy="1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886577" y="3700998"/>
            <a:ext cx="497400" cy="49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1779903" y="5188810"/>
            <a:ext cx="1318171" cy="957706"/>
          </a:xfrm>
          <a:custGeom>
            <a:avLst/>
            <a:gdLst/>
            <a:ahLst/>
            <a:cxnLst/>
            <a:rect l="l" t="t" r="r" b="b"/>
            <a:pathLst>
              <a:path w="1555364" h="1130037" extrusionOk="0">
                <a:moveTo>
                  <a:pt x="232" y="786699"/>
                </a:moveTo>
                <a:cubicBezTo>
                  <a:pt x="-7828" y="760106"/>
                  <a:pt x="196976" y="649768"/>
                  <a:pt x="230827" y="631728"/>
                </a:cubicBezTo>
                <a:cubicBezTo>
                  <a:pt x="364031" y="560729"/>
                  <a:pt x="492676" y="484081"/>
                  <a:pt x="626540" y="414653"/>
                </a:cubicBezTo>
                <a:cubicBezTo>
                  <a:pt x="721762" y="365276"/>
                  <a:pt x="823898" y="332043"/>
                  <a:pt x="919529" y="284151"/>
                </a:cubicBezTo>
                <a:cubicBezTo>
                  <a:pt x="1073853" y="206865"/>
                  <a:pt x="1232540" y="140409"/>
                  <a:pt x="1386350" y="62638"/>
                </a:cubicBezTo>
                <a:cubicBezTo>
                  <a:pt x="1404885" y="53275"/>
                  <a:pt x="1521938" y="-22087"/>
                  <a:pt x="1530425" y="6393"/>
                </a:cubicBezTo>
                <a:cubicBezTo>
                  <a:pt x="1555180" y="89374"/>
                  <a:pt x="1560562" y="203874"/>
                  <a:pt x="1550732" y="288799"/>
                </a:cubicBezTo>
                <a:cubicBezTo>
                  <a:pt x="1538816" y="391764"/>
                  <a:pt x="1535749" y="496978"/>
                  <a:pt x="1496906" y="595199"/>
                </a:cubicBezTo>
                <a:cubicBezTo>
                  <a:pt x="1398208" y="844783"/>
                  <a:pt x="1145672" y="1066011"/>
                  <a:pt x="893879" y="1114846"/>
                </a:cubicBezTo>
                <a:cubicBezTo>
                  <a:pt x="688196" y="1154726"/>
                  <a:pt x="446556" y="1115512"/>
                  <a:pt x="275215" y="1004012"/>
                </a:cubicBezTo>
                <a:cubicBezTo>
                  <a:pt x="213104" y="963589"/>
                  <a:pt x="6486" y="807341"/>
                  <a:pt x="232" y="7866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flipH="1">
            <a:off x="1414384" y="5879259"/>
            <a:ext cx="1171981" cy="1005418"/>
          </a:xfrm>
          <a:custGeom>
            <a:avLst/>
            <a:gdLst/>
            <a:ahLst/>
            <a:cxnLst/>
            <a:rect l="l" t="t" r="r" b="b"/>
            <a:pathLst>
              <a:path w="1382868" h="1186334" extrusionOk="0">
                <a:moveTo>
                  <a:pt x="467097" y="35491"/>
                </a:moveTo>
                <a:cubicBezTo>
                  <a:pt x="233382" y="101500"/>
                  <a:pt x="149619" y="254976"/>
                  <a:pt x="122654" y="298124"/>
                </a:cubicBezTo>
                <a:cubicBezTo>
                  <a:pt x="49968" y="414415"/>
                  <a:pt x="27566" y="565958"/>
                  <a:pt x="5667" y="697308"/>
                </a:cubicBezTo>
                <a:cubicBezTo>
                  <a:pt x="-1571" y="740732"/>
                  <a:pt x="1591" y="859604"/>
                  <a:pt x="1591" y="859604"/>
                </a:cubicBezTo>
                <a:cubicBezTo>
                  <a:pt x="-6744" y="934537"/>
                  <a:pt x="18793" y="1013823"/>
                  <a:pt x="51950" y="1080146"/>
                </a:cubicBezTo>
                <a:cubicBezTo>
                  <a:pt x="105613" y="1187483"/>
                  <a:pt x="267948" y="1213610"/>
                  <a:pt x="365646" y="1157784"/>
                </a:cubicBezTo>
                <a:cubicBezTo>
                  <a:pt x="456305" y="1105978"/>
                  <a:pt x="487594" y="1010585"/>
                  <a:pt x="542677" y="927956"/>
                </a:cubicBezTo>
                <a:cubicBezTo>
                  <a:pt x="590503" y="856213"/>
                  <a:pt x="655311" y="792177"/>
                  <a:pt x="710394" y="726073"/>
                </a:cubicBezTo>
                <a:cubicBezTo>
                  <a:pt x="820636" y="593780"/>
                  <a:pt x="1001011" y="545936"/>
                  <a:pt x="1132799" y="443428"/>
                </a:cubicBezTo>
                <a:cubicBezTo>
                  <a:pt x="1206599" y="386031"/>
                  <a:pt x="1360256" y="327995"/>
                  <a:pt x="1381268" y="222915"/>
                </a:cubicBezTo>
                <a:cubicBezTo>
                  <a:pt x="1405185" y="103338"/>
                  <a:pt x="1154411" y="43893"/>
                  <a:pt x="1073792" y="36558"/>
                </a:cubicBezTo>
                <a:cubicBezTo>
                  <a:pt x="792861" y="11021"/>
                  <a:pt x="700821" y="-30507"/>
                  <a:pt x="467097" y="35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flipH="1">
            <a:off x="546966" y="5582292"/>
            <a:ext cx="1177274" cy="1313588"/>
            <a:chOff x="6415621" y="443747"/>
            <a:chExt cx="1388458" cy="1549225"/>
          </a:xfrm>
        </p:grpSpPr>
        <p:sp>
          <p:nvSpPr>
            <p:cNvPr id="125" name="Google Shape;125;p4"/>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4"/>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4"/>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4"/>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4"/>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4"/>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 name="Google Shape;136;p4"/>
          <p:cNvGrpSpPr/>
          <p:nvPr/>
        </p:nvGrpSpPr>
        <p:grpSpPr>
          <a:xfrm flipH="1">
            <a:off x="1609816" y="5125741"/>
            <a:ext cx="1420993" cy="1960803"/>
            <a:chOff x="259396" y="3664530"/>
            <a:chExt cx="1812954" cy="2501662"/>
          </a:xfrm>
        </p:grpSpPr>
        <p:sp>
          <p:nvSpPr>
            <p:cNvPr id="137" name="Google Shape;137;p4"/>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4"/>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50"/>
        <p:cNvGrpSpPr/>
        <p:nvPr/>
      </p:nvGrpSpPr>
      <p:grpSpPr>
        <a:xfrm>
          <a:off x="0" y="0"/>
          <a:ext cx="0" cy="0"/>
          <a:chOff x="0" y="0"/>
          <a:chExt cx="0" cy="0"/>
        </a:xfrm>
      </p:grpSpPr>
      <p:grpSp>
        <p:nvGrpSpPr>
          <p:cNvPr id="151" name="Google Shape;151;p5"/>
          <p:cNvGrpSpPr/>
          <p:nvPr/>
        </p:nvGrpSpPr>
        <p:grpSpPr>
          <a:xfrm flipH="1">
            <a:off x="9696265" y="4083968"/>
            <a:ext cx="2486173" cy="2774042"/>
            <a:chOff x="6415621" y="443747"/>
            <a:chExt cx="1388458" cy="1549225"/>
          </a:xfrm>
        </p:grpSpPr>
        <p:sp>
          <p:nvSpPr>
            <p:cNvPr id="152" name="Google Shape;152;p5"/>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5"/>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5"/>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5"/>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5"/>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5"/>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 name="Google Shape;163;p5"/>
          <p:cNvSpPr txBox="1">
            <a:spLocks noGrp="1"/>
          </p:cNvSpPr>
          <p:nvPr>
            <p:ph type="title"/>
          </p:nvPr>
        </p:nvSpPr>
        <p:spPr>
          <a:xfrm>
            <a:off x="1096750" y="2005425"/>
            <a:ext cx="7389300" cy="2066100"/>
          </a:xfrm>
          <a:prstGeom prst="rect">
            <a:avLst/>
          </a:prstGeom>
        </p:spPr>
        <p:txBody>
          <a:bodyPr spcFirstLastPara="1" wrap="square" lIns="121900" tIns="121900" rIns="121900" bIns="121900" anchor="ctr" anchorCtr="0">
            <a:noAutofit/>
          </a:bodyPr>
          <a:lstStyle>
            <a:lvl1pPr marL="0" marR="0" lvl="0" indent="0" algn="l" rtl="0">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64" name="Google Shape;164;p5"/>
          <p:cNvSpPr txBox="1">
            <a:spLocks noGrp="1"/>
          </p:cNvSpPr>
          <p:nvPr>
            <p:ph type="body" idx="1"/>
          </p:nvPr>
        </p:nvSpPr>
        <p:spPr>
          <a:xfrm>
            <a:off x="1096750" y="4089075"/>
            <a:ext cx="7389300" cy="763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grpSp>
        <p:nvGrpSpPr>
          <p:cNvPr id="165" name="Google Shape;165;p5"/>
          <p:cNvGrpSpPr/>
          <p:nvPr/>
        </p:nvGrpSpPr>
        <p:grpSpPr>
          <a:xfrm>
            <a:off x="9706719" y="3127498"/>
            <a:ext cx="2304990" cy="3180613"/>
            <a:chOff x="259396" y="3664530"/>
            <a:chExt cx="1812954" cy="2501662"/>
          </a:xfrm>
        </p:grpSpPr>
        <p:sp>
          <p:nvSpPr>
            <p:cNvPr id="166" name="Google Shape;166;p5"/>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5"/>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5"/>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5"/>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5"/>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5"/>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5"/>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5"/>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5"/>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 name="Google Shape;179;p5"/>
          <p:cNvSpPr/>
          <p:nvPr/>
        </p:nvSpPr>
        <p:spPr>
          <a:xfrm>
            <a:off x="10124942" y="4881416"/>
            <a:ext cx="1628796" cy="1075893"/>
          </a:xfrm>
          <a:custGeom>
            <a:avLst/>
            <a:gdLst/>
            <a:ahLst/>
            <a:cxnLst/>
            <a:rect l="l" t="t" r="r" b="b"/>
            <a:pathLst>
              <a:path w="958115" h="632878" extrusionOk="0">
                <a:moveTo>
                  <a:pt x="0" y="170479"/>
                </a:moveTo>
                <a:lnTo>
                  <a:pt x="958110" y="0"/>
                </a:lnTo>
                <a:cubicBezTo>
                  <a:pt x="958110" y="0"/>
                  <a:pt x="963939" y="545202"/>
                  <a:pt x="598799" y="621468"/>
                </a:cubicBezTo>
                <a:cubicBezTo>
                  <a:pt x="136684" y="717985"/>
                  <a:pt x="0" y="170479"/>
                  <a:pt x="0" y="170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5"/>
          <p:cNvSpPr/>
          <p:nvPr/>
        </p:nvSpPr>
        <p:spPr>
          <a:xfrm>
            <a:off x="10458932" y="5302921"/>
            <a:ext cx="1636136" cy="1064754"/>
          </a:xfrm>
          <a:custGeom>
            <a:avLst/>
            <a:gdLst/>
            <a:ahLst/>
            <a:cxnLst/>
            <a:rect l="l" t="t" r="r" b="b"/>
            <a:pathLst>
              <a:path w="962433" h="626326" extrusionOk="0">
                <a:moveTo>
                  <a:pt x="1666" y="0"/>
                </a:moveTo>
                <a:lnTo>
                  <a:pt x="962434" y="154800"/>
                </a:lnTo>
                <a:cubicBezTo>
                  <a:pt x="962434" y="154800"/>
                  <a:pt x="788260" y="671465"/>
                  <a:pt x="418385" y="623135"/>
                </a:cubicBezTo>
                <a:cubicBezTo>
                  <a:pt x="-49731" y="561965"/>
                  <a:pt x="1666" y="0"/>
                  <a:pt x="1666"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5"/>
          <p:cNvSpPr/>
          <p:nvPr/>
        </p:nvSpPr>
        <p:spPr>
          <a:xfrm>
            <a:off x="10011586" y="5835951"/>
            <a:ext cx="1704422" cy="975322"/>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5"/>
          <p:cNvSpPr/>
          <p:nvPr/>
        </p:nvSpPr>
        <p:spPr>
          <a:xfrm rot="10800000" flipH="1">
            <a:off x="9961626" y="-26615"/>
            <a:ext cx="969600" cy="1529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10800000" flipH="1">
            <a:off x="10395976" y="-26546"/>
            <a:ext cx="778800" cy="12282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5"/>
          <p:cNvGrpSpPr/>
          <p:nvPr/>
        </p:nvGrpSpPr>
        <p:grpSpPr>
          <a:xfrm rot="10800000">
            <a:off x="10656400" y="-26680"/>
            <a:ext cx="1022877" cy="1141314"/>
            <a:chOff x="6415621" y="443747"/>
            <a:chExt cx="1388458" cy="1549225"/>
          </a:xfrm>
        </p:grpSpPr>
        <p:sp>
          <p:nvSpPr>
            <p:cNvPr id="185" name="Google Shape;185;p5"/>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5"/>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5"/>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5"/>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6" name="Google Shape;196;p5"/>
          <p:cNvSpPr/>
          <p:nvPr/>
        </p:nvSpPr>
        <p:spPr>
          <a:xfrm flipH="1">
            <a:off x="11323907" y="-83399"/>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wo columns">
  <p:cSld name="CUSTOM_4">
    <p:bg>
      <p:bgPr>
        <a:solidFill>
          <a:schemeClr val="accent3"/>
        </a:solidFill>
        <a:effectLst/>
      </p:bgPr>
    </p:bg>
    <p:spTree>
      <p:nvGrpSpPr>
        <p:cNvPr id="1" name="Shape 197"/>
        <p:cNvGrpSpPr/>
        <p:nvPr/>
      </p:nvGrpSpPr>
      <p:grpSpPr>
        <a:xfrm>
          <a:off x="0" y="0"/>
          <a:ext cx="0" cy="0"/>
          <a:chOff x="0" y="0"/>
          <a:chExt cx="0" cy="0"/>
        </a:xfrm>
      </p:grpSpPr>
      <p:sp>
        <p:nvSpPr>
          <p:cNvPr id="198" name="Google Shape;198;p6"/>
          <p:cNvSpPr/>
          <p:nvPr/>
        </p:nvSpPr>
        <p:spPr>
          <a:xfrm>
            <a:off x="1301250" y="611250"/>
            <a:ext cx="9589500" cy="5635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a:spLocks noGrp="1"/>
          </p:cNvSpPr>
          <p:nvPr>
            <p:ph type="title"/>
          </p:nvPr>
        </p:nvSpPr>
        <p:spPr>
          <a:xfrm>
            <a:off x="1607325" y="912563"/>
            <a:ext cx="90783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0" name="Google Shape;200;p6"/>
          <p:cNvSpPr txBox="1">
            <a:spLocks noGrp="1"/>
          </p:cNvSpPr>
          <p:nvPr>
            <p:ph type="body" idx="1"/>
          </p:nvPr>
        </p:nvSpPr>
        <p:spPr>
          <a:xfrm>
            <a:off x="1607325" y="2127643"/>
            <a:ext cx="42681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201" name="Google Shape;201;p6"/>
          <p:cNvSpPr txBox="1">
            <a:spLocks noGrp="1"/>
          </p:cNvSpPr>
          <p:nvPr>
            <p:ph type="body" idx="2"/>
          </p:nvPr>
        </p:nvSpPr>
        <p:spPr>
          <a:xfrm>
            <a:off x="6417417" y="2113258"/>
            <a:ext cx="42684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202" name="Google Shape;202;p6"/>
          <p:cNvSpPr/>
          <p:nvPr/>
        </p:nvSpPr>
        <p:spPr>
          <a:xfrm flipH="1">
            <a:off x="183984" y="4848018"/>
            <a:ext cx="906300" cy="90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flipH="1">
            <a:off x="437933" y="4375049"/>
            <a:ext cx="398400" cy="39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1151501" y="5566644"/>
            <a:ext cx="1057648" cy="768425"/>
          </a:xfrm>
          <a:custGeom>
            <a:avLst/>
            <a:gdLst/>
            <a:ahLst/>
            <a:cxnLst/>
            <a:rect l="l" t="t" r="r" b="b"/>
            <a:pathLst>
              <a:path w="1555364" h="1130037" extrusionOk="0">
                <a:moveTo>
                  <a:pt x="232" y="786699"/>
                </a:moveTo>
                <a:cubicBezTo>
                  <a:pt x="-7828" y="760106"/>
                  <a:pt x="196976" y="649768"/>
                  <a:pt x="230827" y="631728"/>
                </a:cubicBezTo>
                <a:cubicBezTo>
                  <a:pt x="364031" y="560729"/>
                  <a:pt x="492676" y="484081"/>
                  <a:pt x="626540" y="414653"/>
                </a:cubicBezTo>
                <a:cubicBezTo>
                  <a:pt x="721762" y="365276"/>
                  <a:pt x="823898" y="332043"/>
                  <a:pt x="919529" y="284151"/>
                </a:cubicBezTo>
                <a:cubicBezTo>
                  <a:pt x="1073853" y="206865"/>
                  <a:pt x="1232540" y="140409"/>
                  <a:pt x="1386350" y="62638"/>
                </a:cubicBezTo>
                <a:cubicBezTo>
                  <a:pt x="1404885" y="53275"/>
                  <a:pt x="1521938" y="-22087"/>
                  <a:pt x="1530425" y="6393"/>
                </a:cubicBezTo>
                <a:cubicBezTo>
                  <a:pt x="1555180" y="89374"/>
                  <a:pt x="1560562" y="203874"/>
                  <a:pt x="1550732" y="288799"/>
                </a:cubicBezTo>
                <a:cubicBezTo>
                  <a:pt x="1538816" y="391764"/>
                  <a:pt x="1535749" y="496978"/>
                  <a:pt x="1496906" y="595199"/>
                </a:cubicBezTo>
                <a:cubicBezTo>
                  <a:pt x="1398208" y="844783"/>
                  <a:pt x="1145672" y="1066011"/>
                  <a:pt x="893879" y="1114846"/>
                </a:cubicBezTo>
                <a:cubicBezTo>
                  <a:pt x="688196" y="1154726"/>
                  <a:pt x="446556" y="1115512"/>
                  <a:pt x="275215" y="1004012"/>
                </a:cubicBezTo>
                <a:cubicBezTo>
                  <a:pt x="213104" y="963589"/>
                  <a:pt x="6486" y="807341"/>
                  <a:pt x="232" y="7866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flipH="1">
            <a:off x="858972" y="6119629"/>
            <a:ext cx="940350" cy="806707"/>
          </a:xfrm>
          <a:custGeom>
            <a:avLst/>
            <a:gdLst/>
            <a:ahLst/>
            <a:cxnLst/>
            <a:rect l="l" t="t" r="r" b="b"/>
            <a:pathLst>
              <a:path w="1382868" h="1186334" extrusionOk="0">
                <a:moveTo>
                  <a:pt x="467097" y="35491"/>
                </a:moveTo>
                <a:cubicBezTo>
                  <a:pt x="233382" y="101500"/>
                  <a:pt x="149619" y="254976"/>
                  <a:pt x="122654" y="298124"/>
                </a:cubicBezTo>
                <a:cubicBezTo>
                  <a:pt x="49968" y="414415"/>
                  <a:pt x="27566" y="565958"/>
                  <a:pt x="5667" y="697308"/>
                </a:cubicBezTo>
                <a:cubicBezTo>
                  <a:pt x="-1571" y="740732"/>
                  <a:pt x="1591" y="859604"/>
                  <a:pt x="1591" y="859604"/>
                </a:cubicBezTo>
                <a:cubicBezTo>
                  <a:pt x="-6744" y="934537"/>
                  <a:pt x="18793" y="1013823"/>
                  <a:pt x="51950" y="1080146"/>
                </a:cubicBezTo>
                <a:cubicBezTo>
                  <a:pt x="105613" y="1187483"/>
                  <a:pt x="267948" y="1213610"/>
                  <a:pt x="365646" y="1157784"/>
                </a:cubicBezTo>
                <a:cubicBezTo>
                  <a:pt x="456305" y="1105978"/>
                  <a:pt x="487594" y="1010585"/>
                  <a:pt x="542677" y="927956"/>
                </a:cubicBezTo>
                <a:cubicBezTo>
                  <a:pt x="590503" y="856213"/>
                  <a:pt x="655311" y="792177"/>
                  <a:pt x="710394" y="726073"/>
                </a:cubicBezTo>
                <a:cubicBezTo>
                  <a:pt x="820636" y="593780"/>
                  <a:pt x="1001011" y="545936"/>
                  <a:pt x="1132799" y="443428"/>
                </a:cubicBezTo>
                <a:cubicBezTo>
                  <a:pt x="1206599" y="386031"/>
                  <a:pt x="1360256" y="327995"/>
                  <a:pt x="1381268" y="222915"/>
                </a:cubicBezTo>
                <a:cubicBezTo>
                  <a:pt x="1405185" y="103338"/>
                  <a:pt x="1154411" y="43893"/>
                  <a:pt x="1073792" y="36558"/>
                </a:cubicBezTo>
                <a:cubicBezTo>
                  <a:pt x="792861" y="11021"/>
                  <a:pt x="700821" y="-30507"/>
                  <a:pt x="467097" y="35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6" name="Google Shape;206;p6"/>
          <p:cNvGrpSpPr/>
          <p:nvPr/>
        </p:nvGrpSpPr>
        <p:grpSpPr>
          <a:xfrm flipH="1">
            <a:off x="165821" y="5881792"/>
            <a:ext cx="942902" cy="1052079"/>
            <a:chOff x="6415621" y="443747"/>
            <a:chExt cx="1388458" cy="1549225"/>
          </a:xfrm>
        </p:grpSpPr>
        <p:sp>
          <p:nvSpPr>
            <p:cNvPr id="207" name="Google Shape;207;p6"/>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6"/>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6"/>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6"/>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6"/>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6"/>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 name="Google Shape;218;p6"/>
          <p:cNvGrpSpPr/>
          <p:nvPr/>
        </p:nvGrpSpPr>
        <p:grpSpPr>
          <a:xfrm flipH="1">
            <a:off x="1017296" y="5515951"/>
            <a:ext cx="1137991" cy="1570293"/>
            <a:chOff x="259396" y="3664530"/>
            <a:chExt cx="1812954" cy="2501662"/>
          </a:xfrm>
        </p:grpSpPr>
        <p:sp>
          <p:nvSpPr>
            <p:cNvPr id="219" name="Google Shape;219;p6"/>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6"/>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6"/>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6"/>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 name="Google Shape;232;p6"/>
          <p:cNvSpPr/>
          <p:nvPr/>
        </p:nvSpPr>
        <p:spPr>
          <a:xfrm rot="10800000" flipH="1">
            <a:off x="10388525" y="-37125"/>
            <a:ext cx="789900" cy="1245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10800000" flipH="1">
            <a:off x="10742430" y="-37141"/>
            <a:ext cx="634500" cy="10008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6"/>
          <p:cNvGrpSpPr/>
          <p:nvPr/>
        </p:nvGrpSpPr>
        <p:grpSpPr>
          <a:xfrm rot="10800000">
            <a:off x="10954287" y="-37261"/>
            <a:ext cx="833491" cy="930000"/>
            <a:chOff x="6415621" y="443747"/>
            <a:chExt cx="1388458" cy="1549225"/>
          </a:xfrm>
        </p:grpSpPr>
        <p:sp>
          <p:nvSpPr>
            <p:cNvPr id="235" name="Google Shape;235;p6"/>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6" name="Google Shape;246;p6"/>
          <p:cNvSpPr/>
          <p:nvPr/>
        </p:nvSpPr>
        <p:spPr>
          <a:xfrm flipH="1">
            <a:off x="11499180" y="-83400"/>
            <a:ext cx="767420" cy="764330"/>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One column">
  <p:cSld name="CUSTOM_5">
    <p:bg>
      <p:bgPr>
        <a:solidFill>
          <a:schemeClr val="accent3"/>
        </a:solidFill>
        <a:effectLst/>
      </p:bgPr>
    </p:bg>
    <p:spTree>
      <p:nvGrpSpPr>
        <p:cNvPr id="1" name="Shape 247"/>
        <p:cNvGrpSpPr/>
        <p:nvPr/>
      </p:nvGrpSpPr>
      <p:grpSpPr>
        <a:xfrm>
          <a:off x="0" y="0"/>
          <a:ext cx="0" cy="0"/>
          <a:chOff x="0" y="0"/>
          <a:chExt cx="0" cy="0"/>
        </a:xfrm>
      </p:grpSpPr>
      <p:sp>
        <p:nvSpPr>
          <p:cNvPr id="248" name="Google Shape;248;p7"/>
          <p:cNvSpPr/>
          <p:nvPr/>
        </p:nvSpPr>
        <p:spPr>
          <a:xfrm>
            <a:off x="1301250" y="1222500"/>
            <a:ext cx="9589500" cy="5635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txBox="1">
            <a:spLocks noGrp="1"/>
          </p:cNvSpPr>
          <p:nvPr>
            <p:ph type="title"/>
          </p:nvPr>
        </p:nvSpPr>
        <p:spPr>
          <a:xfrm>
            <a:off x="1291250" y="1454050"/>
            <a:ext cx="95895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0" name="Google Shape;250;p7"/>
          <p:cNvSpPr txBox="1">
            <a:spLocks noGrp="1"/>
          </p:cNvSpPr>
          <p:nvPr>
            <p:ph type="body" idx="1"/>
          </p:nvPr>
        </p:nvSpPr>
        <p:spPr>
          <a:xfrm>
            <a:off x="2199000" y="2966525"/>
            <a:ext cx="7794000" cy="27162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grpSp>
        <p:nvGrpSpPr>
          <p:cNvPr id="251" name="Google Shape;251;p7"/>
          <p:cNvGrpSpPr/>
          <p:nvPr/>
        </p:nvGrpSpPr>
        <p:grpSpPr>
          <a:xfrm>
            <a:off x="10216696" y="3914030"/>
            <a:ext cx="1812954" cy="2501662"/>
            <a:chOff x="259396" y="3664530"/>
            <a:chExt cx="1812954" cy="2501662"/>
          </a:xfrm>
        </p:grpSpPr>
        <p:sp>
          <p:nvSpPr>
            <p:cNvPr id="252" name="Google Shape;252;p7"/>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7"/>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7"/>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5" name="Google Shape;265;p7"/>
          <p:cNvSpPr/>
          <p:nvPr/>
        </p:nvSpPr>
        <p:spPr>
          <a:xfrm>
            <a:off x="10545633" y="5293463"/>
            <a:ext cx="1281479" cy="846474"/>
          </a:xfrm>
          <a:custGeom>
            <a:avLst/>
            <a:gdLst/>
            <a:ahLst/>
            <a:cxnLst/>
            <a:rect l="l" t="t" r="r" b="b"/>
            <a:pathLst>
              <a:path w="958115" h="632878" extrusionOk="0">
                <a:moveTo>
                  <a:pt x="0" y="170479"/>
                </a:moveTo>
                <a:lnTo>
                  <a:pt x="958110" y="0"/>
                </a:lnTo>
                <a:cubicBezTo>
                  <a:pt x="958110" y="0"/>
                  <a:pt x="963939" y="545202"/>
                  <a:pt x="598799" y="621468"/>
                </a:cubicBezTo>
                <a:cubicBezTo>
                  <a:pt x="136684" y="717985"/>
                  <a:pt x="0" y="170479"/>
                  <a:pt x="0" y="170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7"/>
          <p:cNvSpPr/>
          <p:nvPr/>
        </p:nvSpPr>
        <p:spPr>
          <a:xfrm>
            <a:off x="10808324" y="5624987"/>
            <a:ext cx="1287254" cy="837711"/>
          </a:xfrm>
          <a:custGeom>
            <a:avLst/>
            <a:gdLst/>
            <a:ahLst/>
            <a:cxnLst/>
            <a:rect l="l" t="t" r="r" b="b"/>
            <a:pathLst>
              <a:path w="962433" h="626326" extrusionOk="0">
                <a:moveTo>
                  <a:pt x="1666" y="0"/>
                </a:moveTo>
                <a:lnTo>
                  <a:pt x="962434" y="154800"/>
                </a:lnTo>
                <a:cubicBezTo>
                  <a:pt x="962434" y="154800"/>
                  <a:pt x="788260" y="671465"/>
                  <a:pt x="418385" y="623135"/>
                </a:cubicBezTo>
                <a:cubicBezTo>
                  <a:pt x="-49731" y="561965"/>
                  <a:pt x="1666" y="0"/>
                  <a:pt x="1666"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7"/>
          <p:cNvSpPr/>
          <p:nvPr/>
        </p:nvSpPr>
        <p:spPr>
          <a:xfrm>
            <a:off x="10456476" y="6044226"/>
            <a:ext cx="1340979" cy="767349"/>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rot="10800000">
            <a:off x="1335376" y="-26615"/>
            <a:ext cx="969600" cy="1529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rot="10800000">
            <a:off x="1091827" y="-26546"/>
            <a:ext cx="778800" cy="12282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7"/>
          <p:cNvGrpSpPr/>
          <p:nvPr/>
        </p:nvGrpSpPr>
        <p:grpSpPr>
          <a:xfrm rot="10800000" flipH="1">
            <a:off x="587326" y="-26680"/>
            <a:ext cx="1022877" cy="1141314"/>
            <a:chOff x="6415621" y="443747"/>
            <a:chExt cx="1388458" cy="1549225"/>
          </a:xfrm>
        </p:grpSpPr>
        <p:sp>
          <p:nvSpPr>
            <p:cNvPr id="271" name="Google Shape;271;p7"/>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7"/>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7"/>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7"/>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7"/>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7"/>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7"/>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7"/>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7"/>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7"/>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7"/>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2" name="Google Shape;282;p7"/>
          <p:cNvSpPr/>
          <p:nvPr/>
        </p:nvSpPr>
        <p:spPr>
          <a:xfrm>
            <a:off x="1" y="-83399"/>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Big Title">
  <p:cSld name="CUSTOM_6">
    <p:spTree>
      <p:nvGrpSpPr>
        <p:cNvPr id="1" name="Shape 283"/>
        <p:cNvGrpSpPr/>
        <p:nvPr/>
      </p:nvGrpSpPr>
      <p:grpSpPr>
        <a:xfrm>
          <a:off x="0" y="0"/>
          <a:ext cx="0" cy="0"/>
          <a:chOff x="0" y="0"/>
          <a:chExt cx="0" cy="0"/>
        </a:xfrm>
      </p:grpSpPr>
      <p:sp>
        <p:nvSpPr>
          <p:cNvPr id="284" name="Google Shape;284;p8"/>
          <p:cNvSpPr/>
          <p:nvPr/>
        </p:nvSpPr>
        <p:spPr>
          <a:xfrm>
            <a:off x="1210600" y="1036025"/>
            <a:ext cx="9925800" cy="485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flipH="1">
            <a:off x="934103" y="5332901"/>
            <a:ext cx="969600" cy="1529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flipH="1">
            <a:off x="690553" y="5633732"/>
            <a:ext cx="778800" cy="1228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8"/>
          <p:cNvGrpSpPr/>
          <p:nvPr/>
        </p:nvGrpSpPr>
        <p:grpSpPr>
          <a:xfrm>
            <a:off x="186052" y="5720752"/>
            <a:ext cx="1022877" cy="1141314"/>
            <a:chOff x="6415621" y="443747"/>
            <a:chExt cx="1388458" cy="1549225"/>
          </a:xfrm>
        </p:grpSpPr>
        <p:sp>
          <p:nvSpPr>
            <p:cNvPr id="288" name="Google Shape;288;p8"/>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8"/>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8"/>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8"/>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9" name="Google Shape;299;p8"/>
          <p:cNvSpPr/>
          <p:nvPr/>
        </p:nvSpPr>
        <p:spPr>
          <a:xfrm rot="10800000" flipH="1">
            <a:off x="-20272" y="5979886"/>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8"/>
          <p:cNvSpPr txBox="1">
            <a:spLocks noGrp="1"/>
          </p:cNvSpPr>
          <p:nvPr>
            <p:ph type="title"/>
          </p:nvPr>
        </p:nvSpPr>
        <p:spPr>
          <a:xfrm>
            <a:off x="1560250" y="1884875"/>
            <a:ext cx="9226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301" name="Google Shape;301;p8"/>
          <p:cNvSpPr txBox="1">
            <a:spLocks noGrp="1"/>
          </p:cNvSpPr>
          <p:nvPr>
            <p:ph type="subTitle" idx="1"/>
          </p:nvPr>
        </p:nvSpPr>
        <p:spPr>
          <a:xfrm>
            <a:off x="2961175" y="5919475"/>
            <a:ext cx="90516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a:lvl2pPr>
            <a:lvl3pPr lvl="2" algn="r" rtl="0">
              <a:lnSpc>
                <a:spcPct val="100000"/>
              </a:lnSpc>
              <a:spcBef>
                <a:spcPts val="0"/>
              </a:spcBef>
              <a:spcAft>
                <a:spcPts val="0"/>
              </a:spcAft>
              <a:buSzPts val="1800"/>
              <a:buNone/>
              <a:defRPr/>
            </a:lvl3pPr>
            <a:lvl4pPr lvl="3" algn="r" rtl="0">
              <a:lnSpc>
                <a:spcPct val="100000"/>
              </a:lnSpc>
              <a:spcBef>
                <a:spcPts val="0"/>
              </a:spcBef>
              <a:spcAft>
                <a:spcPts val="0"/>
              </a:spcAft>
              <a:buSzPts val="1800"/>
              <a:buNone/>
              <a:defRPr/>
            </a:lvl4pPr>
            <a:lvl5pPr lvl="4" algn="r" rtl="0">
              <a:lnSpc>
                <a:spcPct val="100000"/>
              </a:lnSpc>
              <a:spcBef>
                <a:spcPts val="0"/>
              </a:spcBef>
              <a:spcAft>
                <a:spcPts val="0"/>
              </a:spcAft>
              <a:buSzPts val="1800"/>
              <a:buNone/>
              <a:defRPr/>
            </a:lvl5pPr>
            <a:lvl6pPr lvl="5" algn="r" rtl="0">
              <a:lnSpc>
                <a:spcPct val="100000"/>
              </a:lnSpc>
              <a:spcBef>
                <a:spcPts val="0"/>
              </a:spcBef>
              <a:spcAft>
                <a:spcPts val="0"/>
              </a:spcAft>
              <a:buSzPts val="1800"/>
              <a:buNone/>
              <a:defRPr/>
            </a:lvl6pPr>
            <a:lvl7pPr lvl="6" algn="r" rtl="0">
              <a:lnSpc>
                <a:spcPct val="100000"/>
              </a:lnSpc>
              <a:spcBef>
                <a:spcPts val="0"/>
              </a:spcBef>
              <a:spcAft>
                <a:spcPts val="0"/>
              </a:spcAft>
              <a:buSzPts val="1800"/>
              <a:buNone/>
              <a:defRPr/>
            </a:lvl7pPr>
            <a:lvl8pPr lvl="7" algn="r" rtl="0">
              <a:lnSpc>
                <a:spcPct val="100000"/>
              </a:lnSpc>
              <a:spcBef>
                <a:spcPts val="0"/>
              </a:spcBef>
              <a:spcAft>
                <a:spcPts val="0"/>
              </a:spcAft>
              <a:buSzPts val="1800"/>
              <a:buNone/>
              <a:defRPr/>
            </a:lvl8pPr>
            <a:lvl9pPr lvl="8" algn="r" rtl="0">
              <a:lnSpc>
                <a:spcPct val="100000"/>
              </a:lnSpc>
              <a:spcBef>
                <a:spcPts val="0"/>
              </a:spcBef>
              <a:spcAft>
                <a:spcPts val="0"/>
              </a:spcAft>
              <a:buSzPts val="1800"/>
              <a:buNone/>
              <a:defRPr/>
            </a:lvl9pPr>
          </a:lstStyle>
          <a:p>
            <a:endParaRPr/>
          </a:p>
        </p:txBody>
      </p:sp>
      <p:sp>
        <p:nvSpPr>
          <p:cNvPr id="302" name="Google Shape;302;p8"/>
          <p:cNvSpPr/>
          <p:nvPr/>
        </p:nvSpPr>
        <p:spPr>
          <a:xfrm rot="10800000" flipH="1">
            <a:off x="10095403" y="-26615"/>
            <a:ext cx="969600" cy="1529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10800000" flipH="1">
            <a:off x="10529752" y="-26546"/>
            <a:ext cx="778800" cy="12282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8"/>
          <p:cNvGrpSpPr/>
          <p:nvPr/>
        </p:nvGrpSpPr>
        <p:grpSpPr>
          <a:xfrm rot="10800000">
            <a:off x="10866376" y="-26680"/>
            <a:ext cx="1022877" cy="1141314"/>
            <a:chOff x="6415621" y="443747"/>
            <a:chExt cx="1388458" cy="1549225"/>
          </a:xfrm>
        </p:grpSpPr>
        <p:sp>
          <p:nvSpPr>
            <p:cNvPr id="305" name="Google Shape;305;p8"/>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8"/>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8"/>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8"/>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8"/>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8"/>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8"/>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6" name="Google Shape;316;p8"/>
          <p:cNvSpPr/>
          <p:nvPr/>
        </p:nvSpPr>
        <p:spPr>
          <a:xfrm flipH="1">
            <a:off x="11305283" y="-83399"/>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Three columns">
  <p:cSld name="CUSTOM_8_1">
    <p:spTree>
      <p:nvGrpSpPr>
        <p:cNvPr id="1" name="Shape 317"/>
        <p:cNvGrpSpPr/>
        <p:nvPr/>
      </p:nvGrpSpPr>
      <p:grpSpPr>
        <a:xfrm>
          <a:off x="0" y="0"/>
          <a:ext cx="0" cy="0"/>
          <a:chOff x="0" y="0"/>
          <a:chExt cx="0" cy="0"/>
        </a:xfrm>
      </p:grpSpPr>
      <p:sp>
        <p:nvSpPr>
          <p:cNvPr id="318" name="Google Shape;318;p9"/>
          <p:cNvSpPr txBox="1">
            <a:spLocks noGrp="1"/>
          </p:cNvSpPr>
          <p:nvPr>
            <p:ph type="subTitle" idx="1"/>
          </p:nvPr>
        </p:nvSpPr>
        <p:spPr>
          <a:xfrm>
            <a:off x="928653" y="4879575"/>
            <a:ext cx="32331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atin typeface="Yeseva One"/>
                <a:ea typeface="Yeseva One"/>
                <a:cs typeface="Yeseva One"/>
                <a:sym typeface="Yeseva One"/>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19" name="Google Shape;319;p9"/>
          <p:cNvSpPr txBox="1">
            <a:spLocks noGrp="1"/>
          </p:cNvSpPr>
          <p:nvPr>
            <p:ph type="subTitle" idx="2"/>
          </p:nvPr>
        </p:nvSpPr>
        <p:spPr>
          <a:xfrm>
            <a:off x="4483203" y="4879575"/>
            <a:ext cx="32331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atin typeface="Yeseva One"/>
                <a:ea typeface="Yeseva One"/>
                <a:cs typeface="Yeseva One"/>
                <a:sym typeface="Yeseva One"/>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20" name="Google Shape;320;p9"/>
          <p:cNvSpPr txBox="1">
            <a:spLocks noGrp="1"/>
          </p:cNvSpPr>
          <p:nvPr>
            <p:ph type="subTitle" idx="3"/>
          </p:nvPr>
        </p:nvSpPr>
        <p:spPr>
          <a:xfrm>
            <a:off x="8037753" y="4879575"/>
            <a:ext cx="32328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atin typeface="Yeseva One"/>
                <a:ea typeface="Yeseva One"/>
                <a:cs typeface="Yeseva One"/>
                <a:sym typeface="Yeseva One"/>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21" name="Google Shape;321;p9"/>
          <p:cNvSpPr txBox="1">
            <a:spLocks noGrp="1"/>
          </p:cNvSpPr>
          <p:nvPr>
            <p:ph type="title"/>
          </p:nvPr>
        </p:nvSpPr>
        <p:spPr>
          <a:xfrm>
            <a:off x="928650" y="669575"/>
            <a:ext cx="103422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2" name="Google Shape;322;p9"/>
          <p:cNvSpPr txBox="1">
            <a:spLocks noGrp="1"/>
          </p:cNvSpPr>
          <p:nvPr>
            <p:ph type="body" idx="4"/>
          </p:nvPr>
        </p:nvSpPr>
        <p:spPr>
          <a:xfrm>
            <a:off x="928650" y="5350028"/>
            <a:ext cx="3233100" cy="763500"/>
          </a:xfrm>
          <a:prstGeom prst="rect">
            <a:avLst/>
          </a:prstGeom>
        </p:spPr>
        <p:txBody>
          <a:bodyPr spcFirstLastPara="1" wrap="square" lIns="121900" tIns="121900" rIns="121900" bIns="121900" anchor="t" anchorCtr="0">
            <a:noAutofit/>
          </a:bodyPr>
          <a:lstStyle>
            <a:lvl1pPr marL="457200" lvl="0" indent="-336550" algn="ctr" rtl="0">
              <a:spcBef>
                <a:spcPts val="0"/>
              </a:spcBef>
              <a:spcAft>
                <a:spcPts val="0"/>
              </a:spcAft>
              <a:buSzPts val="1700"/>
              <a:buChar char="●"/>
              <a:defRPr sz="16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323" name="Google Shape;323;p9"/>
          <p:cNvSpPr txBox="1">
            <a:spLocks noGrp="1"/>
          </p:cNvSpPr>
          <p:nvPr>
            <p:ph type="body" idx="5"/>
          </p:nvPr>
        </p:nvSpPr>
        <p:spPr>
          <a:xfrm>
            <a:off x="4483200" y="5351542"/>
            <a:ext cx="3233100" cy="762000"/>
          </a:xfrm>
          <a:prstGeom prst="rect">
            <a:avLst/>
          </a:prstGeom>
        </p:spPr>
        <p:txBody>
          <a:bodyPr spcFirstLastPara="1" wrap="square" lIns="121900" tIns="121900" rIns="121900" bIns="121900" anchor="t" anchorCtr="0">
            <a:noAutofit/>
          </a:bodyPr>
          <a:lstStyle>
            <a:lvl1pPr marL="457200" lvl="0" indent="-336550" algn="ctr" rtl="0">
              <a:spcBef>
                <a:spcPts val="0"/>
              </a:spcBef>
              <a:spcAft>
                <a:spcPts val="0"/>
              </a:spcAft>
              <a:buSzPts val="1700"/>
              <a:buChar char="●"/>
              <a:defRPr sz="16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324" name="Google Shape;324;p9"/>
          <p:cNvSpPr txBox="1">
            <a:spLocks noGrp="1"/>
          </p:cNvSpPr>
          <p:nvPr>
            <p:ph type="body" idx="6"/>
          </p:nvPr>
        </p:nvSpPr>
        <p:spPr>
          <a:xfrm>
            <a:off x="8037750" y="5351542"/>
            <a:ext cx="3233100" cy="762000"/>
          </a:xfrm>
          <a:prstGeom prst="rect">
            <a:avLst/>
          </a:prstGeom>
        </p:spPr>
        <p:txBody>
          <a:bodyPr spcFirstLastPara="1" wrap="square" lIns="121900" tIns="121900" rIns="121900" bIns="121900" anchor="t" anchorCtr="0">
            <a:noAutofit/>
          </a:bodyPr>
          <a:lstStyle>
            <a:lvl1pPr marL="457200" lvl="0" indent="-336550" algn="ctr" rtl="0">
              <a:spcBef>
                <a:spcPts val="0"/>
              </a:spcBef>
              <a:spcAft>
                <a:spcPts val="0"/>
              </a:spcAft>
              <a:buSzPts val="1700"/>
              <a:buChar char="●"/>
              <a:defRPr sz="16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325" name="Google Shape;325;p9"/>
          <p:cNvSpPr/>
          <p:nvPr/>
        </p:nvSpPr>
        <p:spPr>
          <a:xfrm>
            <a:off x="11017676" y="1472476"/>
            <a:ext cx="681769" cy="390129"/>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9"/>
          <p:cNvSpPr/>
          <p:nvPr/>
        </p:nvSpPr>
        <p:spPr>
          <a:xfrm rot="5400000">
            <a:off x="638833" y="396572"/>
            <a:ext cx="1195509" cy="648389"/>
          </a:xfrm>
          <a:custGeom>
            <a:avLst/>
            <a:gdLst/>
            <a:ahLst/>
            <a:cxnLst/>
            <a:rect l="l" t="t" r="r" b="b"/>
            <a:pathLst>
              <a:path w="1449102" h="785926" extrusionOk="0">
                <a:moveTo>
                  <a:pt x="175981" y="9058"/>
                </a:moveTo>
                <a:cubicBezTo>
                  <a:pt x="-131582" y="-3181"/>
                  <a:pt x="51584" y="332175"/>
                  <a:pt x="79683" y="378504"/>
                </a:cubicBezTo>
                <a:cubicBezTo>
                  <a:pt x="192268" y="564175"/>
                  <a:pt x="271136" y="696459"/>
                  <a:pt x="492115" y="755771"/>
                </a:cubicBezTo>
                <a:cubicBezTo>
                  <a:pt x="713191" y="815140"/>
                  <a:pt x="965127" y="786937"/>
                  <a:pt x="1169915" y="670360"/>
                </a:cubicBezTo>
                <a:cubicBezTo>
                  <a:pt x="1326505" y="581225"/>
                  <a:pt x="1412136" y="306734"/>
                  <a:pt x="1439853" y="203425"/>
                </a:cubicBezTo>
                <a:cubicBezTo>
                  <a:pt x="1472143" y="83134"/>
                  <a:pt x="1424042" y="-7315"/>
                  <a:pt x="1229541" y="467"/>
                </a:cubicBezTo>
                <a:cubicBezTo>
                  <a:pt x="951221" y="11592"/>
                  <a:pt x="498307" y="21879"/>
                  <a:pt x="175981" y="90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9"/>
          <p:cNvSpPr/>
          <p:nvPr/>
        </p:nvSpPr>
        <p:spPr>
          <a:xfrm rot="5400000">
            <a:off x="1561238" y="488593"/>
            <a:ext cx="465122" cy="465106"/>
          </a:xfrm>
          <a:custGeom>
            <a:avLst/>
            <a:gdLst/>
            <a:ahLst/>
            <a:cxnLst/>
            <a:rect l="l" t="t" r="r" b="b"/>
            <a:pathLst>
              <a:path w="563784" h="563765" extrusionOk="0">
                <a:moveTo>
                  <a:pt x="0" y="281883"/>
                </a:moveTo>
                <a:cubicBezTo>
                  <a:pt x="0" y="126206"/>
                  <a:pt x="126206" y="0"/>
                  <a:pt x="281844" y="0"/>
                </a:cubicBezTo>
                <a:cubicBezTo>
                  <a:pt x="437578" y="0"/>
                  <a:pt x="563784" y="126206"/>
                  <a:pt x="563784" y="281883"/>
                </a:cubicBezTo>
                <a:cubicBezTo>
                  <a:pt x="563784" y="437559"/>
                  <a:pt x="437578" y="563766"/>
                  <a:pt x="281844" y="563766"/>
                </a:cubicBezTo>
                <a:cubicBezTo>
                  <a:pt x="126206" y="563766"/>
                  <a:pt x="0" y="437559"/>
                  <a:pt x="0" y="281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9"/>
          <p:cNvSpPr/>
          <p:nvPr/>
        </p:nvSpPr>
        <p:spPr>
          <a:xfrm rot="-425110">
            <a:off x="10630670" y="454242"/>
            <a:ext cx="1341194" cy="767472"/>
          </a:xfrm>
          <a:custGeom>
            <a:avLst/>
            <a:gdLst/>
            <a:ahLst/>
            <a:cxnLst/>
            <a:rect l="l" t="t" r="r" b="b"/>
            <a:pathLst>
              <a:path w="1002601" h="573719" extrusionOk="0">
                <a:moveTo>
                  <a:pt x="0" y="0"/>
                </a:moveTo>
                <a:lnTo>
                  <a:pt x="1002602" y="48339"/>
                </a:lnTo>
                <a:cubicBezTo>
                  <a:pt x="1002602" y="48339"/>
                  <a:pt x="884368" y="581054"/>
                  <a:pt x="499701" y="573643"/>
                </a:cubicBezTo>
                <a:cubicBezTo>
                  <a:pt x="12878" y="564261"/>
                  <a:pt x="0" y="0"/>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9" name="Google Shape;329;p9"/>
          <p:cNvGrpSpPr/>
          <p:nvPr/>
        </p:nvGrpSpPr>
        <p:grpSpPr>
          <a:xfrm rot="10800000">
            <a:off x="10512041" y="8"/>
            <a:ext cx="1502034" cy="1675952"/>
            <a:chOff x="6415621" y="443747"/>
            <a:chExt cx="1388458" cy="1549225"/>
          </a:xfrm>
        </p:grpSpPr>
        <p:sp>
          <p:nvSpPr>
            <p:cNvPr id="330" name="Google Shape;330;p9"/>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9"/>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9"/>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9"/>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9"/>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9"/>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9"/>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9"/>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9"/>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9"/>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9"/>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1" name="Google Shape;341;p9"/>
          <p:cNvGrpSpPr/>
          <p:nvPr/>
        </p:nvGrpSpPr>
        <p:grpSpPr>
          <a:xfrm rot="5400000">
            <a:off x="77924" y="25566"/>
            <a:ext cx="1346110" cy="1501974"/>
            <a:chOff x="6415621" y="443747"/>
            <a:chExt cx="1388458" cy="1549225"/>
          </a:xfrm>
        </p:grpSpPr>
        <p:sp>
          <p:nvSpPr>
            <p:cNvPr id="342" name="Google Shape;342;p9"/>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9"/>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9"/>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9"/>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9"/>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9"/>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9"/>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9"/>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9"/>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9"/>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9"/>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3" name="Google Shape;353;p9"/>
          <p:cNvSpPr/>
          <p:nvPr/>
        </p:nvSpPr>
        <p:spPr>
          <a:xfrm flipH="1">
            <a:off x="11323907" y="-83399"/>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354"/>
        <p:cNvGrpSpPr/>
        <p:nvPr/>
      </p:nvGrpSpPr>
      <p:grpSpPr>
        <a:xfrm>
          <a:off x="0" y="0"/>
          <a:ext cx="0" cy="0"/>
          <a:chOff x="0" y="0"/>
          <a:chExt cx="0" cy="0"/>
        </a:xfrm>
      </p:grpSpPr>
      <p:sp>
        <p:nvSpPr>
          <p:cNvPr id="355" name="Google Shape;355;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356" name="Google Shape;356;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357" name="Google Shape;357;p10"/>
          <p:cNvSpPr>
            <a:spLocks noGrp="1"/>
          </p:cNvSpPr>
          <p:nvPr>
            <p:ph type="pic" idx="2"/>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1pPr>
            <a:lvl2pPr lvl="1">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2pPr>
            <a:lvl3pPr lvl="2">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3pPr>
            <a:lvl4pPr lvl="3">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4pPr>
            <a:lvl5pPr lvl="4">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5pPr>
            <a:lvl6pPr lvl="5">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6pPr>
            <a:lvl7pPr lvl="6">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7pPr>
            <a:lvl8pPr lvl="7">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8pPr>
            <a:lvl9pPr lvl="8">
              <a:spcBef>
                <a:spcPts val="0"/>
              </a:spcBef>
              <a:spcAft>
                <a:spcPts val="0"/>
              </a:spcAft>
              <a:buClr>
                <a:schemeClr val="dk1"/>
              </a:buClr>
              <a:buSzPts val="4000"/>
              <a:buFont typeface="Yeseva One"/>
              <a:buNone/>
              <a:defRPr sz="4000">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1pPr>
            <a:lvl2pPr marL="914400" lvl="1"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2pPr>
            <a:lvl3pPr marL="1371600" lvl="2"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3pPr>
            <a:lvl4pPr marL="1828800" lvl="3"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4pPr>
            <a:lvl5pPr marL="2286000" lvl="4"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5pPr>
            <a:lvl6pPr marL="2743200" lvl="5"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6pPr>
            <a:lvl7pPr marL="3200400" lvl="6"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7pPr>
            <a:lvl8pPr marL="3657600" lvl="7" indent="-342900">
              <a:lnSpc>
                <a:spcPct val="115000"/>
              </a:lnSpc>
              <a:spcBef>
                <a:spcPts val="2100"/>
              </a:spcBef>
              <a:spcAft>
                <a:spcPts val="0"/>
              </a:spcAft>
              <a:buClr>
                <a:schemeClr val="dk2"/>
              </a:buClr>
              <a:buSzPts val="1800"/>
              <a:buFont typeface="Poppins Light"/>
              <a:buChar char="○"/>
              <a:defRPr sz="1800">
                <a:solidFill>
                  <a:schemeClr val="dk2"/>
                </a:solidFill>
                <a:latin typeface="Poppins Light"/>
                <a:ea typeface="Poppins Light"/>
                <a:cs typeface="Poppins Light"/>
                <a:sym typeface="Poppins Light"/>
              </a:defRPr>
            </a:lvl8pPr>
            <a:lvl9pPr marL="4114800" lvl="8" indent="-342900">
              <a:lnSpc>
                <a:spcPct val="115000"/>
              </a:lnSpc>
              <a:spcBef>
                <a:spcPts val="2100"/>
              </a:spcBef>
              <a:spcAft>
                <a:spcPts val="2100"/>
              </a:spcAft>
              <a:buClr>
                <a:schemeClr val="dk2"/>
              </a:buClr>
              <a:buSzPts val="1800"/>
              <a:buFont typeface="Poppins Light"/>
              <a:buChar char="■"/>
              <a:defRPr sz="1800">
                <a:solidFill>
                  <a:schemeClr val="dk2"/>
                </a:solidFill>
                <a:latin typeface="Poppins Light"/>
                <a:ea typeface="Poppins Light"/>
                <a:cs typeface="Poppins Light"/>
                <a:sym typeface="Poppins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7"/>
          <p:cNvSpPr txBox="1">
            <a:spLocks noGrp="1"/>
          </p:cNvSpPr>
          <p:nvPr>
            <p:ph type="subTitle" idx="1"/>
          </p:nvPr>
        </p:nvSpPr>
        <p:spPr>
          <a:xfrm>
            <a:off x="477375" y="4358175"/>
            <a:ext cx="7047900" cy="586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Presented by : Minat Allah Smati / Alouen Roumaissa</a:t>
            </a:r>
            <a:endParaRPr dirty="0"/>
          </a:p>
        </p:txBody>
      </p:sp>
      <p:sp>
        <p:nvSpPr>
          <p:cNvPr id="458" name="Google Shape;458;p17"/>
          <p:cNvSpPr txBox="1">
            <a:spLocks noGrp="1"/>
          </p:cNvSpPr>
          <p:nvPr>
            <p:ph type="title"/>
          </p:nvPr>
        </p:nvSpPr>
        <p:spPr>
          <a:xfrm>
            <a:off x="477375" y="1689650"/>
            <a:ext cx="7047900" cy="2526900"/>
          </a:xfrm>
          <a:prstGeom prst="rect">
            <a:avLst/>
          </a:prstGeom>
        </p:spPr>
        <p:txBody>
          <a:bodyPr spcFirstLastPara="1" wrap="square" lIns="121900" tIns="121900" rIns="121900" bIns="121900" anchor="ctr" anchorCtr="0">
            <a:noAutofit/>
          </a:bodyPr>
          <a:lstStyle/>
          <a:p>
            <a:pPr lvl="0"/>
            <a:r>
              <a:rPr lang="fr-FR" sz="8000" dirty="0"/>
              <a:t>Perception</a:t>
            </a:r>
            <a:endParaRPr sz="8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1" nodeType="clickEffect">
                                  <p:stCondLst>
                                    <p:cond delay="0"/>
                                  </p:stCondLst>
                                  <p:childTnLst>
                                    <p:set>
                                      <p:cBhvr>
                                        <p:cTn id="10" dur="1" fill="hold">
                                          <p:stCondLst>
                                            <p:cond delay="0"/>
                                          </p:stCondLst>
                                        </p:cTn>
                                        <p:tgtEl>
                                          <p:spTgt spid="458"/>
                                        </p:tgtEl>
                                        <p:attrNameLst>
                                          <p:attrName>style.visibility</p:attrName>
                                        </p:attrNameLst>
                                      </p:cBhvr>
                                      <p:to>
                                        <p:strVal val="visible"/>
                                      </p:to>
                                    </p:set>
                                    <p:animEffect transition="in" filter="circle(in)">
                                      <p:cBhvr>
                                        <p:cTn id="11" dur="2000"/>
                                        <p:tgtEl>
                                          <p:spTgt spid="458"/>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2" nodeType="clickEffect">
                                  <p:stCondLst>
                                    <p:cond delay="0"/>
                                  </p:stCondLst>
                                  <p:childTnLst>
                                    <p:set>
                                      <p:cBhvr>
                                        <p:cTn id="15" dur="1" fill="hold">
                                          <p:stCondLst>
                                            <p:cond delay="0"/>
                                          </p:stCondLst>
                                        </p:cTn>
                                        <p:tgtEl>
                                          <p:spTgt spid="458"/>
                                        </p:tgtEl>
                                        <p:attrNameLst>
                                          <p:attrName>style.visibility</p:attrName>
                                        </p:attrNameLst>
                                      </p:cBhvr>
                                      <p:to>
                                        <p:strVal val="visible"/>
                                      </p:to>
                                    </p:set>
                                    <p:animEffect transition="in" filter="wipe(down)">
                                      <p:cBhvr>
                                        <p:cTn id="16" dur="580">
                                          <p:stCondLst>
                                            <p:cond delay="0"/>
                                          </p:stCondLst>
                                        </p:cTn>
                                        <p:tgtEl>
                                          <p:spTgt spid="458"/>
                                        </p:tgtEl>
                                      </p:cBhvr>
                                    </p:animEffect>
                                    <p:anim calcmode="lin" valueType="num">
                                      <p:cBhvr>
                                        <p:cTn id="17" dur="1822" tmFilter="0,0; 0.14,0.36; 0.43,0.73; 0.71,0.91; 1.0,1.0">
                                          <p:stCondLst>
                                            <p:cond delay="0"/>
                                          </p:stCondLst>
                                        </p:cTn>
                                        <p:tgtEl>
                                          <p:spTgt spid="45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5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5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5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58"/>
                                        </p:tgtEl>
                                        <p:attrNameLst>
                                          <p:attrName>ppt_y</p:attrName>
                                        </p:attrNameLst>
                                      </p:cBhvr>
                                      <p:tavLst>
                                        <p:tav tm="0" fmla="#ppt_y-sin(pi*$)/81">
                                          <p:val>
                                            <p:fltVal val="0"/>
                                          </p:val>
                                        </p:tav>
                                        <p:tav tm="100000">
                                          <p:val>
                                            <p:fltVal val="1"/>
                                          </p:val>
                                        </p:tav>
                                      </p:tavLst>
                                    </p:anim>
                                    <p:animScale>
                                      <p:cBhvr>
                                        <p:cTn id="22" dur="26">
                                          <p:stCondLst>
                                            <p:cond delay="650"/>
                                          </p:stCondLst>
                                        </p:cTn>
                                        <p:tgtEl>
                                          <p:spTgt spid="458"/>
                                        </p:tgtEl>
                                      </p:cBhvr>
                                      <p:to x="100000" y="60000"/>
                                    </p:animScale>
                                    <p:animScale>
                                      <p:cBhvr>
                                        <p:cTn id="23" dur="166" decel="50000">
                                          <p:stCondLst>
                                            <p:cond delay="676"/>
                                          </p:stCondLst>
                                        </p:cTn>
                                        <p:tgtEl>
                                          <p:spTgt spid="458"/>
                                        </p:tgtEl>
                                      </p:cBhvr>
                                      <p:to x="100000" y="100000"/>
                                    </p:animScale>
                                    <p:animScale>
                                      <p:cBhvr>
                                        <p:cTn id="24" dur="26">
                                          <p:stCondLst>
                                            <p:cond delay="1312"/>
                                          </p:stCondLst>
                                        </p:cTn>
                                        <p:tgtEl>
                                          <p:spTgt spid="458"/>
                                        </p:tgtEl>
                                      </p:cBhvr>
                                      <p:to x="100000" y="80000"/>
                                    </p:animScale>
                                    <p:animScale>
                                      <p:cBhvr>
                                        <p:cTn id="25" dur="166" decel="50000">
                                          <p:stCondLst>
                                            <p:cond delay="1338"/>
                                          </p:stCondLst>
                                        </p:cTn>
                                        <p:tgtEl>
                                          <p:spTgt spid="458"/>
                                        </p:tgtEl>
                                      </p:cBhvr>
                                      <p:to x="100000" y="100000"/>
                                    </p:animScale>
                                    <p:animScale>
                                      <p:cBhvr>
                                        <p:cTn id="26" dur="26">
                                          <p:stCondLst>
                                            <p:cond delay="1642"/>
                                          </p:stCondLst>
                                        </p:cTn>
                                        <p:tgtEl>
                                          <p:spTgt spid="458"/>
                                        </p:tgtEl>
                                      </p:cBhvr>
                                      <p:to x="100000" y="90000"/>
                                    </p:animScale>
                                    <p:animScale>
                                      <p:cBhvr>
                                        <p:cTn id="27" dur="166" decel="50000">
                                          <p:stCondLst>
                                            <p:cond delay="1668"/>
                                          </p:stCondLst>
                                        </p:cTn>
                                        <p:tgtEl>
                                          <p:spTgt spid="458"/>
                                        </p:tgtEl>
                                      </p:cBhvr>
                                      <p:to x="100000" y="100000"/>
                                    </p:animScale>
                                    <p:animScale>
                                      <p:cBhvr>
                                        <p:cTn id="28" dur="26">
                                          <p:stCondLst>
                                            <p:cond delay="1808"/>
                                          </p:stCondLst>
                                        </p:cTn>
                                        <p:tgtEl>
                                          <p:spTgt spid="458"/>
                                        </p:tgtEl>
                                      </p:cBhvr>
                                      <p:to x="100000" y="95000"/>
                                    </p:animScale>
                                    <p:animScale>
                                      <p:cBhvr>
                                        <p:cTn id="29" dur="166" decel="50000">
                                          <p:stCondLst>
                                            <p:cond delay="1834"/>
                                          </p:stCondLst>
                                        </p:cTn>
                                        <p:tgtEl>
                                          <p:spTgt spid="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458" grpId="1"/>
      <p:bldP spid="458"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p:nvPr/>
        </p:nvSpPr>
        <p:spPr>
          <a:xfrm>
            <a:off x="492369" y="731521"/>
            <a:ext cx="5373859" cy="59084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6209417" y="692449"/>
            <a:ext cx="5373859" cy="59084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txBox="1">
            <a:spLocks noGrp="1"/>
          </p:cNvSpPr>
          <p:nvPr>
            <p:ph type="body" idx="5"/>
          </p:nvPr>
        </p:nvSpPr>
        <p:spPr>
          <a:xfrm>
            <a:off x="835558" y="731521"/>
            <a:ext cx="4311110" cy="2088000"/>
          </a:xfrm>
          <a:prstGeom prst="rect">
            <a:avLst/>
          </a:prstGeom>
        </p:spPr>
        <p:txBody>
          <a:bodyPr spcFirstLastPara="1" wrap="square" lIns="121900" tIns="121900" rIns="121900" bIns="121900" anchor="t" anchorCtr="0">
            <a:noAutofit/>
          </a:bodyPr>
          <a:lstStyle/>
          <a:p>
            <a:r>
              <a:rPr lang="en-US" b="1" dirty="0"/>
              <a:t>Principle of Common Fate</a:t>
            </a:r>
            <a:r>
              <a:rPr lang="en-US" dirty="0"/>
              <a:t>:</a:t>
            </a:r>
          </a:p>
          <a:p>
            <a:pPr marL="120650" indent="0">
              <a:buNone/>
            </a:pPr>
            <a:r>
              <a:rPr lang="en-US" dirty="0"/>
              <a:t>Objects that move in the same direction or have a similar motion are perceived as belonging together. This principle helps us perceive groups of objects that are moving together as a single entity.</a:t>
            </a: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618" name="Google Shape;618;p30"/>
          <p:cNvSpPr txBox="1">
            <a:spLocks noGrp="1"/>
          </p:cNvSpPr>
          <p:nvPr>
            <p:ph type="body" idx="6"/>
          </p:nvPr>
        </p:nvSpPr>
        <p:spPr>
          <a:xfrm>
            <a:off x="6372665" y="692449"/>
            <a:ext cx="4734735" cy="2088000"/>
          </a:xfrm>
          <a:prstGeom prst="rect">
            <a:avLst/>
          </a:prstGeom>
        </p:spPr>
        <p:txBody>
          <a:bodyPr spcFirstLastPara="1" wrap="square" lIns="121900" tIns="121900" rIns="121900" bIns="121900" anchor="t" anchorCtr="0">
            <a:noAutofit/>
          </a:bodyPr>
          <a:lstStyle/>
          <a:p>
            <a:r>
              <a:rPr lang="en-US" b="1" dirty="0" err="1"/>
              <a:t>Pragnanz</a:t>
            </a:r>
            <a:r>
              <a:rPr lang="en-US" b="1" dirty="0"/>
              <a:t> Principle </a:t>
            </a:r>
          </a:p>
          <a:p>
            <a:pPr marL="120650" indent="0">
              <a:buNone/>
            </a:pPr>
            <a:r>
              <a:rPr lang="en-US" dirty="0"/>
              <a:t>The mind perceives complex stimuli as simple, coherent, and meaningful patterns whenever possible.. In other words, reality is often reduced to the simplest form.</a:t>
            </a:r>
          </a:p>
          <a:p>
            <a:pPr marL="0" lvl="0" indent="0" algn="ctr" rtl="0">
              <a:spcBef>
                <a:spcPts val="0"/>
              </a:spcBef>
              <a:spcAft>
                <a:spcPts val="0"/>
              </a:spcAft>
              <a:buNone/>
            </a:pPr>
            <a:endParaRPr dirty="0"/>
          </a:p>
        </p:txBody>
      </p:sp>
      <p:pic>
        <p:nvPicPr>
          <p:cNvPr id="8" name="Picture 7">
            <a:extLst>
              <a:ext uri="{FF2B5EF4-FFF2-40B4-BE49-F238E27FC236}">
                <a16:creationId xmlns:a16="http://schemas.microsoft.com/office/drawing/2014/main" id="{FE602C38-7306-4F21-B5C6-0BD0D28DB6BB}"/>
              </a:ext>
            </a:extLst>
          </p:cNvPr>
          <p:cNvPicPr>
            <a:picLocks noChangeAspect="1"/>
          </p:cNvPicPr>
          <p:nvPr/>
        </p:nvPicPr>
        <p:blipFill>
          <a:blip r:embed="rId3"/>
          <a:stretch>
            <a:fillRect/>
          </a:stretch>
        </p:blipFill>
        <p:spPr>
          <a:xfrm>
            <a:off x="608724" y="3108960"/>
            <a:ext cx="5067876" cy="3348111"/>
          </a:xfrm>
          <a:prstGeom prst="rect">
            <a:avLst/>
          </a:prstGeom>
        </p:spPr>
      </p:pic>
      <p:pic>
        <p:nvPicPr>
          <p:cNvPr id="10" name="Picture 9">
            <a:extLst>
              <a:ext uri="{FF2B5EF4-FFF2-40B4-BE49-F238E27FC236}">
                <a16:creationId xmlns:a16="http://schemas.microsoft.com/office/drawing/2014/main" id="{02409E04-7A10-43DB-89BA-74BA37E9B528}"/>
              </a:ext>
            </a:extLst>
          </p:cNvPr>
          <p:cNvPicPr>
            <a:picLocks noChangeAspect="1"/>
          </p:cNvPicPr>
          <p:nvPr/>
        </p:nvPicPr>
        <p:blipFill>
          <a:blip r:embed="rId4"/>
          <a:stretch>
            <a:fillRect/>
          </a:stretch>
        </p:blipFill>
        <p:spPr>
          <a:xfrm>
            <a:off x="6485495" y="3108960"/>
            <a:ext cx="4821701" cy="321446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7">
                                            <p:txEl>
                                              <p:pRg st="0" end="0"/>
                                            </p:txEl>
                                          </p:spTgt>
                                        </p:tgtEl>
                                        <p:attrNameLst>
                                          <p:attrName>style.visibility</p:attrName>
                                        </p:attrNameLst>
                                      </p:cBhvr>
                                      <p:to>
                                        <p:strVal val="visible"/>
                                      </p:to>
                                    </p:set>
                                    <p:animEffect transition="in" filter="circle(in)">
                                      <p:cBhvr>
                                        <p:cTn id="7" dur="2000"/>
                                        <p:tgtEl>
                                          <p:spTgt spid="6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7">
                                            <p:txEl>
                                              <p:pRg st="1" end="1"/>
                                            </p:txEl>
                                          </p:spTgt>
                                        </p:tgtEl>
                                        <p:attrNameLst>
                                          <p:attrName>style.visibility</p:attrName>
                                        </p:attrNameLst>
                                      </p:cBhvr>
                                      <p:to>
                                        <p:strVal val="visible"/>
                                      </p:to>
                                    </p:set>
                                    <p:animEffect transition="in" filter="circle(in)">
                                      <p:cBhvr>
                                        <p:cTn id="12" dur="2000"/>
                                        <p:tgtEl>
                                          <p:spTgt spid="6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8">
                                            <p:txEl>
                                              <p:pRg st="0" end="0"/>
                                            </p:txEl>
                                          </p:spTgt>
                                        </p:tgtEl>
                                        <p:attrNameLst>
                                          <p:attrName>style.visibility</p:attrName>
                                        </p:attrNameLst>
                                      </p:cBhvr>
                                      <p:to>
                                        <p:strVal val="visible"/>
                                      </p:to>
                                    </p:set>
                                    <p:animEffect transition="in" filter="circle(in)">
                                      <p:cBhvr>
                                        <p:cTn id="17" dur="2000"/>
                                        <p:tgtEl>
                                          <p:spTgt spid="6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18">
                                            <p:txEl>
                                              <p:pRg st="1" end="1"/>
                                            </p:txEl>
                                          </p:spTgt>
                                        </p:tgtEl>
                                        <p:attrNameLst>
                                          <p:attrName>style.visibility</p:attrName>
                                        </p:attrNameLst>
                                      </p:cBhvr>
                                      <p:to>
                                        <p:strVal val="visible"/>
                                      </p:to>
                                    </p:set>
                                    <p:animEffect transition="in" filter="circle(in)">
                                      <p:cBhvr>
                                        <p:cTn id="22" dur="2000"/>
                                        <p:tgtEl>
                                          <p:spTgt spid="6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build="p"/>
      <p:bldP spid="6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56DF-B603-4081-920D-A20BAEE06451}"/>
              </a:ext>
            </a:extLst>
          </p:cNvPr>
          <p:cNvSpPr>
            <a:spLocks noGrp="1"/>
          </p:cNvSpPr>
          <p:nvPr>
            <p:ph type="title"/>
          </p:nvPr>
        </p:nvSpPr>
        <p:spPr>
          <a:xfrm>
            <a:off x="310574" y="725265"/>
            <a:ext cx="7398521" cy="2066100"/>
          </a:xfrm>
        </p:spPr>
        <p:txBody>
          <a:bodyPr/>
          <a:lstStyle/>
          <a:p>
            <a:r>
              <a:rPr lang="en-US" sz="5400" b="1" dirty="0"/>
              <a:t>Signal Detection Theory</a:t>
            </a:r>
            <a:r>
              <a:rPr lang="en-US" sz="5400" dirty="0"/>
              <a:t>:</a:t>
            </a:r>
            <a:br>
              <a:rPr lang="en-US" dirty="0"/>
            </a:br>
            <a:endParaRPr lang="fr-FR" dirty="0"/>
          </a:p>
        </p:txBody>
      </p:sp>
      <p:sp>
        <p:nvSpPr>
          <p:cNvPr id="3" name="Text Placeholder 2">
            <a:extLst>
              <a:ext uri="{FF2B5EF4-FFF2-40B4-BE49-F238E27FC236}">
                <a16:creationId xmlns:a16="http://schemas.microsoft.com/office/drawing/2014/main" id="{B0E53441-3AD1-4C3C-8C53-51E0A68FB90B}"/>
              </a:ext>
            </a:extLst>
          </p:cNvPr>
          <p:cNvSpPr>
            <a:spLocks noGrp="1"/>
          </p:cNvSpPr>
          <p:nvPr>
            <p:ph type="body" idx="1"/>
          </p:nvPr>
        </p:nvSpPr>
        <p:spPr>
          <a:xfrm>
            <a:off x="-130159" y="2665500"/>
            <a:ext cx="6302857" cy="763500"/>
          </a:xfrm>
        </p:spPr>
        <p:txBody>
          <a:bodyPr/>
          <a:lstStyle/>
          <a:p>
            <a:r>
              <a:rPr lang="en-US" dirty="0"/>
              <a:t>It was developed by the American psychologist John A. </a:t>
            </a:r>
            <a:r>
              <a:rPr lang="en-US" dirty="0" err="1"/>
              <a:t>Swets</a:t>
            </a:r>
            <a:r>
              <a:rPr lang="en-US" dirty="0"/>
              <a:t> and his colleagues in 1950.</a:t>
            </a:r>
          </a:p>
          <a:p>
            <a:r>
              <a:rPr lang="en-US" dirty="0"/>
              <a:t>This theory is about how we make decisions about what we hear or see, especially when there's uncertainty or noise.</a:t>
            </a:r>
          </a:p>
          <a:p>
            <a:r>
              <a:rPr lang="fr-FR" dirty="0" err="1"/>
              <a:t>Response</a:t>
            </a:r>
            <a:r>
              <a:rPr lang="fr-FR" dirty="0"/>
              <a:t> </a:t>
            </a:r>
            <a:r>
              <a:rPr lang="fr-FR" dirty="0" err="1"/>
              <a:t>Criteria</a:t>
            </a:r>
            <a:r>
              <a:rPr lang="fr-FR" dirty="0"/>
              <a:t>: Liberal &amp; Conservative.</a:t>
            </a:r>
          </a:p>
          <a:p>
            <a:r>
              <a:rPr lang="fr-FR" sz="2000" dirty="0" err="1"/>
              <a:t>Eg</a:t>
            </a:r>
            <a:r>
              <a:rPr lang="fr-FR" sz="2000" dirty="0"/>
              <a:t> : </a:t>
            </a:r>
            <a:r>
              <a:rPr lang="fr-FR" dirty="0"/>
              <a:t> </a:t>
            </a:r>
            <a:r>
              <a:rPr lang="fr-FR" dirty="0" err="1"/>
              <a:t>When</a:t>
            </a:r>
            <a:r>
              <a:rPr lang="fr-FR" dirty="0"/>
              <a:t> </a:t>
            </a:r>
            <a:r>
              <a:rPr lang="fr-FR" dirty="0" err="1"/>
              <a:t>listening</a:t>
            </a:r>
            <a:r>
              <a:rPr lang="fr-FR" dirty="0"/>
              <a:t> to a conversation in </a:t>
            </a:r>
            <a:r>
              <a:rPr lang="fr-FR" dirty="0" err="1"/>
              <a:t>Korean</a:t>
            </a:r>
            <a:r>
              <a:rPr lang="fr-FR" dirty="0"/>
              <a:t>, a </a:t>
            </a:r>
            <a:r>
              <a:rPr lang="fr-FR" dirty="0" err="1"/>
              <a:t>learner</a:t>
            </a:r>
            <a:r>
              <a:rPr lang="fr-FR" dirty="0"/>
              <a:t> </a:t>
            </a:r>
            <a:r>
              <a:rPr lang="fr-FR" dirty="0" err="1"/>
              <a:t>is</a:t>
            </a:r>
            <a:r>
              <a:rPr lang="fr-FR" dirty="0"/>
              <a:t> </a:t>
            </a:r>
            <a:r>
              <a:rPr lang="fr-FR" dirty="0" err="1"/>
              <a:t>uncertain</a:t>
            </a:r>
            <a:r>
              <a:rPr lang="fr-FR" dirty="0"/>
              <a:t> if </a:t>
            </a:r>
            <a:r>
              <a:rPr lang="fr-FR" dirty="0" err="1"/>
              <a:t>they</a:t>
            </a:r>
            <a:r>
              <a:rPr lang="fr-FR" dirty="0"/>
              <a:t> </a:t>
            </a:r>
            <a:r>
              <a:rPr lang="fr-FR" dirty="0" err="1"/>
              <a:t>heard</a:t>
            </a:r>
            <a:r>
              <a:rPr lang="fr-FR" dirty="0"/>
              <a:t> "</a:t>
            </a:r>
            <a:r>
              <a:rPr lang="ko-KR" altLang="fr-FR" dirty="0"/>
              <a:t>감사합니다</a:t>
            </a:r>
            <a:r>
              <a:rPr lang="fr-FR" altLang="ko-KR" dirty="0"/>
              <a:t>" (</a:t>
            </a:r>
            <a:r>
              <a:rPr lang="fr-FR" dirty="0" err="1"/>
              <a:t>gamsahamnida</a:t>
            </a:r>
            <a:r>
              <a:rPr lang="fr-FR" dirty="0"/>
              <a:t> - </a:t>
            </a:r>
            <a:r>
              <a:rPr lang="fr-FR" dirty="0" err="1"/>
              <a:t>thank</a:t>
            </a:r>
            <a:r>
              <a:rPr lang="fr-FR" dirty="0"/>
              <a:t> </a:t>
            </a:r>
            <a:r>
              <a:rPr lang="fr-FR" dirty="0" err="1"/>
              <a:t>you</a:t>
            </a:r>
            <a:r>
              <a:rPr lang="fr-FR" dirty="0"/>
              <a:t>) or "</a:t>
            </a:r>
            <a:r>
              <a:rPr lang="ko-KR" altLang="fr-FR" dirty="0"/>
              <a:t>화요일</a:t>
            </a:r>
            <a:r>
              <a:rPr lang="fr-FR" altLang="ko-KR" dirty="0"/>
              <a:t>" (</a:t>
            </a:r>
            <a:r>
              <a:rPr lang="fr-FR" dirty="0" err="1"/>
              <a:t>hwayoil</a:t>
            </a:r>
            <a:r>
              <a:rPr lang="fr-FR" dirty="0"/>
              <a:t> - Tuesday).</a:t>
            </a:r>
          </a:p>
        </p:txBody>
      </p:sp>
      <p:pic>
        <p:nvPicPr>
          <p:cNvPr id="5" name="Picture 4">
            <a:extLst>
              <a:ext uri="{FF2B5EF4-FFF2-40B4-BE49-F238E27FC236}">
                <a16:creationId xmlns:a16="http://schemas.microsoft.com/office/drawing/2014/main" id="{87B2B9EC-BA89-4D1D-9660-E4F8ADC40A97}"/>
              </a:ext>
            </a:extLst>
          </p:cNvPr>
          <p:cNvPicPr>
            <a:picLocks noChangeAspect="1"/>
          </p:cNvPicPr>
          <p:nvPr/>
        </p:nvPicPr>
        <p:blipFill>
          <a:blip r:embed="rId2"/>
          <a:stretch>
            <a:fillRect/>
          </a:stretch>
        </p:blipFill>
        <p:spPr>
          <a:xfrm>
            <a:off x="6172698" y="1415708"/>
            <a:ext cx="4391025" cy="3543300"/>
          </a:xfrm>
          <a:prstGeom prst="rect">
            <a:avLst/>
          </a:prstGeom>
        </p:spPr>
      </p:pic>
    </p:spTree>
    <p:extLst>
      <p:ext uri="{BB962C8B-B14F-4D97-AF65-F5344CB8AC3E}">
        <p14:creationId xmlns:p14="http://schemas.microsoft.com/office/powerpoint/2010/main" val="10834142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2FD-A6E9-40C6-86B4-3D5AB4561006}"/>
              </a:ext>
            </a:extLst>
          </p:cNvPr>
          <p:cNvSpPr>
            <a:spLocks noGrp="1"/>
          </p:cNvSpPr>
          <p:nvPr>
            <p:ph type="title"/>
          </p:nvPr>
        </p:nvSpPr>
        <p:spPr>
          <a:xfrm>
            <a:off x="281354" y="218828"/>
            <a:ext cx="8665698" cy="2066100"/>
          </a:xfrm>
        </p:spPr>
        <p:txBody>
          <a:bodyPr/>
          <a:lstStyle/>
          <a:p>
            <a:r>
              <a:rPr lang="en-US" sz="3600" b="1" dirty="0"/>
              <a:t>Top-Down and Bottom-Up Processing Theory</a:t>
            </a:r>
            <a:r>
              <a:rPr lang="en-US" sz="3600" dirty="0"/>
              <a:t>:</a:t>
            </a:r>
            <a:br>
              <a:rPr lang="en-US" dirty="0"/>
            </a:br>
            <a:endParaRPr lang="fr-FR" dirty="0"/>
          </a:p>
        </p:txBody>
      </p:sp>
      <p:sp>
        <p:nvSpPr>
          <p:cNvPr id="3" name="Text Placeholder 2">
            <a:extLst>
              <a:ext uri="{FF2B5EF4-FFF2-40B4-BE49-F238E27FC236}">
                <a16:creationId xmlns:a16="http://schemas.microsoft.com/office/drawing/2014/main" id="{6122C09A-79E9-42A8-8D0A-76DA2DDE1E98}"/>
              </a:ext>
            </a:extLst>
          </p:cNvPr>
          <p:cNvSpPr>
            <a:spLocks noGrp="1"/>
          </p:cNvSpPr>
          <p:nvPr>
            <p:ph type="body" idx="1"/>
          </p:nvPr>
        </p:nvSpPr>
        <p:spPr>
          <a:xfrm>
            <a:off x="716922" y="1521428"/>
            <a:ext cx="8230130" cy="763500"/>
          </a:xfrm>
        </p:spPr>
        <p:txBody>
          <a:bodyPr/>
          <a:lstStyle/>
          <a:p>
            <a:r>
              <a:rPr lang="en-US" b="1" u="sng" dirty="0"/>
              <a:t>a)Bottom-up processing</a:t>
            </a:r>
            <a:br>
              <a:rPr lang="en-US" dirty="0"/>
            </a:br>
            <a:r>
              <a:rPr lang="en-US" dirty="0"/>
              <a:t>● Bottom-up processing (data-driven processing) has its roots in the early work of researchers such as David Marr and James J. Gibson in the 1960.</a:t>
            </a:r>
            <a:br>
              <a:rPr lang="en-US" dirty="0"/>
            </a:br>
            <a:r>
              <a:rPr lang="en-US" dirty="0"/>
              <a:t>●Bottom-up processing involves the analysis of sensory information from the environment to form perceptions without relying heavily on prior knowledge or expectations.</a:t>
            </a:r>
          </a:p>
          <a:p>
            <a:r>
              <a:rPr lang="en-US" b="1" u="sng" dirty="0"/>
              <a:t>b)Top-down processing</a:t>
            </a:r>
            <a:br>
              <a:rPr lang="en-US" dirty="0"/>
            </a:br>
            <a:r>
              <a:rPr lang="en-US" dirty="0"/>
              <a:t>●Top-down processing (conceptually driven processing) has its origins in the work of researchers such as Jerome Bruner and Richard Gregory.</a:t>
            </a:r>
            <a:br>
              <a:rPr lang="en-US" dirty="0"/>
            </a:br>
            <a:r>
              <a:rPr lang="en-US" dirty="0"/>
              <a:t>●Top-down processing involves the use of higher-level cognitive processes, such as expectations, knowledge, and context, to guide perception and interpretation.</a:t>
            </a:r>
            <a:endParaRPr lang="fr-FR" dirty="0"/>
          </a:p>
        </p:txBody>
      </p:sp>
    </p:spTree>
    <p:extLst>
      <p:ext uri="{BB962C8B-B14F-4D97-AF65-F5344CB8AC3E}">
        <p14:creationId xmlns:p14="http://schemas.microsoft.com/office/powerpoint/2010/main" val="3697662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80698-0962-41F5-80B5-A3D9C71CB1E6}"/>
              </a:ext>
            </a:extLst>
          </p:cNvPr>
          <p:cNvPicPr>
            <a:picLocks noChangeAspect="1"/>
          </p:cNvPicPr>
          <p:nvPr/>
        </p:nvPicPr>
        <p:blipFill>
          <a:blip r:embed="rId2"/>
          <a:stretch>
            <a:fillRect/>
          </a:stretch>
        </p:blipFill>
        <p:spPr>
          <a:xfrm>
            <a:off x="331131" y="271898"/>
            <a:ext cx="4705103" cy="4765430"/>
          </a:xfrm>
          <a:prstGeom prst="rect">
            <a:avLst/>
          </a:prstGeom>
        </p:spPr>
      </p:pic>
      <p:pic>
        <p:nvPicPr>
          <p:cNvPr id="6" name="Picture 5">
            <a:extLst>
              <a:ext uri="{FF2B5EF4-FFF2-40B4-BE49-F238E27FC236}">
                <a16:creationId xmlns:a16="http://schemas.microsoft.com/office/drawing/2014/main" id="{F331536B-26F2-40B0-BE8B-6532C8383337}"/>
              </a:ext>
            </a:extLst>
          </p:cNvPr>
          <p:cNvPicPr>
            <a:picLocks noChangeAspect="1"/>
          </p:cNvPicPr>
          <p:nvPr/>
        </p:nvPicPr>
        <p:blipFill>
          <a:blip r:embed="rId3"/>
          <a:stretch>
            <a:fillRect/>
          </a:stretch>
        </p:blipFill>
        <p:spPr>
          <a:xfrm>
            <a:off x="5634040" y="271898"/>
            <a:ext cx="6226829" cy="4765430"/>
          </a:xfrm>
          <a:prstGeom prst="rect">
            <a:avLst/>
          </a:prstGeom>
        </p:spPr>
      </p:pic>
      <p:sp>
        <p:nvSpPr>
          <p:cNvPr id="7" name="TextBox 6">
            <a:extLst>
              <a:ext uri="{FF2B5EF4-FFF2-40B4-BE49-F238E27FC236}">
                <a16:creationId xmlns:a16="http://schemas.microsoft.com/office/drawing/2014/main" id="{A20012F2-39FB-4497-9D87-D61C26A623CE}"/>
              </a:ext>
            </a:extLst>
          </p:cNvPr>
          <p:cNvSpPr txBox="1"/>
          <p:nvPr/>
        </p:nvSpPr>
        <p:spPr>
          <a:xfrm>
            <a:off x="837568" y="5373858"/>
            <a:ext cx="11529738" cy="400110"/>
          </a:xfrm>
          <a:prstGeom prst="rect">
            <a:avLst/>
          </a:prstGeom>
          <a:noFill/>
        </p:spPr>
        <p:txBody>
          <a:bodyPr wrap="square" rtlCol="0">
            <a:spAutoFit/>
          </a:bodyPr>
          <a:lstStyle/>
          <a:p>
            <a:r>
              <a:rPr lang="fr-FR" sz="2000" b="1" u="sng" dirty="0"/>
              <a:t>Bottom – Up                                                                                                   Top - Down</a:t>
            </a:r>
          </a:p>
        </p:txBody>
      </p:sp>
    </p:spTree>
    <p:extLst>
      <p:ext uri="{BB962C8B-B14F-4D97-AF65-F5344CB8AC3E}">
        <p14:creationId xmlns:p14="http://schemas.microsoft.com/office/powerpoint/2010/main" val="1204789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3D97A8-1683-4133-AC60-41606D9048BC}"/>
              </a:ext>
            </a:extLst>
          </p:cNvPr>
          <p:cNvSpPr>
            <a:spLocks noGrp="1"/>
          </p:cNvSpPr>
          <p:nvPr>
            <p:ph type="subTitle" idx="1"/>
          </p:nvPr>
        </p:nvSpPr>
        <p:spPr>
          <a:xfrm>
            <a:off x="756538" y="1737867"/>
            <a:ext cx="2576898" cy="1023762"/>
          </a:xfrm>
        </p:spPr>
        <p:txBody>
          <a:bodyPr/>
          <a:lstStyle/>
          <a:p>
            <a:r>
              <a:rPr lang="fr-FR" dirty="0" err="1"/>
              <a:t>Auditory</a:t>
            </a:r>
            <a:endParaRPr lang="fr-FR" dirty="0"/>
          </a:p>
          <a:p>
            <a:r>
              <a:rPr lang="fr-FR" dirty="0"/>
              <a:t>perception</a:t>
            </a:r>
          </a:p>
        </p:txBody>
      </p:sp>
      <p:sp>
        <p:nvSpPr>
          <p:cNvPr id="3" name="Subtitle 2">
            <a:extLst>
              <a:ext uri="{FF2B5EF4-FFF2-40B4-BE49-F238E27FC236}">
                <a16:creationId xmlns:a16="http://schemas.microsoft.com/office/drawing/2014/main" id="{553237A6-F127-4BC8-B321-E4183E4BBE95}"/>
              </a:ext>
            </a:extLst>
          </p:cNvPr>
          <p:cNvSpPr>
            <a:spLocks noGrp="1"/>
          </p:cNvSpPr>
          <p:nvPr>
            <p:ph type="subTitle" idx="2"/>
          </p:nvPr>
        </p:nvSpPr>
        <p:spPr>
          <a:xfrm>
            <a:off x="4626229" y="1737867"/>
            <a:ext cx="2402998" cy="1023762"/>
          </a:xfrm>
        </p:spPr>
        <p:txBody>
          <a:bodyPr/>
          <a:lstStyle/>
          <a:p>
            <a:r>
              <a:rPr lang="fr-FR" dirty="0"/>
              <a:t>Tactile</a:t>
            </a:r>
          </a:p>
          <a:p>
            <a:r>
              <a:rPr lang="fr-FR" dirty="0"/>
              <a:t>perception</a:t>
            </a:r>
          </a:p>
        </p:txBody>
      </p:sp>
      <p:sp>
        <p:nvSpPr>
          <p:cNvPr id="4" name="Subtitle 3">
            <a:extLst>
              <a:ext uri="{FF2B5EF4-FFF2-40B4-BE49-F238E27FC236}">
                <a16:creationId xmlns:a16="http://schemas.microsoft.com/office/drawing/2014/main" id="{3132B9BD-BF59-4B15-A55C-74C16D5987BE}"/>
              </a:ext>
            </a:extLst>
          </p:cNvPr>
          <p:cNvSpPr>
            <a:spLocks noGrp="1"/>
          </p:cNvSpPr>
          <p:nvPr>
            <p:ph type="subTitle" idx="3"/>
          </p:nvPr>
        </p:nvSpPr>
        <p:spPr>
          <a:xfrm>
            <a:off x="8630312" y="1737867"/>
            <a:ext cx="2631767" cy="1023762"/>
          </a:xfrm>
        </p:spPr>
        <p:txBody>
          <a:bodyPr/>
          <a:lstStyle/>
          <a:p>
            <a:r>
              <a:rPr lang="fr-FR" dirty="0"/>
              <a:t>Visual</a:t>
            </a:r>
          </a:p>
          <a:p>
            <a:r>
              <a:rPr lang="fr-FR" dirty="0"/>
              <a:t>Perception</a:t>
            </a:r>
          </a:p>
        </p:txBody>
      </p:sp>
      <p:sp>
        <p:nvSpPr>
          <p:cNvPr id="7" name="Title 6">
            <a:extLst>
              <a:ext uri="{FF2B5EF4-FFF2-40B4-BE49-F238E27FC236}">
                <a16:creationId xmlns:a16="http://schemas.microsoft.com/office/drawing/2014/main" id="{C9768BFD-CF22-4861-AE5A-39ECE84CFB44}"/>
              </a:ext>
            </a:extLst>
          </p:cNvPr>
          <p:cNvSpPr>
            <a:spLocks noGrp="1"/>
          </p:cNvSpPr>
          <p:nvPr>
            <p:ph type="title"/>
          </p:nvPr>
        </p:nvSpPr>
        <p:spPr>
          <a:xfrm>
            <a:off x="415650" y="711866"/>
            <a:ext cx="11360700" cy="763500"/>
          </a:xfrm>
        </p:spPr>
        <p:txBody>
          <a:bodyPr/>
          <a:lstStyle/>
          <a:p>
            <a:r>
              <a:rPr lang="fr-FR" dirty="0"/>
              <a:t>Types of Perception</a:t>
            </a:r>
          </a:p>
        </p:txBody>
      </p:sp>
      <p:sp>
        <p:nvSpPr>
          <p:cNvPr id="8" name="Text Placeholder 7">
            <a:extLst>
              <a:ext uri="{FF2B5EF4-FFF2-40B4-BE49-F238E27FC236}">
                <a16:creationId xmlns:a16="http://schemas.microsoft.com/office/drawing/2014/main" id="{4CD4556B-9FC1-4504-B10C-E48A0EF580A8}"/>
              </a:ext>
            </a:extLst>
          </p:cNvPr>
          <p:cNvSpPr>
            <a:spLocks noGrp="1"/>
          </p:cNvSpPr>
          <p:nvPr>
            <p:ph type="body" idx="6"/>
          </p:nvPr>
        </p:nvSpPr>
        <p:spPr>
          <a:xfrm>
            <a:off x="109119" y="2901000"/>
            <a:ext cx="3534109" cy="1673100"/>
          </a:xfrm>
        </p:spPr>
        <p:txBody>
          <a:bodyPr/>
          <a:lstStyle/>
          <a:p>
            <a:r>
              <a:rPr lang="en-US" dirty="0"/>
              <a:t>Auditory perception refers to the cognitive processes involved in the interpretation and understanding of sounds in the environment. It involves the reception, processing, and interpretation of auditory stimuli, enabling individuals to make sense of various sounds and distinguish between them.</a:t>
            </a:r>
            <a:endParaRPr lang="fr-FR" dirty="0"/>
          </a:p>
        </p:txBody>
      </p:sp>
      <p:sp>
        <p:nvSpPr>
          <p:cNvPr id="10" name="Text Placeholder 9">
            <a:extLst>
              <a:ext uri="{FF2B5EF4-FFF2-40B4-BE49-F238E27FC236}">
                <a16:creationId xmlns:a16="http://schemas.microsoft.com/office/drawing/2014/main" id="{591F4DA9-6E54-4ADF-9BEF-F944B31947C1}"/>
              </a:ext>
            </a:extLst>
          </p:cNvPr>
          <p:cNvSpPr>
            <a:spLocks noGrp="1"/>
          </p:cNvSpPr>
          <p:nvPr>
            <p:ph type="body" idx="8"/>
          </p:nvPr>
        </p:nvSpPr>
        <p:spPr>
          <a:xfrm>
            <a:off x="3824370" y="2893044"/>
            <a:ext cx="3534109" cy="1673100"/>
          </a:xfrm>
        </p:spPr>
        <p:txBody>
          <a:bodyPr/>
          <a:lstStyle/>
          <a:p>
            <a:r>
              <a:rPr lang="en-US" dirty="0"/>
              <a:t>Tactile perception refers to the interpretation and understanding of information received through the sense of touch. It involves the brain's processing of tactile stimuli, allowing individuals to perceive and make sense of the characteristics of objects and surfaces they come into contact with.</a:t>
            </a:r>
            <a:endParaRPr lang="fr-FR" dirty="0"/>
          </a:p>
        </p:txBody>
      </p:sp>
      <p:sp>
        <p:nvSpPr>
          <p:cNvPr id="11" name="Text Placeholder 10">
            <a:extLst>
              <a:ext uri="{FF2B5EF4-FFF2-40B4-BE49-F238E27FC236}">
                <a16:creationId xmlns:a16="http://schemas.microsoft.com/office/drawing/2014/main" id="{025E947D-C6F8-430A-A7BE-46F8D2489784}"/>
              </a:ext>
            </a:extLst>
          </p:cNvPr>
          <p:cNvSpPr>
            <a:spLocks noGrp="1"/>
          </p:cNvSpPr>
          <p:nvPr>
            <p:ph type="body" idx="9"/>
          </p:nvPr>
        </p:nvSpPr>
        <p:spPr>
          <a:xfrm>
            <a:off x="8134758" y="2893044"/>
            <a:ext cx="3288208" cy="1673100"/>
          </a:xfrm>
        </p:spPr>
        <p:txBody>
          <a:bodyPr/>
          <a:lstStyle/>
          <a:p>
            <a:r>
              <a:rPr lang="en-US" dirty="0"/>
              <a:t>Visual perception is the process by which the brain interprets and organizes visual information received through the eyes. It involves the integration of various visual cues to form a coherent and meaningful representation of the surrounding environment</a:t>
            </a:r>
            <a:endParaRPr lang="fr-FR" dirty="0"/>
          </a:p>
        </p:txBody>
      </p:sp>
    </p:spTree>
    <p:extLst>
      <p:ext uri="{BB962C8B-B14F-4D97-AF65-F5344CB8AC3E}">
        <p14:creationId xmlns:p14="http://schemas.microsoft.com/office/powerpoint/2010/main" val="34285597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calcmode="lin" valueType="num">
                                      <p:cBhvr additive="base">
                                        <p:cTn id="3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additive="base">
                                        <p:cTn id="3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additive="base">
                                        <p:cTn id="4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bg/>
                                          </p:spTgt>
                                        </p:tgtEl>
                                        <p:attrNameLst>
                                          <p:attrName>style.visibility</p:attrName>
                                        </p:attrNameLst>
                                      </p:cBhvr>
                                      <p:to>
                                        <p:strVal val="visible"/>
                                      </p:to>
                                    </p:set>
                                    <p:animEffect transition="in" filter="fade">
                                      <p:cBhvr>
                                        <p:cTn id="50" dur="1000"/>
                                        <p:tgtEl>
                                          <p:spTgt spid="4">
                                            <p:bg/>
                                          </p:spTgt>
                                        </p:tgtEl>
                                      </p:cBhvr>
                                    </p:animEffect>
                                    <p:anim calcmode="lin" valueType="num">
                                      <p:cBhvr>
                                        <p:cTn id="51" dur="1000" fill="hold"/>
                                        <p:tgtEl>
                                          <p:spTgt spid="4">
                                            <p:bg/>
                                          </p:spTgt>
                                        </p:tgtEl>
                                        <p:attrNameLst>
                                          <p:attrName>ppt_x</p:attrName>
                                        </p:attrNameLst>
                                      </p:cBhvr>
                                      <p:tavLst>
                                        <p:tav tm="0">
                                          <p:val>
                                            <p:strVal val="#ppt_x"/>
                                          </p:val>
                                        </p:tav>
                                        <p:tav tm="100000">
                                          <p:val>
                                            <p:strVal val="#ppt_x"/>
                                          </p:val>
                                        </p:tav>
                                      </p:tavLst>
                                    </p:anim>
                                    <p:anim calcmode="lin" valueType="num">
                                      <p:cBhvr>
                                        <p:cTn id="52"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1000"/>
                                        <p:tgtEl>
                                          <p:spTgt spid="4">
                                            <p:txEl>
                                              <p:pRg st="0" end="0"/>
                                            </p:txEl>
                                          </p:spTgt>
                                        </p:tgtEl>
                                      </p:cBhvr>
                                    </p:animEffect>
                                    <p:anim calcmode="lin" valueType="num">
                                      <p:cBhvr>
                                        <p:cTn id="5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fade">
                                      <p:cBhvr>
                                        <p:cTn id="64" dur="1000"/>
                                        <p:tgtEl>
                                          <p:spTgt spid="4">
                                            <p:txEl>
                                              <p:pRg st="1" end="1"/>
                                            </p:txEl>
                                          </p:spTgt>
                                        </p:tgtEl>
                                      </p:cBhvr>
                                    </p:animEffect>
                                    <p:anim calcmode="lin" valueType="num">
                                      <p:cBhvr>
                                        <p:cTn id="6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4" grpId="0" build="p"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C77F4-8376-41CE-8515-E9DF371C7404}"/>
              </a:ext>
            </a:extLst>
          </p:cNvPr>
          <p:cNvSpPr>
            <a:spLocks noGrp="1"/>
          </p:cNvSpPr>
          <p:nvPr>
            <p:ph type="subTitle" idx="1"/>
          </p:nvPr>
        </p:nvSpPr>
        <p:spPr>
          <a:xfrm>
            <a:off x="587712" y="2159400"/>
            <a:ext cx="2507179" cy="763500"/>
          </a:xfrm>
        </p:spPr>
        <p:txBody>
          <a:bodyPr/>
          <a:lstStyle/>
          <a:p>
            <a:r>
              <a:rPr lang="fr-FR" dirty="0"/>
              <a:t>Visual</a:t>
            </a:r>
          </a:p>
          <a:p>
            <a:r>
              <a:rPr lang="fr-FR" dirty="0"/>
              <a:t>perception</a:t>
            </a:r>
          </a:p>
        </p:txBody>
      </p:sp>
      <p:sp>
        <p:nvSpPr>
          <p:cNvPr id="3" name="Subtitle 2">
            <a:extLst>
              <a:ext uri="{FF2B5EF4-FFF2-40B4-BE49-F238E27FC236}">
                <a16:creationId xmlns:a16="http://schemas.microsoft.com/office/drawing/2014/main" id="{152A4DB0-3E06-4E7D-854A-52859902120A}"/>
              </a:ext>
            </a:extLst>
          </p:cNvPr>
          <p:cNvSpPr>
            <a:spLocks noGrp="1"/>
          </p:cNvSpPr>
          <p:nvPr>
            <p:ph type="subTitle" idx="2"/>
          </p:nvPr>
        </p:nvSpPr>
        <p:spPr>
          <a:xfrm>
            <a:off x="4900244" y="2159400"/>
            <a:ext cx="2391508" cy="763500"/>
          </a:xfrm>
        </p:spPr>
        <p:txBody>
          <a:bodyPr/>
          <a:lstStyle/>
          <a:p>
            <a:r>
              <a:rPr lang="fr-FR" dirty="0"/>
              <a:t>Tactile</a:t>
            </a:r>
          </a:p>
          <a:p>
            <a:r>
              <a:rPr lang="fr-FR" dirty="0"/>
              <a:t>Perception</a:t>
            </a:r>
          </a:p>
        </p:txBody>
      </p:sp>
      <p:sp>
        <p:nvSpPr>
          <p:cNvPr id="6" name="Subtitle 5">
            <a:extLst>
              <a:ext uri="{FF2B5EF4-FFF2-40B4-BE49-F238E27FC236}">
                <a16:creationId xmlns:a16="http://schemas.microsoft.com/office/drawing/2014/main" id="{425DEA85-5B6B-4C00-88AF-261F3AFBAD62}"/>
              </a:ext>
            </a:extLst>
          </p:cNvPr>
          <p:cNvSpPr>
            <a:spLocks noGrp="1"/>
          </p:cNvSpPr>
          <p:nvPr>
            <p:ph type="subTitle" idx="5"/>
          </p:nvPr>
        </p:nvSpPr>
        <p:spPr>
          <a:xfrm>
            <a:off x="9097105" y="2159400"/>
            <a:ext cx="2507179" cy="763500"/>
          </a:xfrm>
        </p:spPr>
        <p:txBody>
          <a:bodyPr/>
          <a:lstStyle/>
          <a:p>
            <a:r>
              <a:rPr lang="fr-FR" dirty="0"/>
              <a:t>Visual</a:t>
            </a:r>
          </a:p>
          <a:p>
            <a:r>
              <a:rPr lang="fr-FR" dirty="0"/>
              <a:t>Perception</a:t>
            </a:r>
          </a:p>
        </p:txBody>
      </p:sp>
      <p:sp>
        <p:nvSpPr>
          <p:cNvPr id="7" name="Title 6">
            <a:extLst>
              <a:ext uri="{FF2B5EF4-FFF2-40B4-BE49-F238E27FC236}">
                <a16:creationId xmlns:a16="http://schemas.microsoft.com/office/drawing/2014/main" id="{231487FF-061B-499D-A92A-A7DEC432A4B8}"/>
              </a:ext>
            </a:extLst>
          </p:cNvPr>
          <p:cNvSpPr>
            <a:spLocks noGrp="1"/>
          </p:cNvSpPr>
          <p:nvPr>
            <p:ph type="title"/>
          </p:nvPr>
        </p:nvSpPr>
        <p:spPr/>
        <p:txBody>
          <a:bodyPr/>
          <a:lstStyle/>
          <a:p>
            <a:r>
              <a:rPr lang="fr-FR" dirty="0" err="1"/>
              <a:t>Examples</a:t>
            </a:r>
            <a:endParaRPr lang="fr-FR" dirty="0"/>
          </a:p>
        </p:txBody>
      </p:sp>
      <p:sp>
        <p:nvSpPr>
          <p:cNvPr id="10" name="Text Placeholder 9">
            <a:extLst>
              <a:ext uri="{FF2B5EF4-FFF2-40B4-BE49-F238E27FC236}">
                <a16:creationId xmlns:a16="http://schemas.microsoft.com/office/drawing/2014/main" id="{1CD05EED-9E7B-49DF-A273-81AFF1D481C0}"/>
              </a:ext>
            </a:extLst>
          </p:cNvPr>
          <p:cNvSpPr>
            <a:spLocks noGrp="1"/>
          </p:cNvSpPr>
          <p:nvPr>
            <p:ph type="body" idx="8"/>
          </p:nvPr>
        </p:nvSpPr>
        <p:spPr>
          <a:xfrm>
            <a:off x="212235" y="3098551"/>
            <a:ext cx="3463782" cy="1673100"/>
          </a:xfrm>
        </p:spPr>
        <p:txBody>
          <a:bodyPr/>
          <a:lstStyle/>
          <a:p>
            <a:r>
              <a:rPr lang="en-US" dirty="0"/>
              <a:t>Imagine you are sitting in a park on a sunny day. As you enjoy the tranquility of nature, you hear the distinct and melodious song of a bird.</a:t>
            </a:r>
          </a:p>
          <a:p>
            <a:endParaRPr lang="fr-FR" dirty="0"/>
          </a:p>
        </p:txBody>
      </p:sp>
      <p:sp>
        <p:nvSpPr>
          <p:cNvPr id="11" name="Text Placeholder 10">
            <a:extLst>
              <a:ext uri="{FF2B5EF4-FFF2-40B4-BE49-F238E27FC236}">
                <a16:creationId xmlns:a16="http://schemas.microsoft.com/office/drawing/2014/main" id="{E6313001-4563-4CBE-9DE0-50274AF0571D}"/>
              </a:ext>
            </a:extLst>
          </p:cNvPr>
          <p:cNvSpPr>
            <a:spLocks noGrp="1"/>
          </p:cNvSpPr>
          <p:nvPr>
            <p:ph type="body" idx="9"/>
          </p:nvPr>
        </p:nvSpPr>
        <p:spPr>
          <a:xfrm>
            <a:off x="4364059" y="3098551"/>
            <a:ext cx="3463782" cy="1673100"/>
          </a:xfrm>
        </p:spPr>
        <p:txBody>
          <a:bodyPr/>
          <a:lstStyle/>
          <a:p>
            <a:r>
              <a:rPr lang="en-US" dirty="0"/>
              <a:t>Imagine you are in a clothing store, and you come across a display of different fabrics. You decide to explore the tactile qualities of a few garments.</a:t>
            </a:r>
            <a:endParaRPr lang="fr-FR" dirty="0"/>
          </a:p>
        </p:txBody>
      </p:sp>
      <p:sp>
        <p:nvSpPr>
          <p:cNvPr id="12" name="Text Placeholder 11">
            <a:extLst>
              <a:ext uri="{FF2B5EF4-FFF2-40B4-BE49-F238E27FC236}">
                <a16:creationId xmlns:a16="http://schemas.microsoft.com/office/drawing/2014/main" id="{5051780F-D355-4D93-B7C8-C5419B4C4C3B}"/>
              </a:ext>
            </a:extLst>
          </p:cNvPr>
          <p:cNvSpPr>
            <a:spLocks noGrp="1"/>
          </p:cNvSpPr>
          <p:nvPr>
            <p:ph type="body" idx="13"/>
          </p:nvPr>
        </p:nvSpPr>
        <p:spPr>
          <a:xfrm>
            <a:off x="8612790" y="3098551"/>
            <a:ext cx="3163510" cy="1673100"/>
          </a:xfrm>
        </p:spPr>
        <p:txBody>
          <a:bodyPr/>
          <a:lstStyle/>
          <a:p>
            <a:r>
              <a:rPr lang="en-US" dirty="0"/>
              <a:t>Imagine you are in a busy public place, like a park or a shopping mall. Among the crowd, you spot a friend you haven't seen in a while.</a:t>
            </a:r>
            <a:endParaRPr lang="fr-FR" dirty="0"/>
          </a:p>
        </p:txBody>
      </p:sp>
    </p:spTree>
    <p:extLst>
      <p:ext uri="{BB962C8B-B14F-4D97-AF65-F5344CB8AC3E}">
        <p14:creationId xmlns:p14="http://schemas.microsoft.com/office/powerpoint/2010/main" val="36291076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1000"/>
                                        <p:tgtEl>
                                          <p:spTgt spid="2">
                                            <p:bg/>
                                          </p:spTgt>
                                        </p:tgtEl>
                                      </p:cBhvr>
                                    </p:animEffect>
                                    <p:anim calcmode="lin" valueType="num">
                                      <p:cBhvr>
                                        <p:cTn id="13" dur="1000" fill="hold"/>
                                        <p:tgtEl>
                                          <p:spTgt spid="2">
                                            <p:bg/>
                                          </p:spTgt>
                                        </p:tgtEl>
                                        <p:attrNameLst>
                                          <p:attrName>ppt_x</p:attrName>
                                        </p:attrNameLst>
                                      </p:cBhvr>
                                      <p:tavLst>
                                        <p:tav tm="0">
                                          <p:val>
                                            <p:strVal val="#ppt_x"/>
                                          </p:val>
                                        </p:tav>
                                        <p:tav tm="100000">
                                          <p:val>
                                            <p:strVal val="#ppt_x"/>
                                          </p:val>
                                        </p:tav>
                                      </p:tavLst>
                                    </p:anim>
                                    <p:anim calcmode="lin" valueType="num">
                                      <p:cBhvr>
                                        <p:cTn id="14"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bg/>
                                          </p:spTgt>
                                        </p:tgtEl>
                                        <p:attrNameLst>
                                          <p:attrName>style.visibility</p:attrName>
                                        </p:attrNameLst>
                                      </p:cBhvr>
                                      <p:to>
                                        <p:strVal val="visible"/>
                                      </p:to>
                                    </p:set>
                                    <p:animEffect transition="in" filter="fade">
                                      <p:cBhvr>
                                        <p:cTn id="33" dur="1000"/>
                                        <p:tgtEl>
                                          <p:spTgt spid="3">
                                            <p:bg/>
                                          </p:spTgt>
                                        </p:tgtEl>
                                      </p:cBhvr>
                                    </p:animEffect>
                                    <p:anim calcmode="lin" valueType="num">
                                      <p:cBhvr>
                                        <p:cTn id="34" dur="1000" fill="hold"/>
                                        <p:tgtEl>
                                          <p:spTgt spid="3">
                                            <p:bg/>
                                          </p:spTgt>
                                        </p:tgtEl>
                                        <p:attrNameLst>
                                          <p:attrName>ppt_x</p:attrName>
                                        </p:attrNameLst>
                                      </p:cBhvr>
                                      <p:tavLst>
                                        <p:tav tm="0">
                                          <p:val>
                                            <p:strVal val="#ppt_x"/>
                                          </p:val>
                                        </p:tav>
                                        <p:tav tm="100000">
                                          <p:val>
                                            <p:strVal val="#ppt_x"/>
                                          </p:val>
                                        </p:tav>
                                      </p:tavLst>
                                    </p:anim>
                                    <p:anim calcmode="lin" valueType="num">
                                      <p:cBhvr>
                                        <p:cTn id="3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1000"/>
                                        <p:tgtEl>
                                          <p:spTgt spid="3">
                                            <p:txEl>
                                              <p:pRg st="1" end="1"/>
                                            </p:txEl>
                                          </p:spTgt>
                                        </p:tgtEl>
                                      </p:cBhvr>
                                    </p:animEffect>
                                    <p:anim calcmode="lin" valueType="num">
                                      <p:cBhvr>
                                        <p:cTn id="4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bg/>
                                          </p:spTgt>
                                        </p:tgtEl>
                                        <p:attrNameLst>
                                          <p:attrName>style.visibility</p:attrName>
                                        </p:attrNameLst>
                                      </p:cBhvr>
                                      <p:to>
                                        <p:strVal val="visible"/>
                                      </p:to>
                                    </p:set>
                                    <p:animEffect transition="in" filter="barn(inVertical)">
                                      <p:cBhvr>
                                        <p:cTn id="54" dur="500"/>
                                        <p:tgtEl>
                                          <p:spTgt spid="6">
                                            <p:bg/>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barn(inVertical)">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barn(inVertical)">
                                      <p:cBhvr>
                                        <p:cTn id="6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6" grpId="0" build="p"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4FD8-40B6-4538-B9C0-4D17D76151B9}"/>
              </a:ext>
            </a:extLst>
          </p:cNvPr>
          <p:cNvSpPr>
            <a:spLocks noGrp="1"/>
          </p:cNvSpPr>
          <p:nvPr>
            <p:ph type="title"/>
          </p:nvPr>
        </p:nvSpPr>
        <p:spPr>
          <a:xfrm>
            <a:off x="2233786" y="342703"/>
            <a:ext cx="8485796" cy="763500"/>
          </a:xfrm>
        </p:spPr>
        <p:txBody>
          <a:bodyPr/>
          <a:lstStyle/>
          <a:p>
            <a:r>
              <a:rPr lang="en-US" sz="3600" dirty="0"/>
              <a:t>subcategories of visual perception are:</a:t>
            </a:r>
            <a:endParaRPr lang="fr-FR" sz="3600" dirty="0"/>
          </a:p>
        </p:txBody>
      </p:sp>
      <p:sp>
        <p:nvSpPr>
          <p:cNvPr id="3" name="Text Placeholder 2">
            <a:extLst>
              <a:ext uri="{FF2B5EF4-FFF2-40B4-BE49-F238E27FC236}">
                <a16:creationId xmlns:a16="http://schemas.microsoft.com/office/drawing/2014/main" id="{DC73DDA9-187B-4A2B-9FB5-5C1D6EC137FA}"/>
              </a:ext>
            </a:extLst>
          </p:cNvPr>
          <p:cNvSpPr>
            <a:spLocks noGrp="1"/>
          </p:cNvSpPr>
          <p:nvPr>
            <p:ph type="body" idx="1"/>
          </p:nvPr>
        </p:nvSpPr>
        <p:spPr>
          <a:xfrm>
            <a:off x="1249047" y="2142117"/>
            <a:ext cx="4637898" cy="2573765"/>
          </a:xfrm>
        </p:spPr>
        <p:txBody>
          <a:bodyPr/>
          <a:lstStyle/>
          <a:p>
            <a:pPr algn="l">
              <a:buFont typeface="+mj-lt"/>
              <a:buAutoNum type="arabicPeriod"/>
            </a:pPr>
            <a:r>
              <a:rPr lang="en-US" sz="2400" b="1" dirty="0"/>
              <a:t>Visual Discrimination:</a:t>
            </a:r>
            <a:endParaRPr lang="en-US" sz="2400" dirty="0"/>
          </a:p>
          <a:p>
            <a:pPr algn="l"/>
            <a:r>
              <a:rPr lang="en-US" i="1" dirty="0"/>
              <a:t>Definition:</a:t>
            </a:r>
            <a:r>
              <a:rPr lang="en-US" dirty="0"/>
              <a:t> The ability to distinguish and identify differences between various visual stimuli based on their characteristics, such as shape, color, size, or pattern.</a:t>
            </a:r>
          </a:p>
          <a:p>
            <a:pPr algn="l"/>
            <a:r>
              <a:rPr lang="en-US" i="1" dirty="0"/>
              <a:t>Example:</a:t>
            </a:r>
            <a:r>
              <a:rPr lang="en-US" dirty="0"/>
              <a:t> Differentiating between letters, recognizing distinct facial features, or identifying objects with similar shapes.</a:t>
            </a:r>
          </a:p>
          <a:p>
            <a:pPr algn="l"/>
            <a:endParaRPr lang="fr-FR" dirty="0"/>
          </a:p>
        </p:txBody>
      </p:sp>
      <p:pic>
        <p:nvPicPr>
          <p:cNvPr id="4" name="Picture 3">
            <a:extLst>
              <a:ext uri="{FF2B5EF4-FFF2-40B4-BE49-F238E27FC236}">
                <a16:creationId xmlns:a16="http://schemas.microsoft.com/office/drawing/2014/main" id="{94F267E8-2FCA-415A-883E-59EBC55C18FB}"/>
              </a:ext>
            </a:extLst>
          </p:cNvPr>
          <p:cNvPicPr>
            <a:picLocks noChangeAspect="1"/>
          </p:cNvPicPr>
          <p:nvPr/>
        </p:nvPicPr>
        <p:blipFill>
          <a:blip r:embed="rId2"/>
          <a:stretch>
            <a:fillRect/>
          </a:stretch>
        </p:blipFill>
        <p:spPr>
          <a:xfrm>
            <a:off x="6476684" y="2135410"/>
            <a:ext cx="3522637" cy="3807677"/>
          </a:xfrm>
          <a:prstGeom prst="rect">
            <a:avLst/>
          </a:prstGeom>
        </p:spPr>
      </p:pic>
    </p:spTree>
    <p:extLst>
      <p:ext uri="{BB962C8B-B14F-4D97-AF65-F5344CB8AC3E}">
        <p14:creationId xmlns:p14="http://schemas.microsoft.com/office/powerpoint/2010/main" val="7274528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24A14-1423-4C0F-A821-347FDEC0DF88}"/>
              </a:ext>
            </a:extLst>
          </p:cNvPr>
          <p:cNvSpPr>
            <a:spLocks noGrp="1"/>
          </p:cNvSpPr>
          <p:nvPr>
            <p:ph type="body" idx="1"/>
          </p:nvPr>
        </p:nvSpPr>
        <p:spPr>
          <a:xfrm>
            <a:off x="1172057" y="2070900"/>
            <a:ext cx="5622637" cy="2716200"/>
          </a:xfrm>
        </p:spPr>
        <p:txBody>
          <a:bodyPr/>
          <a:lstStyle/>
          <a:p>
            <a:pPr marL="114300" indent="0" algn="l">
              <a:buNone/>
            </a:pPr>
            <a:r>
              <a:rPr lang="en-US" b="1" dirty="0"/>
              <a:t>2</a:t>
            </a:r>
            <a:r>
              <a:rPr lang="en-US" sz="2000" b="1" dirty="0"/>
              <a:t>. Visual Memory:</a:t>
            </a:r>
            <a:endParaRPr lang="en-US" sz="2000" dirty="0"/>
          </a:p>
          <a:p>
            <a:pPr algn="l"/>
            <a:r>
              <a:rPr lang="en-US" sz="2000" i="1" dirty="0"/>
              <a:t>Definition:</a:t>
            </a:r>
            <a:r>
              <a:rPr lang="en-US" sz="2000" dirty="0"/>
              <a:t> The capacity to store and recall visual information over time, allowing for the recognition of previously encountered objects, scenes, or patterns.</a:t>
            </a:r>
          </a:p>
          <a:p>
            <a:pPr algn="l"/>
            <a:r>
              <a:rPr lang="en-US" sz="2000" i="1" dirty="0"/>
              <a:t>Example:</a:t>
            </a:r>
            <a:r>
              <a:rPr lang="en-US" sz="2000" dirty="0"/>
              <a:t> Recalling the appearance of a friend's face, remembering the layout of a room, or recognizing a familiar logo.</a:t>
            </a:r>
          </a:p>
          <a:p>
            <a:pPr algn="l"/>
            <a:endParaRPr lang="fr-FR" dirty="0"/>
          </a:p>
        </p:txBody>
      </p:sp>
      <p:pic>
        <p:nvPicPr>
          <p:cNvPr id="4" name="Picture 3">
            <a:extLst>
              <a:ext uri="{FF2B5EF4-FFF2-40B4-BE49-F238E27FC236}">
                <a16:creationId xmlns:a16="http://schemas.microsoft.com/office/drawing/2014/main" id="{9355D64E-7078-49C1-B274-15A61802DB84}"/>
              </a:ext>
            </a:extLst>
          </p:cNvPr>
          <p:cNvPicPr>
            <a:picLocks noChangeAspect="1"/>
          </p:cNvPicPr>
          <p:nvPr/>
        </p:nvPicPr>
        <p:blipFill>
          <a:blip r:embed="rId2"/>
          <a:stretch>
            <a:fillRect/>
          </a:stretch>
        </p:blipFill>
        <p:spPr>
          <a:xfrm>
            <a:off x="7455290" y="2067383"/>
            <a:ext cx="2514600" cy="3305175"/>
          </a:xfrm>
          <a:prstGeom prst="rect">
            <a:avLst/>
          </a:prstGeom>
        </p:spPr>
      </p:pic>
    </p:spTree>
    <p:extLst>
      <p:ext uri="{BB962C8B-B14F-4D97-AF65-F5344CB8AC3E}">
        <p14:creationId xmlns:p14="http://schemas.microsoft.com/office/powerpoint/2010/main" val="28345649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B00CA9-AB94-48C0-8790-324930A433BF}"/>
              </a:ext>
            </a:extLst>
          </p:cNvPr>
          <p:cNvSpPr>
            <a:spLocks noGrp="1"/>
          </p:cNvSpPr>
          <p:nvPr>
            <p:ph type="body" idx="1"/>
          </p:nvPr>
        </p:nvSpPr>
        <p:spPr>
          <a:xfrm>
            <a:off x="1256465" y="2039815"/>
            <a:ext cx="4961455" cy="3600707"/>
          </a:xfrm>
        </p:spPr>
        <p:txBody>
          <a:bodyPr/>
          <a:lstStyle/>
          <a:p>
            <a:pPr marL="114300" indent="0" algn="l">
              <a:buNone/>
            </a:pPr>
            <a:r>
              <a:rPr lang="en-US" sz="2000" b="1" dirty="0"/>
              <a:t>3.Visual Sequential Memory:</a:t>
            </a:r>
            <a:endParaRPr lang="en-US" sz="2000" dirty="0"/>
          </a:p>
          <a:p>
            <a:pPr algn="l"/>
            <a:r>
              <a:rPr lang="en-US" i="1" dirty="0"/>
              <a:t>Definition:</a:t>
            </a:r>
            <a:r>
              <a:rPr lang="en-US" dirty="0"/>
              <a:t> The skill of remembering and reproducing a sequence of visual stimuli in the correct order.</a:t>
            </a:r>
          </a:p>
          <a:p>
            <a:pPr algn="l"/>
            <a:r>
              <a:rPr lang="en-US" i="1" dirty="0"/>
              <a:t>Example:</a:t>
            </a:r>
            <a:r>
              <a:rPr lang="en-US" dirty="0"/>
              <a:t> Recalling the order of a series of numbers, reproducing a sequence of shapes in the correct arrangement, or remembering the steps in a process.</a:t>
            </a:r>
          </a:p>
          <a:p>
            <a:pPr algn="l"/>
            <a:endParaRPr lang="fr-FR" dirty="0"/>
          </a:p>
        </p:txBody>
      </p:sp>
      <p:pic>
        <p:nvPicPr>
          <p:cNvPr id="4" name="Picture 3">
            <a:extLst>
              <a:ext uri="{FF2B5EF4-FFF2-40B4-BE49-F238E27FC236}">
                <a16:creationId xmlns:a16="http://schemas.microsoft.com/office/drawing/2014/main" id="{1D2207D7-6871-49DF-BAFF-D2D9563C761E}"/>
              </a:ext>
            </a:extLst>
          </p:cNvPr>
          <p:cNvPicPr>
            <a:picLocks noChangeAspect="1"/>
          </p:cNvPicPr>
          <p:nvPr/>
        </p:nvPicPr>
        <p:blipFill>
          <a:blip r:embed="rId2"/>
          <a:stretch>
            <a:fillRect/>
          </a:stretch>
        </p:blipFill>
        <p:spPr>
          <a:xfrm>
            <a:off x="6405490" y="1793618"/>
            <a:ext cx="3437132" cy="3747148"/>
          </a:xfrm>
          <a:prstGeom prst="rect">
            <a:avLst/>
          </a:prstGeom>
        </p:spPr>
      </p:pic>
    </p:spTree>
    <p:extLst>
      <p:ext uri="{BB962C8B-B14F-4D97-AF65-F5344CB8AC3E}">
        <p14:creationId xmlns:p14="http://schemas.microsoft.com/office/powerpoint/2010/main" val="19144448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D5911C-5571-4A5F-809C-7B8E22DEA4CA}"/>
              </a:ext>
            </a:extLst>
          </p:cNvPr>
          <p:cNvSpPr>
            <a:spLocks noGrp="1"/>
          </p:cNvSpPr>
          <p:nvPr>
            <p:ph type="body" idx="1"/>
          </p:nvPr>
        </p:nvSpPr>
        <p:spPr>
          <a:xfrm>
            <a:off x="1200194" y="1871002"/>
            <a:ext cx="4525357" cy="2801427"/>
          </a:xfrm>
        </p:spPr>
        <p:txBody>
          <a:bodyPr/>
          <a:lstStyle/>
          <a:p>
            <a:pPr marL="114300" indent="0" algn="l">
              <a:buNone/>
            </a:pPr>
            <a:r>
              <a:rPr lang="en-US" sz="2000" b="1" dirty="0"/>
              <a:t>4 </a:t>
            </a:r>
            <a:r>
              <a:rPr lang="en-US" sz="2400" b="1" dirty="0"/>
              <a:t>.Visual Form Constancy:</a:t>
            </a:r>
            <a:endParaRPr lang="en-US" sz="2400" dirty="0"/>
          </a:p>
          <a:p>
            <a:pPr algn="l"/>
            <a:r>
              <a:rPr lang="en-US" i="1" dirty="0"/>
              <a:t>Definition:</a:t>
            </a:r>
            <a:r>
              <a:rPr lang="en-US" dirty="0"/>
              <a:t> The ability to recognize that a particular form or object remains constant, regardless of changes in its size, orientation, or position.</a:t>
            </a:r>
          </a:p>
          <a:p>
            <a:pPr algn="l"/>
            <a:r>
              <a:rPr lang="en-US" i="1" dirty="0"/>
              <a:t>Example:</a:t>
            </a:r>
            <a:r>
              <a:rPr lang="en-US" dirty="0"/>
              <a:t> Identifying a circle whether it's large or small, recognizing a specific letter in various fonts, or understanding that a person remains the same individual from different viewing angles.</a:t>
            </a:r>
          </a:p>
          <a:p>
            <a:pPr algn="l"/>
            <a:endParaRPr lang="fr-FR" dirty="0"/>
          </a:p>
        </p:txBody>
      </p:sp>
      <p:sp>
        <p:nvSpPr>
          <p:cNvPr id="4" name="TextBox 3">
            <a:extLst>
              <a:ext uri="{FF2B5EF4-FFF2-40B4-BE49-F238E27FC236}">
                <a16:creationId xmlns:a16="http://schemas.microsoft.com/office/drawing/2014/main" id="{9577425C-C8A3-45F3-B946-D9F0B1242D9D}"/>
              </a:ext>
            </a:extLst>
          </p:cNvPr>
          <p:cNvSpPr txBox="1"/>
          <p:nvPr/>
        </p:nvSpPr>
        <p:spPr>
          <a:xfrm>
            <a:off x="6203852" y="1871002"/>
            <a:ext cx="4009292" cy="4370427"/>
          </a:xfrm>
          <a:prstGeom prst="rect">
            <a:avLst/>
          </a:prstGeom>
          <a:noFill/>
        </p:spPr>
        <p:txBody>
          <a:bodyPr wrap="square" rtlCol="0">
            <a:spAutoFit/>
          </a:bodyPr>
          <a:lstStyle/>
          <a:p>
            <a:r>
              <a:rPr lang="en-US" sz="2400" b="1" dirty="0"/>
              <a:t>5.Visual Spatial Skills:</a:t>
            </a:r>
            <a:endParaRPr lang="en-US" sz="2400" dirty="0"/>
          </a:p>
          <a:p>
            <a:pPr marL="342900" indent="-342900">
              <a:buFont typeface="Arial" panose="020B0604020202020204" pitchFamily="34" charset="0"/>
              <a:buChar char="•"/>
            </a:pPr>
            <a:r>
              <a:rPr lang="en-US" sz="2000" i="1" dirty="0"/>
              <a:t>Definition:</a:t>
            </a:r>
            <a:r>
              <a:rPr lang="en-US" sz="2000" dirty="0"/>
              <a:t> Understanding and interpreting the spatial relationships between objects, including their position, distance, and orientation in space.</a:t>
            </a:r>
          </a:p>
          <a:p>
            <a:pPr marL="342900" indent="-342900">
              <a:buFont typeface="Arial" panose="020B0604020202020204" pitchFamily="34" charset="0"/>
              <a:buChar char="•"/>
            </a:pPr>
            <a:r>
              <a:rPr lang="en-US" sz="2000" i="1" dirty="0"/>
              <a:t>Example:</a:t>
            </a:r>
            <a:r>
              <a:rPr lang="en-US" sz="2000" dirty="0"/>
              <a:t> Navigating through a crowded environment, understanding the arrangement of items on a shelf, or solving spatial puzzles.</a:t>
            </a:r>
          </a:p>
          <a:p>
            <a:endParaRPr lang="fr-FR" dirty="0"/>
          </a:p>
        </p:txBody>
      </p:sp>
    </p:spTree>
    <p:extLst>
      <p:ext uri="{BB962C8B-B14F-4D97-AF65-F5344CB8AC3E}">
        <p14:creationId xmlns:p14="http://schemas.microsoft.com/office/powerpoint/2010/main" val="39475239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8"/>
          <p:cNvSpPr txBox="1">
            <a:spLocks noGrp="1"/>
          </p:cNvSpPr>
          <p:nvPr>
            <p:ph type="title"/>
          </p:nvPr>
        </p:nvSpPr>
        <p:spPr>
          <a:xfrm>
            <a:off x="1526100" y="762873"/>
            <a:ext cx="9139800" cy="132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What is Perception...</a:t>
            </a:r>
            <a:endParaRPr dirty="0"/>
          </a:p>
        </p:txBody>
      </p:sp>
      <p:sp>
        <p:nvSpPr>
          <p:cNvPr id="464" name="Google Shape;464;p18"/>
          <p:cNvSpPr txBox="1">
            <a:spLocks noGrp="1"/>
          </p:cNvSpPr>
          <p:nvPr>
            <p:ph type="body" idx="1"/>
          </p:nvPr>
        </p:nvSpPr>
        <p:spPr>
          <a:xfrm>
            <a:off x="1300991" y="2588456"/>
            <a:ext cx="9139800" cy="2364717"/>
          </a:xfrm>
          <a:prstGeom prst="rect">
            <a:avLst/>
          </a:prstGeom>
        </p:spPr>
        <p:txBody>
          <a:bodyPr spcFirstLastPara="1" wrap="square" lIns="121900" tIns="121900" rIns="121900" bIns="121900" anchor="t" anchorCtr="0">
            <a:noAutofit/>
          </a:bodyPr>
          <a:lstStyle/>
          <a:p>
            <a:pPr marL="0" lvl="0" indent="0">
              <a:buNone/>
            </a:pPr>
            <a:r>
              <a:rPr lang="en-US" dirty="0"/>
              <a:t>Perception is the process by which we interpret and make sense of sensory information from our environment.</a:t>
            </a:r>
          </a:p>
          <a:p>
            <a:pPr marL="0" lvl="0" indent="0">
              <a:buNone/>
            </a:pPr>
            <a:endParaRPr lang="en-US" dirty="0"/>
          </a:p>
          <a:p>
            <a:pPr marL="0" lvl="0" indent="0">
              <a:buNone/>
            </a:pPr>
            <a:r>
              <a:rPr lang="en-US" dirty="0"/>
              <a:t>It involves the brain receiving and processing sensory input, organizing it into meaningful patterns, and creating our subjective experience of the world around us. The perception process consists of several stages :</a:t>
            </a:r>
          </a:p>
          <a:p>
            <a:pPr marL="0" lvl="0" indent="0">
              <a:buNone/>
            </a:pPr>
            <a:endParaRPr lang="en-US" dirty="0"/>
          </a:p>
          <a:p>
            <a:pPr marL="0" lvl="0" indent="0">
              <a:buNone/>
            </a:pPr>
            <a:endParaRPr lang="en-US" dirty="0"/>
          </a:p>
          <a:p>
            <a:pPr marL="0" lvl="0" indent="0">
              <a:buNone/>
            </a:pPr>
            <a:endParaRPr lang="en-US" dirty="0"/>
          </a:p>
          <a:p>
            <a:pPr marL="0" lvl="0" indent="0">
              <a:buNone/>
            </a:pPr>
            <a:endParaRPr dirty="0"/>
          </a:p>
        </p:txBody>
      </p:sp>
      <p:sp>
        <p:nvSpPr>
          <p:cNvPr id="3" name="Oval 2">
            <a:extLst>
              <a:ext uri="{FF2B5EF4-FFF2-40B4-BE49-F238E27FC236}">
                <a16:creationId xmlns:a16="http://schemas.microsoft.com/office/drawing/2014/main" id="{46D5E6F1-4E26-4F3B-843F-B239F2E70B1E}"/>
              </a:ext>
            </a:extLst>
          </p:cNvPr>
          <p:cNvSpPr/>
          <p:nvPr/>
        </p:nvSpPr>
        <p:spPr>
          <a:xfrm>
            <a:off x="1172107" y="4930640"/>
            <a:ext cx="1617785" cy="132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val 3">
            <a:extLst>
              <a:ext uri="{FF2B5EF4-FFF2-40B4-BE49-F238E27FC236}">
                <a16:creationId xmlns:a16="http://schemas.microsoft.com/office/drawing/2014/main" id="{66B36BFE-16E5-43B3-954E-10B257B24B32}"/>
              </a:ext>
            </a:extLst>
          </p:cNvPr>
          <p:cNvSpPr/>
          <p:nvPr/>
        </p:nvSpPr>
        <p:spPr>
          <a:xfrm>
            <a:off x="3165230" y="4975706"/>
            <a:ext cx="1617785" cy="132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41A1A19D-3953-45B0-BFDB-3AB6C5C530C3}"/>
              </a:ext>
            </a:extLst>
          </p:cNvPr>
          <p:cNvPicPr>
            <a:picLocks noChangeAspect="1"/>
          </p:cNvPicPr>
          <p:nvPr/>
        </p:nvPicPr>
        <p:blipFill>
          <a:blip r:embed="rId3"/>
          <a:stretch>
            <a:fillRect/>
          </a:stretch>
        </p:blipFill>
        <p:spPr>
          <a:xfrm>
            <a:off x="5158353" y="4975706"/>
            <a:ext cx="1646063" cy="1347333"/>
          </a:xfrm>
          <a:prstGeom prst="rect">
            <a:avLst/>
          </a:prstGeom>
        </p:spPr>
      </p:pic>
      <p:pic>
        <p:nvPicPr>
          <p:cNvPr id="6" name="Picture 5">
            <a:extLst>
              <a:ext uri="{FF2B5EF4-FFF2-40B4-BE49-F238E27FC236}">
                <a16:creationId xmlns:a16="http://schemas.microsoft.com/office/drawing/2014/main" id="{8137915E-204E-4E80-928C-477B7294EACA}"/>
              </a:ext>
            </a:extLst>
          </p:cNvPr>
          <p:cNvPicPr>
            <a:picLocks noChangeAspect="1"/>
          </p:cNvPicPr>
          <p:nvPr/>
        </p:nvPicPr>
        <p:blipFill>
          <a:blip r:embed="rId3"/>
          <a:stretch>
            <a:fillRect/>
          </a:stretch>
        </p:blipFill>
        <p:spPr>
          <a:xfrm>
            <a:off x="7179754" y="4930640"/>
            <a:ext cx="1646063" cy="1347333"/>
          </a:xfrm>
          <a:prstGeom prst="rect">
            <a:avLst/>
          </a:prstGeom>
        </p:spPr>
      </p:pic>
      <p:sp>
        <p:nvSpPr>
          <p:cNvPr id="7" name="TextBox 6">
            <a:extLst>
              <a:ext uri="{FF2B5EF4-FFF2-40B4-BE49-F238E27FC236}">
                <a16:creationId xmlns:a16="http://schemas.microsoft.com/office/drawing/2014/main" id="{D13FCDF6-8547-4A57-BC39-A1EDA5A08B47}"/>
              </a:ext>
            </a:extLst>
          </p:cNvPr>
          <p:cNvSpPr txBox="1"/>
          <p:nvPr/>
        </p:nvSpPr>
        <p:spPr>
          <a:xfrm>
            <a:off x="1300991" y="5392985"/>
            <a:ext cx="1617785" cy="400110"/>
          </a:xfrm>
          <a:prstGeom prst="rect">
            <a:avLst/>
          </a:prstGeom>
          <a:noFill/>
        </p:spPr>
        <p:txBody>
          <a:bodyPr wrap="square" rtlCol="0">
            <a:spAutoFit/>
          </a:bodyPr>
          <a:lstStyle/>
          <a:p>
            <a:r>
              <a:rPr lang="fr-FR" sz="2000" dirty="0"/>
              <a:t>Sensation</a:t>
            </a:r>
          </a:p>
        </p:txBody>
      </p:sp>
      <p:sp>
        <p:nvSpPr>
          <p:cNvPr id="8" name="TextBox 7">
            <a:extLst>
              <a:ext uri="{FF2B5EF4-FFF2-40B4-BE49-F238E27FC236}">
                <a16:creationId xmlns:a16="http://schemas.microsoft.com/office/drawing/2014/main" id="{8C20464D-B1DF-4245-AE6E-6B05805CDC36}"/>
              </a:ext>
            </a:extLst>
          </p:cNvPr>
          <p:cNvSpPr txBox="1"/>
          <p:nvPr/>
        </p:nvSpPr>
        <p:spPr>
          <a:xfrm>
            <a:off x="3376246" y="5377596"/>
            <a:ext cx="1406769" cy="400110"/>
          </a:xfrm>
          <a:prstGeom prst="rect">
            <a:avLst/>
          </a:prstGeom>
          <a:noFill/>
        </p:spPr>
        <p:txBody>
          <a:bodyPr wrap="square" rtlCol="0">
            <a:spAutoFit/>
          </a:bodyPr>
          <a:lstStyle/>
          <a:p>
            <a:r>
              <a:rPr lang="fr-FR" sz="2000" dirty="0"/>
              <a:t>Attention</a:t>
            </a:r>
          </a:p>
        </p:txBody>
      </p:sp>
      <p:sp>
        <p:nvSpPr>
          <p:cNvPr id="9" name="TextBox 8">
            <a:extLst>
              <a:ext uri="{FF2B5EF4-FFF2-40B4-BE49-F238E27FC236}">
                <a16:creationId xmlns:a16="http://schemas.microsoft.com/office/drawing/2014/main" id="{6F62E45A-3231-475E-AB7B-AF763B1F7DA5}"/>
              </a:ext>
            </a:extLst>
          </p:cNvPr>
          <p:cNvSpPr txBox="1"/>
          <p:nvPr/>
        </p:nvSpPr>
        <p:spPr>
          <a:xfrm>
            <a:off x="5270966" y="5415518"/>
            <a:ext cx="1420837" cy="400110"/>
          </a:xfrm>
          <a:prstGeom prst="rect">
            <a:avLst/>
          </a:prstGeom>
          <a:noFill/>
        </p:spPr>
        <p:txBody>
          <a:bodyPr wrap="square" rtlCol="0">
            <a:spAutoFit/>
          </a:bodyPr>
          <a:lstStyle/>
          <a:p>
            <a:r>
              <a:rPr lang="fr-FR" sz="2000" dirty="0"/>
              <a:t>Perception</a:t>
            </a:r>
          </a:p>
        </p:txBody>
      </p:sp>
      <p:sp>
        <p:nvSpPr>
          <p:cNvPr id="10" name="TextBox 9">
            <a:extLst>
              <a:ext uri="{FF2B5EF4-FFF2-40B4-BE49-F238E27FC236}">
                <a16:creationId xmlns:a16="http://schemas.microsoft.com/office/drawing/2014/main" id="{3613F087-ACDE-4F01-B4E4-21058B6B6F49}"/>
              </a:ext>
            </a:extLst>
          </p:cNvPr>
          <p:cNvSpPr txBox="1"/>
          <p:nvPr/>
        </p:nvSpPr>
        <p:spPr>
          <a:xfrm>
            <a:off x="7179754" y="5353266"/>
            <a:ext cx="1758462" cy="369332"/>
          </a:xfrm>
          <a:prstGeom prst="rect">
            <a:avLst/>
          </a:prstGeom>
          <a:noFill/>
        </p:spPr>
        <p:txBody>
          <a:bodyPr wrap="square" rtlCol="0">
            <a:spAutoFit/>
          </a:bodyPr>
          <a:lstStyle/>
          <a:p>
            <a:r>
              <a:rPr lang="fr-FR" sz="1800" dirty="0" err="1"/>
              <a:t>Interpretation</a:t>
            </a:r>
            <a:endParaRPr lang="fr-FR"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63"/>
                                        </p:tgtEl>
                                        <p:attrNameLst>
                                          <p:attrName>style.color</p:attrName>
                                        </p:attrNameLst>
                                      </p:cBhvr>
                                      <p:to>
                                        <a:schemeClr val="bg1"/>
                                      </p:to>
                                    </p:animClr>
                                    <p:animClr clrSpc="rgb" dir="cw">
                                      <p:cBhvr>
                                        <p:cTn id="7" dur="250" autoRev="1" fill="remove"/>
                                        <p:tgtEl>
                                          <p:spTgt spid="463"/>
                                        </p:tgtEl>
                                        <p:attrNameLst>
                                          <p:attrName>fillcolor</p:attrName>
                                        </p:attrNameLst>
                                      </p:cBhvr>
                                      <p:to>
                                        <a:schemeClr val="bg1"/>
                                      </p:to>
                                    </p:animClr>
                                    <p:set>
                                      <p:cBhvr>
                                        <p:cTn id="8" dur="250" autoRev="1" fill="remove"/>
                                        <p:tgtEl>
                                          <p:spTgt spid="463"/>
                                        </p:tgtEl>
                                        <p:attrNameLst>
                                          <p:attrName>fill.type</p:attrName>
                                        </p:attrNameLst>
                                      </p:cBhvr>
                                      <p:to>
                                        <p:strVal val="solid"/>
                                      </p:to>
                                    </p:set>
                                    <p:set>
                                      <p:cBhvr>
                                        <p:cTn id="9" dur="250" autoRev="1" fill="remove"/>
                                        <p:tgtEl>
                                          <p:spTgt spid="46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464">
                                            <p:txEl>
                                              <p:pRg st="0" end="0"/>
                                            </p:txEl>
                                          </p:spTgt>
                                        </p:tgtEl>
                                        <p:attrNameLst>
                                          <p:attrName>style.color</p:attrName>
                                        </p:attrNameLst>
                                      </p:cBhvr>
                                      <p:to>
                                        <a:schemeClr val="accent2"/>
                                      </p:to>
                                    </p:animClr>
                                    <p:animClr clrSpc="rgb" dir="cw">
                                      <p:cBhvr>
                                        <p:cTn id="14" dur="500" fill="hold"/>
                                        <p:tgtEl>
                                          <p:spTgt spid="464">
                                            <p:txEl>
                                              <p:pRg st="0" end="0"/>
                                            </p:txEl>
                                          </p:spTgt>
                                        </p:tgtEl>
                                        <p:attrNameLst>
                                          <p:attrName>fillcolor</p:attrName>
                                        </p:attrNameLst>
                                      </p:cBhvr>
                                      <p:to>
                                        <a:schemeClr val="accent2"/>
                                      </p:to>
                                    </p:animClr>
                                    <p:set>
                                      <p:cBhvr>
                                        <p:cTn id="15" dur="500" fill="hold"/>
                                        <p:tgtEl>
                                          <p:spTgt spid="464">
                                            <p:txEl>
                                              <p:pRg st="0" end="0"/>
                                            </p:txEl>
                                          </p:spTgt>
                                        </p:tgtEl>
                                        <p:attrNameLst>
                                          <p:attrName>fill.type</p:attrName>
                                        </p:attrNameLst>
                                      </p:cBhvr>
                                      <p:to>
                                        <p:strVal val="solid"/>
                                      </p:to>
                                    </p:set>
                                    <p:set>
                                      <p:cBhvr>
                                        <p:cTn id="16" dur="500" fill="hold"/>
                                        <p:tgtEl>
                                          <p:spTgt spid="464">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464">
                                            <p:txEl>
                                              <p:pRg st="2" end="2"/>
                                            </p:txEl>
                                          </p:spTgt>
                                        </p:tgtEl>
                                        <p:attrNameLst>
                                          <p:attrName>style.color</p:attrName>
                                        </p:attrNameLst>
                                      </p:cBhvr>
                                      <p:to>
                                        <a:schemeClr val="accent2"/>
                                      </p:to>
                                    </p:animClr>
                                    <p:animClr clrSpc="rgb" dir="cw">
                                      <p:cBhvr>
                                        <p:cTn id="21" dur="500" fill="hold"/>
                                        <p:tgtEl>
                                          <p:spTgt spid="464">
                                            <p:txEl>
                                              <p:pRg st="2" end="2"/>
                                            </p:txEl>
                                          </p:spTgt>
                                        </p:tgtEl>
                                        <p:attrNameLst>
                                          <p:attrName>fillcolor</p:attrName>
                                        </p:attrNameLst>
                                      </p:cBhvr>
                                      <p:to>
                                        <a:schemeClr val="accent2"/>
                                      </p:to>
                                    </p:animClr>
                                    <p:set>
                                      <p:cBhvr>
                                        <p:cTn id="22" dur="500" fill="hold"/>
                                        <p:tgtEl>
                                          <p:spTgt spid="464">
                                            <p:txEl>
                                              <p:pRg st="2" end="2"/>
                                            </p:txEl>
                                          </p:spTgt>
                                        </p:tgtEl>
                                        <p:attrNameLst>
                                          <p:attrName>fill.type</p:attrName>
                                        </p:attrNameLst>
                                      </p:cBhvr>
                                      <p:to>
                                        <p:strVal val="solid"/>
                                      </p:to>
                                    </p:set>
                                    <p:set>
                                      <p:cBhvr>
                                        <p:cTn id="23" dur="500" fill="hold"/>
                                        <p:tgtEl>
                                          <p:spTgt spid="46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P spid="4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5" name="Google Shape;595;p29"/>
          <p:cNvSpPr/>
          <p:nvPr/>
        </p:nvSpPr>
        <p:spPr>
          <a:xfrm>
            <a:off x="3692859" y="314328"/>
            <a:ext cx="1777053" cy="2472729"/>
          </a:xfrm>
          <a:prstGeom prst="rect">
            <a:avLst/>
          </a:prstGeom>
        </p:spPr>
        <p:txBody>
          <a:bodyPr>
            <a:prstTxWarp prst="textPlain">
              <a:avLst/>
            </a:prstTxWarp>
          </a:bodyPr>
          <a:lstStyle/>
          <a:p>
            <a:pPr lvl="0" algn="ctr"/>
            <a:r>
              <a:rPr b="1" i="0" dirty="0">
                <a:ln>
                  <a:noFill/>
                </a:ln>
                <a:solidFill>
                  <a:schemeClr val="accent4"/>
                </a:solidFill>
                <a:latin typeface="Yeseva One"/>
              </a:rPr>
              <a:t>1</a:t>
            </a:r>
          </a:p>
        </p:txBody>
      </p:sp>
      <p:sp>
        <p:nvSpPr>
          <p:cNvPr id="596" name="Google Shape;596;p29"/>
          <p:cNvSpPr txBox="1">
            <a:spLocks noGrp="1"/>
          </p:cNvSpPr>
          <p:nvPr>
            <p:ph type="title"/>
          </p:nvPr>
        </p:nvSpPr>
        <p:spPr>
          <a:xfrm>
            <a:off x="138409" y="-1247560"/>
            <a:ext cx="3160800" cy="3655500"/>
          </a:xfrm>
          <a:prstGeom prst="rect">
            <a:avLst/>
          </a:prstGeom>
        </p:spPr>
        <p:txBody>
          <a:bodyPr spcFirstLastPara="1" wrap="square" lIns="121900" tIns="121900" rIns="121900" bIns="121900" anchor="ctr" anchorCtr="0">
            <a:noAutofit/>
          </a:bodyPr>
          <a:lstStyle/>
          <a:p>
            <a:pPr lvl="0" algn="ctr"/>
            <a:r>
              <a:rPr lang="fr-FR" b="1" dirty="0"/>
              <a:t>Perception </a:t>
            </a:r>
            <a:r>
              <a:rPr lang="fr-FR" b="1" dirty="0" err="1"/>
              <a:t>Models</a:t>
            </a:r>
            <a:r>
              <a:rPr lang="fr-FR" b="1" dirty="0"/>
              <a:t>:</a:t>
            </a:r>
            <a:endParaRPr dirty="0"/>
          </a:p>
        </p:txBody>
      </p:sp>
      <p:sp>
        <p:nvSpPr>
          <p:cNvPr id="2" name="Text Placeholder 1">
            <a:extLst>
              <a:ext uri="{FF2B5EF4-FFF2-40B4-BE49-F238E27FC236}">
                <a16:creationId xmlns:a16="http://schemas.microsoft.com/office/drawing/2014/main" id="{A2778602-7C5A-440E-9D4F-D2AACA0DEF05}"/>
              </a:ext>
            </a:extLst>
          </p:cNvPr>
          <p:cNvSpPr>
            <a:spLocks noGrp="1"/>
          </p:cNvSpPr>
          <p:nvPr>
            <p:ph type="body" idx="1"/>
          </p:nvPr>
        </p:nvSpPr>
        <p:spPr>
          <a:xfrm>
            <a:off x="5176911" y="875275"/>
            <a:ext cx="6764139" cy="1322700"/>
          </a:xfrm>
        </p:spPr>
        <p:txBody>
          <a:bodyPr/>
          <a:lstStyle/>
          <a:p>
            <a:r>
              <a:rPr lang="en-US" sz="2400" b="1" dirty="0"/>
              <a:t>The Speech Learning Model (SLM) :</a:t>
            </a:r>
          </a:p>
          <a:p>
            <a:pPr marL="114300" indent="0">
              <a:buNone/>
            </a:pPr>
            <a:endParaRPr lang="en-US" sz="2400" b="1" dirty="0"/>
          </a:p>
          <a:p>
            <a:r>
              <a:rPr lang="en-US" dirty="0"/>
              <a:t> developed by James </a:t>
            </a:r>
            <a:r>
              <a:rPr lang="en-US" dirty="0" err="1"/>
              <a:t>Flege</a:t>
            </a:r>
            <a:r>
              <a:rPr lang="en-US" dirty="0"/>
              <a:t> et al., focuses on how second language learners perceive and produce speech sounds, particularly in relation to their native language.</a:t>
            </a:r>
          </a:p>
          <a:p>
            <a:r>
              <a:rPr lang="en-US" dirty="0"/>
              <a:t>SLM Focuses on how a learner's native language influences their perception and production of sounds in a second language</a:t>
            </a:r>
          </a:p>
          <a:p>
            <a:r>
              <a:rPr lang="en-US" dirty="0" err="1"/>
              <a:t>Eg</a:t>
            </a:r>
            <a:r>
              <a:rPr lang="en-US" dirty="0"/>
              <a:t> : Spanish speaker learning English may have difficulty distinguishing between the English /θ/ and /ð/ sounds because Spanish lacks these phonemes, leading to pronunciation errors such as '</a:t>
            </a:r>
            <a:r>
              <a:rPr lang="en-US" dirty="0" err="1"/>
              <a:t>tink</a:t>
            </a:r>
            <a:r>
              <a:rPr lang="en-US" dirty="0"/>
              <a:t>' instead of 'think'.</a:t>
            </a:r>
          </a:p>
          <a:p>
            <a:endParaRPr lang="en-US" dirty="0"/>
          </a:p>
          <a:p>
            <a:pPr marL="114300" indent="0">
              <a:buNone/>
            </a:pPr>
            <a:endParaRPr lang="en-US" dirty="0"/>
          </a:p>
          <a:p>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anim calcmode="lin" valueType="num">
                                      <p:cBhvr>
                                        <p:cTn id="8" dur="1000" fill="hold"/>
                                        <p:tgtEl>
                                          <p:spTgt spid="596"/>
                                        </p:tgtEl>
                                        <p:attrNameLst>
                                          <p:attrName>ppt_x</p:attrName>
                                        </p:attrNameLst>
                                      </p:cBhvr>
                                      <p:tavLst>
                                        <p:tav tm="0">
                                          <p:val>
                                            <p:strVal val="#ppt_x"/>
                                          </p:val>
                                        </p:tav>
                                        <p:tav tm="100000">
                                          <p:val>
                                            <p:strVal val="#ppt_x"/>
                                          </p:val>
                                        </p:tav>
                                      </p:tavLst>
                                    </p:anim>
                                    <p:anim calcmode="lin" valueType="num">
                                      <p:cBhvr>
                                        <p:cTn id="9" dur="1000" fill="hold"/>
                                        <p:tgtEl>
                                          <p:spTgt spid="5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232D17-BA0D-47B6-86A4-2E4CCBC645AD}"/>
              </a:ext>
            </a:extLst>
          </p:cNvPr>
          <p:cNvSpPr>
            <a:spLocks noGrp="1"/>
          </p:cNvSpPr>
          <p:nvPr>
            <p:ph type="body" idx="3"/>
          </p:nvPr>
        </p:nvSpPr>
        <p:spPr>
          <a:xfrm>
            <a:off x="3643533" y="497593"/>
            <a:ext cx="7815018" cy="4946603"/>
          </a:xfrm>
        </p:spPr>
        <p:txBody>
          <a:bodyPr/>
          <a:lstStyle/>
          <a:p>
            <a:r>
              <a:rPr lang="en-US" sz="2400" b="1" dirty="0"/>
              <a:t>2)</a:t>
            </a:r>
            <a:r>
              <a:rPr lang="en-US" sz="2400" dirty="0"/>
              <a:t>  </a:t>
            </a:r>
            <a:r>
              <a:rPr lang="en-US" sz="2400" b="1" dirty="0"/>
              <a:t>Perceptual Assimilation Model (PAM):</a:t>
            </a:r>
          </a:p>
          <a:p>
            <a:pPr marL="114300" indent="0">
              <a:buNone/>
            </a:pPr>
            <a:endParaRPr lang="en-US" sz="2400" dirty="0"/>
          </a:p>
          <a:p>
            <a:r>
              <a:rPr lang="en-US" sz="2400" dirty="0"/>
              <a:t>developed by Catherine Best and her colleagues &amp; focuses on how learners categorize and assimilate non-native sounds into their existing phonological system based on perceptual similarities.</a:t>
            </a:r>
          </a:p>
          <a:p>
            <a:r>
              <a:rPr lang="en-US" sz="2400" dirty="0"/>
              <a:t>• It emphasizes the influence of native language phonology on second language acquisition.</a:t>
            </a:r>
          </a:p>
          <a:p>
            <a:r>
              <a:rPr lang="en-US" sz="2400" dirty="0" err="1"/>
              <a:t>Eg:A</a:t>
            </a:r>
            <a:r>
              <a:rPr lang="en-US" sz="2400" dirty="0"/>
              <a:t> Mandarin Chinese speaker learning English might have difficulty distinguishing between the English /r/ and /l/ sounds.</a:t>
            </a:r>
            <a:endParaRPr lang="fr-FR" sz="2400" dirty="0"/>
          </a:p>
        </p:txBody>
      </p:sp>
    </p:spTree>
    <p:extLst>
      <p:ext uri="{BB962C8B-B14F-4D97-AF65-F5344CB8AC3E}">
        <p14:creationId xmlns:p14="http://schemas.microsoft.com/office/powerpoint/2010/main" val="4211132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57C7A-5863-4CD8-848B-8409E2E52E20}"/>
              </a:ext>
            </a:extLst>
          </p:cNvPr>
          <p:cNvSpPr>
            <a:spLocks noGrp="1"/>
          </p:cNvSpPr>
          <p:nvPr>
            <p:ph type="body" idx="1"/>
          </p:nvPr>
        </p:nvSpPr>
        <p:spPr>
          <a:xfrm>
            <a:off x="4178105" y="335971"/>
            <a:ext cx="7453456" cy="1322700"/>
          </a:xfrm>
        </p:spPr>
        <p:txBody>
          <a:bodyPr/>
          <a:lstStyle/>
          <a:p>
            <a:r>
              <a:rPr lang="en-US" sz="2400" b="1" dirty="0"/>
              <a:t>3)  The Native Language Magnet model (NLM) :</a:t>
            </a:r>
          </a:p>
          <a:p>
            <a:pPr marL="114300" indent="0">
              <a:buNone/>
            </a:pPr>
            <a:endParaRPr lang="en-US" sz="2400" dirty="0"/>
          </a:p>
          <a:p>
            <a:r>
              <a:rPr lang="en-US" sz="2400" dirty="0"/>
              <a:t>It was developed by Patricia Kuhl and her colleagues.</a:t>
            </a:r>
          </a:p>
          <a:p>
            <a:r>
              <a:rPr lang="en-US" sz="2400" b="1" dirty="0"/>
              <a:t> NLM</a:t>
            </a:r>
            <a:r>
              <a:rPr lang="en-US" sz="2400" dirty="0"/>
              <a:t>: focuses on the role of early exposure to language in shaping infants' perception and acquisition of speech sounds, particularly in relation to their native language.</a:t>
            </a:r>
          </a:p>
          <a:p>
            <a:r>
              <a:rPr lang="en-US" sz="2400" dirty="0"/>
              <a:t> It suggests that infants have a "magnet" for their native language sounds, which influences their perception and acquisition of language.</a:t>
            </a:r>
          </a:p>
          <a:p>
            <a:endParaRPr lang="fr-FR" dirty="0"/>
          </a:p>
        </p:txBody>
      </p:sp>
    </p:spTree>
    <p:extLst>
      <p:ext uri="{BB962C8B-B14F-4D97-AF65-F5344CB8AC3E}">
        <p14:creationId xmlns:p14="http://schemas.microsoft.com/office/powerpoint/2010/main" val="129139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68"/>
        <p:cNvGrpSpPr/>
        <p:nvPr/>
      </p:nvGrpSpPr>
      <p:grpSpPr>
        <a:xfrm>
          <a:off x="0" y="0"/>
          <a:ext cx="0" cy="0"/>
          <a:chOff x="0" y="0"/>
          <a:chExt cx="0" cy="0"/>
        </a:xfrm>
      </p:grpSpPr>
      <p:sp>
        <p:nvSpPr>
          <p:cNvPr id="569" name="Google Shape;569;p27"/>
          <p:cNvSpPr txBox="1">
            <a:spLocks noGrp="1"/>
          </p:cNvSpPr>
          <p:nvPr>
            <p:ph type="title"/>
          </p:nvPr>
        </p:nvSpPr>
        <p:spPr>
          <a:xfrm>
            <a:off x="2029264" y="731519"/>
            <a:ext cx="8133471" cy="147248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600" dirty="0"/>
              <a:t>The Relationship between Perception &amp; Production</a:t>
            </a:r>
            <a:endParaRPr sz="3600" dirty="0"/>
          </a:p>
        </p:txBody>
      </p:sp>
      <p:sp>
        <p:nvSpPr>
          <p:cNvPr id="570" name="Google Shape;570;p27"/>
          <p:cNvSpPr txBox="1">
            <a:spLocks noGrp="1"/>
          </p:cNvSpPr>
          <p:nvPr>
            <p:ph type="subTitle" idx="1"/>
          </p:nvPr>
        </p:nvSpPr>
        <p:spPr>
          <a:xfrm>
            <a:off x="202350" y="6256000"/>
            <a:ext cx="11787300" cy="381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 dirty="0"/>
              <a:t>This is where you section ends. Duplicate this set of slides as many times you need to go over all your sections.</a:t>
            </a:r>
            <a:endParaRPr sz="1200" dirty="0"/>
          </a:p>
        </p:txBody>
      </p:sp>
      <p:sp>
        <p:nvSpPr>
          <p:cNvPr id="2" name="TextBox 1">
            <a:extLst>
              <a:ext uri="{FF2B5EF4-FFF2-40B4-BE49-F238E27FC236}">
                <a16:creationId xmlns:a16="http://schemas.microsoft.com/office/drawing/2014/main" id="{0F35B9DA-9EAC-45B9-9BED-978D07A29BD0}"/>
              </a:ext>
            </a:extLst>
          </p:cNvPr>
          <p:cNvSpPr txBox="1"/>
          <p:nvPr/>
        </p:nvSpPr>
        <p:spPr>
          <a:xfrm>
            <a:off x="1364566" y="2241575"/>
            <a:ext cx="9777046" cy="3539430"/>
          </a:xfrm>
          <a:prstGeom prst="rect">
            <a:avLst/>
          </a:prstGeom>
          <a:noFill/>
        </p:spPr>
        <p:txBody>
          <a:bodyPr wrap="square" rtlCol="0">
            <a:spAutoFit/>
          </a:bodyPr>
          <a:lstStyle/>
          <a:p>
            <a:pPr algn="ctr"/>
            <a:r>
              <a:rPr lang="en-US" sz="3200" dirty="0"/>
              <a:t>the relationship between perception and production in L2 is dynamic and reciprocal. Successful language acquisition involves a continuous interplay between understanding linguistic input and producing language output. Exposure to authentic language, practice, and feedback are crucial components of this interactive process.</a:t>
            </a:r>
            <a:endParaRPr lang="fr-FR" sz="32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num">
                                      <p:cBhvr additive="base">
                                        <p:cTn id="7" dur="500" fill="hold"/>
                                        <p:tgtEl>
                                          <p:spTgt spid="569"/>
                                        </p:tgtEl>
                                        <p:attrNameLst>
                                          <p:attrName>ppt_x</p:attrName>
                                        </p:attrNameLst>
                                      </p:cBhvr>
                                      <p:tavLst>
                                        <p:tav tm="0">
                                          <p:val>
                                            <p:strVal val="#ppt_x"/>
                                          </p:val>
                                        </p:tav>
                                        <p:tav tm="100000">
                                          <p:val>
                                            <p:strVal val="#ppt_x"/>
                                          </p:val>
                                        </p:tav>
                                      </p:tavLst>
                                    </p:anim>
                                    <p:anim calcmode="lin" valueType="num">
                                      <p:cBhvr additive="base">
                                        <p:cTn id="8" dur="500" fill="hold"/>
                                        <p:tgtEl>
                                          <p:spTgt spid="5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728" name="Google Shape;728;p34"/>
          <p:cNvSpPr/>
          <p:nvPr/>
        </p:nvSpPr>
        <p:spPr>
          <a:xfrm rot="10800000">
            <a:off x="1335376" y="-26615"/>
            <a:ext cx="969600" cy="1529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rot="10800000">
            <a:off x="1091827" y="-26546"/>
            <a:ext cx="778800" cy="12282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34"/>
          <p:cNvGrpSpPr/>
          <p:nvPr/>
        </p:nvGrpSpPr>
        <p:grpSpPr>
          <a:xfrm rot="10800000" flipH="1">
            <a:off x="587326" y="-26680"/>
            <a:ext cx="1022877" cy="1141314"/>
            <a:chOff x="6415621" y="443747"/>
            <a:chExt cx="1388458" cy="1549225"/>
          </a:xfrm>
        </p:grpSpPr>
        <p:sp>
          <p:nvSpPr>
            <p:cNvPr id="731" name="Google Shape;731;p34"/>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4"/>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4"/>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4"/>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4"/>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4"/>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4"/>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4"/>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4"/>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4"/>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4"/>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2" name="Google Shape;742;p34"/>
          <p:cNvSpPr/>
          <p:nvPr/>
        </p:nvSpPr>
        <p:spPr>
          <a:xfrm>
            <a:off x="1" y="-83399"/>
            <a:ext cx="942695" cy="938899"/>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26C50687-8356-489A-A730-8843D1A557ED}"/>
              </a:ext>
            </a:extLst>
          </p:cNvPr>
          <p:cNvSpPr>
            <a:spLocks noGrp="1"/>
          </p:cNvSpPr>
          <p:nvPr>
            <p:ph type="title"/>
          </p:nvPr>
        </p:nvSpPr>
        <p:spPr>
          <a:xfrm>
            <a:off x="2697656" y="317348"/>
            <a:ext cx="6320248" cy="1185137"/>
          </a:xfrm>
        </p:spPr>
        <p:txBody>
          <a:bodyPr/>
          <a:lstStyle/>
          <a:p>
            <a:r>
              <a:rPr lang="en-US" sz="5400" dirty="0"/>
              <a:t>In simple terms</a:t>
            </a:r>
            <a:endParaRPr lang="fr-FR" sz="5400" dirty="0"/>
          </a:p>
        </p:txBody>
      </p:sp>
      <p:sp>
        <p:nvSpPr>
          <p:cNvPr id="48" name="Google Shape;726;p34">
            <a:extLst>
              <a:ext uri="{FF2B5EF4-FFF2-40B4-BE49-F238E27FC236}">
                <a16:creationId xmlns:a16="http://schemas.microsoft.com/office/drawing/2014/main" id="{E1ED14D1-C02A-4994-82A5-2535F9C544B8}"/>
              </a:ext>
            </a:extLst>
          </p:cNvPr>
          <p:cNvSpPr txBox="1">
            <a:spLocks noGrp="1"/>
          </p:cNvSpPr>
          <p:nvPr>
            <p:ph type="body" idx="1"/>
          </p:nvPr>
        </p:nvSpPr>
        <p:spPr>
          <a:xfrm>
            <a:off x="-224249" y="2987990"/>
            <a:ext cx="6320249" cy="3284978"/>
          </a:xfrm>
          <a:prstGeom prst="rect">
            <a:avLst/>
          </a:prstGeom>
        </p:spPr>
        <p:txBody>
          <a:bodyPr spcFirstLastPara="1" wrap="square" lIns="121900" tIns="121900" rIns="121900" bIns="121900" anchor="ctr" anchorCtr="0">
            <a:noAutofit/>
          </a:bodyPr>
          <a:lstStyle/>
          <a:p>
            <a:pPr marL="114300" indent="0" algn="l">
              <a:buNone/>
            </a:pPr>
            <a:r>
              <a:rPr lang="en-US" b="1" dirty="0"/>
              <a:t>                        Listening Shapes Speaking:</a:t>
            </a:r>
          </a:p>
          <a:p>
            <a:pPr marL="114300" indent="0" algn="l">
              <a:buNone/>
            </a:pPr>
            <a:endParaRPr lang="en-US" dirty="0"/>
          </a:p>
          <a:p>
            <a:pPr marL="571500" lvl="1" indent="0" algn="l">
              <a:buNone/>
            </a:pPr>
            <a:r>
              <a:rPr lang="en-US" dirty="0"/>
              <a:t>When learning a new language, what you hear (perception) influences what you say (production). Listening to native speakers helps you pick up correct pronunciation, intonation, and language patterns, providing a foundation for accurate speaking.</a:t>
            </a:r>
          </a:p>
          <a:p>
            <a:pPr marL="0" lvl="0" indent="0" algn="l" rtl="0">
              <a:spcBef>
                <a:spcPts val="0"/>
              </a:spcBef>
              <a:spcAft>
                <a:spcPts val="0"/>
              </a:spcAft>
              <a:buNone/>
            </a:pPr>
            <a:endParaRPr dirty="0"/>
          </a:p>
        </p:txBody>
      </p:sp>
      <p:sp>
        <p:nvSpPr>
          <p:cNvPr id="3" name="Arrow: Right 2">
            <a:extLst>
              <a:ext uri="{FF2B5EF4-FFF2-40B4-BE49-F238E27FC236}">
                <a16:creationId xmlns:a16="http://schemas.microsoft.com/office/drawing/2014/main" id="{2CDB54BE-2556-412C-81EF-C25FFA4F9195}"/>
              </a:ext>
            </a:extLst>
          </p:cNvPr>
          <p:cNvSpPr/>
          <p:nvPr/>
        </p:nvSpPr>
        <p:spPr>
          <a:xfrm>
            <a:off x="409338" y="3237681"/>
            <a:ext cx="499444" cy="300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a:extLst>
              <a:ext uri="{FF2B5EF4-FFF2-40B4-BE49-F238E27FC236}">
                <a16:creationId xmlns:a16="http://schemas.microsoft.com/office/drawing/2014/main" id="{A092BC08-DA86-4DFE-9D85-64A3CC635ACB}"/>
              </a:ext>
            </a:extLst>
          </p:cNvPr>
          <p:cNvSpPr txBox="1"/>
          <p:nvPr/>
        </p:nvSpPr>
        <p:spPr>
          <a:xfrm>
            <a:off x="6471138" y="3128656"/>
            <a:ext cx="5500468" cy="2369880"/>
          </a:xfrm>
          <a:prstGeom prst="rect">
            <a:avLst/>
          </a:prstGeom>
          <a:noFill/>
        </p:spPr>
        <p:txBody>
          <a:bodyPr wrap="square" rtlCol="0">
            <a:spAutoFit/>
          </a:bodyPr>
          <a:lstStyle/>
          <a:p>
            <a:r>
              <a:rPr lang="en-US" sz="2000" b="1" dirty="0"/>
              <a:t>          Speaking Reinforces Listening</a:t>
            </a:r>
            <a:r>
              <a:rPr lang="en-US" b="1" dirty="0"/>
              <a:t>:</a:t>
            </a:r>
          </a:p>
          <a:p>
            <a:endParaRPr lang="en-US" dirty="0"/>
          </a:p>
          <a:p>
            <a:r>
              <a:rPr lang="en-US" sz="2000" dirty="0"/>
              <a:t>As you try to speak in the new language (production), it reinforces what you've heard. The process of trying to articulate words and phrases enhances your ability to recognize them when spoken by others (perception).</a:t>
            </a:r>
          </a:p>
          <a:p>
            <a:endParaRPr lang="fr-FR" dirty="0"/>
          </a:p>
        </p:txBody>
      </p:sp>
      <p:sp>
        <p:nvSpPr>
          <p:cNvPr id="5" name="Arrow: Right 4">
            <a:extLst>
              <a:ext uri="{FF2B5EF4-FFF2-40B4-BE49-F238E27FC236}">
                <a16:creationId xmlns:a16="http://schemas.microsoft.com/office/drawing/2014/main" id="{CC4C3CE6-6721-4A53-ABC4-AF3C869B7B7E}"/>
              </a:ext>
            </a:extLst>
          </p:cNvPr>
          <p:cNvSpPr/>
          <p:nvPr/>
        </p:nvSpPr>
        <p:spPr>
          <a:xfrm>
            <a:off x="6425876" y="3237681"/>
            <a:ext cx="675249" cy="300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35C12B89-954B-4056-8057-9869D94D19B3}"/>
              </a:ext>
            </a:extLst>
          </p:cNvPr>
          <p:cNvSpPr txBox="1"/>
          <p:nvPr/>
        </p:nvSpPr>
        <p:spPr>
          <a:xfrm>
            <a:off x="1575371" y="1502485"/>
            <a:ext cx="8764383" cy="830997"/>
          </a:xfrm>
          <a:prstGeom prst="rect">
            <a:avLst/>
          </a:prstGeom>
          <a:noFill/>
        </p:spPr>
        <p:txBody>
          <a:bodyPr wrap="square" rtlCol="0">
            <a:spAutoFit/>
          </a:bodyPr>
          <a:lstStyle/>
          <a:p>
            <a:pPr algn="ctr"/>
            <a:r>
              <a:rPr lang="en-US" sz="2400" dirty="0"/>
              <a:t>The relationship between perception and production in second language (L2) learning can be understood as a two-way street:</a:t>
            </a:r>
            <a:endParaRPr lang="fr-FR" sz="2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txEl>
                                              <p:pRg st="0" end="0"/>
                                            </p:txEl>
                                          </p:spTgt>
                                        </p:tgtEl>
                                        <p:attrNameLst>
                                          <p:attrName>style.visibility</p:attrName>
                                        </p:attrNameLst>
                                      </p:cBhvr>
                                      <p:to>
                                        <p:strVal val="visible"/>
                                      </p:to>
                                    </p:set>
                                    <p:anim calcmode="lin" valueType="num">
                                      <p:cBhvr additive="base">
                                        <p:cTn id="1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8">
                                            <p:txEl>
                                              <p:pRg st="2" end="2"/>
                                            </p:txEl>
                                          </p:spTgt>
                                        </p:tgtEl>
                                        <p:attrNameLst>
                                          <p:attrName>style.visibility</p:attrName>
                                        </p:attrNameLst>
                                      </p:cBhvr>
                                      <p:to>
                                        <p:strVal val="visible"/>
                                      </p:to>
                                    </p:set>
                                    <p:anim calcmode="lin" valueType="num">
                                      <p:cBhvr additive="base">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BF82AF-CBD4-4BE3-8C74-F90A3349AF8D}"/>
              </a:ext>
            </a:extLst>
          </p:cNvPr>
          <p:cNvSpPr>
            <a:spLocks noGrp="1"/>
          </p:cNvSpPr>
          <p:nvPr>
            <p:ph type="title"/>
          </p:nvPr>
        </p:nvSpPr>
        <p:spPr>
          <a:xfrm>
            <a:off x="1800847" y="441007"/>
            <a:ext cx="8792125" cy="606901"/>
          </a:xfrm>
        </p:spPr>
        <p:txBody>
          <a:bodyPr/>
          <a:lstStyle/>
          <a:p>
            <a:r>
              <a:rPr lang="en-US" dirty="0"/>
              <a:t>Factors that influence perception in SLA</a:t>
            </a:r>
            <a:endParaRPr lang="fr-FR" dirty="0"/>
          </a:p>
        </p:txBody>
      </p:sp>
      <p:sp>
        <p:nvSpPr>
          <p:cNvPr id="6" name="Text Placeholder 5">
            <a:extLst>
              <a:ext uri="{FF2B5EF4-FFF2-40B4-BE49-F238E27FC236}">
                <a16:creationId xmlns:a16="http://schemas.microsoft.com/office/drawing/2014/main" id="{6E7866C3-089D-4A93-BE0F-0F11612DAE8F}"/>
              </a:ext>
            </a:extLst>
          </p:cNvPr>
          <p:cNvSpPr>
            <a:spLocks noGrp="1"/>
          </p:cNvSpPr>
          <p:nvPr>
            <p:ph type="body" idx="4"/>
          </p:nvPr>
        </p:nvSpPr>
        <p:spPr>
          <a:xfrm>
            <a:off x="70338" y="1475306"/>
            <a:ext cx="10930598" cy="763500"/>
          </a:xfrm>
        </p:spPr>
        <p:txBody>
          <a:bodyPr/>
          <a:lstStyle/>
          <a:p>
            <a:pPr marL="120650" indent="0" algn="l">
              <a:buNone/>
            </a:pPr>
            <a:r>
              <a:rPr lang="en-US" dirty="0"/>
              <a:t>1. </a:t>
            </a:r>
            <a:r>
              <a:rPr lang="en-US" b="1" dirty="0"/>
              <a:t>Individual Differences:</a:t>
            </a:r>
            <a:endParaRPr lang="en-US" dirty="0"/>
          </a:p>
          <a:p>
            <a:pPr marL="120650" indent="0" algn="l">
              <a:buNone/>
            </a:pPr>
            <a:r>
              <a:rPr lang="en-US" i="1" dirty="0"/>
              <a:t>Explanation:</a:t>
            </a:r>
            <a:r>
              <a:rPr lang="en-US" dirty="0"/>
              <a:t> People are different in how they approach language learning. Factors like age, cognitive abilities, and learning styles can affect how individuals perceive and process a second language.</a:t>
            </a:r>
          </a:p>
          <a:p>
            <a:endParaRPr lang="fr-FR" dirty="0"/>
          </a:p>
        </p:txBody>
      </p:sp>
      <p:sp>
        <p:nvSpPr>
          <p:cNvPr id="7" name="Text Placeholder 6">
            <a:extLst>
              <a:ext uri="{FF2B5EF4-FFF2-40B4-BE49-F238E27FC236}">
                <a16:creationId xmlns:a16="http://schemas.microsoft.com/office/drawing/2014/main" id="{33D32A71-8230-4651-9643-C7E29A9FB5E0}"/>
              </a:ext>
            </a:extLst>
          </p:cNvPr>
          <p:cNvSpPr>
            <a:spLocks noGrp="1"/>
          </p:cNvSpPr>
          <p:nvPr>
            <p:ph type="body" idx="5"/>
          </p:nvPr>
        </p:nvSpPr>
        <p:spPr>
          <a:xfrm>
            <a:off x="70338" y="2358814"/>
            <a:ext cx="10761785" cy="763500"/>
          </a:xfrm>
        </p:spPr>
        <p:txBody>
          <a:bodyPr/>
          <a:lstStyle/>
          <a:p>
            <a:pPr marL="120650" indent="0" algn="l">
              <a:buNone/>
            </a:pPr>
            <a:r>
              <a:rPr lang="en-US" dirty="0"/>
              <a:t>2. </a:t>
            </a:r>
            <a:r>
              <a:rPr lang="en-US" b="1" dirty="0"/>
              <a:t>Motivation and Attitude:</a:t>
            </a:r>
            <a:endParaRPr lang="en-US" dirty="0"/>
          </a:p>
          <a:p>
            <a:pPr marL="120650" indent="0" algn="l">
              <a:buNone/>
            </a:pPr>
            <a:r>
              <a:rPr lang="en-US" i="1" dirty="0"/>
              <a:t>Explanation:</a:t>
            </a:r>
            <a:r>
              <a:rPr lang="en-US" dirty="0"/>
              <a:t> How motivated someone is to learn a second language and their attitude towards the language and its culture can significantly impact their perception. Positive attitudes and strong motivation often lead to more effective language learning.</a:t>
            </a:r>
          </a:p>
          <a:p>
            <a:pPr marL="120650" indent="0" algn="l">
              <a:buNone/>
            </a:pPr>
            <a:endParaRPr lang="en-US" dirty="0"/>
          </a:p>
          <a:p>
            <a:pPr marL="120650" indent="0" algn="l">
              <a:buNone/>
            </a:pPr>
            <a:endParaRPr lang="en-US" dirty="0"/>
          </a:p>
          <a:p>
            <a:pPr marL="120650" indent="0" algn="l">
              <a:buNone/>
            </a:pPr>
            <a:endParaRPr lang="en-US" dirty="0"/>
          </a:p>
          <a:p>
            <a:pPr marL="120650" indent="0" algn="l">
              <a:buNone/>
            </a:pPr>
            <a:endParaRPr lang="en-US" dirty="0"/>
          </a:p>
          <a:p>
            <a:pPr marL="120650" indent="0" algn="l">
              <a:buNone/>
            </a:pPr>
            <a:endParaRPr lang="en-US" dirty="0"/>
          </a:p>
          <a:p>
            <a:pPr marL="120650" indent="0" algn="l">
              <a:buNone/>
            </a:pPr>
            <a:endParaRPr lang="en-US" dirty="0"/>
          </a:p>
          <a:p>
            <a:pPr marL="120650" indent="0" algn="l">
              <a:buNone/>
            </a:pPr>
            <a:endParaRPr lang="en-US" dirty="0"/>
          </a:p>
          <a:p>
            <a:endParaRPr lang="fr-FR" dirty="0"/>
          </a:p>
        </p:txBody>
      </p:sp>
      <p:sp>
        <p:nvSpPr>
          <p:cNvPr id="10" name="TextBox 9">
            <a:extLst>
              <a:ext uri="{FF2B5EF4-FFF2-40B4-BE49-F238E27FC236}">
                <a16:creationId xmlns:a16="http://schemas.microsoft.com/office/drawing/2014/main" id="{BFD63692-139F-4DD4-AAEA-E08BCADD867A}"/>
              </a:ext>
            </a:extLst>
          </p:cNvPr>
          <p:cNvSpPr txBox="1"/>
          <p:nvPr/>
        </p:nvSpPr>
        <p:spPr>
          <a:xfrm>
            <a:off x="182881" y="4206239"/>
            <a:ext cx="11057206" cy="307777"/>
          </a:xfrm>
          <a:prstGeom prst="rect">
            <a:avLst/>
          </a:prstGeom>
          <a:noFill/>
        </p:spPr>
        <p:txBody>
          <a:bodyPr wrap="square" rtlCol="0">
            <a:spAutoFit/>
          </a:bodyPr>
          <a:lstStyle/>
          <a:p>
            <a:endParaRPr lang="fr-FR" dirty="0"/>
          </a:p>
        </p:txBody>
      </p:sp>
      <p:sp>
        <p:nvSpPr>
          <p:cNvPr id="11" name="TextBox 10">
            <a:extLst>
              <a:ext uri="{FF2B5EF4-FFF2-40B4-BE49-F238E27FC236}">
                <a16:creationId xmlns:a16="http://schemas.microsoft.com/office/drawing/2014/main" id="{AF11F989-36E2-493B-89AE-D4C85E82F6D7}"/>
              </a:ext>
            </a:extLst>
          </p:cNvPr>
          <p:cNvSpPr txBox="1"/>
          <p:nvPr/>
        </p:nvSpPr>
        <p:spPr>
          <a:xfrm>
            <a:off x="182881" y="4206239"/>
            <a:ext cx="10649242" cy="914401"/>
          </a:xfrm>
          <a:prstGeom prst="rect">
            <a:avLst/>
          </a:prstGeom>
          <a:noFill/>
        </p:spPr>
        <p:txBody>
          <a:bodyPr wrap="square" rtlCol="0">
            <a:spAutoFit/>
          </a:bodyPr>
          <a:lstStyle/>
          <a:p>
            <a:endParaRPr lang="fr-FR" dirty="0"/>
          </a:p>
        </p:txBody>
      </p:sp>
      <p:sp>
        <p:nvSpPr>
          <p:cNvPr id="12" name="TextBox 11">
            <a:extLst>
              <a:ext uri="{FF2B5EF4-FFF2-40B4-BE49-F238E27FC236}">
                <a16:creationId xmlns:a16="http://schemas.microsoft.com/office/drawing/2014/main" id="{892DCC60-16ED-4649-A6C1-36203848431F}"/>
              </a:ext>
            </a:extLst>
          </p:cNvPr>
          <p:cNvSpPr txBox="1"/>
          <p:nvPr/>
        </p:nvSpPr>
        <p:spPr>
          <a:xfrm>
            <a:off x="218051" y="3704868"/>
            <a:ext cx="11394830" cy="1415772"/>
          </a:xfrm>
          <a:prstGeom prst="rect">
            <a:avLst/>
          </a:prstGeom>
          <a:noFill/>
        </p:spPr>
        <p:txBody>
          <a:bodyPr wrap="square" rtlCol="0">
            <a:spAutoFit/>
          </a:bodyPr>
          <a:lstStyle/>
          <a:p>
            <a:r>
              <a:rPr lang="en-US" dirty="0"/>
              <a:t>3. </a:t>
            </a:r>
            <a:r>
              <a:rPr lang="en-US" sz="1800" b="1" dirty="0"/>
              <a:t>Cultural Background:</a:t>
            </a:r>
          </a:p>
          <a:p>
            <a:r>
              <a:rPr lang="en-US" sz="1800" i="1" dirty="0"/>
              <a:t>Explanation:</a:t>
            </a:r>
            <a:r>
              <a:rPr lang="en-US" sz="1800" dirty="0"/>
              <a:t> One's cultural background influences how they perceive the sounds, structures, and social aspects of a second language. Cultural awareness can enhance the understanding and interpretation of linguistic and contextual cues.</a:t>
            </a:r>
          </a:p>
          <a:p>
            <a:endParaRPr lang="fr-FR" dirty="0"/>
          </a:p>
        </p:txBody>
      </p:sp>
      <p:sp>
        <p:nvSpPr>
          <p:cNvPr id="13" name="TextBox 12">
            <a:extLst>
              <a:ext uri="{FF2B5EF4-FFF2-40B4-BE49-F238E27FC236}">
                <a16:creationId xmlns:a16="http://schemas.microsoft.com/office/drawing/2014/main" id="{7D486451-8671-4A53-9995-74615540E958}"/>
              </a:ext>
            </a:extLst>
          </p:cNvPr>
          <p:cNvSpPr txBox="1"/>
          <p:nvPr/>
        </p:nvSpPr>
        <p:spPr>
          <a:xfrm>
            <a:off x="182881" y="5015774"/>
            <a:ext cx="11394829" cy="1200329"/>
          </a:xfrm>
          <a:prstGeom prst="rect">
            <a:avLst/>
          </a:prstGeom>
          <a:noFill/>
        </p:spPr>
        <p:txBody>
          <a:bodyPr wrap="square" rtlCol="0">
            <a:spAutoFit/>
          </a:bodyPr>
          <a:lstStyle/>
          <a:p>
            <a:r>
              <a:rPr lang="en-US" dirty="0"/>
              <a:t>4. </a:t>
            </a:r>
            <a:r>
              <a:rPr lang="en-US" sz="1800" b="1" dirty="0"/>
              <a:t>Prior Language Knowledge:</a:t>
            </a:r>
            <a:endParaRPr lang="en-US" sz="1800" dirty="0"/>
          </a:p>
          <a:p>
            <a:r>
              <a:rPr lang="en-US" sz="1800" i="1" dirty="0"/>
              <a:t>Explanation:</a:t>
            </a:r>
            <a:r>
              <a:rPr lang="en-US" sz="1800" dirty="0"/>
              <a:t> Previous knowledge of languages, including the learner's native language, can influence how they perceive and interpret linguistic elements in the second language. Similarities or differences between languages impact perception.</a:t>
            </a:r>
          </a:p>
        </p:txBody>
      </p:sp>
    </p:spTree>
    <p:extLst>
      <p:ext uri="{BB962C8B-B14F-4D97-AF65-F5344CB8AC3E}">
        <p14:creationId xmlns:p14="http://schemas.microsoft.com/office/powerpoint/2010/main" val="23685994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5"/>
          <p:cNvSpPr/>
          <p:nvPr/>
        </p:nvSpPr>
        <p:spPr>
          <a:xfrm>
            <a:off x="4189625" y="-4475"/>
            <a:ext cx="80025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txBox="1">
            <a:spLocks noGrp="1"/>
          </p:cNvSpPr>
          <p:nvPr>
            <p:ph type="title"/>
          </p:nvPr>
        </p:nvSpPr>
        <p:spPr>
          <a:xfrm>
            <a:off x="5400125" y="2519824"/>
            <a:ext cx="5581500" cy="896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7200" dirty="0"/>
              <a:t>Thank you!</a:t>
            </a:r>
            <a:endParaRPr sz="7200" dirty="0"/>
          </a:p>
        </p:txBody>
      </p:sp>
      <p:grpSp>
        <p:nvGrpSpPr>
          <p:cNvPr id="756" name="Google Shape;756;p35"/>
          <p:cNvGrpSpPr/>
          <p:nvPr/>
        </p:nvGrpSpPr>
        <p:grpSpPr>
          <a:xfrm>
            <a:off x="-3729" y="-83395"/>
            <a:ext cx="3659734" cy="7184887"/>
            <a:chOff x="-79929" y="-83395"/>
            <a:chExt cx="3659734" cy="7184887"/>
          </a:xfrm>
        </p:grpSpPr>
        <p:sp>
          <p:nvSpPr>
            <p:cNvPr id="757" name="Google Shape;757;p35"/>
            <p:cNvSpPr/>
            <p:nvPr/>
          </p:nvSpPr>
          <p:spPr>
            <a:xfrm rot="10800000">
              <a:off x="1881169" y="0"/>
              <a:ext cx="1423800" cy="22455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10800000">
              <a:off x="1523519" y="125"/>
              <a:ext cx="1143600" cy="18036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flipH="1">
              <a:off x="353906" y="3535432"/>
              <a:ext cx="1443600" cy="144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flipH="1">
              <a:off x="758473" y="2782024"/>
              <a:ext cx="634500" cy="63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flipH="1">
              <a:off x="1900011" y="4680157"/>
              <a:ext cx="1679793" cy="1220440"/>
            </a:xfrm>
            <a:custGeom>
              <a:avLst/>
              <a:gdLst/>
              <a:ahLst/>
              <a:cxnLst/>
              <a:rect l="l" t="t" r="r" b="b"/>
              <a:pathLst>
                <a:path w="1555364" h="1130037" extrusionOk="0">
                  <a:moveTo>
                    <a:pt x="232" y="786699"/>
                  </a:moveTo>
                  <a:cubicBezTo>
                    <a:pt x="-7828" y="760106"/>
                    <a:pt x="196976" y="649768"/>
                    <a:pt x="230827" y="631728"/>
                  </a:cubicBezTo>
                  <a:cubicBezTo>
                    <a:pt x="364031" y="560729"/>
                    <a:pt x="492676" y="484081"/>
                    <a:pt x="626540" y="414653"/>
                  </a:cubicBezTo>
                  <a:cubicBezTo>
                    <a:pt x="721762" y="365276"/>
                    <a:pt x="823898" y="332043"/>
                    <a:pt x="919529" y="284151"/>
                  </a:cubicBezTo>
                  <a:cubicBezTo>
                    <a:pt x="1073853" y="206865"/>
                    <a:pt x="1232540" y="140409"/>
                    <a:pt x="1386350" y="62638"/>
                  </a:cubicBezTo>
                  <a:cubicBezTo>
                    <a:pt x="1404885" y="53275"/>
                    <a:pt x="1521938" y="-22087"/>
                    <a:pt x="1530425" y="6393"/>
                  </a:cubicBezTo>
                  <a:cubicBezTo>
                    <a:pt x="1555180" y="89374"/>
                    <a:pt x="1560562" y="203874"/>
                    <a:pt x="1550732" y="288799"/>
                  </a:cubicBezTo>
                  <a:cubicBezTo>
                    <a:pt x="1538816" y="391764"/>
                    <a:pt x="1535749" y="496978"/>
                    <a:pt x="1496906" y="595199"/>
                  </a:cubicBezTo>
                  <a:cubicBezTo>
                    <a:pt x="1398208" y="844783"/>
                    <a:pt x="1145672" y="1066011"/>
                    <a:pt x="893879" y="1114846"/>
                  </a:cubicBezTo>
                  <a:cubicBezTo>
                    <a:pt x="688196" y="1154726"/>
                    <a:pt x="446556" y="1115512"/>
                    <a:pt x="275215" y="1004012"/>
                  </a:cubicBezTo>
                  <a:cubicBezTo>
                    <a:pt x="213104" y="963589"/>
                    <a:pt x="6486" y="807341"/>
                    <a:pt x="232" y="7866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5"/>
            <p:cNvSpPr/>
            <p:nvPr/>
          </p:nvSpPr>
          <p:spPr>
            <a:xfrm flipH="1">
              <a:off x="1433473" y="5561024"/>
              <a:ext cx="1493497" cy="1281241"/>
            </a:xfrm>
            <a:custGeom>
              <a:avLst/>
              <a:gdLst/>
              <a:ahLst/>
              <a:cxnLst/>
              <a:rect l="l" t="t" r="r" b="b"/>
              <a:pathLst>
                <a:path w="1382868" h="1186334" extrusionOk="0">
                  <a:moveTo>
                    <a:pt x="467097" y="35491"/>
                  </a:moveTo>
                  <a:cubicBezTo>
                    <a:pt x="233382" y="101500"/>
                    <a:pt x="149619" y="254976"/>
                    <a:pt x="122654" y="298124"/>
                  </a:cubicBezTo>
                  <a:cubicBezTo>
                    <a:pt x="49968" y="414415"/>
                    <a:pt x="27566" y="565958"/>
                    <a:pt x="5667" y="697308"/>
                  </a:cubicBezTo>
                  <a:cubicBezTo>
                    <a:pt x="-1571" y="740732"/>
                    <a:pt x="1591" y="859604"/>
                    <a:pt x="1591" y="859604"/>
                  </a:cubicBezTo>
                  <a:cubicBezTo>
                    <a:pt x="-6744" y="934537"/>
                    <a:pt x="18793" y="1013823"/>
                    <a:pt x="51950" y="1080146"/>
                  </a:cubicBezTo>
                  <a:cubicBezTo>
                    <a:pt x="105613" y="1187483"/>
                    <a:pt x="267948" y="1213610"/>
                    <a:pt x="365646" y="1157784"/>
                  </a:cubicBezTo>
                  <a:cubicBezTo>
                    <a:pt x="456305" y="1105978"/>
                    <a:pt x="487594" y="1010585"/>
                    <a:pt x="542677" y="927956"/>
                  </a:cubicBezTo>
                  <a:cubicBezTo>
                    <a:pt x="590503" y="856213"/>
                    <a:pt x="655311" y="792177"/>
                    <a:pt x="710394" y="726073"/>
                  </a:cubicBezTo>
                  <a:cubicBezTo>
                    <a:pt x="820636" y="593780"/>
                    <a:pt x="1001011" y="545936"/>
                    <a:pt x="1132799" y="443428"/>
                  </a:cubicBezTo>
                  <a:cubicBezTo>
                    <a:pt x="1206599" y="386031"/>
                    <a:pt x="1360256" y="327995"/>
                    <a:pt x="1381268" y="222915"/>
                  </a:cubicBezTo>
                  <a:cubicBezTo>
                    <a:pt x="1405185" y="103338"/>
                    <a:pt x="1154411" y="43893"/>
                    <a:pt x="1073792" y="36558"/>
                  </a:cubicBezTo>
                  <a:cubicBezTo>
                    <a:pt x="792861" y="11021"/>
                    <a:pt x="700821" y="-30507"/>
                    <a:pt x="467097" y="35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3" name="Google Shape;763;p35"/>
            <p:cNvGrpSpPr/>
            <p:nvPr/>
          </p:nvGrpSpPr>
          <p:grpSpPr>
            <a:xfrm flipH="1">
              <a:off x="324685" y="5182183"/>
              <a:ext cx="1502034" cy="1675952"/>
              <a:chOff x="6415621" y="443747"/>
              <a:chExt cx="1388458" cy="1549225"/>
            </a:xfrm>
          </p:grpSpPr>
          <p:sp>
            <p:nvSpPr>
              <p:cNvPr id="764" name="Google Shape;764;p35"/>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5"/>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5"/>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5"/>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5"/>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5"/>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35"/>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35"/>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5"/>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35"/>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35"/>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5" name="Google Shape;775;p35"/>
            <p:cNvGrpSpPr/>
            <p:nvPr/>
          </p:nvGrpSpPr>
          <p:grpSpPr>
            <a:xfrm flipH="1">
              <a:off x="1681026" y="4599830"/>
              <a:ext cx="1812954" cy="2501662"/>
              <a:chOff x="259396" y="3664530"/>
              <a:chExt cx="1812954" cy="2501662"/>
            </a:xfrm>
          </p:grpSpPr>
          <p:sp>
            <p:nvSpPr>
              <p:cNvPr id="776" name="Google Shape;776;p35"/>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35"/>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5"/>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35"/>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35"/>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35"/>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5"/>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5"/>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35"/>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5"/>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5"/>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35"/>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35"/>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9" name="Google Shape;789;p35"/>
            <p:cNvGrpSpPr/>
            <p:nvPr/>
          </p:nvGrpSpPr>
          <p:grpSpPr>
            <a:xfrm rot="10800000" flipH="1">
              <a:off x="782201" y="8"/>
              <a:ext cx="1502034" cy="1675952"/>
              <a:chOff x="6415621" y="443747"/>
              <a:chExt cx="1388458" cy="1549225"/>
            </a:xfrm>
          </p:grpSpPr>
          <p:sp>
            <p:nvSpPr>
              <p:cNvPr id="790" name="Google Shape;790;p35"/>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5"/>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5"/>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5"/>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35"/>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35"/>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5"/>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5"/>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5"/>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35"/>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35"/>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1" name="Google Shape;801;p35"/>
            <p:cNvSpPr/>
            <p:nvPr/>
          </p:nvSpPr>
          <p:spPr>
            <a:xfrm>
              <a:off x="-79929" y="-83395"/>
              <a:ext cx="1385619" cy="1380040"/>
            </a:xfrm>
            <a:custGeom>
              <a:avLst/>
              <a:gdLst/>
              <a:ahLst/>
              <a:cxnLst/>
              <a:rect l="l" t="t" r="r" b="b"/>
              <a:pathLst>
                <a:path w="947432" h="943617" extrusionOk="0">
                  <a:moveTo>
                    <a:pt x="409870" y="643"/>
                  </a:moveTo>
                  <a:cubicBezTo>
                    <a:pt x="412975" y="-1634"/>
                    <a:pt x="402622" y="2805"/>
                    <a:pt x="398859" y="3615"/>
                  </a:cubicBezTo>
                  <a:cubicBezTo>
                    <a:pt x="391716" y="5167"/>
                    <a:pt x="384619" y="6558"/>
                    <a:pt x="377428" y="7786"/>
                  </a:cubicBezTo>
                  <a:cubicBezTo>
                    <a:pt x="357244" y="11216"/>
                    <a:pt x="336566" y="18483"/>
                    <a:pt x="316106" y="19988"/>
                  </a:cubicBezTo>
                  <a:cubicBezTo>
                    <a:pt x="254213" y="24541"/>
                    <a:pt x="182784" y="41953"/>
                    <a:pt x="127692" y="70585"/>
                  </a:cubicBezTo>
                  <a:cubicBezTo>
                    <a:pt x="122053" y="73519"/>
                    <a:pt x="82505" y="95950"/>
                    <a:pt x="78581" y="100351"/>
                  </a:cubicBezTo>
                  <a:cubicBezTo>
                    <a:pt x="71952" y="98532"/>
                    <a:pt x="60874" y="95293"/>
                    <a:pt x="59826" y="94997"/>
                  </a:cubicBezTo>
                  <a:cubicBezTo>
                    <a:pt x="36414" y="88244"/>
                    <a:pt x="22574" y="82644"/>
                    <a:pt x="11906" y="75052"/>
                  </a:cubicBezTo>
                  <a:lnTo>
                    <a:pt x="0" y="92016"/>
                  </a:lnTo>
                  <a:cubicBezTo>
                    <a:pt x="13040" y="101303"/>
                    <a:pt x="28689" y="107590"/>
                    <a:pt x="54168" y="114943"/>
                  </a:cubicBezTo>
                  <a:cubicBezTo>
                    <a:pt x="54883" y="115143"/>
                    <a:pt x="62836" y="117315"/>
                    <a:pt x="66075" y="118210"/>
                  </a:cubicBezTo>
                  <a:cubicBezTo>
                    <a:pt x="67151" y="119467"/>
                    <a:pt x="68075" y="120544"/>
                    <a:pt x="69942" y="122677"/>
                  </a:cubicBezTo>
                  <a:cubicBezTo>
                    <a:pt x="74533" y="127916"/>
                    <a:pt x="79610" y="133888"/>
                    <a:pt x="85125" y="140537"/>
                  </a:cubicBezTo>
                  <a:cubicBezTo>
                    <a:pt x="100889" y="159539"/>
                    <a:pt x="116576" y="179932"/>
                    <a:pt x="131264" y="200963"/>
                  </a:cubicBezTo>
                  <a:cubicBezTo>
                    <a:pt x="141903" y="216194"/>
                    <a:pt x="149571" y="230319"/>
                    <a:pt x="158048" y="244721"/>
                  </a:cubicBezTo>
                  <a:cubicBezTo>
                    <a:pt x="157562" y="246864"/>
                    <a:pt x="157401" y="249074"/>
                    <a:pt x="156858" y="250969"/>
                  </a:cubicBezTo>
                  <a:cubicBezTo>
                    <a:pt x="150885" y="272048"/>
                    <a:pt x="145952" y="294289"/>
                    <a:pt x="141084" y="315854"/>
                  </a:cubicBezTo>
                  <a:cubicBezTo>
                    <a:pt x="126682" y="379671"/>
                    <a:pt x="133407" y="452547"/>
                    <a:pt x="144951" y="516183"/>
                  </a:cubicBezTo>
                  <a:cubicBezTo>
                    <a:pt x="146009" y="521993"/>
                    <a:pt x="138827" y="576220"/>
                    <a:pt x="140494" y="576905"/>
                  </a:cubicBezTo>
                  <a:cubicBezTo>
                    <a:pt x="141941" y="577496"/>
                    <a:pt x="145142" y="568647"/>
                    <a:pt x="145256" y="568266"/>
                  </a:cubicBezTo>
                  <a:cubicBezTo>
                    <a:pt x="152419" y="544797"/>
                    <a:pt x="155505" y="520222"/>
                    <a:pt x="166087" y="497724"/>
                  </a:cubicBezTo>
                  <a:cubicBezTo>
                    <a:pt x="192519" y="441536"/>
                    <a:pt x="194920" y="359459"/>
                    <a:pt x="184842" y="295918"/>
                  </a:cubicBezTo>
                  <a:cubicBezTo>
                    <a:pt x="184937" y="296146"/>
                    <a:pt x="185042" y="296280"/>
                    <a:pt x="185137" y="296508"/>
                  </a:cubicBezTo>
                  <a:cubicBezTo>
                    <a:pt x="205635" y="344267"/>
                    <a:pt x="222694" y="388425"/>
                    <a:pt x="234848" y="426287"/>
                  </a:cubicBezTo>
                  <a:cubicBezTo>
                    <a:pt x="239401" y="440469"/>
                    <a:pt x="243011" y="452966"/>
                    <a:pt x="245859" y="463491"/>
                  </a:cubicBezTo>
                  <a:cubicBezTo>
                    <a:pt x="246850" y="467158"/>
                    <a:pt x="234144" y="614253"/>
                    <a:pt x="265071" y="711608"/>
                  </a:cubicBezTo>
                  <a:cubicBezTo>
                    <a:pt x="271510" y="731858"/>
                    <a:pt x="285864" y="753261"/>
                    <a:pt x="291894" y="773644"/>
                  </a:cubicBezTo>
                  <a:cubicBezTo>
                    <a:pt x="292503" y="775711"/>
                    <a:pt x="309248" y="799171"/>
                    <a:pt x="310448" y="798657"/>
                  </a:cubicBezTo>
                  <a:cubicBezTo>
                    <a:pt x="318411" y="795313"/>
                    <a:pt x="318821" y="752889"/>
                    <a:pt x="320869" y="745669"/>
                  </a:cubicBezTo>
                  <a:cubicBezTo>
                    <a:pt x="337623" y="686614"/>
                    <a:pt x="312391" y="605109"/>
                    <a:pt x="297351" y="547730"/>
                  </a:cubicBezTo>
                  <a:cubicBezTo>
                    <a:pt x="294570" y="537119"/>
                    <a:pt x="280225" y="498772"/>
                    <a:pt x="269081" y="471530"/>
                  </a:cubicBezTo>
                  <a:cubicBezTo>
                    <a:pt x="269052" y="471435"/>
                    <a:pt x="268586" y="469901"/>
                    <a:pt x="268481" y="469444"/>
                  </a:cubicBezTo>
                  <a:cubicBezTo>
                    <a:pt x="268433" y="469340"/>
                    <a:pt x="268529" y="469264"/>
                    <a:pt x="268481" y="469149"/>
                  </a:cubicBezTo>
                  <a:cubicBezTo>
                    <a:pt x="267891" y="466606"/>
                    <a:pt x="266652" y="461282"/>
                    <a:pt x="265804" y="458138"/>
                  </a:cubicBezTo>
                  <a:cubicBezTo>
                    <a:pt x="262871" y="447289"/>
                    <a:pt x="259147" y="434526"/>
                    <a:pt x="254489" y="420038"/>
                  </a:cubicBezTo>
                  <a:cubicBezTo>
                    <a:pt x="241240" y="378757"/>
                    <a:pt x="223285" y="331551"/>
                    <a:pt x="200320" y="278944"/>
                  </a:cubicBezTo>
                  <a:cubicBezTo>
                    <a:pt x="197672" y="272887"/>
                    <a:pt x="194872" y="266495"/>
                    <a:pt x="191691" y="260199"/>
                  </a:cubicBezTo>
                  <a:cubicBezTo>
                    <a:pt x="180222" y="237501"/>
                    <a:pt x="165411" y="213641"/>
                    <a:pt x="148228" y="189057"/>
                  </a:cubicBezTo>
                  <a:cubicBezTo>
                    <a:pt x="133474" y="167930"/>
                    <a:pt x="117586" y="147442"/>
                    <a:pt x="101793" y="128335"/>
                  </a:cubicBezTo>
                  <a:cubicBezTo>
                    <a:pt x="106185" y="129583"/>
                    <a:pt x="110623" y="130783"/>
                    <a:pt x="113404" y="131612"/>
                  </a:cubicBezTo>
                  <a:cubicBezTo>
                    <a:pt x="139512" y="139422"/>
                    <a:pt x="163487" y="147937"/>
                    <a:pt x="188414" y="158691"/>
                  </a:cubicBezTo>
                  <a:cubicBezTo>
                    <a:pt x="244469" y="182885"/>
                    <a:pt x="302638" y="215327"/>
                    <a:pt x="354501" y="250074"/>
                  </a:cubicBezTo>
                  <a:cubicBezTo>
                    <a:pt x="350291" y="262313"/>
                    <a:pt x="345129" y="289793"/>
                    <a:pt x="346167" y="303357"/>
                  </a:cubicBezTo>
                  <a:cubicBezTo>
                    <a:pt x="351301" y="370308"/>
                    <a:pt x="370751" y="430106"/>
                    <a:pt x="383972" y="495047"/>
                  </a:cubicBezTo>
                  <a:cubicBezTo>
                    <a:pt x="387972" y="514697"/>
                    <a:pt x="396287" y="535415"/>
                    <a:pt x="406298" y="552788"/>
                  </a:cubicBezTo>
                  <a:cubicBezTo>
                    <a:pt x="406841" y="553731"/>
                    <a:pt x="413575" y="564742"/>
                    <a:pt x="414633" y="563504"/>
                  </a:cubicBezTo>
                  <a:cubicBezTo>
                    <a:pt x="419195" y="558189"/>
                    <a:pt x="400993" y="498486"/>
                    <a:pt x="400345" y="489990"/>
                  </a:cubicBezTo>
                  <a:cubicBezTo>
                    <a:pt x="396640" y="441612"/>
                    <a:pt x="400259" y="321845"/>
                    <a:pt x="374151" y="264066"/>
                  </a:cubicBezTo>
                  <a:cubicBezTo>
                    <a:pt x="409346" y="289012"/>
                    <a:pt x="441674" y="314549"/>
                    <a:pt x="464934" y="339371"/>
                  </a:cubicBezTo>
                  <a:cubicBezTo>
                    <a:pt x="510645" y="388148"/>
                    <a:pt x="533590" y="432535"/>
                    <a:pt x="570900" y="528976"/>
                  </a:cubicBezTo>
                  <a:cubicBezTo>
                    <a:pt x="581777" y="557084"/>
                    <a:pt x="583635" y="561351"/>
                    <a:pt x="588464" y="573333"/>
                  </a:cubicBezTo>
                  <a:cubicBezTo>
                    <a:pt x="590045" y="577239"/>
                    <a:pt x="591883" y="581049"/>
                    <a:pt x="593522" y="584935"/>
                  </a:cubicBezTo>
                  <a:cubicBezTo>
                    <a:pt x="592674" y="589183"/>
                    <a:pt x="591903" y="593974"/>
                    <a:pt x="591140" y="596251"/>
                  </a:cubicBezTo>
                  <a:cubicBezTo>
                    <a:pt x="585968" y="611767"/>
                    <a:pt x="577882" y="625235"/>
                    <a:pt x="570004" y="639408"/>
                  </a:cubicBezTo>
                  <a:cubicBezTo>
                    <a:pt x="540925" y="691767"/>
                    <a:pt x="516731" y="754108"/>
                    <a:pt x="516731" y="814726"/>
                  </a:cubicBezTo>
                  <a:cubicBezTo>
                    <a:pt x="516731" y="841462"/>
                    <a:pt x="521189" y="867675"/>
                    <a:pt x="521189" y="894202"/>
                  </a:cubicBezTo>
                  <a:cubicBezTo>
                    <a:pt x="521189" y="899803"/>
                    <a:pt x="520303" y="910871"/>
                    <a:pt x="520303" y="910871"/>
                  </a:cubicBezTo>
                  <a:cubicBezTo>
                    <a:pt x="520303" y="910871"/>
                    <a:pt x="527094" y="887144"/>
                    <a:pt x="533400" y="876638"/>
                  </a:cubicBezTo>
                  <a:cubicBezTo>
                    <a:pt x="546335" y="855074"/>
                    <a:pt x="551907" y="832909"/>
                    <a:pt x="561975" y="810268"/>
                  </a:cubicBezTo>
                  <a:cubicBezTo>
                    <a:pt x="580520" y="768520"/>
                    <a:pt x="609238" y="683624"/>
                    <a:pt x="610486" y="621844"/>
                  </a:cubicBezTo>
                  <a:cubicBezTo>
                    <a:pt x="622935" y="646685"/>
                    <a:pt x="636203" y="669584"/>
                    <a:pt x="649481" y="690015"/>
                  </a:cubicBezTo>
                  <a:cubicBezTo>
                    <a:pt x="654263" y="697368"/>
                    <a:pt x="658578" y="704035"/>
                    <a:pt x="662578" y="709655"/>
                  </a:cubicBezTo>
                  <a:cubicBezTo>
                    <a:pt x="663187" y="710513"/>
                    <a:pt x="663254" y="710741"/>
                    <a:pt x="663769" y="711446"/>
                  </a:cubicBezTo>
                  <a:cubicBezTo>
                    <a:pt x="663873" y="711580"/>
                    <a:pt x="663969" y="711608"/>
                    <a:pt x="664064" y="711741"/>
                  </a:cubicBezTo>
                  <a:cubicBezTo>
                    <a:pt x="689534" y="793008"/>
                    <a:pt x="784050" y="835471"/>
                    <a:pt x="845639" y="884677"/>
                  </a:cubicBezTo>
                  <a:cubicBezTo>
                    <a:pt x="866375" y="901241"/>
                    <a:pt x="892645" y="909976"/>
                    <a:pt x="914991" y="923672"/>
                  </a:cubicBezTo>
                  <a:cubicBezTo>
                    <a:pt x="925849" y="930331"/>
                    <a:pt x="947432" y="943618"/>
                    <a:pt x="947432" y="943618"/>
                  </a:cubicBezTo>
                  <a:cubicBezTo>
                    <a:pt x="947432" y="943618"/>
                    <a:pt x="941308" y="936265"/>
                    <a:pt x="938508" y="932302"/>
                  </a:cubicBezTo>
                  <a:cubicBezTo>
                    <a:pt x="923211" y="910709"/>
                    <a:pt x="914724" y="882029"/>
                    <a:pt x="895045" y="864437"/>
                  </a:cubicBezTo>
                  <a:cubicBezTo>
                    <a:pt x="845677" y="820288"/>
                    <a:pt x="790641" y="764453"/>
                    <a:pt x="728063" y="739126"/>
                  </a:cubicBezTo>
                  <a:cubicBezTo>
                    <a:pt x="713889" y="733382"/>
                    <a:pt x="684009" y="703998"/>
                    <a:pt x="684009" y="703998"/>
                  </a:cubicBezTo>
                  <a:cubicBezTo>
                    <a:pt x="683190" y="702931"/>
                    <a:pt x="671370" y="686110"/>
                    <a:pt x="666750" y="678994"/>
                  </a:cubicBezTo>
                  <a:cubicBezTo>
                    <a:pt x="653520" y="658658"/>
                    <a:pt x="640108" y="635713"/>
                    <a:pt x="627754" y="610833"/>
                  </a:cubicBezTo>
                  <a:cubicBezTo>
                    <a:pt x="620420" y="596060"/>
                    <a:pt x="613686" y="580887"/>
                    <a:pt x="607514" y="565590"/>
                  </a:cubicBezTo>
                  <a:cubicBezTo>
                    <a:pt x="602732" y="553750"/>
                    <a:pt x="601075" y="549521"/>
                    <a:pt x="590245" y="521537"/>
                  </a:cubicBezTo>
                  <a:cubicBezTo>
                    <a:pt x="566994" y="461434"/>
                    <a:pt x="548459" y="421733"/>
                    <a:pt x="527142" y="387596"/>
                  </a:cubicBezTo>
                  <a:cubicBezTo>
                    <a:pt x="526542" y="387081"/>
                    <a:pt x="525961" y="386624"/>
                    <a:pt x="525361" y="386101"/>
                  </a:cubicBezTo>
                  <a:cubicBezTo>
                    <a:pt x="525913" y="386587"/>
                    <a:pt x="526589" y="386824"/>
                    <a:pt x="527142" y="387291"/>
                  </a:cubicBezTo>
                  <a:cubicBezTo>
                    <a:pt x="527190" y="387367"/>
                    <a:pt x="527104" y="387520"/>
                    <a:pt x="527142" y="387596"/>
                  </a:cubicBezTo>
                  <a:cubicBezTo>
                    <a:pt x="549221" y="406541"/>
                    <a:pt x="570900" y="422191"/>
                    <a:pt x="595008" y="439383"/>
                  </a:cubicBezTo>
                  <a:cubicBezTo>
                    <a:pt x="659359" y="485256"/>
                    <a:pt x="733101" y="495647"/>
                    <a:pt x="805158" y="519755"/>
                  </a:cubicBezTo>
                  <a:cubicBezTo>
                    <a:pt x="830303" y="528166"/>
                    <a:pt x="855278" y="535833"/>
                    <a:pt x="880167" y="544158"/>
                  </a:cubicBezTo>
                  <a:cubicBezTo>
                    <a:pt x="890968" y="547769"/>
                    <a:pt x="900998" y="554046"/>
                    <a:pt x="911714" y="557255"/>
                  </a:cubicBezTo>
                  <a:cubicBezTo>
                    <a:pt x="912476" y="557484"/>
                    <a:pt x="913705" y="559227"/>
                    <a:pt x="913800" y="558446"/>
                  </a:cubicBezTo>
                  <a:cubicBezTo>
                    <a:pt x="915743" y="543053"/>
                    <a:pt x="860346" y="505382"/>
                    <a:pt x="850697" y="495047"/>
                  </a:cubicBezTo>
                  <a:cubicBezTo>
                    <a:pt x="767953" y="406351"/>
                    <a:pt x="633127" y="379957"/>
                    <a:pt x="521189" y="378071"/>
                  </a:cubicBezTo>
                  <a:cubicBezTo>
                    <a:pt x="509083" y="359888"/>
                    <a:pt x="496205" y="342543"/>
                    <a:pt x="480117" y="325379"/>
                  </a:cubicBezTo>
                  <a:cubicBezTo>
                    <a:pt x="433168" y="275286"/>
                    <a:pt x="356806" y="221537"/>
                    <a:pt x="277111" y="178637"/>
                  </a:cubicBezTo>
                  <a:cubicBezTo>
                    <a:pt x="283997" y="180427"/>
                    <a:pt x="292151" y="182885"/>
                    <a:pt x="296761" y="183999"/>
                  </a:cubicBezTo>
                  <a:cubicBezTo>
                    <a:pt x="368408" y="201230"/>
                    <a:pt x="447094" y="212793"/>
                    <a:pt x="520894" y="212869"/>
                  </a:cubicBezTo>
                  <a:cubicBezTo>
                    <a:pt x="537743" y="212889"/>
                    <a:pt x="596636" y="227395"/>
                    <a:pt x="609600" y="217337"/>
                  </a:cubicBezTo>
                  <a:cubicBezTo>
                    <a:pt x="616610" y="211889"/>
                    <a:pt x="593179" y="209879"/>
                    <a:pt x="586083" y="204535"/>
                  </a:cubicBezTo>
                  <a:cubicBezTo>
                    <a:pt x="572052" y="193991"/>
                    <a:pt x="549707" y="183571"/>
                    <a:pt x="532800" y="178932"/>
                  </a:cubicBezTo>
                  <a:cubicBezTo>
                    <a:pt x="466096" y="160673"/>
                    <a:pt x="391554" y="151681"/>
                    <a:pt x="322059" y="150662"/>
                  </a:cubicBezTo>
                  <a:cubicBezTo>
                    <a:pt x="300333" y="150338"/>
                    <a:pt x="276310" y="154824"/>
                    <a:pt x="255089" y="152147"/>
                  </a:cubicBezTo>
                  <a:cubicBezTo>
                    <a:pt x="247936" y="151243"/>
                    <a:pt x="219808" y="149576"/>
                    <a:pt x="220561" y="150957"/>
                  </a:cubicBezTo>
                  <a:cubicBezTo>
                    <a:pt x="212560" y="147194"/>
                    <a:pt x="204349" y="143051"/>
                    <a:pt x="196453" y="139641"/>
                  </a:cubicBezTo>
                  <a:cubicBezTo>
                    <a:pt x="172031" y="129106"/>
                    <a:pt x="148495" y="120858"/>
                    <a:pt x="123225" y="113152"/>
                  </a:cubicBezTo>
                  <a:cubicBezTo>
                    <a:pt x="142237" y="112190"/>
                    <a:pt x="162010" y="108837"/>
                    <a:pt x="169954" y="106608"/>
                  </a:cubicBezTo>
                  <a:cubicBezTo>
                    <a:pt x="252241" y="83549"/>
                    <a:pt x="340128" y="51697"/>
                    <a:pt x="409870" y="6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2" name="Google Shape;802;p35"/>
          <p:cNvSpPr txBox="1"/>
          <p:nvPr/>
        </p:nvSpPr>
        <p:spPr>
          <a:xfrm>
            <a:off x="6463475" y="3833273"/>
            <a:ext cx="3454800" cy="586500"/>
          </a:xfrm>
          <a:prstGeom prst="rect">
            <a:avLst/>
          </a:prstGeom>
          <a:solidFill>
            <a:srgbClr val="859C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00" dirty="0">
                <a:solidFill>
                  <a:srgbClr val="F6F6E6"/>
                </a:solidFill>
                <a:latin typeface="Poppins Light"/>
                <a:ea typeface="Poppins Light"/>
                <a:cs typeface="Poppins Light"/>
                <a:sym typeface="Poppins Light"/>
              </a:rPr>
              <a:t>Do you have any questions?</a:t>
            </a:r>
            <a:endParaRPr sz="1800" dirty="0">
              <a:solidFill>
                <a:srgbClr val="F6F6E6"/>
              </a:solidFill>
              <a:latin typeface="Poppins Light"/>
              <a:ea typeface="Poppins Light"/>
              <a:cs typeface="Poppins Light"/>
              <a:sym typeface="Poppins Ligh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48"/>
                                        </p:tgtEl>
                                        <p:attrNameLst>
                                          <p:attrName>style.visibility</p:attrName>
                                        </p:attrNameLst>
                                      </p:cBhvr>
                                      <p:to>
                                        <p:strVal val="visible"/>
                                      </p:to>
                                    </p:set>
                                    <p:anim calcmode="lin" valueType="num">
                                      <p:cBhvr>
                                        <p:cTn id="7" dur="1000" fill="hold"/>
                                        <p:tgtEl>
                                          <p:spTgt spid="748"/>
                                        </p:tgtEl>
                                        <p:attrNameLst>
                                          <p:attrName>ppt_w</p:attrName>
                                        </p:attrNameLst>
                                      </p:cBhvr>
                                      <p:tavLst>
                                        <p:tav tm="0">
                                          <p:val>
                                            <p:fltVal val="0"/>
                                          </p:val>
                                        </p:tav>
                                        <p:tav tm="100000">
                                          <p:val>
                                            <p:strVal val="#ppt_w"/>
                                          </p:val>
                                        </p:tav>
                                      </p:tavLst>
                                    </p:anim>
                                    <p:anim calcmode="lin" valueType="num">
                                      <p:cBhvr>
                                        <p:cTn id="8" dur="1000" fill="hold"/>
                                        <p:tgtEl>
                                          <p:spTgt spid="748"/>
                                        </p:tgtEl>
                                        <p:attrNameLst>
                                          <p:attrName>ppt_h</p:attrName>
                                        </p:attrNameLst>
                                      </p:cBhvr>
                                      <p:tavLst>
                                        <p:tav tm="0">
                                          <p:val>
                                            <p:fltVal val="0"/>
                                          </p:val>
                                        </p:tav>
                                        <p:tav tm="100000">
                                          <p:val>
                                            <p:strVal val="#ppt_h"/>
                                          </p:val>
                                        </p:tav>
                                      </p:tavLst>
                                    </p:anim>
                                    <p:anim calcmode="lin" valueType="num">
                                      <p:cBhvr>
                                        <p:cTn id="9" dur="1000" fill="hold"/>
                                        <p:tgtEl>
                                          <p:spTgt spid="748"/>
                                        </p:tgtEl>
                                        <p:attrNameLst>
                                          <p:attrName>style.rotation</p:attrName>
                                        </p:attrNameLst>
                                      </p:cBhvr>
                                      <p:tavLst>
                                        <p:tav tm="0">
                                          <p:val>
                                            <p:fltVal val="90"/>
                                          </p:val>
                                        </p:tav>
                                        <p:tav tm="100000">
                                          <p:val>
                                            <p:fltVal val="0"/>
                                          </p:val>
                                        </p:tav>
                                      </p:tavLst>
                                    </p:anim>
                                    <p:animEffect transition="in" filter="fade">
                                      <p:cBhvr>
                                        <p:cTn id="10" dur="10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9"/>
          <p:cNvSpPr txBox="1">
            <a:spLocks noGrp="1"/>
          </p:cNvSpPr>
          <p:nvPr>
            <p:ph type="title"/>
          </p:nvPr>
        </p:nvSpPr>
        <p:spPr>
          <a:xfrm>
            <a:off x="250950" y="370225"/>
            <a:ext cx="3160800" cy="3655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fr-FR" dirty="0"/>
              <a:t>Sensation</a:t>
            </a:r>
            <a:br>
              <a:rPr lang="fr-FR" dirty="0"/>
            </a:br>
            <a:r>
              <a:rPr lang="fr-FR" dirty="0"/>
              <a:t>&amp;</a:t>
            </a:r>
            <a:br>
              <a:rPr lang="fr-FR" dirty="0"/>
            </a:br>
            <a:r>
              <a:rPr lang="fr-FR" dirty="0"/>
              <a:t>Perception</a:t>
            </a:r>
            <a:endParaRPr dirty="0"/>
          </a:p>
        </p:txBody>
      </p:sp>
      <p:sp>
        <p:nvSpPr>
          <p:cNvPr id="471" name="Google Shape;471;p19"/>
          <p:cNvSpPr txBox="1">
            <a:spLocks noGrp="1"/>
          </p:cNvSpPr>
          <p:nvPr>
            <p:ph type="body" idx="1"/>
          </p:nvPr>
        </p:nvSpPr>
        <p:spPr>
          <a:xfrm>
            <a:off x="8593951" y="2006465"/>
            <a:ext cx="3294600" cy="1322700"/>
          </a:xfrm>
          <a:prstGeom prst="rect">
            <a:avLst/>
          </a:prstGeom>
        </p:spPr>
        <p:txBody>
          <a:bodyPr spcFirstLastPara="1" wrap="square" lIns="121900" tIns="121900" rIns="121900" bIns="121900" anchor="t" anchorCtr="0">
            <a:noAutofit/>
          </a:bodyPr>
          <a:lstStyle/>
          <a:p>
            <a:pPr marL="0" lvl="0" indent="0">
              <a:buNone/>
            </a:pPr>
            <a:r>
              <a:rPr lang="en-US" dirty="0"/>
              <a:t>Perception is the process by which we interpret and organize sensory information to create meaningful experiences. It involves the integration of multiple sensory inputs, such as vision, hearing, touch, taste, and smell, to form a coherent and meaningful perception of the world around us.</a:t>
            </a:r>
            <a:endParaRPr dirty="0"/>
          </a:p>
        </p:txBody>
      </p:sp>
      <p:sp>
        <p:nvSpPr>
          <p:cNvPr id="472" name="Google Shape;472;p19"/>
          <p:cNvSpPr txBox="1">
            <a:spLocks noGrp="1"/>
          </p:cNvSpPr>
          <p:nvPr>
            <p:ph type="body" idx="2"/>
          </p:nvPr>
        </p:nvSpPr>
        <p:spPr>
          <a:xfrm>
            <a:off x="3911350" y="2001756"/>
            <a:ext cx="3966557" cy="1322700"/>
          </a:xfrm>
          <a:prstGeom prst="rect">
            <a:avLst/>
          </a:prstGeom>
        </p:spPr>
        <p:txBody>
          <a:bodyPr spcFirstLastPara="1" wrap="square" lIns="121900" tIns="121900" rIns="121900" bIns="121900" anchor="t" anchorCtr="0">
            <a:noAutofit/>
          </a:bodyPr>
          <a:lstStyle/>
          <a:p>
            <a:pPr marL="114300" indent="0">
              <a:buNone/>
            </a:pPr>
            <a:r>
              <a:rPr lang="en-US" dirty="0"/>
              <a:t>Sensation is the initial process of detecting and receiving sensory information through our senses, such as sight, hearing, taste, smell, and touch.. It involves the activation of sensory receptors in the body, such as the eyes, ears, nose, tongue, and skin, to detect and respond to different types of stimuli.</a:t>
            </a:r>
            <a:endParaRPr dirty="0"/>
          </a:p>
        </p:txBody>
      </p:sp>
      <p:sp>
        <p:nvSpPr>
          <p:cNvPr id="474" name="Google Shape;474;p19"/>
          <p:cNvSpPr txBox="1">
            <a:spLocks noGrp="1"/>
          </p:cNvSpPr>
          <p:nvPr>
            <p:ph type="title" idx="4"/>
          </p:nvPr>
        </p:nvSpPr>
        <p:spPr>
          <a:xfrm>
            <a:off x="9013677" y="1074468"/>
            <a:ext cx="2455148" cy="695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fr-FR" dirty="0"/>
              <a:t>Perception</a:t>
            </a:r>
            <a:endParaRPr dirty="0"/>
          </a:p>
        </p:txBody>
      </p:sp>
      <p:sp>
        <p:nvSpPr>
          <p:cNvPr id="475" name="Google Shape;475;p19"/>
          <p:cNvSpPr txBox="1">
            <a:spLocks noGrp="1"/>
          </p:cNvSpPr>
          <p:nvPr>
            <p:ph type="title" idx="5"/>
          </p:nvPr>
        </p:nvSpPr>
        <p:spPr>
          <a:xfrm>
            <a:off x="4252788" y="1074468"/>
            <a:ext cx="4341163" cy="695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fr-FR" dirty="0"/>
              <a:t>Sensation                   &amp;</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wipe(down)">
                                      <p:cBhvr>
                                        <p:cTn id="7" dur="500"/>
                                        <p:tgtEl>
                                          <p:spTgt spid="4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5"/>
                                        </p:tgtEl>
                                        <p:attrNameLst>
                                          <p:attrName>style.visibility</p:attrName>
                                        </p:attrNameLst>
                                      </p:cBhvr>
                                      <p:to>
                                        <p:strVal val="visible"/>
                                      </p:to>
                                    </p:set>
                                    <p:animEffect transition="in" filter="fade">
                                      <p:cBhvr>
                                        <p:cTn id="12" dur="1000"/>
                                        <p:tgtEl>
                                          <p:spTgt spid="475"/>
                                        </p:tgtEl>
                                      </p:cBhvr>
                                    </p:animEffect>
                                    <p:anim calcmode="lin" valueType="num">
                                      <p:cBhvr>
                                        <p:cTn id="13" dur="1000" fill="hold"/>
                                        <p:tgtEl>
                                          <p:spTgt spid="475"/>
                                        </p:tgtEl>
                                        <p:attrNameLst>
                                          <p:attrName>ppt_x</p:attrName>
                                        </p:attrNameLst>
                                      </p:cBhvr>
                                      <p:tavLst>
                                        <p:tav tm="0">
                                          <p:val>
                                            <p:strVal val="#ppt_x"/>
                                          </p:val>
                                        </p:tav>
                                        <p:tav tm="100000">
                                          <p:val>
                                            <p:strVal val="#ppt_x"/>
                                          </p:val>
                                        </p:tav>
                                      </p:tavLst>
                                    </p:anim>
                                    <p:anim calcmode="lin" valueType="num">
                                      <p:cBhvr>
                                        <p:cTn id="14" dur="1000" fill="hold"/>
                                        <p:tgtEl>
                                          <p:spTgt spid="4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1000"/>
                                        <p:tgtEl>
                                          <p:spTgt spid="474"/>
                                        </p:tgtEl>
                                      </p:cBhvr>
                                    </p:animEffect>
                                    <p:anim calcmode="lin" valueType="num">
                                      <p:cBhvr>
                                        <p:cTn id="20" dur="1000" fill="hold"/>
                                        <p:tgtEl>
                                          <p:spTgt spid="474"/>
                                        </p:tgtEl>
                                        <p:attrNameLst>
                                          <p:attrName>ppt_x</p:attrName>
                                        </p:attrNameLst>
                                      </p:cBhvr>
                                      <p:tavLst>
                                        <p:tav tm="0">
                                          <p:val>
                                            <p:strVal val="#ppt_x"/>
                                          </p:val>
                                        </p:tav>
                                        <p:tav tm="100000">
                                          <p:val>
                                            <p:strVal val="#ppt_x"/>
                                          </p:val>
                                        </p:tav>
                                      </p:tavLst>
                                    </p:anim>
                                    <p:anim calcmode="lin" valueType="num">
                                      <p:cBhvr>
                                        <p:cTn id="21" dur="1000" fill="hold"/>
                                        <p:tgtEl>
                                          <p:spTgt spid="4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2">
                                            <p:txEl>
                                              <p:pRg st="0" end="0"/>
                                            </p:txEl>
                                          </p:spTgt>
                                        </p:tgtEl>
                                        <p:attrNameLst>
                                          <p:attrName>style.visibility</p:attrName>
                                        </p:attrNameLst>
                                      </p:cBhvr>
                                      <p:to>
                                        <p:strVal val="visible"/>
                                      </p:to>
                                    </p:set>
                                    <p:animEffect transition="in" filter="fade">
                                      <p:cBhvr>
                                        <p:cTn id="26" dur="1000"/>
                                        <p:tgtEl>
                                          <p:spTgt spid="472">
                                            <p:txEl>
                                              <p:pRg st="0" end="0"/>
                                            </p:txEl>
                                          </p:spTgt>
                                        </p:tgtEl>
                                      </p:cBhvr>
                                    </p:animEffect>
                                    <p:anim calcmode="lin" valueType="num">
                                      <p:cBhvr>
                                        <p:cTn id="27" dur="1000" fill="hold"/>
                                        <p:tgtEl>
                                          <p:spTgt spid="47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71">
                                            <p:txEl>
                                              <p:pRg st="0" end="0"/>
                                            </p:txEl>
                                          </p:spTgt>
                                        </p:tgtEl>
                                        <p:attrNameLst>
                                          <p:attrName>style.visibility</p:attrName>
                                        </p:attrNameLst>
                                      </p:cBhvr>
                                      <p:to>
                                        <p:strVal val="visible"/>
                                      </p:to>
                                    </p:set>
                                    <p:animEffect transition="in" filter="fade">
                                      <p:cBhvr>
                                        <p:cTn id="33" dur="1000"/>
                                        <p:tgtEl>
                                          <p:spTgt spid="471">
                                            <p:txEl>
                                              <p:pRg st="0" end="0"/>
                                            </p:txEl>
                                          </p:spTgt>
                                        </p:tgtEl>
                                      </p:cBhvr>
                                    </p:animEffect>
                                    <p:anim calcmode="lin" valueType="num">
                                      <p:cBhvr>
                                        <p:cTn id="34" dur="1000" fill="hold"/>
                                        <p:tgtEl>
                                          <p:spTgt spid="47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1" grpId="0" build="p"/>
      <p:bldP spid="472" grpId="0" build="p"/>
      <p:bldP spid="474" grpId="0"/>
      <p:bldP spid="4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0"/>
          <p:cNvSpPr txBox="1">
            <a:spLocks noGrp="1"/>
          </p:cNvSpPr>
          <p:nvPr>
            <p:ph type="title"/>
          </p:nvPr>
        </p:nvSpPr>
        <p:spPr>
          <a:xfrm>
            <a:off x="1141858" y="1661784"/>
            <a:ext cx="9908283" cy="1182103"/>
          </a:xfrm>
          <a:prstGeom prst="rect">
            <a:avLst/>
          </a:prstGeom>
        </p:spPr>
        <p:txBody>
          <a:bodyPr spcFirstLastPara="1" wrap="square" lIns="121900" tIns="121900" rIns="121900" bIns="121900" anchor="ctr" anchorCtr="0">
            <a:noAutofit/>
          </a:bodyPr>
          <a:lstStyle/>
          <a:p>
            <a:r>
              <a:rPr lang="en-US" sz="4800" b="1" dirty="0"/>
              <a:t>The Importance</a:t>
            </a:r>
            <a:br>
              <a:rPr lang="en-US" sz="4800" b="1" dirty="0"/>
            </a:br>
            <a:r>
              <a:rPr lang="en-US" sz="4800" b="1" dirty="0"/>
              <a:t> of Recognizing the Difference</a:t>
            </a:r>
            <a:br>
              <a:rPr lang="en-US" sz="4800" b="1" dirty="0"/>
            </a:br>
            <a:endParaRPr sz="4800" dirty="0"/>
          </a:p>
        </p:txBody>
      </p:sp>
      <p:sp>
        <p:nvSpPr>
          <p:cNvPr id="484" name="Google Shape;484;p20"/>
          <p:cNvSpPr txBox="1">
            <a:spLocks noGrp="1"/>
          </p:cNvSpPr>
          <p:nvPr>
            <p:ph type="body" idx="1"/>
          </p:nvPr>
        </p:nvSpPr>
        <p:spPr>
          <a:xfrm>
            <a:off x="2199000" y="3014589"/>
            <a:ext cx="7794000" cy="2716200"/>
          </a:xfrm>
          <a:prstGeom prst="rect">
            <a:avLst/>
          </a:prstGeom>
        </p:spPr>
        <p:txBody>
          <a:bodyPr spcFirstLastPara="1" wrap="square" lIns="121900" tIns="121900" rIns="121900" bIns="121900" anchor="t" anchorCtr="0">
            <a:noAutofit/>
          </a:bodyPr>
          <a:lstStyle/>
          <a:p>
            <a:pPr marL="114300" indent="0">
              <a:buNone/>
            </a:pPr>
            <a:r>
              <a:rPr lang="en-US" dirty="0"/>
              <a:t>It is important to recognize the difference between perception and reality in order to avoid biases and misconceptions. Our perceptions are often influenced by our past experiences, cultural background, and personal beliefs, which can lead to distorted or inaccurate interpretations of reality. By recognizing the difference between sensation and perception, we can become more aware of our own biases and work to overcome them in order to gain a more accurate understanding of the world around us.</a:t>
            </a:r>
          </a:p>
          <a:p>
            <a:pPr marL="114300" lvl="0" indent="0" algn="l" rtl="0">
              <a:lnSpc>
                <a:spcPct val="200000"/>
              </a:lnSpc>
              <a:spcBef>
                <a:spcPts val="0"/>
              </a:spcBef>
              <a:spcAft>
                <a:spcPts val="0"/>
              </a:spcAft>
              <a:buSzPts val="1800"/>
              <a:buNone/>
            </a:pPr>
            <a:endParaRPr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barn(inVertical)">
                                      <p:cBhvr>
                                        <p:cTn id="7" dur="5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4">
                                            <p:txEl>
                                              <p:pRg st="0" end="0"/>
                                            </p:txEl>
                                          </p:spTgt>
                                        </p:tgtEl>
                                        <p:attrNameLst>
                                          <p:attrName>style.visibility</p:attrName>
                                        </p:attrNameLst>
                                      </p:cBhvr>
                                      <p:to>
                                        <p:strVal val="visible"/>
                                      </p:to>
                                    </p:set>
                                    <p:animEffect transition="in" filter="wipe(down)">
                                      <p:cBhvr>
                                        <p:cTn id="12" dur="500"/>
                                        <p:tgtEl>
                                          <p:spTgt spid="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p:bldP spid="4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1"/>
          <p:cNvSpPr/>
          <p:nvPr/>
        </p:nvSpPr>
        <p:spPr>
          <a:xfrm>
            <a:off x="291676" y="344358"/>
            <a:ext cx="8326924" cy="6169276"/>
          </a:xfrm>
          <a:prstGeom prst="rect">
            <a:avLst/>
          </a:prstGeom>
        </p:spPr>
        <p:txBody>
          <a:bodyPr>
            <a:prstTxWarp prst="textPlain">
              <a:avLst/>
            </a:prstTxWarp>
          </a:bodyPr>
          <a:lstStyle/>
          <a:p>
            <a:pPr lvl="0" algn="ctr"/>
            <a:r>
              <a:rPr b="1" i="0" dirty="0">
                <a:ln>
                  <a:noFill/>
                </a:ln>
                <a:solidFill>
                  <a:schemeClr val="accent3"/>
                </a:solidFill>
                <a:latin typeface="Yeseva One"/>
              </a:rPr>
              <a:t>0</a:t>
            </a:r>
            <a:r>
              <a:rPr lang="fr-FR" b="1" i="0" dirty="0">
                <a:ln>
                  <a:noFill/>
                </a:ln>
                <a:solidFill>
                  <a:schemeClr val="accent3"/>
                </a:solidFill>
                <a:latin typeface="Yeseva One"/>
              </a:rPr>
              <a:t>3</a:t>
            </a:r>
            <a:endParaRPr b="1" i="0" dirty="0">
              <a:ln>
                <a:noFill/>
              </a:ln>
              <a:solidFill>
                <a:schemeClr val="accent3"/>
              </a:solidFill>
              <a:latin typeface="Yeseva One"/>
            </a:endParaRPr>
          </a:p>
        </p:txBody>
      </p:sp>
      <p:sp>
        <p:nvSpPr>
          <p:cNvPr id="490" name="Google Shape;490;p21"/>
          <p:cNvSpPr txBox="1">
            <a:spLocks noGrp="1"/>
          </p:cNvSpPr>
          <p:nvPr>
            <p:ph type="body" idx="1"/>
          </p:nvPr>
        </p:nvSpPr>
        <p:spPr>
          <a:xfrm>
            <a:off x="1096750" y="3428996"/>
            <a:ext cx="7389300" cy="763500"/>
          </a:xfrm>
          <a:prstGeom prst="rect">
            <a:avLst/>
          </a:prstGeom>
        </p:spPr>
        <p:txBody>
          <a:bodyPr spcFirstLastPara="1" wrap="square" lIns="121900" tIns="121900" rIns="121900" bIns="121900" anchor="t" anchorCtr="0">
            <a:noAutofit/>
          </a:bodyPr>
          <a:lstStyle/>
          <a:p>
            <a:pPr marL="0" lvl="0" indent="0">
              <a:buNone/>
            </a:pPr>
            <a:r>
              <a:rPr lang="en-US" sz="2000" dirty="0">
                <a:solidFill>
                  <a:schemeClr val="accent1">
                    <a:lumMod val="50000"/>
                  </a:schemeClr>
                </a:solidFill>
              </a:rPr>
              <a:t>-Gestalt theory</a:t>
            </a:r>
          </a:p>
          <a:p>
            <a:pPr marL="0" lvl="0" indent="0">
              <a:buNone/>
            </a:pPr>
            <a:r>
              <a:rPr lang="en-US" sz="2000" dirty="0">
                <a:solidFill>
                  <a:schemeClr val="accent1">
                    <a:lumMod val="50000"/>
                  </a:schemeClr>
                </a:solidFill>
              </a:rPr>
              <a:t>- Signal Detection Theory</a:t>
            </a:r>
          </a:p>
          <a:p>
            <a:pPr marL="0" lvl="0" indent="0">
              <a:buNone/>
            </a:pPr>
            <a:r>
              <a:rPr lang="en-US" sz="2000" dirty="0">
                <a:solidFill>
                  <a:schemeClr val="accent1">
                    <a:lumMod val="50000"/>
                  </a:schemeClr>
                </a:solidFill>
              </a:rPr>
              <a:t>- Top-Down and Bottom-Up processing</a:t>
            </a:r>
            <a:endParaRPr sz="2000" dirty="0">
              <a:solidFill>
                <a:schemeClr val="accent1">
                  <a:lumMod val="50000"/>
                </a:schemeClr>
              </a:solidFill>
            </a:endParaRPr>
          </a:p>
        </p:txBody>
      </p:sp>
      <p:sp>
        <p:nvSpPr>
          <p:cNvPr id="491" name="Google Shape;491;p21"/>
          <p:cNvSpPr txBox="1">
            <a:spLocks noGrp="1"/>
          </p:cNvSpPr>
          <p:nvPr>
            <p:ph type="title"/>
          </p:nvPr>
        </p:nvSpPr>
        <p:spPr>
          <a:xfrm>
            <a:off x="1898609" y="1362896"/>
            <a:ext cx="8055377" cy="2066100"/>
          </a:xfrm>
          <a:prstGeom prst="rect">
            <a:avLst/>
          </a:prstGeom>
        </p:spPr>
        <p:txBody>
          <a:bodyPr spcFirstLastPara="1" wrap="square" lIns="121900" tIns="121900" rIns="121900" bIns="121900" anchor="ctr" anchorCtr="0">
            <a:noAutofit/>
          </a:bodyPr>
          <a:lstStyle/>
          <a:p>
            <a:pPr lvl="0"/>
            <a:r>
              <a:rPr lang="fr-FR" sz="6600" dirty="0"/>
              <a:t>Perception </a:t>
            </a:r>
            <a:r>
              <a:rPr lang="fr-FR" sz="6600" dirty="0" err="1"/>
              <a:t>Theories</a:t>
            </a:r>
            <a:r>
              <a:rPr lang="en" sz="6600" dirty="0"/>
              <a:t>.</a:t>
            </a:r>
            <a:endParaRPr sz="66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490">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490">
                                            <p:txEl>
                                              <p:pRg st="1" end="1"/>
                                            </p:txEl>
                                          </p:spTgt>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49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build="p"/>
      <p:bldP spid="4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2"/>
          <p:cNvSpPr txBox="1">
            <a:spLocks noGrp="1"/>
          </p:cNvSpPr>
          <p:nvPr>
            <p:ph type="title"/>
          </p:nvPr>
        </p:nvSpPr>
        <p:spPr>
          <a:xfrm>
            <a:off x="1526582" y="1307400"/>
            <a:ext cx="95895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r-FR" dirty="0"/>
              <a:t>The Gestalt Theory</a:t>
            </a:r>
            <a:endParaRPr dirty="0"/>
          </a:p>
        </p:txBody>
      </p:sp>
      <p:sp>
        <p:nvSpPr>
          <p:cNvPr id="497" name="Google Shape;497;p22"/>
          <p:cNvSpPr txBox="1">
            <a:spLocks noGrp="1"/>
          </p:cNvSpPr>
          <p:nvPr>
            <p:ph type="body" idx="1"/>
          </p:nvPr>
        </p:nvSpPr>
        <p:spPr>
          <a:xfrm>
            <a:off x="1673930" y="2070900"/>
            <a:ext cx="8844140" cy="2716200"/>
          </a:xfrm>
          <a:prstGeom prst="rect">
            <a:avLst/>
          </a:prstGeom>
        </p:spPr>
        <p:txBody>
          <a:bodyPr spcFirstLastPara="1" wrap="square" lIns="121900" tIns="121900" rIns="121900" bIns="121900" anchor="t" anchorCtr="0">
            <a:noAutofit/>
          </a:bodyPr>
          <a:lstStyle/>
          <a:p>
            <a:pPr algn="l"/>
            <a:r>
              <a:rPr lang="fr-FR" sz="2000" dirty="0"/>
              <a:t>Gestalt ,as a German </a:t>
            </a:r>
            <a:r>
              <a:rPr lang="fr-FR" sz="2000" dirty="0" err="1"/>
              <a:t>term</a:t>
            </a:r>
            <a:r>
              <a:rPr lang="fr-FR" sz="2000" dirty="0"/>
              <a:t>, </a:t>
            </a:r>
            <a:r>
              <a:rPr lang="fr-FR" sz="2000" dirty="0" err="1"/>
              <a:t>means</a:t>
            </a:r>
            <a:r>
              <a:rPr lang="fr-FR" sz="2000" dirty="0"/>
              <a:t> “</a:t>
            </a:r>
            <a:r>
              <a:rPr lang="fr-FR" sz="2000" dirty="0" err="1"/>
              <a:t>Unified</a:t>
            </a:r>
            <a:r>
              <a:rPr lang="fr-FR" sz="2000" dirty="0"/>
              <a:t> </a:t>
            </a:r>
            <a:r>
              <a:rPr lang="fr-FR" sz="2000" dirty="0" err="1"/>
              <a:t>Whole</a:t>
            </a:r>
            <a:r>
              <a:rPr lang="fr-FR" sz="2000" dirty="0"/>
              <a:t>”</a:t>
            </a:r>
          </a:p>
          <a:p>
            <a:pPr algn="l"/>
            <a:r>
              <a:rPr lang="fr-FR" sz="2000" dirty="0"/>
              <a:t>It </a:t>
            </a:r>
            <a:r>
              <a:rPr lang="fr-FR" sz="2000" dirty="0" err="1"/>
              <a:t>is</a:t>
            </a:r>
            <a:r>
              <a:rPr lang="fr-FR" sz="2000" dirty="0"/>
              <a:t> a </a:t>
            </a:r>
            <a:r>
              <a:rPr lang="fr-FR" sz="2000" dirty="0" err="1"/>
              <a:t>psychological</a:t>
            </a:r>
            <a:r>
              <a:rPr lang="fr-FR" sz="2000" dirty="0"/>
              <a:t> </a:t>
            </a:r>
            <a:r>
              <a:rPr lang="fr-FR" sz="2000" dirty="0" err="1"/>
              <a:t>theory</a:t>
            </a:r>
            <a:r>
              <a:rPr lang="fr-FR" sz="2000" dirty="0"/>
              <a:t> </a:t>
            </a:r>
            <a:r>
              <a:rPr lang="fr-FR" sz="2000" dirty="0" err="1"/>
              <a:t>founded</a:t>
            </a:r>
            <a:r>
              <a:rPr lang="fr-FR" sz="2000" dirty="0"/>
              <a:t> by Wertheimer in Germany (1920).</a:t>
            </a:r>
          </a:p>
          <a:p>
            <a:pPr algn="l"/>
            <a:r>
              <a:rPr lang="fr-FR" sz="2000" dirty="0"/>
              <a:t> It </a:t>
            </a:r>
            <a:r>
              <a:rPr lang="fr-FR" sz="2000" dirty="0" err="1"/>
              <a:t>describes</a:t>
            </a:r>
            <a:r>
              <a:rPr lang="fr-FR" sz="2000" dirty="0"/>
              <a:t> how </a:t>
            </a:r>
            <a:r>
              <a:rPr lang="fr-FR" sz="2000" dirty="0" err="1"/>
              <a:t>humans</a:t>
            </a:r>
            <a:r>
              <a:rPr lang="fr-FR" sz="2000" dirty="0"/>
              <a:t> </a:t>
            </a:r>
            <a:r>
              <a:rPr lang="fr-FR" sz="2000" dirty="0" err="1"/>
              <a:t>see</a:t>
            </a:r>
            <a:r>
              <a:rPr lang="fr-FR" sz="2000" dirty="0"/>
              <a:t> </a:t>
            </a:r>
            <a:r>
              <a:rPr lang="fr-FR" sz="2000" dirty="0" err="1"/>
              <a:t>objects</a:t>
            </a:r>
            <a:r>
              <a:rPr lang="fr-FR" sz="2000" dirty="0"/>
              <a:t> by </a:t>
            </a:r>
            <a:r>
              <a:rPr lang="fr-FR" sz="2000" dirty="0" err="1"/>
              <a:t>grouping</a:t>
            </a:r>
            <a:r>
              <a:rPr lang="fr-FR" sz="2000" dirty="0"/>
              <a:t> </a:t>
            </a:r>
            <a:r>
              <a:rPr lang="fr-FR" sz="2000" dirty="0" err="1"/>
              <a:t>similar</a:t>
            </a:r>
            <a:r>
              <a:rPr lang="fr-FR" sz="2000" dirty="0"/>
              <a:t> </a:t>
            </a:r>
            <a:r>
              <a:rPr lang="fr-FR" sz="2000" dirty="0" err="1"/>
              <a:t>elements</a:t>
            </a:r>
            <a:r>
              <a:rPr lang="fr-FR" sz="2000" dirty="0"/>
              <a:t>, </a:t>
            </a:r>
            <a:r>
              <a:rPr lang="fr-FR" sz="2000" dirty="0" err="1"/>
              <a:t>recognizing</a:t>
            </a:r>
            <a:r>
              <a:rPr lang="fr-FR" sz="2000" dirty="0"/>
              <a:t> patterns &amp; </a:t>
            </a:r>
            <a:r>
              <a:rPr lang="fr-FR" sz="2000" dirty="0" err="1"/>
              <a:t>simplifying</a:t>
            </a:r>
            <a:r>
              <a:rPr lang="fr-FR" sz="2000" dirty="0"/>
              <a:t> </a:t>
            </a:r>
            <a:r>
              <a:rPr lang="fr-FR" sz="2000" dirty="0" err="1"/>
              <a:t>complex</a:t>
            </a:r>
            <a:r>
              <a:rPr lang="fr-FR" sz="2000" dirty="0"/>
              <a:t> images.</a:t>
            </a:r>
          </a:p>
          <a:p>
            <a:pPr algn="l"/>
            <a:r>
              <a:rPr lang="fr-FR" sz="2000" dirty="0" err="1"/>
              <a:t>Its</a:t>
            </a:r>
            <a:r>
              <a:rPr lang="fr-FR" sz="2000" dirty="0"/>
              <a:t> main </a:t>
            </a:r>
            <a:r>
              <a:rPr lang="fr-FR" sz="2000" dirty="0" err="1"/>
              <a:t>premise</a:t>
            </a:r>
            <a:r>
              <a:rPr lang="fr-FR" sz="2000" dirty="0"/>
              <a:t> </a:t>
            </a:r>
            <a:r>
              <a:rPr lang="fr-FR" sz="2000" dirty="0" err="1"/>
              <a:t>is</a:t>
            </a:r>
            <a:r>
              <a:rPr lang="fr-FR" sz="2000" dirty="0"/>
              <a:t> “The </a:t>
            </a:r>
            <a:r>
              <a:rPr lang="fr-FR" sz="2000" dirty="0" err="1"/>
              <a:t>whole</a:t>
            </a:r>
            <a:r>
              <a:rPr lang="fr-FR" sz="2000" dirty="0"/>
              <a:t> </a:t>
            </a:r>
            <a:r>
              <a:rPr lang="fr-FR" sz="2000" dirty="0" err="1"/>
              <a:t>is</a:t>
            </a:r>
            <a:r>
              <a:rPr lang="fr-FR" sz="2000" dirty="0"/>
              <a:t> </a:t>
            </a:r>
            <a:r>
              <a:rPr lang="fr-FR" sz="2000" dirty="0" err="1"/>
              <a:t>greater</a:t>
            </a:r>
            <a:r>
              <a:rPr lang="fr-FR" sz="2000" dirty="0"/>
              <a:t> </a:t>
            </a:r>
            <a:r>
              <a:rPr lang="fr-FR" sz="2000" dirty="0" err="1"/>
              <a:t>than</a:t>
            </a:r>
            <a:r>
              <a:rPr lang="fr-FR" sz="2000" dirty="0"/>
              <a:t> the </a:t>
            </a:r>
            <a:r>
              <a:rPr lang="fr-FR" sz="2000" dirty="0" err="1"/>
              <a:t>sum</a:t>
            </a:r>
            <a:r>
              <a:rPr lang="fr-FR" sz="2000" dirty="0"/>
              <a:t> of </a:t>
            </a:r>
            <a:r>
              <a:rPr lang="fr-FR" sz="2000" dirty="0" err="1"/>
              <a:t>its</a:t>
            </a:r>
            <a:r>
              <a:rPr lang="fr-FR" sz="2000" dirty="0"/>
              <a:t> part”</a:t>
            </a:r>
          </a:p>
          <a:p>
            <a:pPr algn="l"/>
            <a:r>
              <a:rPr lang="fr-FR" sz="2000" dirty="0"/>
              <a:t>In SLA, Gestalt </a:t>
            </a:r>
            <a:r>
              <a:rPr lang="fr-FR" sz="2000" dirty="0" err="1"/>
              <a:t>theory</a:t>
            </a:r>
            <a:r>
              <a:rPr lang="fr-FR" sz="2000" dirty="0"/>
              <a:t> </a:t>
            </a:r>
            <a:r>
              <a:rPr lang="fr-FR" sz="2000" dirty="0" err="1"/>
              <a:t>emphasizes</a:t>
            </a:r>
            <a:r>
              <a:rPr lang="fr-FR" sz="2000" dirty="0"/>
              <a:t>  the </a:t>
            </a:r>
            <a:r>
              <a:rPr lang="fr-FR" sz="2000" dirty="0" err="1"/>
              <a:t>holistic</a:t>
            </a:r>
            <a:r>
              <a:rPr lang="fr-FR" sz="2000" dirty="0"/>
              <a:t> perception and </a:t>
            </a:r>
            <a:r>
              <a:rPr lang="fr-FR" sz="2000" dirty="0" err="1"/>
              <a:t>organization</a:t>
            </a:r>
            <a:r>
              <a:rPr lang="fr-FR" sz="2000" dirty="0"/>
              <a:t> of </a:t>
            </a:r>
            <a:r>
              <a:rPr lang="fr-FR" sz="2000" dirty="0" err="1"/>
              <a:t>language</a:t>
            </a:r>
            <a:r>
              <a:rPr lang="fr-FR" sz="2000" dirty="0"/>
              <a:t> input by </a:t>
            </a:r>
            <a:r>
              <a:rPr lang="fr-FR" sz="2000" dirty="0" err="1"/>
              <a:t>learners</a:t>
            </a:r>
            <a:r>
              <a:rPr lang="fr-FR" sz="2000" dirty="0"/>
              <a:t>. </a:t>
            </a:r>
            <a:endParaRPr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96"/>
                                        </p:tgtEl>
                                        <p:attrNameLst>
                                          <p:attrName>r</p:attrName>
                                        </p:attrNameLst>
                                      </p:cBhvr>
                                    </p:animRot>
                                    <p:animRot by="-240000">
                                      <p:cBhvr>
                                        <p:cTn id="7" dur="200" fill="hold">
                                          <p:stCondLst>
                                            <p:cond delay="200"/>
                                          </p:stCondLst>
                                        </p:cTn>
                                        <p:tgtEl>
                                          <p:spTgt spid="496"/>
                                        </p:tgtEl>
                                        <p:attrNameLst>
                                          <p:attrName>r</p:attrName>
                                        </p:attrNameLst>
                                      </p:cBhvr>
                                    </p:animRot>
                                    <p:animRot by="240000">
                                      <p:cBhvr>
                                        <p:cTn id="8" dur="200" fill="hold">
                                          <p:stCondLst>
                                            <p:cond delay="400"/>
                                          </p:stCondLst>
                                        </p:cTn>
                                        <p:tgtEl>
                                          <p:spTgt spid="496"/>
                                        </p:tgtEl>
                                        <p:attrNameLst>
                                          <p:attrName>r</p:attrName>
                                        </p:attrNameLst>
                                      </p:cBhvr>
                                    </p:animRot>
                                    <p:animRot by="-240000">
                                      <p:cBhvr>
                                        <p:cTn id="9" dur="200" fill="hold">
                                          <p:stCondLst>
                                            <p:cond delay="600"/>
                                          </p:stCondLst>
                                        </p:cTn>
                                        <p:tgtEl>
                                          <p:spTgt spid="496"/>
                                        </p:tgtEl>
                                        <p:attrNameLst>
                                          <p:attrName>r</p:attrName>
                                        </p:attrNameLst>
                                      </p:cBhvr>
                                    </p:animRot>
                                    <p:animRot by="120000">
                                      <p:cBhvr>
                                        <p:cTn id="10" dur="200" fill="hold">
                                          <p:stCondLst>
                                            <p:cond delay="800"/>
                                          </p:stCondLst>
                                        </p:cTn>
                                        <p:tgtEl>
                                          <p:spTgt spid="4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5"/>
          <p:cNvSpPr txBox="1">
            <a:spLocks noGrp="1"/>
          </p:cNvSpPr>
          <p:nvPr>
            <p:ph type="title"/>
          </p:nvPr>
        </p:nvSpPr>
        <p:spPr>
          <a:xfrm>
            <a:off x="1556850" y="727726"/>
            <a:ext cx="90783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r-FR" dirty="0"/>
              <a:t>Gestalt Principles</a:t>
            </a:r>
            <a:endParaRPr dirty="0"/>
          </a:p>
        </p:txBody>
      </p:sp>
      <p:sp>
        <p:nvSpPr>
          <p:cNvPr id="537" name="Google Shape;537;p25"/>
          <p:cNvSpPr txBox="1">
            <a:spLocks noGrp="1"/>
          </p:cNvSpPr>
          <p:nvPr>
            <p:ph type="body" idx="1"/>
          </p:nvPr>
        </p:nvSpPr>
        <p:spPr>
          <a:xfrm>
            <a:off x="1112583" y="1860900"/>
            <a:ext cx="6036358" cy="3136200"/>
          </a:xfrm>
          <a:prstGeom prst="rect">
            <a:avLst/>
          </a:prstGeom>
        </p:spPr>
        <p:txBody>
          <a:bodyPr spcFirstLastPara="1" wrap="square" lIns="121900" tIns="121900" rIns="121900" bIns="121900" anchor="t" anchorCtr="0">
            <a:noAutofit/>
          </a:bodyPr>
          <a:lstStyle/>
          <a:p>
            <a:r>
              <a:rPr lang="en-US" sz="2000" b="1" dirty="0"/>
              <a:t> Principle of Proximity</a:t>
            </a:r>
            <a:r>
              <a:rPr lang="en-US" sz="2000" dirty="0"/>
              <a:t>: </a:t>
            </a:r>
          </a:p>
          <a:p>
            <a:r>
              <a:rPr lang="en-US" sz="2000" dirty="0"/>
              <a:t>Objects that are close to each other are perceived as belonging together.</a:t>
            </a:r>
          </a:p>
          <a:p>
            <a:r>
              <a:rPr lang="en-US" sz="2000" dirty="0" err="1"/>
              <a:t>Eg</a:t>
            </a:r>
            <a:r>
              <a:rPr lang="en-US" sz="2000" dirty="0"/>
              <a:t> :Grouping together related vocabulary words like "cat," "dog," and "pet" when studying animals</a:t>
            </a:r>
          </a:p>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97ACEB5A-0FB0-4045-B060-437504B81B82}"/>
              </a:ext>
            </a:extLst>
          </p:cNvPr>
          <p:cNvPicPr>
            <a:picLocks noChangeAspect="1"/>
          </p:cNvPicPr>
          <p:nvPr/>
        </p:nvPicPr>
        <p:blipFill>
          <a:blip r:embed="rId3"/>
          <a:stretch>
            <a:fillRect/>
          </a:stretch>
        </p:blipFill>
        <p:spPr>
          <a:xfrm>
            <a:off x="6977575" y="1674054"/>
            <a:ext cx="4989342" cy="39035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35"/>
                                        </p:tgtEl>
                                        <p:attrNameLst>
                                          <p:attrName>style.color</p:attrName>
                                        </p:attrNameLst>
                                      </p:cBhvr>
                                      <p:by>
                                        <p:hsl h="0" s="12549" l="25098"/>
                                      </p:by>
                                    </p:animClr>
                                    <p:animClr clrSpc="hsl" dir="cw">
                                      <p:cBhvr>
                                        <p:cTn id="7" dur="500" fill="hold"/>
                                        <p:tgtEl>
                                          <p:spTgt spid="535"/>
                                        </p:tgtEl>
                                        <p:attrNameLst>
                                          <p:attrName>fillcolor</p:attrName>
                                        </p:attrNameLst>
                                      </p:cBhvr>
                                      <p:by>
                                        <p:hsl h="0" s="12549" l="25098"/>
                                      </p:by>
                                    </p:animClr>
                                    <p:animClr clrSpc="hsl" dir="cw">
                                      <p:cBhvr>
                                        <p:cTn id="8" dur="500" fill="hold"/>
                                        <p:tgtEl>
                                          <p:spTgt spid="535"/>
                                        </p:tgtEl>
                                        <p:attrNameLst>
                                          <p:attrName>stroke.color</p:attrName>
                                        </p:attrNameLst>
                                      </p:cBhvr>
                                      <p:by>
                                        <p:hsl h="0" s="12549" l="25098"/>
                                      </p:by>
                                    </p:animClr>
                                    <p:set>
                                      <p:cBhvr>
                                        <p:cTn id="9" dur="500" fill="hold"/>
                                        <p:tgtEl>
                                          <p:spTgt spid="53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37">
                                            <p:txEl>
                                              <p:pRg st="0" end="0"/>
                                            </p:txEl>
                                          </p:spTgt>
                                        </p:tgtEl>
                                        <p:attrNameLst>
                                          <p:attrName>style.visibility</p:attrName>
                                        </p:attrNameLst>
                                      </p:cBhvr>
                                      <p:to>
                                        <p:strVal val="visible"/>
                                      </p:to>
                                    </p:set>
                                    <p:anim calcmode="lin" valueType="num">
                                      <p:cBhvr additive="base">
                                        <p:cTn id="14" dur="500" fill="hold"/>
                                        <p:tgtEl>
                                          <p:spTgt spid="53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37">
                                            <p:txEl>
                                              <p:pRg st="1" end="1"/>
                                            </p:txEl>
                                          </p:spTgt>
                                        </p:tgtEl>
                                        <p:attrNameLst>
                                          <p:attrName>style.visibility</p:attrName>
                                        </p:attrNameLst>
                                      </p:cBhvr>
                                      <p:to>
                                        <p:strVal val="visible"/>
                                      </p:to>
                                    </p:set>
                                    <p:anim calcmode="lin" valueType="num">
                                      <p:cBhvr additive="base">
                                        <p:cTn id="20" dur="500" fill="hold"/>
                                        <p:tgtEl>
                                          <p:spTgt spid="53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37">
                                            <p:txEl>
                                              <p:pRg st="2" end="2"/>
                                            </p:txEl>
                                          </p:spTgt>
                                        </p:tgtEl>
                                        <p:attrNameLst>
                                          <p:attrName>style.visibility</p:attrName>
                                        </p:attrNameLst>
                                      </p:cBhvr>
                                      <p:to>
                                        <p:strVal val="visible"/>
                                      </p:to>
                                    </p:set>
                                    <p:anim calcmode="lin" valueType="num">
                                      <p:cBhvr additive="base">
                                        <p:cTn id="26" dur="500" fill="hold"/>
                                        <p:tgtEl>
                                          <p:spTgt spid="53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53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23"/>
          <p:cNvGrpSpPr/>
          <p:nvPr/>
        </p:nvGrpSpPr>
        <p:grpSpPr>
          <a:xfrm>
            <a:off x="0" y="0"/>
            <a:ext cx="3914700" cy="6858000"/>
            <a:chOff x="0" y="0"/>
            <a:chExt cx="3914700" cy="6858000"/>
          </a:xfrm>
        </p:grpSpPr>
        <p:sp>
          <p:nvSpPr>
            <p:cNvPr id="503" name="Google Shape;503;p23"/>
            <p:cNvSpPr/>
            <p:nvPr/>
          </p:nvSpPr>
          <p:spPr>
            <a:xfrm>
              <a:off x="0" y="0"/>
              <a:ext cx="39147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7" name="Google Shape;507;p23"/>
          <p:cNvSpPr txBox="1">
            <a:spLocks noGrp="1"/>
          </p:cNvSpPr>
          <p:nvPr>
            <p:ph type="body" idx="4294967295"/>
          </p:nvPr>
        </p:nvSpPr>
        <p:spPr>
          <a:xfrm>
            <a:off x="5902223" y="1417836"/>
            <a:ext cx="6388251" cy="1993171"/>
          </a:xfrm>
          <a:prstGeom prst="rect">
            <a:avLst/>
          </a:prstGeom>
        </p:spPr>
        <p:txBody>
          <a:bodyPr spcFirstLastPara="1" wrap="square" lIns="121900" tIns="121900" rIns="121900" bIns="121900" anchor="t" anchorCtr="0">
            <a:noAutofit/>
          </a:bodyPr>
          <a:lstStyle/>
          <a:p>
            <a:pPr marL="114300" indent="0">
              <a:buNone/>
            </a:pPr>
            <a:r>
              <a:rPr lang="en-US" sz="2400" b="1" dirty="0"/>
              <a:t>             Principle of Similarity</a:t>
            </a:r>
            <a:r>
              <a:rPr lang="en-US" sz="2400" dirty="0"/>
              <a:t>:</a:t>
            </a:r>
          </a:p>
          <a:p>
            <a:pPr marL="114300" indent="0">
              <a:buNone/>
            </a:pPr>
            <a:endParaRPr lang="en-US" dirty="0"/>
          </a:p>
          <a:p>
            <a:r>
              <a:rPr lang="en-US" dirty="0"/>
              <a:t>Objects that are similar in appearance are perceived as belonging together</a:t>
            </a:r>
          </a:p>
          <a:p>
            <a:r>
              <a:rPr lang="en-US" dirty="0"/>
              <a:t>This similarity can be based on shape, color, size, or other visual attributes</a:t>
            </a:r>
          </a:p>
          <a:p>
            <a:r>
              <a:rPr lang="en-US" dirty="0"/>
              <a:t>Grouping together words with similar endings, such as "-</a:t>
            </a:r>
            <a:r>
              <a:rPr lang="en-US" dirty="0" err="1"/>
              <a:t>tion</a:t>
            </a:r>
            <a:r>
              <a:rPr lang="en-US" dirty="0"/>
              <a:t>" words like "communication," "information," and "education”.</a:t>
            </a:r>
            <a:endParaRPr dirty="0"/>
          </a:p>
        </p:txBody>
      </p:sp>
      <p:sp>
        <p:nvSpPr>
          <p:cNvPr id="508" name="Google Shape;508;p23"/>
          <p:cNvSpPr/>
          <p:nvPr/>
        </p:nvSpPr>
        <p:spPr>
          <a:xfrm rot="5400000">
            <a:off x="638833" y="396572"/>
            <a:ext cx="1195509" cy="648389"/>
          </a:xfrm>
          <a:custGeom>
            <a:avLst/>
            <a:gdLst/>
            <a:ahLst/>
            <a:cxnLst/>
            <a:rect l="l" t="t" r="r" b="b"/>
            <a:pathLst>
              <a:path w="1449102" h="785926" extrusionOk="0">
                <a:moveTo>
                  <a:pt x="175981" y="9058"/>
                </a:moveTo>
                <a:cubicBezTo>
                  <a:pt x="-131582" y="-3181"/>
                  <a:pt x="51584" y="332175"/>
                  <a:pt x="79683" y="378504"/>
                </a:cubicBezTo>
                <a:cubicBezTo>
                  <a:pt x="192268" y="564175"/>
                  <a:pt x="271136" y="696459"/>
                  <a:pt x="492115" y="755771"/>
                </a:cubicBezTo>
                <a:cubicBezTo>
                  <a:pt x="713191" y="815140"/>
                  <a:pt x="965127" y="786937"/>
                  <a:pt x="1169915" y="670360"/>
                </a:cubicBezTo>
                <a:cubicBezTo>
                  <a:pt x="1326505" y="581225"/>
                  <a:pt x="1412136" y="306734"/>
                  <a:pt x="1439853" y="203425"/>
                </a:cubicBezTo>
                <a:cubicBezTo>
                  <a:pt x="1472143" y="83134"/>
                  <a:pt x="1424042" y="-7315"/>
                  <a:pt x="1229541" y="467"/>
                </a:cubicBezTo>
                <a:cubicBezTo>
                  <a:pt x="951221" y="11592"/>
                  <a:pt x="498307" y="21879"/>
                  <a:pt x="175981" y="90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3"/>
          <p:cNvSpPr/>
          <p:nvPr/>
        </p:nvSpPr>
        <p:spPr>
          <a:xfrm rot="5400000">
            <a:off x="1561238" y="488593"/>
            <a:ext cx="465122" cy="465106"/>
          </a:xfrm>
          <a:custGeom>
            <a:avLst/>
            <a:gdLst/>
            <a:ahLst/>
            <a:cxnLst/>
            <a:rect l="l" t="t" r="r" b="b"/>
            <a:pathLst>
              <a:path w="563784" h="563765" extrusionOk="0">
                <a:moveTo>
                  <a:pt x="0" y="281883"/>
                </a:moveTo>
                <a:cubicBezTo>
                  <a:pt x="0" y="126206"/>
                  <a:pt x="126206" y="0"/>
                  <a:pt x="281844" y="0"/>
                </a:cubicBezTo>
                <a:cubicBezTo>
                  <a:pt x="437578" y="0"/>
                  <a:pt x="563784" y="126206"/>
                  <a:pt x="563784" y="281883"/>
                </a:cubicBezTo>
                <a:cubicBezTo>
                  <a:pt x="563784" y="437559"/>
                  <a:pt x="437578" y="563766"/>
                  <a:pt x="281844" y="563766"/>
                </a:cubicBezTo>
                <a:cubicBezTo>
                  <a:pt x="126206" y="563766"/>
                  <a:pt x="0" y="437559"/>
                  <a:pt x="0" y="281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0" name="Google Shape;510;p23"/>
          <p:cNvGrpSpPr/>
          <p:nvPr/>
        </p:nvGrpSpPr>
        <p:grpSpPr>
          <a:xfrm rot="5400000">
            <a:off x="77924" y="25566"/>
            <a:ext cx="1346110" cy="1501974"/>
            <a:chOff x="6415621" y="443747"/>
            <a:chExt cx="1388458" cy="1549225"/>
          </a:xfrm>
        </p:grpSpPr>
        <p:sp>
          <p:nvSpPr>
            <p:cNvPr id="511" name="Google Shape;511;p23"/>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3"/>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3"/>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3"/>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3"/>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3"/>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3"/>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23"/>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3"/>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3"/>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3"/>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1E5E3135-29C7-420B-B1D1-1B782B1605EF}"/>
              </a:ext>
            </a:extLst>
          </p:cNvPr>
          <p:cNvPicPr>
            <a:picLocks noChangeAspect="1"/>
          </p:cNvPicPr>
          <p:nvPr/>
        </p:nvPicPr>
        <p:blipFill>
          <a:blip r:embed="rId3"/>
          <a:stretch>
            <a:fillRect/>
          </a:stretch>
        </p:blipFill>
        <p:spPr>
          <a:xfrm>
            <a:off x="350728" y="1502226"/>
            <a:ext cx="5441168" cy="426719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animEffect transition="in" filter="fade">
                                      <p:cBhvr>
                                        <p:cTn id="7" dur="1000"/>
                                        <p:tgtEl>
                                          <p:spTgt spid="507">
                                            <p:txEl>
                                              <p:pRg st="0" end="0"/>
                                            </p:txEl>
                                          </p:spTgt>
                                        </p:tgtEl>
                                      </p:cBhvr>
                                    </p:animEffect>
                                    <p:anim calcmode="lin" valueType="num">
                                      <p:cBhvr>
                                        <p:cTn id="8" dur="1000" fill="hold"/>
                                        <p:tgtEl>
                                          <p:spTgt spid="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7">
                                            <p:txEl>
                                              <p:pRg st="2" end="2"/>
                                            </p:txEl>
                                          </p:spTgt>
                                        </p:tgtEl>
                                        <p:attrNameLst>
                                          <p:attrName>style.visibility</p:attrName>
                                        </p:attrNameLst>
                                      </p:cBhvr>
                                      <p:to>
                                        <p:strVal val="visible"/>
                                      </p:to>
                                    </p:set>
                                    <p:animEffect transition="in" filter="fade">
                                      <p:cBhvr>
                                        <p:cTn id="14" dur="1000"/>
                                        <p:tgtEl>
                                          <p:spTgt spid="507">
                                            <p:txEl>
                                              <p:pRg st="2" end="2"/>
                                            </p:txEl>
                                          </p:spTgt>
                                        </p:tgtEl>
                                      </p:cBhvr>
                                    </p:animEffect>
                                    <p:anim calcmode="lin" valueType="num">
                                      <p:cBhvr>
                                        <p:cTn id="15" dur="1000" fill="hold"/>
                                        <p:tgtEl>
                                          <p:spTgt spid="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7">
                                            <p:txEl>
                                              <p:pRg st="3" end="3"/>
                                            </p:txEl>
                                          </p:spTgt>
                                        </p:tgtEl>
                                        <p:attrNameLst>
                                          <p:attrName>style.visibility</p:attrName>
                                        </p:attrNameLst>
                                      </p:cBhvr>
                                      <p:to>
                                        <p:strVal val="visible"/>
                                      </p:to>
                                    </p:set>
                                    <p:animEffect transition="in" filter="fade">
                                      <p:cBhvr>
                                        <p:cTn id="21" dur="1000"/>
                                        <p:tgtEl>
                                          <p:spTgt spid="507">
                                            <p:txEl>
                                              <p:pRg st="3" end="3"/>
                                            </p:txEl>
                                          </p:spTgt>
                                        </p:tgtEl>
                                      </p:cBhvr>
                                    </p:animEffect>
                                    <p:anim calcmode="lin" valueType="num">
                                      <p:cBhvr>
                                        <p:cTn id="22" dur="1000" fill="hold"/>
                                        <p:tgtEl>
                                          <p:spTgt spid="50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7">
                                            <p:txEl>
                                              <p:pRg st="4" end="4"/>
                                            </p:txEl>
                                          </p:spTgt>
                                        </p:tgtEl>
                                        <p:attrNameLst>
                                          <p:attrName>style.visibility</p:attrName>
                                        </p:attrNameLst>
                                      </p:cBhvr>
                                      <p:to>
                                        <p:strVal val="visible"/>
                                      </p:to>
                                    </p:set>
                                    <p:animEffect transition="in" filter="fade">
                                      <p:cBhvr>
                                        <p:cTn id="28" dur="1000"/>
                                        <p:tgtEl>
                                          <p:spTgt spid="507">
                                            <p:txEl>
                                              <p:pRg st="4" end="4"/>
                                            </p:txEl>
                                          </p:spTgt>
                                        </p:tgtEl>
                                      </p:cBhvr>
                                    </p:animEffect>
                                    <p:anim calcmode="lin" valueType="num">
                                      <p:cBhvr>
                                        <p:cTn id="29" dur="1000" fill="hold"/>
                                        <p:tgtEl>
                                          <p:spTgt spid="50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1" name="Google Shape;821;p37"/>
          <p:cNvSpPr txBox="1">
            <a:spLocks noGrp="1"/>
          </p:cNvSpPr>
          <p:nvPr>
            <p:ph type="body" idx="1"/>
          </p:nvPr>
        </p:nvSpPr>
        <p:spPr>
          <a:xfrm>
            <a:off x="7137272" y="1304401"/>
            <a:ext cx="4686300" cy="4234200"/>
          </a:xfrm>
          <a:prstGeom prst="rect">
            <a:avLst/>
          </a:prstGeom>
        </p:spPr>
        <p:txBody>
          <a:bodyPr spcFirstLastPara="1" wrap="square" lIns="121900" tIns="121900" rIns="121900" bIns="121900" anchor="ctr" anchorCtr="0">
            <a:noAutofit/>
          </a:bodyPr>
          <a:lstStyle/>
          <a:p>
            <a:pPr marL="114300" indent="0" algn="l">
              <a:buNone/>
            </a:pPr>
            <a:r>
              <a:rPr lang="en-US" b="1" dirty="0"/>
              <a:t>Principle of Figure-Ground</a:t>
            </a:r>
            <a:r>
              <a:rPr lang="en-US" dirty="0"/>
              <a:t>:</a:t>
            </a:r>
          </a:p>
          <a:p>
            <a:pPr marL="114300" indent="0" algn="l">
              <a:buNone/>
            </a:pPr>
            <a:endParaRPr lang="en-US" dirty="0"/>
          </a:p>
          <a:p>
            <a:pPr algn="l"/>
            <a:r>
              <a:rPr lang="en-US" dirty="0"/>
              <a:t>We tend to perceive objects as either figures (the main focus of attention) or ground (the background against which the figure stands out). This principle helps us distinguish between objects and their surroundings. </a:t>
            </a:r>
          </a:p>
          <a:p>
            <a:pPr algn="l"/>
            <a:r>
              <a:rPr lang="en-US" dirty="0"/>
              <a:t> The cat chased the mouse through the garden</a:t>
            </a:r>
            <a:endParaRPr sz="2000" dirty="0">
              <a:latin typeface="Yeseva One"/>
              <a:ea typeface="Yeseva One"/>
              <a:cs typeface="Yeseva One"/>
              <a:sym typeface="Yeseva One"/>
            </a:endParaRPr>
          </a:p>
        </p:txBody>
      </p:sp>
      <p:grpSp>
        <p:nvGrpSpPr>
          <p:cNvPr id="822" name="Google Shape;822;p37"/>
          <p:cNvGrpSpPr/>
          <p:nvPr/>
        </p:nvGrpSpPr>
        <p:grpSpPr>
          <a:xfrm>
            <a:off x="546966" y="3700998"/>
            <a:ext cx="2551108" cy="3385545"/>
            <a:chOff x="546966" y="3700998"/>
            <a:chExt cx="2551108" cy="3385545"/>
          </a:xfrm>
        </p:grpSpPr>
        <p:sp>
          <p:nvSpPr>
            <p:cNvPr id="823" name="Google Shape;823;p37"/>
            <p:cNvSpPr/>
            <p:nvPr/>
          </p:nvSpPr>
          <p:spPr>
            <a:xfrm flipH="1">
              <a:off x="569461" y="4291542"/>
              <a:ext cx="1131600" cy="1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flipH="1">
              <a:off x="886577" y="3700998"/>
              <a:ext cx="497400" cy="49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flipH="1">
              <a:off x="1779903" y="5188810"/>
              <a:ext cx="1318171" cy="957706"/>
            </a:xfrm>
            <a:custGeom>
              <a:avLst/>
              <a:gdLst/>
              <a:ahLst/>
              <a:cxnLst/>
              <a:rect l="l" t="t" r="r" b="b"/>
              <a:pathLst>
                <a:path w="1555364" h="1130037" extrusionOk="0">
                  <a:moveTo>
                    <a:pt x="232" y="786699"/>
                  </a:moveTo>
                  <a:cubicBezTo>
                    <a:pt x="-7828" y="760106"/>
                    <a:pt x="196976" y="649768"/>
                    <a:pt x="230827" y="631728"/>
                  </a:cubicBezTo>
                  <a:cubicBezTo>
                    <a:pt x="364031" y="560729"/>
                    <a:pt x="492676" y="484081"/>
                    <a:pt x="626540" y="414653"/>
                  </a:cubicBezTo>
                  <a:cubicBezTo>
                    <a:pt x="721762" y="365276"/>
                    <a:pt x="823898" y="332043"/>
                    <a:pt x="919529" y="284151"/>
                  </a:cubicBezTo>
                  <a:cubicBezTo>
                    <a:pt x="1073853" y="206865"/>
                    <a:pt x="1232540" y="140409"/>
                    <a:pt x="1386350" y="62638"/>
                  </a:cubicBezTo>
                  <a:cubicBezTo>
                    <a:pt x="1404885" y="53275"/>
                    <a:pt x="1521938" y="-22087"/>
                    <a:pt x="1530425" y="6393"/>
                  </a:cubicBezTo>
                  <a:cubicBezTo>
                    <a:pt x="1555180" y="89374"/>
                    <a:pt x="1560562" y="203874"/>
                    <a:pt x="1550732" y="288799"/>
                  </a:cubicBezTo>
                  <a:cubicBezTo>
                    <a:pt x="1538816" y="391764"/>
                    <a:pt x="1535749" y="496978"/>
                    <a:pt x="1496906" y="595199"/>
                  </a:cubicBezTo>
                  <a:cubicBezTo>
                    <a:pt x="1398208" y="844783"/>
                    <a:pt x="1145672" y="1066011"/>
                    <a:pt x="893879" y="1114846"/>
                  </a:cubicBezTo>
                  <a:cubicBezTo>
                    <a:pt x="688196" y="1154726"/>
                    <a:pt x="446556" y="1115512"/>
                    <a:pt x="275215" y="1004012"/>
                  </a:cubicBezTo>
                  <a:cubicBezTo>
                    <a:pt x="213104" y="963589"/>
                    <a:pt x="6486" y="807341"/>
                    <a:pt x="232" y="7866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7"/>
            <p:cNvSpPr/>
            <p:nvPr/>
          </p:nvSpPr>
          <p:spPr>
            <a:xfrm flipH="1">
              <a:off x="1414384" y="5879259"/>
              <a:ext cx="1171981" cy="1005418"/>
            </a:xfrm>
            <a:custGeom>
              <a:avLst/>
              <a:gdLst/>
              <a:ahLst/>
              <a:cxnLst/>
              <a:rect l="l" t="t" r="r" b="b"/>
              <a:pathLst>
                <a:path w="1382868" h="1186334" extrusionOk="0">
                  <a:moveTo>
                    <a:pt x="467097" y="35491"/>
                  </a:moveTo>
                  <a:cubicBezTo>
                    <a:pt x="233382" y="101500"/>
                    <a:pt x="149619" y="254976"/>
                    <a:pt x="122654" y="298124"/>
                  </a:cubicBezTo>
                  <a:cubicBezTo>
                    <a:pt x="49968" y="414415"/>
                    <a:pt x="27566" y="565958"/>
                    <a:pt x="5667" y="697308"/>
                  </a:cubicBezTo>
                  <a:cubicBezTo>
                    <a:pt x="-1571" y="740732"/>
                    <a:pt x="1591" y="859604"/>
                    <a:pt x="1591" y="859604"/>
                  </a:cubicBezTo>
                  <a:cubicBezTo>
                    <a:pt x="-6744" y="934537"/>
                    <a:pt x="18793" y="1013823"/>
                    <a:pt x="51950" y="1080146"/>
                  </a:cubicBezTo>
                  <a:cubicBezTo>
                    <a:pt x="105613" y="1187483"/>
                    <a:pt x="267948" y="1213610"/>
                    <a:pt x="365646" y="1157784"/>
                  </a:cubicBezTo>
                  <a:cubicBezTo>
                    <a:pt x="456305" y="1105978"/>
                    <a:pt x="487594" y="1010585"/>
                    <a:pt x="542677" y="927956"/>
                  </a:cubicBezTo>
                  <a:cubicBezTo>
                    <a:pt x="590503" y="856213"/>
                    <a:pt x="655311" y="792177"/>
                    <a:pt x="710394" y="726073"/>
                  </a:cubicBezTo>
                  <a:cubicBezTo>
                    <a:pt x="820636" y="593780"/>
                    <a:pt x="1001011" y="545936"/>
                    <a:pt x="1132799" y="443428"/>
                  </a:cubicBezTo>
                  <a:cubicBezTo>
                    <a:pt x="1206599" y="386031"/>
                    <a:pt x="1360256" y="327995"/>
                    <a:pt x="1381268" y="222915"/>
                  </a:cubicBezTo>
                  <a:cubicBezTo>
                    <a:pt x="1405185" y="103338"/>
                    <a:pt x="1154411" y="43893"/>
                    <a:pt x="1073792" y="36558"/>
                  </a:cubicBezTo>
                  <a:cubicBezTo>
                    <a:pt x="792861" y="11021"/>
                    <a:pt x="700821" y="-30507"/>
                    <a:pt x="467097" y="35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27" name="Google Shape;827;p37"/>
            <p:cNvGrpSpPr/>
            <p:nvPr/>
          </p:nvGrpSpPr>
          <p:grpSpPr>
            <a:xfrm flipH="1">
              <a:off x="546966" y="5582292"/>
              <a:ext cx="1177274" cy="1313588"/>
              <a:chOff x="6415621" y="443747"/>
              <a:chExt cx="1388458" cy="1549225"/>
            </a:xfrm>
          </p:grpSpPr>
          <p:sp>
            <p:nvSpPr>
              <p:cNvPr id="828" name="Google Shape;828;p37"/>
              <p:cNvSpPr/>
              <p:nvPr/>
            </p:nvSpPr>
            <p:spPr>
              <a:xfrm>
                <a:off x="6415621" y="443747"/>
                <a:ext cx="1388458" cy="1539461"/>
              </a:xfrm>
              <a:custGeom>
                <a:avLst/>
                <a:gdLst/>
                <a:ahLst/>
                <a:cxnLst/>
                <a:rect l="l" t="t" r="r" b="b"/>
                <a:pathLst>
                  <a:path w="1388458" h="1539461" extrusionOk="0">
                    <a:moveTo>
                      <a:pt x="0" y="1534909"/>
                    </a:moveTo>
                    <a:lnTo>
                      <a:pt x="0" y="685193"/>
                    </a:lnTo>
                    <a:cubicBezTo>
                      <a:pt x="0" y="306773"/>
                      <a:pt x="310219" y="0"/>
                      <a:pt x="692896" y="0"/>
                    </a:cubicBezTo>
                    <a:lnTo>
                      <a:pt x="695563" y="0"/>
                    </a:lnTo>
                    <a:cubicBezTo>
                      <a:pt x="1078239" y="0"/>
                      <a:pt x="1388459" y="306773"/>
                      <a:pt x="1388459" y="685193"/>
                    </a:cubicBezTo>
                    <a:lnTo>
                      <a:pt x="1388459" y="153946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7"/>
              <p:cNvSpPr/>
              <p:nvPr/>
            </p:nvSpPr>
            <p:spPr>
              <a:xfrm>
                <a:off x="6462903" y="500981"/>
                <a:ext cx="1293894" cy="1484418"/>
              </a:xfrm>
              <a:custGeom>
                <a:avLst/>
                <a:gdLst/>
                <a:ahLst/>
                <a:cxnLst/>
                <a:rect l="l" t="t" r="r" b="b"/>
                <a:pathLst>
                  <a:path w="1293894" h="1484418" extrusionOk="0">
                    <a:moveTo>
                      <a:pt x="0" y="1484419"/>
                    </a:moveTo>
                    <a:lnTo>
                      <a:pt x="0" y="658401"/>
                    </a:lnTo>
                    <a:cubicBezTo>
                      <a:pt x="0" y="294776"/>
                      <a:pt x="289093" y="0"/>
                      <a:pt x="645709" y="0"/>
                    </a:cubicBezTo>
                    <a:lnTo>
                      <a:pt x="648195" y="0"/>
                    </a:lnTo>
                    <a:cubicBezTo>
                      <a:pt x="1004801" y="0"/>
                      <a:pt x="1293895" y="294776"/>
                      <a:pt x="1293895" y="658401"/>
                    </a:cubicBezTo>
                    <a:lnTo>
                      <a:pt x="1293895" y="148220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7"/>
              <p:cNvSpPr/>
              <p:nvPr/>
            </p:nvSpPr>
            <p:spPr>
              <a:xfrm>
                <a:off x="6512994" y="560471"/>
                <a:ext cx="1193711" cy="1425319"/>
              </a:xfrm>
              <a:custGeom>
                <a:avLst/>
                <a:gdLst/>
                <a:ahLst/>
                <a:cxnLst/>
                <a:rect l="l" t="t" r="r" b="b"/>
                <a:pathLst>
                  <a:path w="1193711" h="1425319" extrusionOk="0">
                    <a:moveTo>
                      <a:pt x="0" y="1425319"/>
                    </a:moveTo>
                    <a:lnTo>
                      <a:pt x="0" y="630553"/>
                    </a:lnTo>
                    <a:cubicBezTo>
                      <a:pt x="0" y="282308"/>
                      <a:pt x="266710" y="0"/>
                      <a:pt x="595713" y="0"/>
                    </a:cubicBezTo>
                    <a:lnTo>
                      <a:pt x="598008" y="0"/>
                    </a:lnTo>
                    <a:cubicBezTo>
                      <a:pt x="927002" y="0"/>
                      <a:pt x="1193712" y="282308"/>
                      <a:pt x="1193712" y="630553"/>
                    </a:cubicBezTo>
                    <a:lnTo>
                      <a:pt x="1193712" y="1422843"/>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7"/>
              <p:cNvSpPr/>
              <p:nvPr/>
            </p:nvSpPr>
            <p:spPr>
              <a:xfrm>
                <a:off x="6568315" y="612656"/>
                <a:ext cx="1083068" cy="1375325"/>
              </a:xfrm>
              <a:custGeom>
                <a:avLst/>
                <a:gdLst/>
                <a:ahLst/>
                <a:cxnLst/>
                <a:rect l="l" t="t" r="r" b="b"/>
                <a:pathLst>
                  <a:path w="1083068" h="1375325" extrusionOk="0">
                    <a:moveTo>
                      <a:pt x="0" y="1375325"/>
                    </a:moveTo>
                    <a:lnTo>
                      <a:pt x="0" y="606124"/>
                    </a:lnTo>
                    <a:cubicBezTo>
                      <a:pt x="0" y="271370"/>
                      <a:pt x="241983" y="0"/>
                      <a:pt x="540496" y="0"/>
                    </a:cubicBezTo>
                    <a:lnTo>
                      <a:pt x="542573" y="0"/>
                    </a:lnTo>
                    <a:cubicBezTo>
                      <a:pt x="841086" y="0"/>
                      <a:pt x="1083069" y="271370"/>
                      <a:pt x="1083069" y="606124"/>
                    </a:cubicBezTo>
                    <a:lnTo>
                      <a:pt x="1083069" y="1365619"/>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7"/>
              <p:cNvSpPr/>
              <p:nvPr/>
            </p:nvSpPr>
            <p:spPr>
              <a:xfrm>
                <a:off x="6619455" y="667972"/>
                <a:ext cx="980789" cy="1325000"/>
              </a:xfrm>
              <a:custGeom>
                <a:avLst/>
                <a:gdLst/>
                <a:ahLst/>
                <a:cxnLst/>
                <a:rect l="l" t="t" r="r" b="b"/>
                <a:pathLst>
                  <a:path w="980789" h="1325000" extrusionOk="0">
                    <a:moveTo>
                      <a:pt x="0" y="1325001"/>
                    </a:moveTo>
                    <a:lnTo>
                      <a:pt x="0" y="580232"/>
                    </a:lnTo>
                    <a:cubicBezTo>
                      <a:pt x="0" y="259776"/>
                      <a:pt x="219132" y="0"/>
                      <a:pt x="489452" y="0"/>
                    </a:cubicBezTo>
                    <a:lnTo>
                      <a:pt x="491337" y="0"/>
                    </a:lnTo>
                    <a:cubicBezTo>
                      <a:pt x="761657" y="0"/>
                      <a:pt x="980790" y="259776"/>
                      <a:pt x="980790" y="580232"/>
                    </a:cubicBezTo>
                    <a:lnTo>
                      <a:pt x="980790" y="1312552"/>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7"/>
              <p:cNvSpPr/>
              <p:nvPr/>
            </p:nvSpPr>
            <p:spPr>
              <a:xfrm>
                <a:off x="6673729" y="722243"/>
                <a:ext cx="872242" cy="1265728"/>
              </a:xfrm>
              <a:custGeom>
                <a:avLst/>
                <a:gdLst/>
                <a:ahLst/>
                <a:cxnLst/>
                <a:rect l="l" t="t" r="r" b="b"/>
                <a:pathLst>
                  <a:path w="872242" h="1265728" extrusionOk="0">
                    <a:moveTo>
                      <a:pt x="0" y="1265729"/>
                    </a:moveTo>
                    <a:lnTo>
                      <a:pt x="0" y="554821"/>
                    </a:lnTo>
                    <a:cubicBezTo>
                      <a:pt x="0" y="248401"/>
                      <a:pt x="194882" y="0"/>
                      <a:pt x="435283" y="0"/>
                    </a:cubicBezTo>
                    <a:lnTo>
                      <a:pt x="436959" y="0"/>
                    </a:lnTo>
                    <a:cubicBezTo>
                      <a:pt x="677361" y="0"/>
                      <a:pt x="872243" y="248401"/>
                      <a:pt x="872243" y="554821"/>
                    </a:cubicBezTo>
                    <a:lnTo>
                      <a:pt x="872243" y="125947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37"/>
              <p:cNvSpPr/>
              <p:nvPr/>
            </p:nvSpPr>
            <p:spPr>
              <a:xfrm>
                <a:off x="6732203" y="784864"/>
                <a:ext cx="755294" cy="1202497"/>
              </a:xfrm>
              <a:custGeom>
                <a:avLst/>
                <a:gdLst/>
                <a:ahLst/>
                <a:cxnLst/>
                <a:rect l="l" t="t" r="r" b="b"/>
                <a:pathLst>
                  <a:path w="755294" h="1202497" extrusionOk="0">
                    <a:moveTo>
                      <a:pt x="0" y="1202498"/>
                    </a:moveTo>
                    <a:lnTo>
                      <a:pt x="0" y="525509"/>
                    </a:lnTo>
                    <a:cubicBezTo>
                      <a:pt x="0" y="235282"/>
                      <a:pt x="168754" y="0"/>
                      <a:pt x="376923" y="0"/>
                    </a:cubicBezTo>
                    <a:lnTo>
                      <a:pt x="378371" y="0"/>
                    </a:lnTo>
                    <a:cubicBezTo>
                      <a:pt x="586540" y="0"/>
                      <a:pt x="755294" y="235282"/>
                      <a:pt x="755294" y="525509"/>
                    </a:cubicBezTo>
                    <a:lnTo>
                      <a:pt x="755294" y="1196411"/>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37"/>
              <p:cNvSpPr/>
              <p:nvPr/>
            </p:nvSpPr>
            <p:spPr>
              <a:xfrm>
                <a:off x="6779171" y="840181"/>
                <a:ext cx="666583" cy="1144400"/>
              </a:xfrm>
              <a:custGeom>
                <a:avLst/>
                <a:gdLst/>
                <a:ahLst/>
                <a:cxnLst/>
                <a:rect l="l" t="t" r="r" b="b"/>
                <a:pathLst>
                  <a:path w="666583" h="1144400" extrusionOk="0">
                    <a:moveTo>
                      <a:pt x="0" y="1144400"/>
                    </a:moveTo>
                    <a:lnTo>
                      <a:pt x="0" y="499605"/>
                    </a:lnTo>
                    <a:cubicBezTo>
                      <a:pt x="0" y="223685"/>
                      <a:pt x="147771" y="0"/>
                      <a:pt x="330041" y="0"/>
                    </a:cubicBezTo>
                    <a:lnTo>
                      <a:pt x="331318" y="0"/>
                    </a:lnTo>
                    <a:cubicBezTo>
                      <a:pt x="513598" y="0"/>
                      <a:pt x="648910" y="186861"/>
                      <a:pt x="661359" y="499605"/>
                    </a:cubicBezTo>
                    <a:cubicBezTo>
                      <a:pt x="673113" y="794785"/>
                      <a:pt x="661359" y="1134618"/>
                      <a:pt x="661359" y="11346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7"/>
              <p:cNvSpPr/>
              <p:nvPr/>
            </p:nvSpPr>
            <p:spPr>
              <a:xfrm>
                <a:off x="6826131" y="904889"/>
                <a:ext cx="570102" cy="1080568"/>
              </a:xfrm>
              <a:custGeom>
                <a:avLst/>
                <a:gdLst/>
                <a:ahLst/>
                <a:cxnLst/>
                <a:rect l="l" t="t" r="r" b="b"/>
                <a:pathLst>
                  <a:path w="570102" h="1080568" extrusionOk="0">
                    <a:moveTo>
                      <a:pt x="8" y="1080568"/>
                    </a:moveTo>
                    <a:cubicBezTo>
                      <a:pt x="8" y="1080568"/>
                      <a:pt x="1208" y="748574"/>
                      <a:pt x="8" y="469321"/>
                    </a:cubicBezTo>
                    <a:cubicBezTo>
                      <a:pt x="-1240" y="181037"/>
                      <a:pt x="141321" y="0"/>
                      <a:pt x="283176" y="0"/>
                    </a:cubicBezTo>
                    <a:cubicBezTo>
                      <a:pt x="425032" y="0"/>
                      <a:pt x="560802" y="161873"/>
                      <a:pt x="567431" y="469321"/>
                    </a:cubicBezTo>
                    <a:cubicBezTo>
                      <a:pt x="573441" y="747717"/>
                      <a:pt x="567431" y="1076968"/>
                      <a:pt x="567431" y="107696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7"/>
              <p:cNvSpPr/>
              <p:nvPr/>
            </p:nvSpPr>
            <p:spPr>
              <a:xfrm>
                <a:off x="6881393" y="973667"/>
                <a:ext cx="456517" cy="1015038"/>
              </a:xfrm>
              <a:custGeom>
                <a:avLst/>
                <a:gdLst/>
                <a:ahLst/>
                <a:cxnLst/>
                <a:rect l="l" t="t" r="r" b="b"/>
                <a:pathLst>
                  <a:path w="456517" h="1015038" extrusionOk="0">
                    <a:moveTo>
                      <a:pt x="1105" y="1015038"/>
                    </a:moveTo>
                    <a:cubicBezTo>
                      <a:pt x="1105" y="1015038"/>
                      <a:pt x="-1381" y="697161"/>
                      <a:pt x="1105" y="437176"/>
                    </a:cubicBezTo>
                    <a:cubicBezTo>
                      <a:pt x="3819" y="153007"/>
                      <a:pt x="79810" y="-4594"/>
                      <a:pt x="228019" y="102"/>
                    </a:cubicBezTo>
                    <a:cubicBezTo>
                      <a:pt x="381448" y="4969"/>
                      <a:pt x="458991" y="144006"/>
                      <a:pt x="456457" y="455921"/>
                    </a:cubicBezTo>
                    <a:lnTo>
                      <a:pt x="455819" y="1008485"/>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7"/>
              <p:cNvSpPr/>
              <p:nvPr/>
            </p:nvSpPr>
            <p:spPr>
              <a:xfrm>
                <a:off x="6936771" y="1043623"/>
                <a:ext cx="346166" cy="942672"/>
              </a:xfrm>
              <a:custGeom>
                <a:avLst/>
                <a:gdLst/>
                <a:ahLst/>
                <a:cxnLst/>
                <a:rect l="l" t="t" r="r" b="b"/>
                <a:pathLst>
                  <a:path w="346166" h="942672" extrusionOk="0">
                    <a:moveTo>
                      <a:pt x="0" y="942672"/>
                    </a:moveTo>
                    <a:lnTo>
                      <a:pt x="0" y="404415"/>
                    </a:lnTo>
                    <a:cubicBezTo>
                      <a:pt x="0" y="181101"/>
                      <a:pt x="39233" y="3984"/>
                      <a:pt x="172745" y="78"/>
                    </a:cubicBezTo>
                    <a:cubicBezTo>
                      <a:pt x="324945" y="-4370"/>
                      <a:pt x="346167" y="181101"/>
                      <a:pt x="346167" y="404415"/>
                    </a:cubicBezTo>
                    <a:lnTo>
                      <a:pt x="346167" y="934386"/>
                    </a:ln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9" name="Google Shape;839;p37"/>
            <p:cNvGrpSpPr/>
            <p:nvPr/>
          </p:nvGrpSpPr>
          <p:grpSpPr>
            <a:xfrm flipH="1">
              <a:off x="1609816" y="5125741"/>
              <a:ext cx="1420993" cy="1960803"/>
              <a:chOff x="259396" y="3664530"/>
              <a:chExt cx="1812954" cy="2501662"/>
            </a:xfrm>
          </p:grpSpPr>
          <p:sp>
            <p:nvSpPr>
              <p:cNvPr id="840" name="Google Shape;840;p37"/>
              <p:cNvSpPr/>
              <p:nvPr/>
            </p:nvSpPr>
            <p:spPr>
              <a:xfrm>
                <a:off x="1060156" y="4349599"/>
                <a:ext cx="684212" cy="1597125"/>
              </a:xfrm>
              <a:custGeom>
                <a:avLst/>
                <a:gdLst/>
                <a:ahLst/>
                <a:cxnLst/>
                <a:rect l="l" t="t" r="r" b="b"/>
                <a:pathLst>
                  <a:path w="684212" h="1597125" extrusionOk="0">
                    <a:moveTo>
                      <a:pt x="676362" y="405"/>
                    </a:moveTo>
                    <a:cubicBezTo>
                      <a:pt x="673780" y="-310"/>
                      <a:pt x="671142" y="-119"/>
                      <a:pt x="668618" y="1300"/>
                    </a:cubicBezTo>
                    <a:cubicBezTo>
                      <a:pt x="649539" y="12054"/>
                      <a:pt x="634233" y="28647"/>
                      <a:pt x="613259" y="57860"/>
                    </a:cubicBezTo>
                    <a:cubicBezTo>
                      <a:pt x="610601" y="61556"/>
                      <a:pt x="601533" y="74567"/>
                      <a:pt x="599857" y="76910"/>
                    </a:cubicBezTo>
                    <a:cubicBezTo>
                      <a:pt x="594866" y="83882"/>
                      <a:pt x="591037" y="89007"/>
                      <a:pt x="587360" y="93579"/>
                    </a:cubicBezTo>
                    <a:cubicBezTo>
                      <a:pt x="523019" y="173589"/>
                      <a:pt x="479899" y="245312"/>
                      <a:pt x="401327" y="393911"/>
                    </a:cubicBezTo>
                    <a:cubicBezTo>
                      <a:pt x="390640" y="414104"/>
                      <a:pt x="381506" y="430440"/>
                      <a:pt x="361141" y="465939"/>
                    </a:cubicBezTo>
                    <a:cubicBezTo>
                      <a:pt x="360741" y="466635"/>
                      <a:pt x="333100" y="514993"/>
                      <a:pt x="323041" y="533805"/>
                    </a:cubicBezTo>
                    <a:cubicBezTo>
                      <a:pt x="304734" y="568047"/>
                      <a:pt x="292876" y="599632"/>
                      <a:pt x="271244" y="664774"/>
                    </a:cubicBezTo>
                    <a:cubicBezTo>
                      <a:pt x="270359" y="667450"/>
                      <a:pt x="270349" y="667460"/>
                      <a:pt x="269463" y="670136"/>
                    </a:cubicBezTo>
                    <a:cubicBezTo>
                      <a:pt x="252918" y="720000"/>
                      <a:pt x="244603" y="742602"/>
                      <a:pt x="233144" y="768663"/>
                    </a:cubicBezTo>
                    <a:cubicBezTo>
                      <a:pt x="137275" y="986709"/>
                      <a:pt x="72038" y="1169218"/>
                      <a:pt x="28062" y="1355041"/>
                    </a:cubicBezTo>
                    <a:cubicBezTo>
                      <a:pt x="19327" y="1391941"/>
                      <a:pt x="14822" y="1427679"/>
                      <a:pt x="9907" y="1484819"/>
                    </a:cubicBezTo>
                    <a:cubicBezTo>
                      <a:pt x="9450" y="1490086"/>
                      <a:pt x="8935" y="1494173"/>
                      <a:pt x="8116" y="1503869"/>
                    </a:cubicBezTo>
                    <a:cubicBezTo>
                      <a:pt x="4706" y="1544684"/>
                      <a:pt x="3020" y="1562715"/>
                      <a:pt x="87" y="1585127"/>
                    </a:cubicBezTo>
                    <a:cubicBezTo>
                      <a:pt x="-666" y="1590861"/>
                      <a:pt x="3573" y="1596281"/>
                      <a:pt x="9307" y="1597033"/>
                    </a:cubicBezTo>
                    <a:cubicBezTo>
                      <a:pt x="15050" y="1597786"/>
                      <a:pt x="20165" y="1593842"/>
                      <a:pt x="20918" y="1588108"/>
                    </a:cubicBezTo>
                    <a:cubicBezTo>
                      <a:pt x="23918" y="1565257"/>
                      <a:pt x="25814" y="1546503"/>
                      <a:pt x="29252" y="1505355"/>
                    </a:cubicBezTo>
                    <a:cubicBezTo>
                      <a:pt x="30062" y="1495677"/>
                      <a:pt x="30290" y="1491849"/>
                      <a:pt x="30738" y="1486610"/>
                    </a:cubicBezTo>
                    <a:cubicBezTo>
                      <a:pt x="35577" y="1430412"/>
                      <a:pt x="40168" y="1395465"/>
                      <a:pt x="48597" y="1359804"/>
                    </a:cubicBezTo>
                    <a:cubicBezTo>
                      <a:pt x="92250" y="1175371"/>
                      <a:pt x="157097" y="993967"/>
                      <a:pt x="252499" y="776997"/>
                    </a:cubicBezTo>
                    <a:cubicBezTo>
                      <a:pt x="264301" y="750137"/>
                      <a:pt x="272359" y="727172"/>
                      <a:pt x="289104" y="676680"/>
                    </a:cubicBezTo>
                    <a:cubicBezTo>
                      <a:pt x="289990" y="674013"/>
                      <a:pt x="290009" y="673994"/>
                      <a:pt x="290894" y="671327"/>
                    </a:cubicBezTo>
                    <a:cubicBezTo>
                      <a:pt x="312145" y="607300"/>
                      <a:pt x="323937" y="576477"/>
                      <a:pt x="341491" y="543635"/>
                    </a:cubicBezTo>
                    <a:cubicBezTo>
                      <a:pt x="351426" y="525061"/>
                      <a:pt x="359932" y="509764"/>
                      <a:pt x="378401" y="477550"/>
                    </a:cubicBezTo>
                    <a:cubicBezTo>
                      <a:pt x="378801" y="476855"/>
                      <a:pt x="408947" y="424210"/>
                      <a:pt x="419777" y="403732"/>
                    </a:cubicBezTo>
                    <a:cubicBezTo>
                      <a:pt x="497758" y="256256"/>
                      <a:pt x="540469" y="185342"/>
                      <a:pt x="603734" y="106676"/>
                    </a:cubicBezTo>
                    <a:cubicBezTo>
                      <a:pt x="607696" y="101742"/>
                      <a:pt x="611630" y="96379"/>
                      <a:pt x="616830" y="89111"/>
                    </a:cubicBezTo>
                    <a:cubicBezTo>
                      <a:pt x="618545" y="86711"/>
                      <a:pt x="627622" y="73976"/>
                      <a:pt x="630223" y="70357"/>
                    </a:cubicBezTo>
                    <a:cubicBezTo>
                      <a:pt x="649511" y="43506"/>
                      <a:pt x="663112" y="28265"/>
                      <a:pt x="678743" y="19455"/>
                    </a:cubicBezTo>
                    <a:cubicBezTo>
                      <a:pt x="683782" y="16616"/>
                      <a:pt x="685744" y="10206"/>
                      <a:pt x="682905" y="5167"/>
                    </a:cubicBezTo>
                    <a:cubicBezTo>
                      <a:pt x="681486" y="2653"/>
                      <a:pt x="678943" y="1129"/>
                      <a:pt x="676362" y="4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7"/>
              <p:cNvSpPr/>
              <p:nvPr/>
            </p:nvSpPr>
            <p:spPr>
              <a:xfrm>
                <a:off x="1316492" y="4740748"/>
                <a:ext cx="499154" cy="365381"/>
              </a:xfrm>
              <a:custGeom>
                <a:avLst/>
                <a:gdLst/>
                <a:ahLst/>
                <a:cxnLst/>
                <a:rect l="l" t="t" r="r" b="b"/>
                <a:pathLst>
                  <a:path w="499154" h="365381" extrusionOk="0">
                    <a:moveTo>
                      <a:pt x="5412" y="353378"/>
                    </a:moveTo>
                    <a:cubicBezTo>
                      <a:pt x="32558" y="202568"/>
                      <a:pt x="209390" y="160696"/>
                      <a:pt x="326624" y="108385"/>
                    </a:cubicBezTo>
                    <a:cubicBezTo>
                      <a:pt x="362504" y="92374"/>
                      <a:pt x="414949" y="65732"/>
                      <a:pt x="443295" y="38690"/>
                    </a:cubicBezTo>
                    <a:cubicBezTo>
                      <a:pt x="453020" y="29413"/>
                      <a:pt x="468136" y="20117"/>
                      <a:pt x="479671" y="13097"/>
                    </a:cubicBezTo>
                    <a:cubicBezTo>
                      <a:pt x="485958" y="9277"/>
                      <a:pt x="502846" y="-4439"/>
                      <a:pt x="498426" y="1448"/>
                    </a:cubicBezTo>
                    <a:cubicBezTo>
                      <a:pt x="480138" y="25813"/>
                      <a:pt x="449210" y="42177"/>
                      <a:pt x="428189" y="64532"/>
                    </a:cubicBezTo>
                    <a:cubicBezTo>
                      <a:pt x="393213" y="101717"/>
                      <a:pt x="358647" y="152781"/>
                      <a:pt x="314698" y="179508"/>
                    </a:cubicBezTo>
                    <a:cubicBezTo>
                      <a:pt x="267597" y="208140"/>
                      <a:pt x="213886" y="222237"/>
                      <a:pt x="166242" y="249641"/>
                    </a:cubicBezTo>
                    <a:cubicBezTo>
                      <a:pt x="127161" y="272110"/>
                      <a:pt x="91175" y="299494"/>
                      <a:pt x="52542" y="322993"/>
                    </a:cubicBezTo>
                    <a:cubicBezTo>
                      <a:pt x="38673" y="331423"/>
                      <a:pt x="27243" y="338976"/>
                      <a:pt x="15480" y="349501"/>
                    </a:cubicBezTo>
                    <a:cubicBezTo>
                      <a:pt x="10289" y="354130"/>
                      <a:pt x="-2322" y="370303"/>
                      <a:pt x="373" y="363903"/>
                    </a:cubicBezTo>
                    <a:cubicBezTo>
                      <a:pt x="3107" y="357426"/>
                      <a:pt x="4983" y="355749"/>
                      <a:pt x="5412" y="3533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7"/>
              <p:cNvSpPr/>
              <p:nvPr/>
            </p:nvSpPr>
            <p:spPr>
              <a:xfrm>
                <a:off x="1426327" y="4286272"/>
                <a:ext cx="579329" cy="543086"/>
              </a:xfrm>
              <a:custGeom>
                <a:avLst/>
                <a:gdLst/>
                <a:ahLst/>
                <a:cxnLst/>
                <a:rect l="l" t="t" r="r" b="b"/>
                <a:pathLst>
                  <a:path w="579329" h="543086" extrusionOk="0">
                    <a:moveTo>
                      <a:pt x="0" y="543087"/>
                    </a:moveTo>
                    <a:cubicBezTo>
                      <a:pt x="3705" y="522770"/>
                      <a:pt x="34147" y="496243"/>
                      <a:pt x="44625" y="477926"/>
                    </a:cubicBezTo>
                    <a:cubicBezTo>
                      <a:pt x="63741" y="444522"/>
                      <a:pt x="76610" y="396002"/>
                      <a:pt x="105061" y="368875"/>
                    </a:cubicBezTo>
                    <a:cubicBezTo>
                      <a:pt x="192700" y="285302"/>
                      <a:pt x="294694" y="225628"/>
                      <a:pt x="397897" y="159773"/>
                    </a:cubicBezTo>
                    <a:cubicBezTo>
                      <a:pt x="440884" y="132331"/>
                      <a:pt x="481384" y="89059"/>
                      <a:pt x="519389" y="55093"/>
                    </a:cubicBezTo>
                    <a:cubicBezTo>
                      <a:pt x="536305" y="39967"/>
                      <a:pt x="553564" y="27118"/>
                      <a:pt x="569490" y="11201"/>
                    </a:cubicBezTo>
                    <a:cubicBezTo>
                      <a:pt x="573005" y="7696"/>
                      <a:pt x="579329" y="0"/>
                      <a:pt x="579329" y="0"/>
                    </a:cubicBezTo>
                    <a:cubicBezTo>
                      <a:pt x="579329" y="0"/>
                      <a:pt x="575224" y="7382"/>
                      <a:pt x="572691" y="10754"/>
                    </a:cubicBezTo>
                    <a:cubicBezTo>
                      <a:pt x="561604" y="25518"/>
                      <a:pt x="552974" y="42729"/>
                      <a:pt x="541792" y="57617"/>
                    </a:cubicBezTo>
                    <a:cubicBezTo>
                      <a:pt x="516388" y="91459"/>
                      <a:pt x="492776" y="132874"/>
                      <a:pt x="462839" y="162773"/>
                    </a:cubicBezTo>
                    <a:cubicBezTo>
                      <a:pt x="380276" y="245259"/>
                      <a:pt x="270853" y="287579"/>
                      <a:pt x="192414" y="374409"/>
                    </a:cubicBezTo>
                    <a:cubicBezTo>
                      <a:pt x="149447" y="421977"/>
                      <a:pt x="115814" y="467935"/>
                      <a:pt x="64284" y="506987"/>
                    </a:cubicBezTo>
                    <a:cubicBezTo>
                      <a:pt x="59979" y="510245"/>
                      <a:pt x="19383" y="537420"/>
                      <a:pt x="15554" y="531886"/>
                    </a:cubicBezTo>
                    <a:cubicBezTo>
                      <a:pt x="11611" y="526180"/>
                      <a:pt x="36881" y="493957"/>
                      <a:pt x="39824" y="490042"/>
                    </a:cubicBezTo>
                    <a:cubicBezTo>
                      <a:pt x="68294" y="452123"/>
                      <a:pt x="80543" y="407241"/>
                      <a:pt x="108490" y="3700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7"/>
              <p:cNvSpPr/>
              <p:nvPr/>
            </p:nvSpPr>
            <p:spPr>
              <a:xfrm>
                <a:off x="1645711" y="4008904"/>
                <a:ext cx="426639" cy="441396"/>
              </a:xfrm>
              <a:custGeom>
                <a:avLst/>
                <a:gdLst/>
                <a:ahLst/>
                <a:cxnLst/>
                <a:rect l="l" t="t" r="r" b="b"/>
                <a:pathLst>
                  <a:path w="426639" h="441396" extrusionOk="0">
                    <a:moveTo>
                      <a:pt x="1044" y="441160"/>
                    </a:moveTo>
                    <a:cubicBezTo>
                      <a:pt x="-2938" y="443151"/>
                      <a:pt x="5625" y="432006"/>
                      <a:pt x="7454" y="428816"/>
                    </a:cubicBezTo>
                    <a:cubicBezTo>
                      <a:pt x="14198" y="417024"/>
                      <a:pt x="20503" y="405717"/>
                      <a:pt x="28742" y="394754"/>
                    </a:cubicBezTo>
                    <a:cubicBezTo>
                      <a:pt x="49250" y="367437"/>
                      <a:pt x="69366" y="332765"/>
                      <a:pt x="84130" y="301933"/>
                    </a:cubicBezTo>
                    <a:cubicBezTo>
                      <a:pt x="131374" y="203283"/>
                      <a:pt x="217147" y="136903"/>
                      <a:pt x="302424" y="74038"/>
                    </a:cubicBezTo>
                    <a:cubicBezTo>
                      <a:pt x="328961" y="54464"/>
                      <a:pt x="358917" y="39481"/>
                      <a:pt x="387521" y="23536"/>
                    </a:cubicBezTo>
                    <a:cubicBezTo>
                      <a:pt x="400817" y="16126"/>
                      <a:pt x="426640" y="0"/>
                      <a:pt x="426640" y="0"/>
                    </a:cubicBezTo>
                    <a:cubicBezTo>
                      <a:pt x="426640" y="0"/>
                      <a:pt x="420277" y="4667"/>
                      <a:pt x="417943" y="7772"/>
                    </a:cubicBezTo>
                    <a:cubicBezTo>
                      <a:pt x="407790" y="21298"/>
                      <a:pt x="394702" y="33014"/>
                      <a:pt x="384311" y="46863"/>
                    </a:cubicBezTo>
                    <a:cubicBezTo>
                      <a:pt x="357898" y="82039"/>
                      <a:pt x="327847" y="114443"/>
                      <a:pt x="301700" y="149276"/>
                    </a:cubicBezTo>
                    <a:cubicBezTo>
                      <a:pt x="264058" y="199406"/>
                      <a:pt x="227139" y="251870"/>
                      <a:pt x="182933" y="296037"/>
                    </a:cubicBezTo>
                    <a:cubicBezTo>
                      <a:pt x="156035" y="322897"/>
                      <a:pt x="126317" y="334737"/>
                      <a:pt x="98656" y="361121"/>
                    </a:cubicBezTo>
                    <a:cubicBezTo>
                      <a:pt x="80101" y="378809"/>
                      <a:pt x="43182" y="401831"/>
                      <a:pt x="20722" y="4130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7"/>
              <p:cNvSpPr/>
              <p:nvPr/>
            </p:nvSpPr>
            <p:spPr>
              <a:xfrm>
                <a:off x="1388329" y="4191271"/>
                <a:ext cx="110033" cy="635808"/>
              </a:xfrm>
              <a:custGeom>
                <a:avLst/>
                <a:gdLst/>
                <a:ahLst/>
                <a:cxnLst/>
                <a:rect l="l" t="t" r="r" b="b"/>
                <a:pathLst>
                  <a:path w="110033" h="635808" extrusionOk="0">
                    <a:moveTo>
                      <a:pt x="38769" y="633231"/>
                    </a:moveTo>
                    <a:cubicBezTo>
                      <a:pt x="16729" y="653500"/>
                      <a:pt x="-245" y="548134"/>
                      <a:pt x="3" y="530485"/>
                    </a:cubicBezTo>
                    <a:cubicBezTo>
                      <a:pt x="1908" y="397868"/>
                      <a:pt x="41713" y="266537"/>
                      <a:pt x="55390" y="134693"/>
                    </a:cubicBezTo>
                    <a:cubicBezTo>
                      <a:pt x="59515" y="94983"/>
                      <a:pt x="65458" y="36652"/>
                      <a:pt x="89852" y="4562"/>
                    </a:cubicBezTo>
                    <a:cubicBezTo>
                      <a:pt x="89985" y="4390"/>
                      <a:pt x="92100" y="-229"/>
                      <a:pt x="93319" y="9"/>
                    </a:cubicBezTo>
                    <a:cubicBezTo>
                      <a:pt x="95596" y="438"/>
                      <a:pt x="92195" y="51806"/>
                      <a:pt x="92005" y="53987"/>
                    </a:cubicBezTo>
                    <a:cubicBezTo>
                      <a:pt x="89319" y="83676"/>
                      <a:pt x="97129" y="117147"/>
                      <a:pt x="101653" y="146551"/>
                    </a:cubicBezTo>
                    <a:cubicBezTo>
                      <a:pt x="120875" y="271367"/>
                      <a:pt x="105273" y="397440"/>
                      <a:pt x="72735" y="518131"/>
                    </a:cubicBezTo>
                    <a:cubicBezTo>
                      <a:pt x="62763" y="555136"/>
                      <a:pt x="64696" y="609380"/>
                      <a:pt x="38769" y="633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7"/>
              <p:cNvSpPr/>
              <p:nvPr/>
            </p:nvSpPr>
            <p:spPr>
              <a:xfrm>
                <a:off x="822665" y="4139149"/>
                <a:ext cx="450147" cy="2027043"/>
              </a:xfrm>
              <a:custGeom>
                <a:avLst/>
                <a:gdLst/>
                <a:ahLst/>
                <a:cxnLst/>
                <a:rect l="l" t="t" r="r" b="b"/>
                <a:pathLst>
                  <a:path w="450147" h="2027043" extrusionOk="0">
                    <a:moveTo>
                      <a:pt x="16427" y="0"/>
                    </a:moveTo>
                    <a:cubicBezTo>
                      <a:pt x="14436" y="562"/>
                      <a:pt x="12626" y="1191"/>
                      <a:pt x="10169" y="1791"/>
                    </a:cubicBezTo>
                    <a:cubicBezTo>
                      <a:pt x="9997" y="1943"/>
                      <a:pt x="9778" y="2238"/>
                      <a:pt x="9578" y="2381"/>
                    </a:cubicBezTo>
                    <a:cubicBezTo>
                      <a:pt x="8978" y="2838"/>
                      <a:pt x="8150" y="3048"/>
                      <a:pt x="7197" y="3572"/>
                    </a:cubicBezTo>
                    <a:cubicBezTo>
                      <a:pt x="5511" y="4515"/>
                      <a:pt x="3292" y="5829"/>
                      <a:pt x="949" y="6848"/>
                    </a:cubicBezTo>
                    <a:cubicBezTo>
                      <a:pt x="-3452" y="8763"/>
                      <a:pt x="8407" y="22393"/>
                      <a:pt x="17017" y="44653"/>
                    </a:cubicBezTo>
                    <a:cubicBezTo>
                      <a:pt x="19465" y="50968"/>
                      <a:pt x="28971" y="78591"/>
                      <a:pt x="31010" y="83048"/>
                    </a:cubicBezTo>
                    <a:cubicBezTo>
                      <a:pt x="50460" y="125625"/>
                      <a:pt x="65671" y="166049"/>
                      <a:pt x="89941" y="237830"/>
                    </a:cubicBezTo>
                    <a:cubicBezTo>
                      <a:pt x="91427" y="242221"/>
                      <a:pt x="116973" y="317992"/>
                      <a:pt x="125964" y="342309"/>
                    </a:cubicBezTo>
                    <a:cubicBezTo>
                      <a:pt x="243084" y="659254"/>
                      <a:pt x="304348" y="839448"/>
                      <a:pt x="359622" y="1044483"/>
                    </a:cubicBezTo>
                    <a:cubicBezTo>
                      <a:pt x="381015" y="1123845"/>
                      <a:pt x="394522" y="1208027"/>
                      <a:pt x="406647" y="1324280"/>
                    </a:cubicBezTo>
                    <a:cubicBezTo>
                      <a:pt x="409314" y="1349826"/>
                      <a:pt x="418953" y="1453325"/>
                      <a:pt x="420344" y="1467450"/>
                    </a:cubicBezTo>
                    <a:cubicBezTo>
                      <a:pt x="425964" y="1524524"/>
                      <a:pt x="428450" y="1582245"/>
                      <a:pt x="428974" y="1653483"/>
                    </a:cubicBezTo>
                    <a:cubicBezTo>
                      <a:pt x="429183" y="1680924"/>
                      <a:pt x="428516" y="1821732"/>
                      <a:pt x="428678" y="1848745"/>
                    </a:cubicBezTo>
                    <a:cubicBezTo>
                      <a:pt x="428945" y="1893579"/>
                      <a:pt x="426430" y="1930136"/>
                      <a:pt x="419449" y="1964531"/>
                    </a:cubicBezTo>
                    <a:cubicBezTo>
                      <a:pt x="418582" y="1968798"/>
                      <a:pt x="416429" y="1976514"/>
                      <a:pt x="413495" y="1986267"/>
                    </a:cubicBezTo>
                    <a:cubicBezTo>
                      <a:pt x="413019" y="1987839"/>
                      <a:pt x="404942" y="2013395"/>
                      <a:pt x="404866" y="2013652"/>
                    </a:cubicBezTo>
                    <a:cubicBezTo>
                      <a:pt x="404809" y="2013832"/>
                      <a:pt x="404723" y="2013804"/>
                      <a:pt x="404571" y="2014538"/>
                    </a:cubicBezTo>
                    <a:cubicBezTo>
                      <a:pt x="404504" y="2014918"/>
                      <a:pt x="404609" y="2015138"/>
                      <a:pt x="404571" y="2015433"/>
                    </a:cubicBezTo>
                    <a:lnTo>
                      <a:pt x="404571" y="2016328"/>
                    </a:lnTo>
                    <a:lnTo>
                      <a:pt x="404571" y="2018414"/>
                    </a:lnTo>
                    <a:lnTo>
                      <a:pt x="415877" y="2027044"/>
                    </a:lnTo>
                    <a:lnTo>
                      <a:pt x="423020" y="2023177"/>
                    </a:lnTo>
                    <a:lnTo>
                      <a:pt x="423916" y="2021986"/>
                    </a:lnTo>
                    <a:cubicBezTo>
                      <a:pt x="425402" y="2019415"/>
                      <a:pt x="425687" y="2016795"/>
                      <a:pt x="425106" y="2014242"/>
                    </a:cubicBezTo>
                    <a:lnTo>
                      <a:pt x="425402" y="2014538"/>
                    </a:lnTo>
                    <a:lnTo>
                      <a:pt x="425402" y="2016919"/>
                    </a:lnTo>
                    <a:cubicBezTo>
                      <a:pt x="425306" y="2018138"/>
                      <a:pt x="425440" y="2017909"/>
                      <a:pt x="425402" y="2018109"/>
                    </a:cubicBezTo>
                    <a:cubicBezTo>
                      <a:pt x="426183" y="2015642"/>
                      <a:pt x="433279" y="1993745"/>
                      <a:pt x="433736" y="1992220"/>
                    </a:cubicBezTo>
                    <a:cubicBezTo>
                      <a:pt x="436851" y="1981867"/>
                      <a:pt x="438956" y="1973789"/>
                      <a:pt x="439985" y="1968703"/>
                    </a:cubicBezTo>
                    <a:cubicBezTo>
                      <a:pt x="447300" y="1932699"/>
                      <a:pt x="450091" y="1894913"/>
                      <a:pt x="449814" y="1848745"/>
                    </a:cubicBezTo>
                    <a:cubicBezTo>
                      <a:pt x="449652" y="1821837"/>
                      <a:pt x="450310" y="1681048"/>
                      <a:pt x="450110" y="1653483"/>
                    </a:cubicBezTo>
                    <a:cubicBezTo>
                      <a:pt x="449576" y="1581665"/>
                      <a:pt x="447166" y="1523162"/>
                      <a:pt x="441480" y="1465364"/>
                    </a:cubicBezTo>
                    <a:cubicBezTo>
                      <a:pt x="440089" y="1451267"/>
                      <a:pt x="430164" y="1347531"/>
                      <a:pt x="427488" y="1321898"/>
                    </a:cubicBezTo>
                    <a:cubicBezTo>
                      <a:pt x="415258" y="1204627"/>
                      <a:pt x="401608" y="1119778"/>
                      <a:pt x="379863" y="1039120"/>
                    </a:cubicBezTo>
                    <a:cubicBezTo>
                      <a:pt x="324389" y="833314"/>
                      <a:pt x="262934" y="652377"/>
                      <a:pt x="145605" y="334870"/>
                    </a:cubicBezTo>
                    <a:cubicBezTo>
                      <a:pt x="136709" y="310801"/>
                      <a:pt x="129574" y="290122"/>
                      <a:pt x="115249" y="247650"/>
                    </a:cubicBezTo>
                    <a:cubicBezTo>
                      <a:pt x="111210" y="235677"/>
                      <a:pt x="111077" y="235677"/>
                      <a:pt x="109591" y="231286"/>
                    </a:cubicBezTo>
                    <a:cubicBezTo>
                      <a:pt x="85102" y="158858"/>
                      <a:pt x="69891" y="117824"/>
                      <a:pt x="50060" y="74419"/>
                    </a:cubicBezTo>
                    <a:cubicBezTo>
                      <a:pt x="48526" y="71056"/>
                      <a:pt x="39430" y="44358"/>
                      <a:pt x="36667" y="37214"/>
                    </a:cubicBezTo>
                    <a:cubicBezTo>
                      <a:pt x="30114" y="20279"/>
                      <a:pt x="23732" y="8163"/>
                      <a:pt x="1642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7"/>
              <p:cNvSpPr/>
              <p:nvPr/>
            </p:nvSpPr>
            <p:spPr>
              <a:xfrm>
                <a:off x="502887" y="3664530"/>
                <a:ext cx="349749" cy="531038"/>
              </a:xfrm>
              <a:custGeom>
                <a:avLst/>
                <a:gdLst/>
                <a:ahLst/>
                <a:cxnLst/>
                <a:rect l="l" t="t" r="r" b="b"/>
                <a:pathLst>
                  <a:path w="349749" h="531038" extrusionOk="0">
                    <a:moveTo>
                      <a:pt x="345292" y="530350"/>
                    </a:moveTo>
                    <a:cubicBezTo>
                      <a:pt x="357512" y="530417"/>
                      <a:pt x="341148" y="396714"/>
                      <a:pt x="337272" y="377788"/>
                    </a:cubicBezTo>
                    <a:cubicBezTo>
                      <a:pt x="309325" y="241447"/>
                      <a:pt x="236278" y="146150"/>
                      <a:pt x="120654" y="69607"/>
                    </a:cubicBezTo>
                    <a:cubicBezTo>
                      <a:pt x="109272" y="62072"/>
                      <a:pt x="7597" y="-6260"/>
                      <a:pt x="328" y="465"/>
                    </a:cubicBezTo>
                    <a:cubicBezTo>
                      <a:pt x="-1144" y="1827"/>
                      <a:pt x="2720" y="3808"/>
                      <a:pt x="4392" y="4913"/>
                    </a:cubicBezTo>
                    <a:cubicBezTo>
                      <a:pt x="23179" y="17353"/>
                      <a:pt x="35828" y="32812"/>
                      <a:pt x="49179" y="51652"/>
                    </a:cubicBezTo>
                    <a:cubicBezTo>
                      <a:pt x="77773" y="92000"/>
                      <a:pt x="117721" y="134301"/>
                      <a:pt x="136247" y="180287"/>
                    </a:cubicBezTo>
                    <a:cubicBezTo>
                      <a:pt x="153287" y="222578"/>
                      <a:pt x="163126" y="276595"/>
                      <a:pt x="188015" y="314923"/>
                    </a:cubicBezTo>
                    <a:cubicBezTo>
                      <a:pt x="218362" y="361653"/>
                      <a:pt x="261034" y="397943"/>
                      <a:pt x="293142" y="443244"/>
                    </a:cubicBezTo>
                    <a:cubicBezTo>
                      <a:pt x="312859" y="471057"/>
                      <a:pt x="328795" y="499127"/>
                      <a:pt x="344825" y="528731"/>
                    </a:cubicBezTo>
                    <a:cubicBezTo>
                      <a:pt x="346978" y="532703"/>
                      <a:pt x="343273" y="530341"/>
                      <a:pt x="345292" y="5303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7"/>
              <p:cNvSpPr/>
              <p:nvPr/>
            </p:nvSpPr>
            <p:spPr>
              <a:xfrm>
                <a:off x="633113" y="4255535"/>
                <a:ext cx="309080" cy="161443"/>
              </a:xfrm>
              <a:custGeom>
                <a:avLst/>
                <a:gdLst/>
                <a:ahLst/>
                <a:cxnLst/>
                <a:rect l="l" t="t" r="r" b="b"/>
                <a:pathLst>
                  <a:path w="309080" h="161443" extrusionOk="0">
                    <a:moveTo>
                      <a:pt x="16069" y="0"/>
                    </a:moveTo>
                    <a:cubicBezTo>
                      <a:pt x="16507" y="1962"/>
                      <a:pt x="16183" y="3886"/>
                      <a:pt x="15173" y="5953"/>
                    </a:cubicBezTo>
                    <a:cubicBezTo>
                      <a:pt x="13592" y="9211"/>
                      <a:pt x="10839" y="12525"/>
                      <a:pt x="8334" y="13392"/>
                    </a:cubicBezTo>
                    <a:cubicBezTo>
                      <a:pt x="5258" y="14459"/>
                      <a:pt x="4096" y="12563"/>
                      <a:pt x="2972" y="10716"/>
                    </a:cubicBezTo>
                    <a:cubicBezTo>
                      <a:pt x="3229" y="12592"/>
                      <a:pt x="1505" y="13611"/>
                      <a:pt x="0" y="14583"/>
                    </a:cubicBezTo>
                    <a:cubicBezTo>
                      <a:pt x="1076" y="14926"/>
                      <a:pt x="2362" y="15412"/>
                      <a:pt x="3267" y="15773"/>
                    </a:cubicBezTo>
                    <a:cubicBezTo>
                      <a:pt x="4715" y="16345"/>
                      <a:pt x="5734" y="16840"/>
                      <a:pt x="6544" y="17269"/>
                    </a:cubicBezTo>
                    <a:cubicBezTo>
                      <a:pt x="10687" y="21641"/>
                      <a:pt x="17926" y="25270"/>
                      <a:pt x="29166" y="29766"/>
                    </a:cubicBezTo>
                    <a:cubicBezTo>
                      <a:pt x="34271" y="31813"/>
                      <a:pt x="39919" y="33976"/>
                      <a:pt x="46730" y="36319"/>
                    </a:cubicBezTo>
                    <a:cubicBezTo>
                      <a:pt x="51235" y="37862"/>
                      <a:pt x="76010" y="45901"/>
                      <a:pt x="79772" y="47330"/>
                    </a:cubicBezTo>
                    <a:cubicBezTo>
                      <a:pt x="154115" y="75600"/>
                      <a:pt x="283969" y="138389"/>
                      <a:pt x="288427" y="153886"/>
                    </a:cubicBezTo>
                    <a:cubicBezTo>
                      <a:pt x="290027" y="159448"/>
                      <a:pt x="295961" y="162630"/>
                      <a:pt x="301523" y="161030"/>
                    </a:cubicBezTo>
                    <a:cubicBezTo>
                      <a:pt x="307086" y="159439"/>
                      <a:pt x="310267" y="153791"/>
                      <a:pt x="308667" y="148237"/>
                    </a:cubicBezTo>
                    <a:cubicBezTo>
                      <a:pt x="301180" y="122215"/>
                      <a:pt x="175155" y="61131"/>
                      <a:pt x="87211" y="27680"/>
                    </a:cubicBezTo>
                    <a:cubicBezTo>
                      <a:pt x="82915" y="26051"/>
                      <a:pt x="57664" y="17783"/>
                      <a:pt x="53578" y="16373"/>
                    </a:cubicBezTo>
                    <a:cubicBezTo>
                      <a:pt x="47063" y="14135"/>
                      <a:pt x="41653" y="12316"/>
                      <a:pt x="36909" y="10420"/>
                    </a:cubicBezTo>
                    <a:cubicBezTo>
                      <a:pt x="28499" y="7058"/>
                      <a:pt x="22927" y="3981"/>
                      <a:pt x="21727" y="2677"/>
                    </a:cubicBezTo>
                    <a:cubicBezTo>
                      <a:pt x="20841" y="1714"/>
                      <a:pt x="17507" y="895"/>
                      <a:pt x="160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37"/>
              <p:cNvSpPr/>
              <p:nvPr/>
            </p:nvSpPr>
            <p:spPr>
              <a:xfrm>
                <a:off x="287063" y="3837744"/>
                <a:ext cx="379620" cy="439743"/>
              </a:xfrm>
              <a:custGeom>
                <a:avLst/>
                <a:gdLst/>
                <a:ahLst/>
                <a:cxnLst/>
                <a:rect l="l" t="t" r="r" b="b"/>
                <a:pathLst>
                  <a:path w="379620" h="439743" extrusionOk="0">
                    <a:moveTo>
                      <a:pt x="379560" y="434613"/>
                    </a:moveTo>
                    <a:cubicBezTo>
                      <a:pt x="369425" y="417201"/>
                      <a:pt x="342355" y="392474"/>
                      <a:pt x="327915" y="372795"/>
                    </a:cubicBezTo>
                    <a:cubicBezTo>
                      <a:pt x="289653" y="320656"/>
                      <a:pt x="230769" y="278412"/>
                      <a:pt x="182361" y="237416"/>
                    </a:cubicBezTo>
                    <a:cubicBezTo>
                      <a:pt x="140824" y="202241"/>
                      <a:pt x="113030" y="157435"/>
                      <a:pt x="81037" y="114830"/>
                    </a:cubicBezTo>
                    <a:cubicBezTo>
                      <a:pt x="56650" y="82349"/>
                      <a:pt x="39183" y="42345"/>
                      <a:pt x="11695" y="12465"/>
                    </a:cubicBezTo>
                    <a:cubicBezTo>
                      <a:pt x="8192" y="8654"/>
                      <a:pt x="7236" y="-1289"/>
                      <a:pt x="2263" y="139"/>
                    </a:cubicBezTo>
                    <a:cubicBezTo>
                      <a:pt x="807" y="558"/>
                      <a:pt x="1021" y="6778"/>
                      <a:pt x="980" y="7045"/>
                    </a:cubicBezTo>
                    <a:cubicBezTo>
                      <a:pt x="-4258" y="41163"/>
                      <a:pt x="12567" y="87112"/>
                      <a:pt x="26216" y="117516"/>
                    </a:cubicBezTo>
                    <a:cubicBezTo>
                      <a:pt x="62926" y="199278"/>
                      <a:pt x="87624" y="268440"/>
                      <a:pt x="161548" y="331047"/>
                    </a:cubicBezTo>
                    <a:cubicBezTo>
                      <a:pt x="181926" y="348306"/>
                      <a:pt x="208176" y="357517"/>
                      <a:pt x="228366" y="374615"/>
                    </a:cubicBezTo>
                    <a:cubicBezTo>
                      <a:pt x="252657" y="395189"/>
                      <a:pt x="282424" y="410000"/>
                      <a:pt x="307636" y="429650"/>
                    </a:cubicBezTo>
                    <a:cubicBezTo>
                      <a:pt x="313618" y="434308"/>
                      <a:pt x="348765" y="441280"/>
                      <a:pt x="355175" y="439442"/>
                    </a:cubicBezTo>
                    <a:cubicBezTo>
                      <a:pt x="359214" y="438280"/>
                      <a:pt x="380912" y="436946"/>
                      <a:pt x="379560" y="4346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37"/>
              <p:cNvSpPr/>
              <p:nvPr/>
            </p:nvSpPr>
            <p:spPr>
              <a:xfrm>
                <a:off x="942190" y="3687690"/>
                <a:ext cx="141301" cy="825288"/>
              </a:xfrm>
              <a:custGeom>
                <a:avLst/>
                <a:gdLst/>
                <a:ahLst/>
                <a:cxnLst/>
                <a:rect l="l" t="t" r="r" b="b"/>
                <a:pathLst>
                  <a:path w="141301" h="825288" extrusionOk="0">
                    <a:moveTo>
                      <a:pt x="29251" y="824773"/>
                    </a:moveTo>
                    <a:cubicBezTo>
                      <a:pt x="29670" y="829212"/>
                      <a:pt x="25822" y="803704"/>
                      <a:pt x="25432" y="797655"/>
                    </a:cubicBezTo>
                    <a:cubicBezTo>
                      <a:pt x="24298" y="780139"/>
                      <a:pt x="27965" y="761565"/>
                      <a:pt x="25670" y="744239"/>
                    </a:cubicBezTo>
                    <a:cubicBezTo>
                      <a:pt x="19059" y="694318"/>
                      <a:pt x="23841" y="629948"/>
                      <a:pt x="35157" y="580990"/>
                    </a:cubicBezTo>
                    <a:cubicBezTo>
                      <a:pt x="56569" y="488350"/>
                      <a:pt x="85820" y="396539"/>
                      <a:pt x="114900" y="305851"/>
                    </a:cubicBezTo>
                    <a:cubicBezTo>
                      <a:pt x="131807" y="253101"/>
                      <a:pt x="130807" y="198838"/>
                      <a:pt x="138970" y="144964"/>
                    </a:cubicBezTo>
                    <a:cubicBezTo>
                      <a:pt x="144761" y="106740"/>
                      <a:pt x="138817" y="71136"/>
                      <a:pt x="131493" y="33274"/>
                    </a:cubicBezTo>
                    <a:cubicBezTo>
                      <a:pt x="131150" y="31483"/>
                      <a:pt x="125092" y="517"/>
                      <a:pt x="123034" y="51"/>
                    </a:cubicBezTo>
                    <a:cubicBezTo>
                      <a:pt x="116110" y="-1559"/>
                      <a:pt x="106299" y="35570"/>
                      <a:pt x="104680" y="40189"/>
                    </a:cubicBezTo>
                    <a:cubicBezTo>
                      <a:pt x="90125" y="81604"/>
                      <a:pt x="70561" y="122323"/>
                      <a:pt x="60646" y="165195"/>
                    </a:cubicBezTo>
                    <a:cubicBezTo>
                      <a:pt x="51892" y="203086"/>
                      <a:pt x="29585" y="236671"/>
                      <a:pt x="23774" y="276723"/>
                    </a:cubicBezTo>
                    <a:cubicBezTo>
                      <a:pt x="9334" y="376269"/>
                      <a:pt x="2343" y="477615"/>
                      <a:pt x="1495" y="578256"/>
                    </a:cubicBezTo>
                    <a:cubicBezTo>
                      <a:pt x="1200" y="612937"/>
                      <a:pt x="14668" y="726170"/>
                      <a:pt x="0" y="750145"/>
                    </a:cubicBezTo>
                    <a:lnTo>
                      <a:pt x="29251" y="8247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7"/>
              <p:cNvSpPr/>
              <p:nvPr/>
            </p:nvSpPr>
            <p:spPr>
              <a:xfrm>
                <a:off x="1083304" y="3808620"/>
                <a:ext cx="300599" cy="1051239"/>
              </a:xfrm>
              <a:custGeom>
                <a:avLst/>
                <a:gdLst/>
                <a:ahLst/>
                <a:cxnLst/>
                <a:rect l="l" t="t" r="r" b="b"/>
                <a:pathLst>
                  <a:path w="300599" h="1051239" extrusionOk="0">
                    <a:moveTo>
                      <a:pt x="17459" y="1049810"/>
                    </a:moveTo>
                    <a:cubicBezTo>
                      <a:pt x="25822" y="1062954"/>
                      <a:pt x="9753" y="981696"/>
                      <a:pt x="9401" y="960751"/>
                    </a:cubicBezTo>
                    <a:cubicBezTo>
                      <a:pt x="8372" y="900229"/>
                      <a:pt x="18354" y="835202"/>
                      <a:pt x="30918" y="775785"/>
                    </a:cubicBezTo>
                    <a:cubicBezTo>
                      <a:pt x="39395" y="735637"/>
                      <a:pt x="71923" y="702462"/>
                      <a:pt x="88839" y="667429"/>
                    </a:cubicBezTo>
                    <a:cubicBezTo>
                      <a:pt x="117366" y="608345"/>
                      <a:pt x="156276" y="554253"/>
                      <a:pt x="184670" y="495445"/>
                    </a:cubicBezTo>
                    <a:cubicBezTo>
                      <a:pt x="205768" y="451735"/>
                      <a:pt x="211121" y="397500"/>
                      <a:pt x="233447" y="355828"/>
                    </a:cubicBezTo>
                    <a:cubicBezTo>
                      <a:pt x="256174" y="313442"/>
                      <a:pt x="280939" y="261721"/>
                      <a:pt x="280996" y="213553"/>
                    </a:cubicBezTo>
                    <a:cubicBezTo>
                      <a:pt x="281063" y="168223"/>
                      <a:pt x="285492" y="117455"/>
                      <a:pt x="293827" y="72916"/>
                    </a:cubicBezTo>
                    <a:cubicBezTo>
                      <a:pt x="296808" y="56971"/>
                      <a:pt x="299599" y="40236"/>
                      <a:pt x="298484" y="23977"/>
                    </a:cubicBezTo>
                    <a:cubicBezTo>
                      <a:pt x="297951" y="16119"/>
                      <a:pt x="304333" y="-2931"/>
                      <a:pt x="297189" y="383"/>
                    </a:cubicBezTo>
                    <a:cubicBezTo>
                      <a:pt x="295265" y="1279"/>
                      <a:pt x="294598" y="43684"/>
                      <a:pt x="292531" y="49323"/>
                    </a:cubicBezTo>
                    <a:cubicBezTo>
                      <a:pt x="279758" y="84308"/>
                      <a:pt x="249954" y="130495"/>
                      <a:pt x="227885" y="160032"/>
                    </a:cubicBezTo>
                    <a:cubicBezTo>
                      <a:pt x="192138" y="207886"/>
                      <a:pt x="135950" y="244557"/>
                      <a:pt x="106479" y="299554"/>
                    </a:cubicBezTo>
                    <a:cubicBezTo>
                      <a:pt x="45319" y="413645"/>
                      <a:pt x="23469" y="555148"/>
                      <a:pt x="24583" y="683602"/>
                    </a:cubicBezTo>
                    <a:cubicBezTo>
                      <a:pt x="24983" y="730332"/>
                      <a:pt x="19802" y="766432"/>
                      <a:pt x="19802" y="766432"/>
                    </a:cubicBezTo>
                    <a:cubicBezTo>
                      <a:pt x="19802" y="766432"/>
                      <a:pt x="-23146" y="986002"/>
                      <a:pt x="17459" y="1049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7"/>
              <p:cNvSpPr/>
              <p:nvPr/>
            </p:nvSpPr>
            <p:spPr>
              <a:xfrm>
                <a:off x="259396" y="4451460"/>
                <a:ext cx="755570" cy="317914"/>
              </a:xfrm>
              <a:custGeom>
                <a:avLst/>
                <a:gdLst/>
                <a:ahLst/>
                <a:cxnLst/>
                <a:rect l="l" t="t" r="r" b="b"/>
                <a:pathLst>
                  <a:path w="755570" h="317914" extrusionOk="0">
                    <a:moveTo>
                      <a:pt x="753508" y="303662"/>
                    </a:moveTo>
                    <a:cubicBezTo>
                      <a:pt x="752184" y="307443"/>
                      <a:pt x="758108" y="324503"/>
                      <a:pt x="746440" y="315149"/>
                    </a:cubicBezTo>
                    <a:cubicBezTo>
                      <a:pt x="716122" y="290841"/>
                      <a:pt x="628873" y="282316"/>
                      <a:pt x="616195" y="280840"/>
                    </a:cubicBezTo>
                    <a:cubicBezTo>
                      <a:pt x="492999" y="266505"/>
                      <a:pt x="354896" y="241968"/>
                      <a:pt x="245457" y="180904"/>
                    </a:cubicBezTo>
                    <a:cubicBezTo>
                      <a:pt x="181853" y="145413"/>
                      <a:pt x="109476" y="111562"/>
                      <a:pt x="57228" y="59803"/>
                    </a:cubicBezTo>
                    <a:cubicBezTo>
                      <a:pt x="38813" y="41563"/>
                      <a:pt x="-16805" y="-11711"/>
                      <a:pt x="4983" y="2329"/>
                    </a:cubicBezTo>
                    <a:cubicBezTo>
                      <a:pt x="65950" y="41619"/>
                      <a:pt x="172935" y="75243"/>
                      <a:pt x="234709" y="88016"/>
                    </a:cubicBezTo>
                    <a:cubicBezTo>
                      <a:pt x="288205" y="99074"/>
                      <a:pt x="346971" y="98798"/>
                      <a:pt x="398825" y="116819"/>
                    </a:cubicBezTo>
                    <a:cubicBezTo>
                      <a:pt x="487979" y="147814"/>
                      <a:pt x="563493" y="204049"/>
                      <a:pt x="645142" y="248274"/>
                    </a:cubicBezTo>
                    <a:cubicBezTo>
                      <a:pt x="670135" y="261819"/>
                      <a:pt x="738868" y="276925"/>
                      <a:pt x="754194" y="294375"/>
                    </a:cubicBezTo>
                    <a:cubicBezTo>
                      <a:pt x="757061" y="297642"/>
                      <a:pt x="754755" y="300137"/>
                      <a:pt x="753508" y="303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7"/>
              <p:cNvSpPr/>
              <p:nvPr/>
            </p:nvSpPr>
            <p:spPr>
              <a:xfrm>
                <a:off x="1000288" y="4745719"/>
                <a:ext cx="104008" cy="131922"/>
              </a:xfrm>
              <a:custGeom>
                <a:avLst/>
                <a:gdLst/>
                <a:ahLst/>
                <a:cxnLst/>
                <a:rect l="l" t="t" r="r" b="b"/>
                <a:pathLst>
                  <a:path w="104008" h="131922" extrusionOk="0">
                    <a:moveTo>
                      <a:pt x="11739" y="58"/>
                    </a:moveTo>
                    <a:cubicBezTo>
                      <a:pt x="9091" y="-246"/>
                      <a:pt x="6253" y="658"/>
                      <a:pt x="3995" y="2439"/>
                    </a:cubicBezTo>
                    <a:cubicBezTo>
                      <a:pt x="-510" y="6002"/>
                      <a:pt x="-1348" y="12517"/>
                      <a:pt x="2214" y="17022"/>
                    </a:cubicBezTo>
                    <a:cubicBezTo>
                      <a:pt x="5176" y="20766"/>
                      <a:pt x="8463" y="24604"/>
                      <a:pt x="12034" y="28633"/>
                    </a:cubicBezTo>
                    <a:cubicBezTo>
                      <a:pt x="19073" y="36568"/>
                      <a:pt x="25931" y="43606"/>
                      <a:pt x="38523" y="56313"/>
                    </a:cubicBezTo>
                    <a:cubicBezTo>
                      <a:pt x="53392" y="71305"/>
                      <a:pt x="57240" y="75353"/>
                      <a:pt x="63527" y="82211"/>
                    </a:cubicBezTo>
                    <a:cubicBezTo>
                      <a:pt x="65860" y="84755"/>
                      <a:pt x="66975" y="88108"/>
                      <a:pt x="68889" y="90841"/>
                    </a:cubicBezTo>
                    <a:cubicBezTo>
                      <a:pt x="75919" y="98756"/>
                      <a:pt x="80548" y="106319"/>
                      <a:pt x="83472" y="113463"/>
                    </a:cubicBezTo>
                    <a:cubicBezTo>
                      <a:pt x="83901" y="113901"/>
                      <a:pt x="84777" y="113711"/>
                      <a:pt x="84958" y="114358"/>
                    </a:cubicBezTo>
                    <a:cubicBezTo>
                      <a:pt x="85739" y="117092"/>
                      <a:pt x="88082" y="124617"/>
                      <a:pt x="88234" y="125074"/>
                    </a:cubicBezTo>
                    <a:cubicBezTo>
                      <a:pt x="89139" y="127741"/>
                      <a:pt x="89482" y="129255"/>
                      <a:pt x="90025" y="131027"/>
                    </a:cubicBezTo>
                    <a:cubicBezTo>
                      <a:pt x="92330" y="131456"/>
                      <a:pt x="93892" y="131922"/>
                      <a:pt x="93892" y="131922"/>
                    </a:cubicBezTo>
                    <a:cubicBezTo>
                      <a:pt x="93892" y="131922"/>
                      <a:pt x="94188" y="130379"/>
                      <a:pt x="96274" y="128046"/>
                    </a:cubicBezTo>
                    <a:cubicBezTo>
                      <a:pt x="96655" y="128360"/>
                      <a:pt x="97150" y="128065"/>
                      <a:pt x="97169" y="128646"/>
                    </a:cubicBezTo>
                    <a:cubicBezTo>
                      <a:pt x="97159" y="128388"/>
                      <a:pt x="104017" y="131922"/>
                      <a:pt x="104008" y="131922"/>
                    </a:cubicBezTo>
                    <a:cubicBezTo>
                      <a:pt x="104084" y="131198"/>
                      <a:pt x="99302" y="128951"/>
                      <a:pt x="96569" y="127750"/>
                    </a:cubicBezTo>
                    <a:cubicBezTo>
                      <a:pt x="97540" y="126750"/>
                      <a:pt x="97655" y="125788"/>
                      <a:pt x="100141" y="124474"/>
                    </a:cubicBezTo>
                    <a:cubicBezTo>
                      <a:pt x="102484" y="120597"/>
                      <a:pt x="102360" y="120549"/>
                      <a:pt x="102522" y="119121"/>
                    </a:cubicBezTo>
                    <a:cubicBezTo>
                      <a:pt x="102693" y="118140"/>
                      <a:pt x="102846" y="117425"/>
                      <a:pt x="102817" y="116444"/>
                    </a:cubicBezTo>
                    <a:cubicBezTo>
                      <a:pt x="102789" y="115311"/>
                      <a:pt x="101988" y="114472"/>
                      <a:pt x="101627" y="113463"/>
                    </a:cubicBezTo>
                    <a:cubicBezTo>
                      <a:pt x="101379" y="112587"/>
                      <a:pt x="98922" y="101614"/>
                      <a:pt x="98359" y="100071"/>
                    </a:cubicBezTo>
                    <a:cubicBezTo>
                      <a:pt x="93892" y="87765"/>
                      <a:pt x="87625" y="77306"/>
                      <a:pt x="79005" y="67924"/>
                    </a:cubicBezTo>
                    <a:cubicBezTo>
                      <a:pt x="72461" y="60780"/>
                      <a:pt x="68499" y="56942"/>
                      <a:pt x="53411" y="41730"/>
                    </a:cubicBezTo>
                    <a:cubicBezTo>
                      <a:pt x="41076" y="29290"/>
                      <a:pt x="34513" y="22194"/>
                      <a:pt x="27808" y="14641"/>
                    </a:cubicBezTo>
                    <a:cubicBezTo>
                      <a:pt x="24484" y="10888"/>
                      <a:pt x="21293" y="7345"/>
                      <a:pt x="18588" y="3925"/>
                    </a:cubicBezTo>
                    <a:cubicBezTo>
                      <a:pt x="16806" y="1678"/>
                      <a:pt x="14387" y="363"/>
                      <a:pt x="11739" y="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4" name="Picture 3">
            <a:extLst>
              <a:ext uri="{FF2B5EF4-FFF2-40B4-BE49-F238E27FC236}">
                <a16:creationId xmlns:a16="http://schemas.microsoft.com/office/drawing/2014/main" id="{891B42C8-C2A1-42FF-A2F3-EE5CAA3E31DB}"/>
              </a:ext>
            </a:extLst>
          </p:cNvPr>
          <p:cNvPicPr>
            <a:picLocks noChangeAspect="1"/>
          </p:cNvPicPr>
          <p:nvPr/>
        </p:nvPicPr>
        <p:blipFill>
          <a:blip r:embed="rId3"/>
          <a:stretch>
            <a:fillRect/>
          </a:stretch>
        </p:blipFill>
        <p:spPr>
          <a:xfrm>
            <a:off x="1724240" y="736355"/>
            <a:ext cx="5095948" cy="43531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1">
                                            <p:txEl>
                                              <p:pRg st="0" end="0"/>
                                            </p:txEl>
                                          </p:spTgt>
                                        </p:tgtEl>
                                        <p:attrNameLst>
                                          <p:attrName>style.visibility</p:attrName>
                                        </p:attrNameLst>
                                      </p:cBhvr>
                                      <p:to>
                                        <p:strVal val="visible"/>
                                      </p:to>
                                    </p:set>
                                    <p:animEffect transition="in" filter="fade">
                                      <p:cBhvr>
                                        <p:cTn id="14" dur="1000"/>
                                        <p:tgtEl>
                                          <p:spTgt spid="821">
                                            <p:txEl>
                                              <p:pRg st="0" end="0"/>
                                            </p:txEl>
                                          </p:spTgt>
                                        </p:tgtEl>
                                      </p:cBhvr>
                                    </p:animEffect>
                                    <p:anim calcmode="lin" valueType="num">
                                      <p:cBhvr>
                                        <p:cTn id="15" dur="1000" fill="hold"/>
                                        <p:tgtEl>
                                          <p:spTgt spid="82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1">
                                            <p:txEl>
                                              <p:pRg st="2" end="2"/>
                                            </p:txEl>
                                          </p:spTgt>
                                        </p:tgtEl>
                                        <p:attrNameLst>
                                          <p:attrName>style.visibility</p:attrName>
                                        </p:attrNameLst>
                                      </p:cBhvr>
                                      <p:to>
                                        <p:strVal val="visible"/>
                                      </p:to>
                                    </p:set>
                                    <p:animEffect transition="in" filter="fade">
                                      <p:cBhvr>
                                        <p:cTn id="21" dur="1000"/>
                                        <p:tgtEl>
                                          <p:spTgt spid="821">
                                            <p:txEl>
                                              <p:pRg st="2" end="2"/>
                                            </p:txEl>
                                          </p:spTgt>
                                        </p:tgtEl>
                                      </p:cBhvr>
                                    </p:animEffect>
                                    <p:anim calcmode="lin" valueType="num">
                                      <p:cBhvr>
                                        <p:cTn id="22" dur="1000" fill="hold"/>
                                        <p:tgtEl>
                                          <p:spTgt spid="8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21">
                                            <p:txEl>
                                              <p:pRg st="3" end="3"/>
                                            </p:txEl>
                                          </p:spTgt>
                                        </p:tgtEl>
                                        <p:attrNameLst>
                                          <p:attrName>style.visibility</p:attrName>
                                        </p:attrNameLst>
                                      </p:cBhvr>
                                      <p:to>
                                        <p:strVal val="visible"/>
                                      </p:to>
                                    </p:set>
                                    <p:animEffect transition="in" filter="fade">
                                      <p:cBhvr>
                                        <p:cTn id="28" dur="1000"/>
                                        <p:tgtEl>
                                          <p:spTgt spid="821">
                                            <p:txEl>
                                              <p:pRg st="3" end="3"/>
                                            </p:txEl>
                                          </p:spTgt>
                                        </p:tgtEl>
                                      </p:cBhvr>
                                    </p:animEffect>
                                    <p:anim calcmode="lin" valueType="num">
                                      <p:cBhvr>
                                        <p:cTn id="29" dur="1000" fill="hold"/>
                                        <p:tgtEl>
                                          <p:spTgt spid="8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build="p"/>
    </p:bldLst>
  </p:timing>
</p:sld>
</file>

<file path=ppt/theme/theme1.xml><?xml version="1.0" encoding="utf-8"?>
<a:theme xmlns:a="http://schemas.openxmlformats.org/drawingml/2006/main" name="SlidesMania">
  <a:themeElements>
    <a:clrScheme name="Simple Light">
      <a:dk1>
        <a:srgbClr val="3B3F2F"/>
      </a:dk1>
      <a:lt1>
        <a:srgbClr val="F6F6E6"/>
      </a:lt1>
      <a:dk2>
        <a:srgbClr val="000000"/>
      </a:dk2>
      <a:lt2>
        <a:srgbClr val="EEEEEE"/>
      </a:lt2>
      <a:accent1>
        <a:srgbClr val="859C8C"/>
      </a:accent1>
      <a:accent2>
        <a:srgbClr val="484E32"/>
      </a:accent2>
      <a:accent3>
        <a:srgbClr val="D7D6C2"/>
      </a:accent3>
      <a:accent4>
        <a:srgbClr val="F6F6E6"/>
      </a:accent4>
      <a:accent5>
        <a:srgbClr val="000000"/>
      </a:accent5>
      <a:accent6>
        <a:srgbClr val="FFFFFF"/>
      </a:accent6>
      <a:hlink>
        <a:srgbClr val="3C42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1592</Words>
  <Application>Microsoft Office PowerPoint</Application>
  <PresentationFormat>Widescreen</PresentationFormat>
  <Paragraphs>138</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Aldrich</vt:lpstr>
      <vt:lpstr>Arial</vt:lpstr>
      <vt:lpstr>Poppins Light</vt:lpstr>
      <vt:lpstr>Calibri</vt:lpstr>
      <vt:lpstr>Yeseva One</vt:lpstr>
      <vt:lpstr>Abril Fatface</vt:lpstr>
      <vt:lpstr>SlidesMania</vt:lpstr>
      <vt:lpstr>Perception</vt:lpstr>
      <vt:lpstr>What is Perception...</vt:lpstr>
      <vt:lpstr>Sensation &amp; Perception</vt:lpstr>
      <vt:lpstr>The Importance  of Recognizing the Difference </vt:lpstr>
      <vt:lpstr>Perception Theories.</vt:lpstr>
      <vt:lpstr>The Gestalt Theory</vt:lpstr>
      <vt:lpstr>Gestalt Principles</vt:lpstr>
      <vt:lpstr>PowerPoint Presentation</vt:lpstr>
      <vt:lpstr>PowerPoint Presentation</vt:lpstr>
      <vt:lpstr>PowerPoint Presentation</vt:lpstr>
      <vt:lpstr>Signal Detection Theory: </vt:lpstr>
      <vt:lpstr>Top-Down and Bottom-Up Processing Theory: </vt:lpstr>
      <vt:lpstr>PowerPoint Presentation</vt:lpstr>
      <vt:lpstr>Types of Perception</vt:lpstr>
      <vt:lpstr>Examples</vt:lpstr>
      <vt:lpstr>subcategories of visual perception are:</vt:lpstr>
      <vt:lpstr>PowerPoint Presentation</vt:lpstr>
      <vt:lpstr>PowerPoint Presentation</vt:lpstr>
      <vt:lpstr>PowerPoint Presentation</vt:lpstr>
      <vt:lpstr>Perception Models:</vt:lpstr>
      <vt:lpstr>PowerPoint Presentation</vt:lpstr>
      <vt:lpstr>PowerPoint Presentation</vt:lpstr>
      <vt:lpstr>The Relationship between Perception &amp; Production</vt:lpstr>
      <vt:lpstr>In simple terms</vt:lpstr>
      <vt:lpstr>Factors that influence perception in SLA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dc:title>
  <dc:creator>ENGY</dc:creator>
  <cp:lastModifiedBy>taki eddine hannachi</cp:lastModifiedBy>
  <cp:revision>30</cp:revision>
  <dcterms:modified xsi:type="dcterms:W3CDTF">2024-02-12T23:11:43Z</dcterms:modified>
</cp:coreProperties>
</file>