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9" r:id="rId1"/>
    <p:sldMasterId id="2147483996" r:id="rId2"/>
  </p:sldMasterIdLst>
  <p:notesMasterIdLst>
    <p:notesMasterId r:id="rId10"/>
  </p:notesMasterIdLst>
  <p:sldIdLst>
    <p:sldId id="258" r:id="rId3"/>
    <p:sldId id="348" r:id="rId4"/>
    <p:sldId id="352" r:id="rId5"/>
    <p:sldId id="354" r:id="rId6"/>
    <p:sldId id="355" r:id="rId7"/>
    <p:sldId id="356" r:id="rId8"/>
    <p:sldId id="28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1114E9-A0A4-4753-8F64-29BFC4614261}" type="doc">
      <dgm:prSet loTypeId="urn:microsoft.com/office/officeart/2005/8/layout/cycle3" loCatId="cycle" qsTypeId="urn:microsoft.com/office/officeart/2005/8/quickstyle/simple1" qsCatId="simple" csTypeId="urn:microsoft.com/office/officeart/2005/8/colors/colorful3" csCatId="colorful"/>
      <dgm:spPr/>
      <dgm:t>
        <a:bodyPr/>
        <a:lstStyle/>
        <a:p>
          <a:endParaRPr lang="fr-FR"/>
        </a:p>
      </dgm:t>
    </dgm:pt>
    <dgm:pt modelId="{16844639-A72B-4A2B-A1FF-7A2B5AA6D589}">
      <dgm:prSet custT="1"/>
      <dgm:spPr/>
      <dgm:t>
        <a:bodyPr/>
        <a:lstStyle/>
        <a:p>
          <a:pPr rtl="1"/>
          <a:r>
            <a:rPr lang="ar-SA" sz="2800" b="1" smtClean="0">
              <a:cs typeface="Simplified Arabic" pitchFamily="2" charset="-78"/>
            </a:rPr>
            <a:t>نظرية السلوك التصديري</a:t>
          </a:r>
          <a:endParaRPr lang="fr-FR" sz="2800">
            <a:cs typeface="Simplified Arabic" pitchFamily="2" charset="-78"/>
          </a:endParaRPr>
        </a:p>
      </dgm:t>
    </dgm:pt>
    <dgm:pt modelId="{098A1042-3B91-4453-86B1-483C44172CB6}" type="parTrans" cxnId="{CDFEE0EC-F17B-46AE-9392-A5EE77F3DEB9}">
      <dgm:prSet/>
      <dgm:spPr/>
      <dgm:t>
        <a:bodyPr/>
        <a:lstStyle/>
        <a:p>
          <a:endParaRPr lang="fr-FR" sz="1400">
            <a:cs typeface="Simplified Arabic" pitchFamily="2" charset="-78"/>
          </a:endParaRPr>
        </a:p>
      </dgm:t>
    </dgm:pt>
    <dgm:pt modelId="{E50D0391-A4EF-4562-8F56-72D005587532}" type="sibTrans" cxnId="{CDFEE0EC-F17B-46AE-9392-A5EE77F3DEB9}">
      <dgm:prSet/>
      <dgm:spPr/>
      <dgm:t>
        <a:bodyPr/>
        <a:lstStyle/>
        <a:p>
          <a:endParaRPr lang="fr-FR" sz="1400">
            <a:cs typeface="Simplified Arabic" pitchFamily="2" charset="-78"/>
          </a:endParaRPr>
        </a:p>
      </dgm:t>
    </dgm:pt>
    <dgm:pt modelId="{280AD294-DB9D-4CAC-B33B-2E619BD6BB7B}">
      <dgm:prSet custT="1"/>
      <dgm:spPr/>
      <dgm:t>
        <a:bodyPr/>
        <a:lstStyle/>
        <a:p>
          <a:pPr rtl="1"/>
          <a:r>
            <a:rPr lang="ar-SA" sz="2800" b="1" smtClean="0">
              <a:cs typeface="Simplified Arabic" pitchFamily="2" charset="-78"/>
            </a:rPr>
            <a:t>نظرية عدم كمال السوق</a:t>
          </a:r>
          <a:endParaRPr lang="fr-FR" sz="2800">
            <a:cs typeface="Simplified Arabic" pitchFamily="2" charset="-78"/>
          </a:endParaRPr>
        </a:p>
      </dgm:t>
    </dgm:pt>
    <dgm:pt modelId="{8FD08158-BBB0-44DC-BC9B-C73DDC178540}" type="parTrans" cxnId="{73F21152-807C-473E-BBD7-5411EB66BAF1}">
      <dgm:prSet/>
      <dgm:spPr/>
      <dgm:t>
        <a:bodyPr/>
        <a:lstStyle/>
        <a:p>
          <a:endParaRPr lang="fr-FR" sz="1400">
            <a:cs typeface="Simplified Arabic" pitchFamily="2" charset="-78"/>
          </a:endParaRPr>
        </a:p>
      </dgm:t>
    </dgm:pt>
    <dgm:pt modelId="{F6B3D87E-9AEF-421E-AE4E-75F98B763B55}" type="sibTrans" cxnId="{73F21152-807C-473E-BBD7-5411EB66BAF1}">
      <dgm:prSet/>
      <dgm:spPr/>
      <dgm:t>
        <a:bodyPr/>
        <a:lstStyle/>
        <a:p>
          <a:endParaRPr lang="fr-FR" sz="1400">
            <a:cs typeface="Simplified Arabic" pitchFamily="2" charset="-78"/>
          </a:endParaRPr>
        </a:p>
      </dgm:t>
    </dgm:pt>
    <dgm:pt modelId="{FE8DA332-700C-4B9D-8475-BFC89EF3C470}">
      <dgm:prSet custT="1"/>
      <dgm:spPr/>
      <dgm:t>
        <a:bodyPr/>
        <a:lstStyle/>
        <a:p>
          <a:pPr rtl="1"/>
          <a:r>
            <a:rPr lang="ar-SA" sz="2800" b="1" smtClean="0">
              <a:cs typeface="Simplified Arabic" pitchFamily="2" charset="-78"/>
            </a:rPr>
            <a:t>نظرية حياة المنتوج</a:t>
          </a:r>
          <a:endParaRPr lang="fr-FR" sz="2800">
            <a:cs typeface="Simplified Arabic" pitchFamily="2" charset="-78"/>
          </a:endParaRPr>
        </a:p>
      </dgm:t>
    </dgm:pt>
    <dgm:pt modelId="{7D66F77C-322A-4A26-975A-A0F3F1A0CFF9}" type="parTrans" cxnId="{D9F423D7-0E88-4045-92AC-CBEEA5E6D87B}">
      <dgm:prSet/>
      <dgm:spPr/>
      <dgm:t>
        <a:bodyPr/>
        <a:lstStyle/>
        <a:p>
          <a:endParaRPr lang="fr-FR" sz="1400">
            <a:cs typeface="Simplified Arabic" pitchFamily="2" charset="-78"/>
          </a:endParaRPr>
        </a:p>
      </dgm:t>
    </dgm:pt>
    <dgm:pt modelId="{2C5656B4-354B-4ED8-82B6-ED2BEF52EE62}" type="sibTrans" cxnId="{D9F423D7-0E88-4045-92AC-CBEEA5E6D87B}">
      <dgm:prSet/>
      <dgm:spPr/>
      <dgm:t>
        <a:bodyPr/>
        <a:lstStyle/>
        <a:p>
          <a:endParaRPr lang="fr-FR" sz="1400">
            <a:cs typeface="Simplified Arabic" pitchFamily="2" charset="-78"/>
          </a:endParaRPr>
        </a:p>
      </dgm:t>
    </dgm:pt>
    <dgm:pt modelId="{D53B4509-42E5-4BAB-8569-C07EB80AFF3F}">
      <dgm:prSet custT="1"/>
      <dgm:spPr/>
      <dgm:t>
        <a:bodyPr/>
        <a:lstStyle/>
        <a:p>
          <a:pPr rtl="1"/>
          <a:r>
            <a:rPr lang="ar-SA" sz="2800" b="1" smtClean="0">
              <a:cs typeface="Simplified Arabic" pitchFamily="2" charset="-78"/>
            </a:rPr>
            <a:t>نظرية الموقع والدوافع</a:t>
          </a:r>
          <a:r>
            <a:rPr lang="fr-FR" sz="2800" b="1" smtClean="0">
              <a:cs typeface="Simplified Arabic" pitchFamily="2" charset="-78"/>
            </a:rPr>
            <a:t> :</a:t>
          </a:r>
          <a:endParaRPr lang="fr-FR" sz="2800">
            <a:cs typeface="Simplified Arabic" pitchFamily="2" charset="-78"/>
          </a:endParaRPr>
        </a:p>
      </dgm:t>
    </dgm:pt>
    <dgm:pt modelId="{339E8A13-882F-4A1F-9E61-90B15FFEBB36}" type="parTrans" cxnId="{891F4B1B-4647-43C2-81B7-40CAA01742EE}">
      <dgm:prSet/>
      <dgm:spPr/>
      <dgm:t>
        <a:bodyPr/>
        <a:lstStyle/>
        <a:p>
          <a:endParaRPr lang="fr-FR" sz="1400">
            <a:cs typeface="Simplified Arabic" pitchFamily="2" charset="-78"/>
          </a:endParaRPr>
        </a:p>
      </dgm:t>
    </dgm:pt>
    <dgm:pt modelId="{44C04ED0-C2DF-4504-9850-42DA3B2C3153}" type="sibTrans" cxnId="{891F4B1B-4647-43C2-81B7-40CAA01742EE}">
      <dgm:prSet/>
      <dgm:spPr/>
      <dgm:t>
        <a:bodyPr/>
        <a:lstStyle/>
        <a:p>
          <a:endParaRPr lang="fr-FR" sz="1400">
            <a:cs typeface="Simplified Arabic" pitchFamily="2" charset="-78"/>
          </a:endParaRPr>
        </a:p>
      </dgm:t>
    </dgm:pt>
    <dgm:pt modelId="{F40F8978-CC2C-42C4-8FCA-B82EA262C076}" type="pres">
      <dgm:prSet presAssocID="{8D1114E9-A0A4-4753-8F64-29BFC4614261}" presName="Name0" presStyleCnt="0">
        <dgm:presLayoutVars>
          <dgm:dir/>
          <dgm:resizeHandles val="exact"/>
        </dgm:presLayoutVars>
      </dgm:prSet>
      <dgm:spPr/>
    </dgm:pt>
    <dgm:pt modelId="{BB21275D-05EF-4C36-9711-A36A2F1B00D6}" type="pres">
      <dgm:prSet presAssocID="{8D1114E9-A0A4-4753-8F64-29BFC4614261}" presName="cycle" presStyleCnt="0"/>
      <dgm:spPr/>
    </dgm:pt>
    <dgm:pt modelId="{759BB2F1-CD70-4983-AA4C-9F45DE540E13}" type="pres">
      <dgm:prSet presAssocID="{16844639-A72B-4A2B-A1FF-7A2B5AA6D589}" presName="nodeFirstNode" presStyleLbl="node1" presStyleIdx="0" presStyleCnt="4">
        <dgm:presLayoutVars>
          <dgm:bulletEnabled val="1"/>
        </dgm:presLayoutVars>
      </dgm:prSet>
      <dgm:spPr/>
    </dgm:pt>
    <dgm:pt modelId="{8715BBF2-D098-42AB-A57B-7D0111A6DAA6}" type="pres">
      <dgm:prSet presAssocID="{E50D0391-A4EF-4562-8F56-72D005587532}" presName="sibTransFirstNode" presStyleLbl="bgShp" presStyleIdx="0" presStyleCnt="1"/>
      <dgm:spPr/>
    </dgm:pt>
    <dgm:pt modelId="{7471C16E-9B0B-48D5-8D21-ECC28DB70FB7}" type="pres">
      <dgm:prSet presAssocID="{280AD294-DB9D-4CAC-B33B-2E619BD6BB7B}" presName="nodeFollowingNodes" presStyleLbl="node1" presStyleIdx="1" presStyleCnt="4">
        <dgm:presLayoutVars>
          <dgm:bulletEnabled val="1"/>
        </dgm:presLayoutVars>
      </dgm:prSet>
      <dgm:spPr/>
    </dgm:pt>
    <dgm:pt modelId="{823B026E-BAA6-4B43-8E90-973487DF5DB8}" type="pres">
      <dgm:prSet presAssocID="{FE8DA332-700C-4B9D-8475-BFC89EF3C470}" presName="nodeFollowingNodes" presStyleLbl="node1" presStyleIdx="2" presStyleCnt="4">
        <dgm:presLayoutVars>
          <dgm:bulletEnabled val="1"/>
        </dgm:presLayoutVars>
      </dgm:prSet>
      <dgm:spPr/>
    </dgm:pt>
    <dgm:pt modelId="{67690D3F-7EDA-4E67-9449-F55F96785DB4}" type="pres">
      <dgm:prSet presAssocID="{D53B4509-42E5-4BAB-8569-C07EB80AFF3F}" presName="nodeFollowingNodes" presStyleLbl="node1" presStyleIdx="3" presStyleCnt="4">
        <dgm:presLayoutVars>
          <dgm:bulletEnabled val="1"/>
        </dgm:presLayoutVars>
      </dgm:prSet>
      <dgm:spPr/>
    </dgm:pt>
  </dgm:ptLst>
  <dgm:cxnLst>
    <dgm:cxn modelId="{01A72488-36D9-4171-A692-F2103B8937E0}" type="presOf" srcId="{D53B4509-42E5-4BAB-8569-C07EB80AFF3F}" destId="{67690D3F-7EDA-4E67-9449-F55F96785DB4}" srcOrd="0" destOrd="0" presId="urn:microsoft.com/office/officeart/2005/8/layout/cycle3"/>
    <dgm:cxn modelId="{9AD62B54-E375-4720-9285-3E89A56949BD}" type="presOf" srcId="{FE8DA332-700C-4B9D-8475-BFC89EF3C470}" destId="{823B026E-BAA6-4B43-8E90-973487DF5DB8}" srcOrd="0" destOrd="0" presId="urn:microsoft.com/office/officeart/2005/8/layout/cycle3"/>
    <dgm:cxn modelId="{891F4B1B-4647-43C2-81B7-40CAA01742EE}" srcId="{8D1114E9-A0A4-4753-8F64-29BFC4614261}" destId="{D53B4509-42E5-4BAB-8569-C07EB80AFF3F}" srcOrd="3" destOrd="0" parTransId="{339E8A13-882F-4A1F-9E61-90B15FFEBB36}" sibTransId="{44C04ED0-C2DF-4504-9850-42DA3B2C3153}"/>
    <dgm:cxn modelId="{E5C67ED5-4ACA-403D-8D1F-8BD483889AAD}" type="presOf" srcId="{280AD294-DB9D-4CAC-B33B-2E619BD6BB7B}" destId="{7471C16E-9B0B-48D5-8D21-ECC28DB70FB7}" srcOrd="0" destOrd="0" presId="urn:microsoft.com/office/officeart/2005/8/layout/cycle3"/>
    <dgm:cxn modelId="{D9F423D7-0E88-4045-92AC-CBEEA5E6D87B}" srcId="{8D1114E9-A0A4-4753-8F64-29BFC4614261}" destId="{FE8DA332-700C-4B9D-8475-BFC89EF3C470}" srcOrd="2" destOrd="0" parTransId="{7D66F77C-322A-4A26-975A-A0F3F1A0CFF9}" sibTransId="{2C5656B4-354B-4ED8-82B6-ED2BEF52EE62}"/>
    <dgm:cxn modelId="{DCB1DCAF-3A48-4EFD-A7BF-1091EC956779}" type="presOf" srcId="{E50D0391-A4EF-4562-8F56-72D005587532}" destId="{8715BBF2-D098-42AB-A57B-7D0111A6DAA6}" srcOrd="0" destOrd="0" presId="urn:microsoft.com/office/officeart/2005/8/layout/cycle3"/>
    <dgm:cxn modelId="{137D2EA0-3AD2-48A2-8359-DFBD8B867B24}" type="presOf" srcId="{16844639-A72B-4A2B-A1FF-7A2B5AA6D589}" destId="{759BB2F1-CD70-4983-AA4C-9F45DE540E13}" srcOrd="0" destOrd="0" presId="urn:microsoft.com/office/officeart/2005/8/layout/cycle3"/>
    <dgm:cxn modelId="{58B4E818-C392-4506-A38B-2BF1B82CA3A8}" type="presOf" srcId="{8D1114E9-A0A4-4753-8F64-29BFC4614261}" destId="{F40F8978-CC2C-42C4-8FCA-B82EA262C076}" srcOrd="0" destOrd="0" presId="urn:microsoft.com/office/officeart/2005/8/layout/cycle3"/>
    <dgm:cxn modelId="{73F21152-807C-473E-BBD7-5411EB66BAF1}" srcId="{8D1114E9-A0A4-4753-8F64-29BFC4614261}" destId="{280AD294-DB9D-4CAC-B33B-2E619BD6BB7B}" srcOrd="1" destOrd="0" parTransId="{8FD08158-BBB0-44DC-BC9B-C73DDC178540}" sibTransId="{F6B3D87E-9AEF-421E-AE4E-75F98B763B55}"/>
    <dgm:cxn modelId="{CDFEE0EC-F17B-46AE-9392-A5EE77F3DEB9}" srcId="{8D1114E9-A0A4-4753-8F64-29BFC4614261}" destId="{16844639-A72B-4A2B-A1FF-7A2B5AA6D589}" srcOrd="0" destOrd="0" parTransId="{098A1042-3B91-4453-86B1-483C44172CB6}" sibTransId="{E50D0391-A4EF-4562-8F56-72D005587532}"/>
    <dgm:cxn modelId="{28B85C73-AE0A-458A-AF2F-0A768AC3A91B}" type="presParOf" srcId="{F40F8978-CC2C-42C4-8FCA-B82EA262C076}" destId="{BB21275D-05EF-4C36-9711-A36A2F1B00D6}" srcOrd="0" destOrd="0" presId="urn:microsoft.com/office/officeart/2005/8/layout/cycle3"/>
    <dgm:cxn modelId="{01568052-D5C6-4173-AF7D-5794DF880BF1}" type="presParOf" srcId="{BB21275D-05EF-4C36-9711-A36A2F1B00D6}" destId="{759BB2F1-CD70-4983-AA4C-9F45DE540E13}" srcOrd="0" destOrd="0" presId="urn:microsoft.com/office/officeart/2005/8/layout/cycle3"/>
    <dgm:cxn modelId="{A5BA23BD-72C7-41E6-AB99-6B8F58F4C9BF}" type="presParOf" srcId="{BB21275D-05EF-4C36-9711-A36A2F1B00D6}" destId="{8715BBF2-D098-42AB-A57B-7D0111A6DAA6}" srcOrd="1" destOrd="0" presId="urn:microsoft.com/office/officeart/2005/8/layout/cycle3"/>
    <dgm:cxn modelId="{24EE7E27-D125-4515-860D-D7824187ECE0}" type="presParOf" srcId="{BB21275D-05EF-4C36-9711-A36A2F1B00D6}" destId="{7471C16E-9B0B-48D5-8D21-ECC28DB70FB7}" srcOrd="2" destOrd="0" presId="urn:microsoft.com/office/officeart/2005/8/layout/cycle3"/>
    <dgm:cxn modelId="{C53C06E6-2B96-46AC-99B1-8AEF404D6D4D}" type="presParOf" srcId="{BB21275D-05EF-4C36-9711-A36A2F1B00D6}" destId="{823B026E-BAA6-4B43-8E90-973487DF5DB8}" srcOrd="3" destOrd="0" presId="urn:microsoft.com/office/officeart/2005/8/layout/cycle3"/>
    <dgm:cxn modelId="{BFEE67CD-2D6E-4F1F-9785-6EA23FA95E77}" type="presParOf" srcId="{BB21275D-05EF-4C36-9711-A36A2F1B00D6}" destId="{67690D3F-7EDA-4E67-9449-F55F96785DB4}" srcOrd="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BDE4B3-FFB2-4D55-BD97-71FED37E0669}" type="doc">
      <dgm:prSet loTypeId="urn:microsoft.com/office/officeart/2005/8/layout/process1" loCatId="process" qsTypeId="urn:microsoft.com/office/officeart/2005/8/quickstyle/3d3" qsCatId="3D" csTypeId="urn:microsoft.com/office/officeart/2005/8/colors/colorful3" csCatId="colorful" phldr="1"/>
      <dgm:spPr/>
      <dgm:t>
        <a:bodyPr/>
        <a:lstStyle/>
        <a:p>
          <a:endParaRPr lang="fr-FR"/>
        </a:p>
      </dgm:t>
    </dgm:pt>
    <dgm:pt modelId="{EB8DD7D3-4827-4895-9DAA-45BB899DBC34}">
      <dgm:prSet/>
      <dgm:spPr/>
      <dgm:t>
        <a:bodyPr/>
        <a:lstStyle/>
        <a:p>
          <a:pPr rtl="1"/>
          <a:r>
            <a:rPr lang="ar-SA" b="1" dirty="0" smtClean="0">
              <a:solidFill>
                <a:srgbClr val="FF0000"/>
              </a:solidFill>
              <a:cs typeface="Simplified Arabic" pitchFamily="2" charset="-78"/>
            </a:rPr>
            <a:t>مزايا التدويل عديدة </a:t>
          </a:r>
          <a:r>
            <a:rPr lang="ar-SA" dirty="0" smtClean="0">
              <a:cs typeface="Simplified Arabic" pitchFamily="2" charset="-78"/>
            </a:rPr>
            <a:t>ومتنوعة بالنسبة للمؤسسة أو البلد الأم أو البلد المضيف، وتتمثل في الاستفادة من الميزات التنافسية للمؤسسة بأسواق متعددة وكبيرة الحجم مع إمكانية التقليل من حجم التكاليف بالاعتماد على وفورات الحجم، وبالتالي تحقيق أرباح كبيرة لكبر حجم الأسواق العالمية، كذلك الحصول على العمالة الأجنبية المنخفضة التكلفة وذات الكفاءة، وتصريف فائض المنتوجات التي تفوق حجم اقتصاد الدولة الأم، إلى جانب تحقيق فائض في الميزان التجاري مع الحصول على عملة صعبة ناتجة عن التحويلات التي يقوم بها عمال المؤسسة في البلد المضيف.</a:t>
          </a:r>
          <a:endParaRPr lang="fr-FR" dirty="0">
            <a:cs typeface="Simplified Arabic" pitchFamily="2" charset="-78"/>
          </a:endParaRPr>
        </a:p>
      </dgm:t>
    </dgm:pt>
    <dgm:pt modelId="{C92B4199-3E2E-4EAF-A0D3-E518AEE819BC}" type="parTrans" cxnId="{BEDF81CF-7220-4264-9E4A-FAE3464EE53D}">
      <dgm:prSet/>
      <dgm:spPr/>
      <dgm:t>
        <a:bodyPr/>
        <a:lstStyle/>
        <a:p>
          <a:endParaRPr lang="fr-FR">
            <a:cs typeface="Simplified Arabic" pitchFamily="2" charset="-78"/>
          </a:endParaRPr>
        </a:p>
      </dgm:t>
    </dgm:pt>
    <dgm:pt modelId="{0AC65338-B955-4AB2-A5EB-B3635A0D0E80}" type="sibTrans" cxnId="{BEDF81CF-7220-4264-9E4A-FAE3464EE53D}">
      <dgm:prSet/>
      <dgm:spPr/>
      <dgm:t>
        <a:bodyPr/>
        <a:lstStyle/>
        <a:p>
          <a:endParaRPr lang="fr-FR">
            <a:cs typeface="Simplified Arabic" pitchFamily="2" charset="-78"/>
          </a:endParaRPr>
        </a:p>
      </dgm:t>
    </dgm:pt>
    <dgm:pt modelId="{2576127B-0F14-4D0F-BDA0-B6845DD98CA3}">
      <dgm:prSet/>
      <dgm:spPr/>
      <dgm:t>
        <a:bodyPr/>
        <a:lstStyle/>
        <a:p>
          <a:pPr rtl="1"/>
          <a:r>
            <a:rPr lang="ar-SA" dirty="0" smtClean="0">
              <a:cs typeface="Simplified Arabic" pitchFamily="2" charset="-78"/>
            </a:rPr>
            <a:t>وفي </a:t>
          </a:r>
          <a:r>
            <a:rPr lang="ar-SA" b="1" dirty="0" smtClean="0">
              <a:solidFill>
                <a:srgbClr val="FF0000"/>
              </a:solidFill>
              <a:cs typeface="Simplified Arabic" pitchFamily="2" charset="-78"/>
            </a:rPr>
            <a:t>مجال عيوب التدويل </a:t>
          </a:r>
          <a:r>
            <a:rPr lang="ar-SA" dirty="0" smtClean="0">
              <a:cs typeface="Simplified Arabic" pitchFamily="2" charset="-78"/>
            </a:rPr>
            <a:t>تتمثل في فقد المؤسسة </a:t>
          </a:r>
          <a:r>
            <a:rPr lang="ar-SA" dirty="0" err="1" smtClean="0">
              <a:cs typeface="Simplified Arabic" pitchFamily="2" charset="-78"/>
            </a:rPr>
            <a:t>المدولة</a:t>
          </a:r>
          <a:r>
            <a:rPr lang="ar-SA" dirty="0" smtClean="0">
              <a:cs typeface="Simplified Arabic" pitchFamily="2" charset="-78"/>
            </a:rPr>
            <a:t> لميزاتها التنافسية في الخارج بالأخص في الجوانب التكنولوجيا والمعرفية مع التوسع في المنتوجات حتى تناسب كل الأسواق، وبالتالي تتشتت قدرتها الإنتاجية، كذلك التفوق من تصدير مناصب العمل إلى العمالة مما يؤدي لاحقا إلى انخفاض الأجور وفرص العمل الممكنة، دون أن ننسى مخاوف انخفاض الإيرادات </a:t>
          </a:r>
          <a:r>
            <a:rPr lang="ar-SA" dirty="0" err="1" smtClean="0">
              <a:cs typeface="Simplified Arabic" pitchFamily="2" charset="-78"/>
            </a:rPr>
            <a:t>الجبائية</a:t>
          </a:r>
          <a:r>
            <a:rPr lang="ar-SA" dirty="0" smtClean="0">
              <a:cs typeface="Simplified Arabic" pitchFamily="2" charset="-78"/>
            </a:rPr>
            <a:t> مما يؤدي إلى البحث عنها من مصادر أخرى، أو الرفع من معدلات الضرائب، أيضا التأثير السلبي على البلد المضيف من حيث هيكل التجارة الخارجية.</a:t>
          </a:r>
          <a:endParaRPr lang="fr-FR" dirty="0">
            <a:cs typeface="Simplified Arabic" pitchFamily="2" charset="-78"/>
          </a:endParaRPr>
        </a:p>
      </dgm:t>
    </dgm:pt>
    <dgm:pt modelId="{B7AA6FBA-9D9E-4244-8695-B6006294EAE5}" type="parTrans" cxnId="{663E07FC-2D23-4BA2-A535-FD139F7A25BF}">
      <dgm:prSet/>
      <dgm:spPr/>
      <dgm:t>
        <a:bodyPr/>
        <a:lstStyle/>
        <a:p>
          <a:endParaRPr lang="fr-FR">
            <a:cs typeface="Simplified Arabic" pitchFamily="2" charset="-78"/>
          </a:endParaRPr>
        </a:p>
      </dgm:t>
    </dgm:pt>
    <dgm:pt modelId="{FEFFE1B8-26DF-4FDD-8EB7-AF189581EFC8}" type="sibTrans" cxnId="{663E07FC-2D23-4BA2-A535-FD139F7A25BF}">
      <dgm:prSet/>
      <dgm:spPr/>
      <dgm:t>
        <a:bodyPr/>
        <a:lstStyle/>
        <a:p>
          <a:endParaRPr lang="fr-FR">
            <a:cs typeface="Simplified Arabic" pitchFamily="2" charset="-78"/>
          </a:endParaRPr>
        </a:p>
      </dgm:t>
    </dgm:pt>
    <dgm:pt modelId="{4DC7E637-85B9-46DB-A060-91D525B0AA30}" type="pres">
      <dgm:prSet presAssocID="{27BDE4B3-FFB2-4D55-BD97-71FED37E0669}" presName="Name0" presStyleCnt="0">
        <dgm:presLayoutVars>
          <dgm:dir/>
          <dgm:resizeHandles val="exact"/>
        </dgm:presLayoutVars>
      </dgm:prSet>
      <dgm:spPr/>
    </dgm:pt>
    <dgm:pt modelId="{510C27B3-5D0D-4026-B3A9-72D3F2BBE574}" type="pres">
      <dgm:prSet presAssocID="{EB8DD7D3-4827-4895-9DAA-45BB899DBC34}" presName="node" presStyleLbl="node1" presStyleIdx="0" presStyleCnt="2" custScaleY="131480">
        <dgm:presLayoutVars>
          <dgm:bulletEnabled val="1"/>
        </dgm:presLayoutVars>
      </dgm:prSet>
      <dgm:spPr/>
    </dgm:pt>
    <dgm:pt modelId="{141D21AE-B0AB-4C19-8566-3ADEBA205953}" type="pres">
      <dgm:prSet presAssocID="{0AC65338-B955-4AB2-A5EB-B3635A0D0E80}" presName="sibTrans" presStyleLbl="sibTrans2D1" presStyleIdx="0" presStyleCnt="1"/>
      <dgm:spPr/>
    </dgm:pt>
    <dgm:pt modelId="{69449E8B-9A5D-419A-B78D-30154CEC5BE1}" type="pres">
      <dgm:prSet presAssocID="{0AC65338-B955-4AB2-A5EB-B3635A0D0E80}" presName="connectorText" presStyleLbl="sibTrans2D1" presStyleIdx="0" presStyleCnt="1"/>
      <dgm:spPr/>
    </dgm:pt>
    <dgm:pt modelId="{DBB65B5F-EFAF-45BD-89C3-1311AA1BCE22}" type="pres">
      <dgm:prSet presAssocID="{2576127B-0F14-4D0F-BDA0-B6845DD98CA3}" presName="node" presStyleLbl="node1" presStyleIdx="1" presStyleCnt="2" custScaleY="129645" custLinFactNeighborX="914" custLinFactNeighborY="-688">
        <dgm:presLayoutVars>
          <dgm:bulletEnabled val="1"/>
        </dgm:presLayoutVars>
      </dgm:prSet>
      <dgm:spPr/>
    </dgm:pt>
  </dgm:ptLst>
  <dgm:cxnLst>
    <dgm:cxn modelId="{528A0C14-1133-4687-BDD1-3A3C28BC749B}" type="presOf" srcId="{EB8DD7D3-4827-4895-9DAA-45BB899DBC34}" destId="{510C27B3-5D0D-4026-B3A9-72D3F2BBE574}" srcOrd="0" destOrd="0" presId="urn:microsoft.com/office/officeart/2005/8/layout/process1"/>
    <dgm:cxn modelId="{BEDF81CF-7220-4264-9E4A-FAE3464EE53D}" srcId="{27BDE4B3-FFB2-4D55-BD97-71FED37E0669}" destId="{EB8DD7D3-4827-4895-9DAA-45BB899DBC34}" srcOrd="0" destOrd="0" parTransId="{C92B4199-3E2E-4EAF-A0D3-E518AEE819BC}" sibTransId="{0AC65338-B955-4AB2-A5EB-B3635A0D0E80}"/>
    <dgm:cxn modelId="{663E07FC-2D23-4BA2-A535-FD139F7A25BF}" srcId="{27BDE4B3-FFB2-4D55-BD97-71FED37E0669}" destId="{2576127B-0F14-4D0F-BDA0-B6845DD98CA3}" srcOrd="1" destOrd="0" parTransId="{B7AA6FBA-9D9E-4244-8695-B6006294EAE5}" sibTransId="{FEFFE1B8-26DF-4FDD-8EB7-AF189581EFC8}"/>
    <dgm:cxn modelId="{6E7050A8-F5F3-474D-AFEF-579F378BE044}" type="presOf" srcId="{27BDE4B3-FFB2-4D55-BD97-71FED37E0669}" destId="{4DC7E637-85B9-46DB-A060-91D525B0AA30}" srcOrd="0" destOrd="0" presId="urn:microsoft.com/office/officeart/2005/8/layout/process1"/>
    <dgm:cxn modelId="{BF7F34B6-A500-46D9-841E-832C51C5BBCE}" type="presOf" srcId="{2576127B-0F14-4D0F-BDA0-B6845DD98CA3}" destId="{DBB65B5F-EFAF-45BD-89C3-1311AA1BCE22}" srcOrd="0" destOrd="0" presId="urn:microsoft.com/office/officeart/2005/8/layout/process1"/>
    <dgm:cxn modelId="{98AE5EEA-3255-49D2-9928-33F49A226C09}" type="presOf" srcId="{0AC65338-B955-4AB2-A5EB-B3635A0D0E80}" destId="{141D21AE-B0AB-4C19-8566-3ADEBA205953}" srcOrd="0" destOrd="0" presId="urn:microsoft.com/office/officeart/2005/8/layout/process1"/>
    <dgm:cxn modelId="{8BA05619-AA06-437D-A372-0A1872F1A264}" type="presOf" srcId="{0AC65338-B955-4AB2-A5EB-B3635A0D0E80}" destId="{69449E8B-9A5D-419A-B78D-30154CEC5BE1}" srcOrd="1" destOrd="0" presId="urn:microsoft.com/office/officeart/2005/8/layout/process1"/>
    <dgm:cxn modelId="{24012F82-6758-4720-B1D0-96A675566E89}" type="presParOf" srcId="{4DC7E637-85B9-46DB-A060-91D525B0AA30}" destId="{510C27B3-5D0D-4026-B3A9-72D3F2BBE574}" srcOrd="0" destOrd="0" presId="urn:microsoft.com/office/officeart/2005/8/layout/process1"/>
    <dgm:cxn modelId="{BEE296E0-5781-4ABA-866C-3AE47E3022E8}" type="presParOf" srcId="{4DC7E637-85B9-46DB-A060-91D525B0AA30}" destId="{141D21AE-B0AB-4C19-8566-3ADEBA205953}" srcOrd="1" destOrd="0" presId="urn:microsoft.com/office/officeart/2005/8/layout/process1"/>
    <dgm:cxn modelId="{67B8B516-78AE-4A20-A7C5-4DAD8885B1A5}" type="presParOf" srcId="{141D21AE-B0AB-4C19-8566-3ADEBA205953}" destId="{69449E8B-9A5D-419A-B78D-30154CEC5BE1}" srcOrd="0" destOrd="0" presId="urn:microsoft.com/office/officeart/2005/8/layout/process1"/>
    <dgm:cxn modelId="{B0E4DB0E-4F70-4201-B42C-05A252146F75}" type="presParOf" srcId="{4DC7E637-85B9-46DB-A060-91D525B0AA30}" destId="{DBB65B5F-EFAF-45BD-89C3-1311AA1BCE22}"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15BBF2-D098-42AB-A57B-7D0111A6DAA6}">
      <dsp:nvSpPr>
        <dsp:cNvPr id="0" name=""/>
        <dsp:cNvSpPr/>
      </dsp:nvSpPr>
      <dsp:spPr>
        <a:xfrm>
          <a:off x="2707110" y="-150590"/>
          <a:ext cx="5284016" cy="5284016"/>
        </a:xfrm>
        <a:prstGeom prst="circularArrow">
          <a:avLst>
            <a:gd name="adj1" fmla="val 4668"/>
            <a:gd name="adj2" fmla="val 272909"/>
            <a:gd name="adj3" fmla="val 12804712"/>
            <a:gd name="adj4" fmla="val 18049121"/>
            <a:gd name="adj5" fmla="val 4847"/>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9BB2F1-CD70-4983-AA4C-9F45DE540E13}">
      <dsp:nvSpPr>
        <dsp:cNvPr id="0" name=""/>
        <dsp:cNvSpPr/>
      </dsp:nvSpPr>
      <dsp:spPr>
        <a:xfrm>
          <a:off x="3578267" y="27"/>
          <a:ext cx="3541701" cy="1770850"/>
        </a:xfrm>
        <a:prstGeom prst="roundRect">
          <a:avLst/>
        </a:prstGeom>
        <a:solidFill>
          <a:schemeClr val="accent3">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smtClean="0">
              <a:cs typeface="Simplified Arabic" pitchFamily="2" charset="-78"/>
            </a:rPr>
            <a:t>نظرية السلوك التصديري</a:t>
          </a:r>
          <a:endParaRPr lang="fr-FR" sz="2800" kern="1200">
            <a:cs typeface="Simplified Arabic" pitchFamily="2" charset="-78"/>
          </a:endParaRPr>
        </a:p>
      </dsp:txBody>
      <dsp:txXfrm>
        <a:off x="3664713" y="86473"/>
        <a:ext cx="3368809" cy="1597958"/>
      </dsp:txXfrm>
    </dsp:sp>
    <dsp:sp modelId="{7471C16E-9B0B-48D5-8D21-ECC28DB70FB7}">
      <dsp:nvSpPr>
        <dsp:cNvPr id="0" name=""/>
        <dsp:cNvSpPr/>
      </dsp:nvSpPr>
      <dsp:spPr>
        <a:xfrm>
          <a:off x="5475580" y="1897340"/>
          <a:ext cx="3541701" cy="1770850"/>
        </a:xfrm>
        <a:prstGeom prst="roundRect">
          <a:avLst/>
        </a:prstGeom>
        <a:solidFill>
          <a:schemeClr val="accent3">
            <a:hueOff val="901328"/>
            <a:satOff val="-2999"/>
            <a:lumOff val="-1503"/>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smtClean="0">
              <a:cs typeface="Simplified Arabic" pitchFamily="2" charset="-78"/>
            </a:rPr>
            <a:t>نظرية عدم كمال السوق</a:t>
          </a:r>
          <a:endParaRPr lang="fr-FR" sz="2800" kern="1200">
            <a:cs typeface="Simplified Arabic" pitchFamily="2" charset="-78"/>
          </a:endParaRPr>
        </a:p>
      </dsp:txBody>
      <dsp:txXfrm>
        <a:off x="5562026" y="1983786"/>
        <a:ext cx="3368809" cy="1597958"/>
      </dsp:txXfrm>
    </dsp:sp>
    <dsp:sp modelId="{823B026E-BAA6-4B43-8E90-973487DF5DB8}">
      <dsp:nvSpPr>
        <dsp:cNvPr id="0" name=""/>
        <dsp:cNvSpPr/>
      </dsp:nvSpPr>
      <dsp:spPr>
        <a:xfrm>
          <a:off x="3578267" y="3794652"/>
          <a:ext cx="3541701" cy="1770850"/>
        </a:xfrm>
        <a:prstGeom prst="roundRect">
          <a:avLst/>
        </a:prstGeom>
        <a:solidFill>
          <a:schemeClr val="accent3">
            <a:hueOff val="1802655"/>
            <a:satOff val="-5998"/>
            <a:lumOff val="-3006"/>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smtClean="0">
              <a:cs typeface="Simplified Arabic" pitchFamily="2" charset="-78"/>
            </a:rPr>
            <a:t>نظرية حياة المنتوج</a:t>
          </a:r>
          <a:endParaRPr lang="fr-FR" sz="2800" kern="1200">
            <a:cs typeface="Simplified Arabic" pitchFamily="2" charset="-78"/>
          </a:endParaRPr>
        </a:p>
      </dsp:txBody>
      <dsp:txXfrm>
        <a:off x="3664713" y="3881098"/>
        <a:ext cx="3368809" cy="1597958"/>
      </dsp:txXfrm>
    </dsp:sp>
    <dsp:sp modelId="{67690D3F-7EDA-4E67-9449-F55F96785DB4}">
      <dsp:nvSpPr>
        <dsp:cNvPr id="0" name=""/>
        <dsp:cNvSpPr/>
      </dsp:nvSpPr>
      <dsp:spPr>
        <a:xfrm>
          <a:off x="1680954" y="1897340"/>
          <a:ext cx="3541701" cy="1770850"/>
        </a:xfrm>
        <a:prstGeom prst="roundRect">
          <a:avLst/>
        </a:prstGeom>
        <a:solidFill>
          <a:schemeClr val="accent3">
            <a:hueOff val="2703983"/>
            <a:satOff val="-8997"/>
            <a:lumOff val="-4509"/>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smtClean="0">
              <a:cs typeface="Simplified Arabic" pitchFamily="2" charset="-78"/>
            </a:rPr>
            <a:t>نظرية الموقع والدوافع</a:t>
          </a:r>
          <a:r>
            <a:rPr lang="fr-FR" sz="2800" b="1" kern="1200" smtClean="0">
              <a:cs typeface="Simplified Arabic" pitchFamily="2" charset="-78"/>
            </a:rPr>
            <a:t> :</a:t>
          </a:r>
          <a:endParaRPr lang="fr-FR" sz="2800" kern="1200">
            <a:cs typeface="Simplified Arabic" pitchFamily="2" charset="-78"/>
          </a:endParaRPr>
        </a:p>
      </dsp:txBody>
      <dsp:txXfrm>
        <a:off x="1767400" y="1983786"/>
        <a:ext cx="3368809" cy="15979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0C27B3-5D0D-4026-B3A9-72D3F2BBE574}">
      <dsp:nvSpPr>
        <dsp:cNvPr id="0" name=""/>
        <dsp:cNvSpPr/>
      </dsp:nvSpPr>
      <dsp:spPr>
        <a:xfrm>
          <a:off x="2254" y="158264"/>
          <a:ext cx="4808472" cy="5037986"/>
        </a:xfrm>
        <a:prstGeom prst="roundRect">
          <a:avLst>
            <a:gd name="adj" fmla="val 10000"/>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b="1" kern="1200" dirty="0" smtClean="0">
              <a:solidFill>
                <a:srgbClr val="FF0000"/>
              </a:solidFill>
              <a:cs typeface="Simplified Arabic" pitchFamily="2" charset="-78"/>
            </a:rPr>
            <a:t>مزايا التدويل عديدة </a:t>
          </a:r>
          <a:r>
            <a:rPr lang="ar-SA" sz="1800" kern="1200" dirty="0" smtClean="0">
              <a:cs typeface="Simplified Arabic" pitchFamily="2" charset="-78"/>
            </a:rPr>
            <a:t>ومتنوعة بالنسبة للمؤسسة أو البلد الأم أو البلد المضيف، وتتمثل في الاستفادة من الميزات التنافسية للمؤسسة بأسواق متعددة وكبيرة الحجم مع إمكانية التقليل من حجم التكاليف بالاعتماد على وفورات الحجم، وبالتالي تحقيق أرباح كبيرة لكبر حجم الأسواق العالمية، كذلك الحصول على العمالة الأجنبية المنخفضة التكلفة وذات الكفاءة، وتصريف فائض المنتوجات التي تفوق حجم اقتصاد الدولة الأم، إلى جانب تحقيق فائض في الميزان التجاري مع الحصول على عملة صعبة ناتجة عن التحويلات التي يقوم بها عمال المؤسسة في البلد المضيف.</a:t>
          </a:r>
          <a:endParaRPr lang="fr-FR" sz="1800" kern="1200" dirty="0">
            <a:cs typeface="Simplified Arabic" pitchFamily="2" charset="-78"/>
          </a:endParaRPr>
        </a:p>
      </dsp:txBody>
      <dsp:txXfrm>
        <a:off x="143089" y="299099"/>
        <a:ext cx="4526802" cy="4756316"/>
      </dsp:txXfrm>
    </dsp:sp>
    <dsp:sp modelId="{141D21AE-B0AB-4C19-8566-3ADEBA205953}">
      <dsp:nvSpPr>
        <dsp:cNvPr id="0" name=""/>
        <dsp:cNvSpPr/>
      </dsp:nvSpPr>
      <dsp:spPr>
        <a:xfrm rot="21586542">
          <a:off x="5292134" y="2067713"/>
          <a:ext cx="1020598" cy="1192501"/>
        </a:xfrm>
        <a:prstGeom prst="rightArrow">
          <a:avLst>
            <a:gd name="adj1" fmla="val 60000"/>
            <a:gd name="adj2" fmla="val 5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fr-FR" sz="1400" kern="1200">
            <a:cs typeface="Simplified Arabic" pitchFamily="2" charset="-78"/>
          </a:endParaRPr>
        </a:p>
      </dsp:txBody>
      <dsp:txXfrm>
        <a:off x="5292135" y="2306812"/>
        <a:ext cx="714419" cy="715501"/>
      </dsp:txXfrm>
    </dsp:sp>
    <dsp:sp modelId="{DBB65B5F-EFAF-45BD-89C3-1311AA1BCE22}">
      <dsp:nvSpPr>
        <dsp:cNvPr id="0" name=""/>
        <dsp:cNvSpPr/>
      </dsp:nvSpPr>
      <dsp:spPr>
        <a:xfrm>
          <a:off x="6736370" y="167058"/>
          <a:ext cx="4808472" cy="4967673"/>
        </a:xfrm>
        <a:prstGeom prst="roundRect">
          <a:avLst>
            <a:gd name="adj" fmla="val 10000"/>
          </a:avLst>
        </a:prstGeom>
        <a:solidFill>
          <a:schemeClr val="accent3">
            <a:hueOff val="2703983"/>
            <a:satOff val="-8997"/>
            <a:lumOff val="-4509"/>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SA" sz="1800" kern="1200" dirty="0" smtClean="0">
              <a:cs typeface="Simplified Arabic" pitchFamily="2" charset="-78"/>
            </a:rPr>
            <a:t>وفي </a:t>
          </a:r>
          <a:r>
            <a:rPr lang="ar-SA" sz="1800" b="1" kern="1200" dirty="0" smtClean="0">
              <a:solidFill>
                <a:srgbClr val="FF0000"/>
              </a:solidFill>
              <a:cs typeface="Simplified Arabic" pitchFamily="2" charset="-78"/>
            </a:rPr>
            <a:t>مجال عيوب التدويل </a:t>
          </a:r>
          <a:r>
            <a:rPr lang="ar-SA" sz="1800" kern="1200" dirty="0" smtClean="0">
              <a:cs typeface="Simplified Arabic" pitchFamily="2" charset="-78"/>
            </a:rPr>
            <a:t>تتمثل في فقد المؤسسة </a:t>
          </a:r>
          <a:r>
            <a:rPr lang="ar-SA" sz="1800" kern="1200" dirty="0" err="1" smtClean="0">
              <a:cs typeface="Simplified Arabic" pitchFamily="2" charset="-78"/>
            </a:rPr>
            <a:t>المدولة</a:t>
          </a:r>
          <a:r>
            <a:rPr lang="ar-SA" sz="1800" kern="1200" dirty="0" smtClean="0">
              <a:cs typeface="Simplified Arabic" pitchFamily="2" charset="-78"/>
            </a:rPr>
            <a:t> لميزاتها التنافسية في الخارج بالأخص في الجوانب التكنولوجيا والمعرفية مع التوسع في المنتوجات حتى تناسب كل الأسواق، وبالتالي تتشتت قدرتها الإنتاجية، كذلك التفوق من تصدير مناصب العمل إلى العمالة مما يؤدي لاحقا إلى انخفاض الأجور وفرص العمل الممكنة، دون أن ننسى مخاوف انخفاض الإيرادات </a:t>
          </a:r>
          <a:r>
            <a:rPr lang="ar-SA" sz="1800" kern="1200" dirty="0" err="1" smtClean="0">
              <a:cs typeface="Simplified Arabic" pitchFamily="2" charset="-78"/>
            </a:rPr>
            <a:t>الجبائية</a:t>
          </a:r>
          <a:r>
            <a:rPr lang="ar-SA" sz="1800" kern="1200" dirty="0" smtClean="0">
              <a:cs typeface="Simplified Arabic" pitchFamily="2" charset="-78"/>
            </a:rPr>
            <a:t> مما يؤدي إلى البحث عنها من مصادر أخرى، أو الرفع من معدلات الضرائب، أيضا التأثير السلبي على البلد المضيف من حيث هيكل التجارة الخارجية.</a:t>
          </a:r>
          <a:endParaRPr lang="fr-FR" sz="1800" kern="1200" dirty="0">
            <a:cs typeface="Simplified Arabic" pitchFamily="2" charset="-78"/>
          </a:endParaRPr>
        </a:p>
      </dsp:txBody>
      <dsp:txXfrm>
        <a:off x="6877205" y="307893"/>
        <a:ext cx="4526802" cy="468600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99D075-384D-43A4-9358-7B111E14F055}" type="datetimeFigureOut">
              <a:rPr lang="fr-FR" smtClean="0"/>
              <a:t>06/02/2025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3DECC-FDEE-42F3-A889-A526AD32A26B}" type="slidenum">
              <a:rPr lang="fr-FR" smtClean="0"/>
              <a:t>‹N°›</a:t>
            </a:fld>
            <a:endParaRPr lang="fr-FR"/>
          </a:p>
        </p:txBody>
      </p:sp>
    </p:spTree>
    <p:extLst>
      <p:ext uri="{BB962C8B-B14F-4D97-AF65-F5344CB8AC3E}">
        <p14:creationId xmlns:p14="http://schemas.microsoft.com/office/powerpoint/2010/main" val="3041885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46151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75016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4224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402521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84986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739728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241674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3757729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CBD5D34C-E184-48C1-8C06-C2EC82419D4B}"/>
              </a:ext>
            </a:extLst>
          </p:cNvPr>
          <p:cNvSpPr>
            <a:spLocks/>
          </p:cNvSpPr>
          <p:nvPr/>
        </p:nvSpPr>
        <p:spPr bwMode="auto">
          <a:xfrm>
            <a:off x="-42333" y="4321175"/>
            <a:ext cx="1860551" cy="781050"/>
          </a:xfrm>
          <a:custGeom>
            <a:avLst/>
            <a:gdLst>
              <a:gd name="T0" fmla="*/ 2147483646 w 8042"/>
              <a:gd name="T1" fmla="*/ 2147483646 h 10000"/>
              <a:gd name="T2" fmla="*/ 2147483646 w 8042"/>
              <a:gd name="T3" fmla="*/ 2147483646 h 10000"/>
              <a:gd name="T4" fmla="*/ 2147483646 w 8042"/>
              <a:gd name="T5" fmla="*/ 2147483646 h 10000"/>
              <a:gd name="T6" fmla="*/ 2147483646 w 8042"/>
              <a:gd name="T7" fmla="*/ 2147483646 h 10000"/>
              <a:gd name="T8" fmla="*/ 2147483646 w 8042"/>
              <a:gd name="T9" fmla="*/ 2147483646 h 10000"/>
              <a:gd name="T10" fmla="*/ 2147483646 w 8042"/>
              <a:gd name="T11" fmla="*/ 105298818 h 10000"/>
              <a:gd name="T12" fmla="*/ 2147483646 w 8042"/>
              <a:gd name="T13" fmla="*/ 76236572 h 10000"/>
              <a:gd name="T14" fmla="*/ 2147483646 w 8042"/>
              <a:gd name="T15" fmla="*/ 19533436 h 10000"/>
              <a:gd name="T16" fmla="*/ 94026232 w 8042"/>
              <a:gd name="T17" fmla="*/ 0 h 10000"/>
              <a:gd name="T18" fmla="*/ 0 w 8042"/>
              <a:gd name="T19" fmla="*/ 2147483646 h 10000"/>
              <a:gd name="T20" fmla="*/ 2147483646 w 8042"/>
              <a:gd name="T21" fmla="*/ 2147483646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889" y="4777381"/>
            <a:ext cx="880060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5" name="Date Placeholder 3">
            <a:extLst>
              <a:ext uri="{FF2B5EF4-FFF2-40B4-BE49-F238E27FC236}">
                <a16:creationId xmlns:a16="http://schemas.microsoft.com/office/drawing/2014/main" id="{17EA52EF-7F0C-4C89-9BBB-3A1A809685B6}"/>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66A12171-26C8-4BE6-8A75-6FF02CEEB32F}"/>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5FF90303-156B-4904-A534-8C06D8ABEF07}"/>
              </a:ext>
            </a:extLst>
          </p:cNvPr>
          <p:cNvSpPr>
            <a:spLocks noGrp="1"/>
          </p:cNvSpPr>
          <p:nvPr>
            <p:ph type="sldNum" sz="quarter" idx="12"/>
          </p:nvPr>
        </p:nvSpPr>
        <p:spPr>
          <a:xfrm>
            <a:off x="565151" y="4529139"/>
            <a:ext cx="778933"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7C29D150-2D03-446C-A0BC-0567A1109873}"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11650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10AEB254-6667-4A0B-8D7D-110EB600A95E}"/>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93602" y="624110"/>
            <a:ext cx="8785599"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888" y="2133600"/>
            <a:ext cx="8789313"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a:extLst>
              <a:ext uri="{FF2B5EF4-FFF2-40B4-BE49-F238E27FC236}">
                <a16:creationId xmlns:a16="http://schemas.microsoft.com/office/drawing/2014/main" id="{E43EF8B1-C62A-47A0-82B7-379B78A09AC2}"/>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0E20D879-B433-4532-A04D-86354F6E0C51}"/>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E0DA1AE5-FE90-4040-91DB-FFF1D9E0683C}"/>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9E7D2CE2-94FA-4B24-A74B-453E93CC6983}"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236640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EC2B8B9F-406B-48BC-AF02-38816D459042}"/>
              </a:ext>
            </a:extLst>
          </p:cNvPr>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2074562"/>
            <a:ext cx="8789313"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888" y="3581400"/>
            <a:ext cx="8789313"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5" name="Date Placeholder 3">
            <a:extLst>
              <a:ext uri="{FF2B5EF4-FFF2-40B4-BE49-F238E27FC236}">
                <a16:creationId xmlns:a16="http://schemas.microsoft.com/office/drawing/2014/main" id="{ECD2AE18-C234-4919-BE99-B28F939072BF}"/>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7D768B3F-B56A-414E-A86F-87B3798712E7}"/>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FDDFB4B1-1A49-4525-AAE1-8F82D00CA831}"/>
              </a:ext>
            </a:extLst>
          </p:cNvPr>
          <p:cNvSpPr>
            <a:spLocks noGrp="1"/>
          </p:cNvSpPr>
          <p:nvPr>
            <p:ph type="sldNum" sz="quarter" idx="12"/>
          </p:nvPr>
        </p:nvSpPr>
        <p:spPr>
          <a:xfrm>
            <a:off x="681567" y="3244851"/>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BC7DF303-CBC6-4AD5-B9EE-D7643937B547}"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04810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1631789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B5AF5F2F-003A-42FA-A6CD-09CCD8D4FB3B}"/>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889" y="2136707"/>
            <a:ext cx="4263375" cy="376739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16410" y="2136707"/>
            <a:ext cx="4262791" cy="376739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Date Placeholder 4">
            <a:extLst>
              <a:ext uri="{FF2B5EF4-FFF2-40B4-BE49-F238E27FC236}">
                <a16:creationId xmlns:a16="http://schemas.microsoft.com/office/drawing/2014/main" id="{9A179FA6-B46C-4DD2-B196-C93A77761767}"/>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3E6B3690-F009-4767-A48C-C8AE6935885B}"/>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Slide Number Placeholder 5">
            <a:extLst>
              <a:ext uri="{FF2B5EF4-FFF2-40B4-BE49-F238E27FC236}">
                <a16:creationId xmlns:a16="http://schemas.microsoft.com/office/drawing/2014/main" id="{22ED1376-498A-4971-9317-0C666D8C6930}"/>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D1F7F332-17A8-4F0E-A0E9-F81C975247B7}"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60368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0330B80A-1D20-45A0-BF6E-21A67A020E3D}"/>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020469" y="2226626"/>
            <a:ext cx="38327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887" y="2802889"/>
            <a:ext cx="4263376" cy="3105703"/>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41540" y="2223398"/>
            <a:ext cx="383098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11620" y="2799661"/>
            <a:ext cx="4260907" cy="3105703"/>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6">
            <a:extLst>
              <a:ext uri="{FF2B5EF4-FFF2-40B4-BE49-F238E27FC236}">
                <a16:creationId xmlns:a16="http://schemas.microsoft.com/office/drawing/2014/main" id="{86973D68-A823-46CF-8004-FAB9E34B705D}"/>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ooter Placeholder 7">
            <a:extLst>
              <a:ext uri="{FF2B5EF4-FFF2-40B4-BE49-F238E27FC236}">
                <a16:creationId xmlns:a16="http://schemas.microsoft.com/office/drawing/2014/main" id="{38DCC1CF-8339-4540-83F0-A5BEC3E3DBBD}"/>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Slide Number Placeholder 5">
            <a:extLst>
              <a:ext uri="{FF2B5EF4-FFF2-40B4-BE49-F238E27FC236}">
                <a16:creationId xmlns:a16="http://schemas.microsoft.com/office/drawing/2014/main" id="{39968367-E36B-4774-AE74-86A3B98D9F19}"/>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0824090F-BB58-4200-81CB-CB05DF208B96}"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421249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AA70231D-9EC1-4127-BA32-24E75D5D67CF}"/>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93600" y="624110"/>
            <a:ext cx="8785600" cy="1280890"/>
          </a:xfrm>
        </p:spPr>
        <p:txBody>
          <a:bodyPr/>
          <a:lstStyle/>
          <a:p>
            <a:r>
              <a:rPr lang="fr-FR"/>
              <a:t>Modifiez le style du titre</a:t>
            </a:r>
            <a:endParaRPr lang="en-US" dirty="0"/>
          </a:p>
        </p:txBody>
      </p:sp>
      <p:sp>
        <p:nvSpPr>
          <p:cNvPr id="4" name="Date Placeholder 2">
            <a:extLst>
              <a:ext uri="{FF2B5EF4-FFF2-40B4-BE49-F238E27FC236}">
                <a16:creationId xmlns:a16="http://schemas.microsoft.com/office/drawing/2014/main" id="{DBDB780B-127B-4DD5-999E-165BEE40B9C8}"/>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3">
            <a:extLst>
              <a:ext uri="{FF2B5EF4-FFF2-40B4-BE49-F238E27FC236}">
                <a16:creationId xmlns:a16="http://schemas.microsoft.com/office/drawing/2014/main" id="{C4F52D51-F163-4326-9F3E-E0580F94D304}"/>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4">
            <a:extLst>
              <a:ext uri="{FF2B5EF4-FFF2-40B4-BE49-F238E27FC236}">
                <a16:creationId xmlns:a16="http://schemas.microsoft.com/office/drawing/2014/main" id="{AB85ECD9-6E4B-4DEA-86EC-BF7272F72F37}"/>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20873E99-6000-4919-B770-441718FAE4BD}"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722680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DCBA5BF0-A30D-4A97-889B-950693EC784B}"/>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 name="Date Placeholder 1">
            <a:extLst>
              <a:ext uri="{FF2B5EF4-FFF2-40B4-BE49-F238E27FC236}">
                <a16:creationId xmlns:a16="http://schemas.microsoft.com/office/drawing/2014/main" id="{831C5D2D-D372-4244-98BD-B50EF1AA7C59}"/>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2">
            <a:extLst>
              <a:ext uri="{FF2B5EF4-FFF2-40B4-BE49-F238E27FC236}">
                <a16:creationId xmlns:a16="http://schemas.microsoft.com/office/drawing/2014/main" id="{95076567-B444-49A2-9E88-230F756065DE}"/>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Slide Number Placeholder 3">
            <a:extLst>
              <a:ext uri="{FF2B5EF4-FFF2-40B4-BE49-F238E27FC236}">
                <a16:creationId xmlns:a16="http://schemas.microsoft.com/office/drawing/2014/main" id="{BAD46B0A-0A26-4E68-9076-16D9B49A2647}"/>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7F9D2C6F-40B8-499F-9AE0-2008ED8D961A}"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853213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EA2B1F5-E556-4DB4-A8C4-A1010EA2D626}"/>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7" y="446088"/>
            <a:ext cx="3506112"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4659" y="446090"/>
            <a:ext cx="5054541"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887" y="1598613"/>
            <a:ext cx="3506112"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6" name="Date Placeholder 4">
            <a:extLst>
              <a:ext uri="{FF2B5EF4-FFF2-40B4-BE49-F238E27FC236}">
                <a16:creationId xmlns:a16="http://schemas.microsoft.com/office/drawing/2014/main" id="{63E6EC17-8971-4EF3-9330-4C941F9CA04A}"/>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8D5E38EA-E6B3-4574-8A6D-485001805A75}"/>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Slide Number Placeholder 6">
            <a:extLst>
              <a:ext uri="{FF2B5EF4-FFF2-40B4-BE49-F238E27FC236}">
                <a16:creationId xmlns:a16="http://schemas.microsoft.com/office/drawing/2014/main" id="{1A155FC6-D871-4D98-9DC4-77392E46F6CC}"/>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D6C7C486-C474-475B-A838-599B52D8F17C}"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936958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FD1AD99D-431E-4456-8685-6FAFCF599FE2}"/>
              </a:ext>
            </a:extLst>
          </p:cNvPr>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4800600"/>
            <a:ext cx="8789313"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888" y="634965"/>
            <a:ext cx="8789313"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noProof="0"/>
              <a:t>Cliquez sur l'icône pour ajouter une image</a:t>
            </a:r>
            <a:endParaRPr lang="en-US" noProof="0" dirty="0"/>
          </a:p>
        </p:txBody>
      </p:sp>
      <p:sp>
        <p:nvSpPr>
          <p:cNvPr id="4" name="Text Placeholder 3"/>
          <p:cNvSpPr>
            <a:spLocks noGrp="1"/>
          </p:cNvSpPr>
          <p:nvPr>
            <p:ph type="body" sz="half" idx="2"/>
          </p:nvPr>
        </p:nvSpPr>
        <p:spPr>
          <a:xfrm>
            <a:off x="2589888" y="5367338"/>
            <a:ext cx="8789313"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6" name="Date Placeholder 4">
            <a:extLst>
              <a:ext uri="{FF2B5EF4-FFF2-40B4-BE49-F238E27FC236}">
                <a16:creationId xmlns:a16="http://schemas.microsoft.com/office/drawing/2014/main" id="{66BED3B6-02E0-4700-A452-CCD323207F20}"/>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93BC44E6-992A-4455-83AF-91685DA03043}"/>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Slide Number Placeholder 6">
            <a:extLst>
              <a:ext uri="{FF2B5EF4-FFF2-40B4-BE49-F238E27FC236}">
                <a16:creationId xmlns:a16="http://schemas.microsoft.com/office/drawing/2014/main" id="{67EAADEC-4435-4996-8281-D77660FB94FB}"/>
              </a:ext>
            </a:extLst>
          </p:cNvPr>
          <p:cNvSpPr>
            <a:spLocks noGrp="1"/>
          </p:cNvSpPr>
          <p:nvPr>
            <p:ph type="sldNum" sz="quarter" idx="12"/>
          </p:nvPr>
        </p:nvSpPr>
        <p:spPr>
          <a:xfrm>
            <a:off x="681567" y="4983164"/>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7BC730B-C09C-4E78-8993-3BE91E58A2D1}"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481302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7435F71-DDBB-4701-A918-69EA3667D2D4}"/>
              </a:ext>
            </a:extLst>
          </p:cNvPr>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609600"/>
            <a:ext cx="8789313"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5" name="Date Placeholder 3">
            <a:extLst>
              <a:ext uri="{FF2B5EF4-FFF2-40B4-BE49-F238E27FC236}">
                <a16:creationId xmlns:a16="http://schemas.microsoft.com/office/drawing/2014/main" id="{2B447459-5DCB-4611-8183-2403EAF3384D}"/>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EED3A78A-C902-43B5-A0CC-8E013DE77CD7}"/>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C5AE2525-9A45-435B-9594-CA17C36A48C6}"/>
              </a:ext>
            </a:extLst>
          </p:cNvPr>
          <p:cNvSpPr>
            <a:spLocks noGrp="1"/>
          </p:cNvSpPr>
          <p:nvPr>
            <p:ph type="sldNum" sz="quarter" idx="12"/>
          </p:nvPr>
        </p:nvSpPr>
        <p:spPr>
          <a:xfrm>
            <a:off x="681567" y="3244851"/>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289C703A-66F9-4F70-A541-3311325C386D}"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141903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B060C0E2-021D-42F3-AF6B-C43A2B84D2D6}"/>
              </a:ext>
            </a:extLst>
          </p:cNvPr>
          <p:cNvSpPr>
            <a:spLocks/>
          </p:cNvSpPr>
          <p:nvPr/>
        </p:nvSpPr>
        <p:spPr bwMode="auto">
          <a:xfrm flipV="1">
            <a:off x="0" y="3167063"/>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TextBox 13">
            <a:extLst>
              <a:ext uri="{FF2B5EF4-FFF2-40B4-BE49-F238E27FC236}">
                <a16:creationId xmlns:a16="http://schemas.microsoft.com/office/drawing/2014/main" id="{FD6B3A06-5552-472E-92C5-A564EA1A5F49}"/>
              </a:ext>
            </a:extLst>
          </p:cNvPr>
          <p:cNvSpPr txBox="1">
            <a:spLocks noChangeArrowheads="1"/>
          </p:cNvSpPr>
          <p:nvPr/>
        </p:nvSpPr>
        <p:spPr bwMode="auto">
          <a:xfrm>
            <a:off x="2410884" y="6477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a:ln>
                  <a:noFill/>
                </a:ln>
                <a:solidFill>
                  <a:srgbClr val="A53010"/>
                </a:solidFill>
                <a:effectLst/>
                <a:uLnTx/>
                <a:uFillTx/>
                <a:latin typeface="Arial" panose="020B0604020202020204" pitchFamily="34" charset="0"/>
                <a:ea typeface="+mn-ea"/>
                <a:cs typeface="Arial" panose="020B0604020202020204" pitchFamily="34" charset="0"/>
              </a:rPr>
              <a:t>“</a:t>
            </a:r>
          </a:p>
        </p:txBody>
      </p:sp>
      <p:sp>
        <p:nvSpPr>
          <p:cNvPr id="7" name="TextBox 14">
            <a:extLst>
              <a:ext uri="{FF2B5EF4-FFF2-40B4-BE49-F238E27FC236}">
                <a16:creationId xmlns:a16="http://schemas.microsoft.com/office/drawing/2014/main" id="{0F2A094E-A151-4EFF-8EA6-ACE5A573C71C}"/>
              </a:ext>
            </a:extLst>
          </p:cNvPr>
          <p:cNvSpPr txBox="1">
            <a:spLocks noChangeArrowheads="1"/>
          </p:cNvSpPr>
          <p:nvPr/>
        </p:nvSpPr>
        <p:spPr bwMode="auto">
          <a:xfrm>
            <a:off x="10892367" y="290512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a:ln>
                  <a:noFill/>
                </a:ln>
                <a:solidFill>
                  <a:srgbClr val="A53010"/>
                </a:solidFill>
                <a:effectLst/>
                <a:uLnTx/>
                <a:uFillTx/>
                <a:latin typeface="Arial" panose="020B0604020202020204" pitchFamily="34" charset="0"/>
                <a:ea typeface="+mn-ea"/>
                <a:cs typeface="Arial" panose="020B0604020202020204" pitchFamily="34" charset="0"/>
              </a:rPr>
              <a:t>”</a:t>
            </a:r>
          </a:p>
        </p:txBody>
      </p:sp>
      <p:sp>
        <p:nvSpPr>
          <p:cNvPr id="2"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21296" y="3505200"/>
            <a:ext cx="753851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8" name="Date Placeholder 3">
            <a:extLst>
              <a:ext uri="{FF2B5EF4-FFF2-40B4-BE49-F238E27FC236}">
                <a16:creationId xmlns:a16="http://schemas.microsoft.com/office/drawing/2014/main" id="{F44A093A-3780-42C1-BF8E-94BC0EDFB708}"/>
              </a:ext>
            </a:extLst>
          </p:cNvPr>
          <p:cNvSpPr>
            <a:spLocks noGrp="1"/>
          </p:cNvSpPr>
          <p:nvPr>
            <p:ph type="dt" sz="half" idx="14"/>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ooter Placeholder 4">
            <a:extLst>
              <a:ext uri="{FF2B5EF4-FFF2-40B4-BE49-F238E27FC236}">
                <a16:creationId xmlns:a16="http://schemas.microsoft.com/office/drawing/2014/main" id="{EA820F50-1939-420A-94B2-EA3D2B3FF8B6}"/>
              </a:ext>
            </a:extLst>
          </p:cNvPr>
          <p:cNvSpPr>
            <a:spLocks noGrp="1"/>
          </p:cNvSpPr>
          <p:nvPr>
            <p:ph type="ftr" sz="quarter" idx="15"/>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0" name="Slide Number Placeholder 5">
            <a:extLst>
              <a:ext uri="{FF2B5EF4-FFF2-40B4-BE49-F238E27FC236}">
                <a16:creationId xmlns:a16="http://schemas.microsoft.com/office/drawing/2014/main" id="{A773ED60-1982-464C-BE56-867F69B35EB6}"/>
              </a:ext>
            </a:extLst>
          </p:cNvPr>
          <p:cNvSpPr>
            <a:spLocks noGrp="1"/>
          </p:cNvSpPr>
          <p:nvPr>
            <p:ph type="sldNum" sz="quarter" idx="16"/>
          </p:nvPr>
        </p:nvSpPr>
        <p:spPr>
          <a:xfrm>
            <a:off x="681567" y="3244851"/>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8076E0C0-E4F3-467D-A55A-D0A96255E984}"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790120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89665866-F850-4674-A030-E14EB2DC455C}"/>
              </a:ext>
            </a:extLst>
          </p:cNvPr>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2438402"/>
            <a:ext cx="8789313"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888" y="5181600"/>
            <a:ext cx="8789313" cy="729622"/>
          </a:xfrm>
        </p:spPr>
        <p:txBody>
          <a:bodyPr rtlCol="0">
            <a:normAutofit/>
          </a:bodyPr>
          <a:lstStyle>
            <a:lvl1pPr>
              <a:buNone/>
              <a:defRPr lang="en-US">
                <a:solidFill>
                  <a:schemeClr val="tx1">
                    <a:lumMod val="65000"/>
                    <a:lumOff val="35000"/>
                  </a:schemeClr>
                </a:solidFill>
              </a:defRPr>
            </a:lvl1pPr>
          </a:lstStyle>
          <a:p>
            <a:pPr lvl="0"/>
            <a:r>
              <a:rPr lang="fr-FR"/>
              <a:t>Modifiez les styles du texte du masque</a:t>
            </a:r>
          </a:p>
        </p:txBody>
      </p:sp>
      <p:sp>
        <p:nvSpPr>
          <p:cNvPr id="6" name="Date Placeholder 4">
            <a:extLst>
              <a:ext uri="{FF2B5EF4-FFF2-40B4-BE49-F238E27FC236}">
                <a16:creationId xmlns:a16="http://schemas.microsoft.com/office/drawing/2014/main" id="{6AF33F76-5914-4CB9-92B7-0E2E8FF1418D}"/>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DCDFFB46-33BF-4D3D-93AC-889749149CCE}"/>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Slide Number Placeholder 6">
            <a:extLst>
              <a:ext uri="{FF2B5EF4-FFF2-40B4-BE49-F238E27FC236}">
                <a16:creationId xmlns:a16="http://schemas.microsoft.com/office/drawing/2014/main" id="{DD564423-CD20-492D-8F8F-38B740DC3AC5}"/>
              </a:ext>
            </a:extLst>
          </p:cNvPr>
          <p:cNvSpPr>
            <a:spLocks noGrp="1"/>
          </p:cNvSpPr>
          <p:nvPr>
            <p:ph type="sldNum" sz="quarter" idx="12"/>
          </p:nvPr>
        </p:nvSpPr>
        <p:spPr>
          <a:xfrm>
            <a:off x="681567" y="4983164"/>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3F7395B6-24EE-40C2-8138-603BBDC18A94}"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571879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4AF6A7B0-0975-409C-A178-5281DEE40D36}"/>
              </a:ext>
            </a:extLst>
          </p:cNvPr>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6" name="TextBox 10">
            <a:extLst>
              <a:ext uri="{FF2B5EF4-FFF2-40B4-BE49-F238E27FC236}">
                <a16:creationId xmlns:a16="http://schemas.microsoft.com/office/drawing/2014/main" id="{F95A44F6-7730-4A76-A0A6-643B12547470}"/>
              </a:ext>
            </a:extLst>
          </p:cNvPr>
          <p:cNvSpPr txBox="1">
            <a:spLocks noChangeArrowheads="1"/>
          </p:cNvSpPr>
          <p:nvPr/>
        </p:nvSpPr>
        <p:spPr bwMode="auto">
          <a:xfrm>
            <a:off x="2410884" y="647700"/>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a:ln>
                  <a:noFill/>
                </a:ln>
                <a:solidFill>
                  <a:srgbClr val="A53010"/>
                </a:solidFill>
                <a:effectLst/>
                <a:uLnTx/>
                <a:uFillTx/>
                <a:latin typeface="Arial" panose="020B0604020202020204" pitchFamily="34" charset="0"/>
                <a:ea typeface="+mn-ea"/>
                <a:cs typeface="Arial" panose="020B0604020202020204" pitchFamily="34" charset="0"/>
              </a:rPr>
              <a:t>“</a:t>
            </a:r>
          </a:p>
        </p:txBody>
      </p:sp>
      <p:sp>
        <p:nvSpPr>
          <p:cNvPr id="7" name="TextBox 11">
            <a:extLst>
              <a:ext uri="{FF2B5EF4-FFF2-40B4-BE49-F238E27FC236}">
                <a16:creationId xmlns:a16="http://schemas.microsoft.com/office/drawing/2014/main" id="{9673D4E7-EB8F-42E1-847D-53F807ED917C}"/>
              </a:ext>
            </a:extLst>
          </p:cNvPr>
          <p:cNvSpPr txBox="1">
            <a:spLocks noChangeArrowheads="1"/>
          </p:cNvSpPr>
          <p:nvPr/>
        </p:nvSpPr>
        <p:spPr bwMode="auto">
          <a:xfrm>
            <a:off x="10892367" y="290512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a:ln>
                  <a:noFill/>
                </a:ln>
                <a:solidFill>
                  <a:srgbClr val="A53010"/>
                </a:solidFill>
                <a:effectLst/>
                <a:uLnTx/>
                <a:uFillTx/>
                <a:latin typeface="Arial" panose="020B0604020202020204" pitchFamily="34" charset="0"/>
                <a:ea typeface="+mn-ea"/>
                <a:cs typeface="Arial" panose="020B0604020202020204" pitchFamily="34" charset="0"/>
              </a:rPr>
              <a:t>”</a:t>
            </a:r>
          </a:p>
        </p:txBody>
      </p:sp>
      <p:sp>
        <p:nvSpPr>
          <p:cNvPr id="13"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887" y="4343400"/>
            <a:ext cx="891772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887" y="5181600"/>
            <a:ext cx="8917723" cy="729622"/>
          </a:xfrm>
        </p:spPr>
        <p:txBody>
          <a:bodyPr rtlCol="0">
            <a:normAutofit/>
          </a:bodyPr>
          <a:lstStyle>
            <a:lvl1pPr>
              <a:buNone/>
              <a:defRPr lang="en-US">
                <a:solidFill>
                  <a:schemeClr val="tx1">
                    <a:lumMod val="65000"/>
                    <a:lumOff val="35000"/>
                  </a:schemeClr>
                </a:solidFill>
              </a:defRPr>
            </a:lvl1pPr>
          </a:lstStyle>
          <a:p>
            <a:pPr lvl="0"/>
            <a:r>
              <a:rPr lang="fr-FR"/>
              <a:t>Modifiez les styles du texte du masque</a:t>
            </a:r>
          </a:p>
        </p:txBody>
      </p:sp>
      <p:sp>
        <p:nvSpPr>
          <p:cNvPr id="8" name="Date Placeholder 4">
            <a:extLst>
              <a:ext uri="{FF2B5EF4-FFF2-40B4-BE49-F238E27FC236}">
                <a16:creationId xmlns:a16="http://schemas.microsoft.com/office/drawing/2014/main" id="{B8FB5F58-01E6-410D-A86C-551C2EB76D92}"/>
              </a:ext>
            </a:extLst>
          </p:cNvPr>
          <p:cNvSpPr>
            <a:spLocks noGrp="1"/>
          </p:cNvSpPr>
          <p:nvPr>
            <p:ph type="dt" sz="half" idx="14"/>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ooter Placeholder 5">
            <a:extLst>
              <a:ext uri="{FF2B5EF4-FFF2-40B4-BE49-F238E27FC236}">
                <a16:creationId xmlns:a16="http://schemas.microsoft.com/office/drawing/2014/main" id="{AE5CC070-6670-4F0F-9CE9-B336230FB00F}"/>
              </a:ext>
            </a:extLst>
          </p:cNvPr>
          <p:cNvSpPr>
            <a:spLocks noGrp="1"/>
          </p:cNvSpPr>
          <p:nvPr>
            <p:ph type="ftr" sz="quarter" idx="15"/>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0" name="Slide Number Placeholder 6">
            <a:extLst>
              <a:ext uri="{FF2B5EF4-FFF2-40B4-BE49-F238E27FC236}">
                <a16:creationId xmlns:a16="http://schemas.microsoft.com/office/drawing/2014/main" id="{505F728F-49FE-448A-AE6D-94FDFCE0F4C6}"/>
              </a:ext>
            </a:extLst>
          </p:cNvPr>
          <p:cNvSpPr>
            <a:spLocks noGrp="1"/>
          </p:cNvSpPr>
          <p:nvPr>
            <p:ph type="sldNum" sz="quarter" idx="16"/>
          </p:nvPr>
        </p:nvSpPr>
        <p:spPr>
          <a:xfrm>
            <a:off x="681567" y="4983164"/>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B055ABB9-0B99-41BF-86E2-7A3BA63E61F0}"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16305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6167989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D8A728F7-474F-4541-8021-E90D989FCF28}"/>
              </a:ext>
            </a:extLst>
          </p:cNvPr>
          <p:cNvSpPr>
            <a:spLocks/>
          </p:cNvSpPr>
          <p:nvPr/>
        </p:nvSpPr>
        <p:spPr bwMode="auto">
          <a:xfrm flipV="1">
            <a:off x="0" y="4910138"/>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a:xfrm>
            <a:off x="2589888" y="627407"/>
            <a:ext cx="8789312"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888" y="4343400"/>
            <a:ext cx="878931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888" y="5181600"/>
            <a:ext cx="8789313" cy="729622"/>
          </a:xfrm>
        </p:spPr>
        <p:txBody>
          <a:bodyPr rtlCol="0">
            <a:normAutofit/>
          </a:bodyPr>
          <a:lstStyle>
            <a:lvl1pPr>
              <a:buNone/>
              <a:defRPr lang="en-US">
                <a:solidFill>
                  <a:schemeClr val="tx1">
                    <a:lumMod val="65000"/>
                    <a:lumOff val="35000"/>
                  </a:schemeClr>
                </a:solidFill>
              </a:defRPr>
            </a:lvl1pPr>
          </a:lstStyle>
          <a:p>
            <a:pPr lvl="0"/>
            <a:r>
              <a:rPr lang="fr-FR"/>
              <a:t>Modifiez les styles du texte du masque</a:t>
            </a:r>
          </a:p>
        </p:txBody>
      </p:sp>
      <p:sp>
        <p:nvSpPr>
          <p:cNvPr id="6" name="Date Placeholder 4">
            <a:extLst>
              <a:ext uri="{FF2B5EF4-FFF2-40B4-BE49-F238E27FC236}">
                <a16:creationId xmlns:a16="http://schemas.microsoft.com/office/drawing/2014/main" id="{E0B61E6C-E105-4229-8976-32767A7C08F0}"/>
              </a:ext>
            </a:extLst>
          </p:cNvPr>
          <p:cNvSpPr>
            <a:spLocks noGrp="1"/>
          </p:cNvSpPr>
          <p:nvPr>
            <p:ph type="dt" sz="half" idx="14"/>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ooter Placeholder 5">
            <a:extLst>
              <a:ext uri="{FF2B5EF4-FFF2-40B4-BE49-F238E27FC236}">
                <a16:creationId xmlns:a16="http://schemas.microsoft.com/office/drawing/2014/main" id="{AF1D94FB-849D-477A-BB4E-93C7CCB2AE50}"/>
              </a:ext>
            </a:extLst>
          </p:cNvPr>
          <p:cNvSpPr>
            <a:spLocks noGrp="1"/>
          </p:cNvSpPr>
          <p:nvPr>
            <p:ph type="ftr" sz="quarter" idx="15"/>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Slide Number Placeholder 6">
            <a:extLst>
              <a:ext uri="{FF2B5EF4-FFF2-40B4-BE49-F238E27FC236}">
                <a16:creationId xmlns:a16="http://schemas.microsoft.com/office/drawing/2014/main" id="{97C1C40C-E664-461D-8F62-C5283C10013E}"/>
              </a:ext>
            </a:extLst>
          </p:cNvPr>
          <p:cNvSpPr>
            <a:spLocks noGrp="1"/>
          </p:cNvSpPr>
          <p:nvPr>
            <p:ph type="sldNum" sz="quarter" idx="16"/>
          </p:nvPr>
        </p:nvSpPr>
        <p:spPr>
          <a:xfrm>
            <a:off x="681567" y="4983164"/>
            <a:ext cx="781051" cy="365125"/>
          </a:xfrm>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D9D2C23D-6062-457F-A4A0-F18D20DEFB04}"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01136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F8409C02-DCE3-4401-800A-C53A585806D0}"/>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a:extLst>
              <a:ext uri="{FF2B5EF4-FFF2-40B4-BE49-F238E27FC236}">
                <a16:creationId xmlns:a16="http://schemas.microsoft.com/office/drawing/2014/main" id="{4C62476D-29FB-42DE-AA8E-51D21B7F541E}"/>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0189B11A-6F7C-4E1D-88AD-96B0571B789B}"/>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07B38EE7-373D-4DF9-9FA0-5AFF2E32291A}"/>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808BD36-150A-406D-80EC-BAF04A8C5D36}"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901775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D4B3E2B-0CEA-4F8E-A875-7999793C4940}"/>
              </a:ext>
            </a:extLst>
          </p:cNvPr>
          <p:cNvSpPr>
            <a:spLocks/>
          </p:cNvSpPr>
          <p:nvPr/>
        </p:nvSpPr>
        <p:spPr bwMode="auto">
          <a:xfrm flipV="1">
            <a:off x="0" y="711200"/>
            <a:ext cx="1811867" cy="508000"/>
          </a:xfrm>
          <a:custGeom>
            <a:avLst/>
            <a:gdLst>
              <a:gd name="T0" fmla="*/ 2147483646 w 7908"/>
              <a:gd name="T1" fmla="*/ 615366511 h 10000"/>
              <a:gd name="T2" fmla="*/ 2147483646 w 7908"/>
              <a:gd name="T3" fmla="*/ 24645112 h 10000"/>
              <a:gd name="T4" fmla="*/ 2147483646 w 7908"/>
              <a:gd name="T5" fmla="*/ 12322556 h 10000"/>
              <a:gd name="T6" fmla="*/ 2147483646 w 7908"/>
              <a:gd name="T7" fmla="*/ 0 h 10000"/>
              <a:gd name="T8" fmla="*/ 2147483646 w 7908"/>
              <a:gd name="T9" fmla="*/ 0 h 10000"/>
              <a:gd name="T10" fmla="*/ 0 w 7908"/>
              <a:gd name="T11" fmla="*/ 8129016 h 10000"/>
              <a:gd name="T12" fmla="*/ 0 w 7908"/>
              <a:gd name="T13" fmla="*/ 1310965120 h 10000"/>
              <a:gd name="T14" fmla="*/ 2147483646 w 7908"/>
              <a:gd name="T15" fmla="*/ 1304673540 h 10000"/>
              <a:gd name="T16" fmla="*/ 2147483646 w 7908"/>
              <a:gd name="T17" fmla="*/ 1304673540 h 10000"/>
              <a:gd name="T18" fmla="*/ 2147483646 w 7908"/>
              <a:gd name="T19" fmla="*/ 1292480016 h 10000"/>
              <a:gd name="T20" fmla="*/ 2147483646 w 7908"/>
              <a:gd name="T21" fmla="*/ 1280025837 h 10000"/>
              <a:gd name="T22" fmla="*/ 2147483646 w 7908"/>
              <a:gd name="T23" fmla="*/ 689304438 h 10000"/>
              <a:gd name="T24" fmla="*/ 2147483646 w 7908"/>
              <a:gd name="T25" fmla="*/ 615366511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Vertical Title 1"/>
          <p:cNvSpPr>
            <a:spLocks noGrp="1"/>
          </p:cNvSpPr>
          <p:nvPr>
            <p:ph type="title" orient="vert"/>
          </p:nvPr>
        </p:nvSpPr>
        <p:spPr>
          <a:xfrm>
            <a:off x="9171380" y="627407"/>
            <a:ext cx="2208176"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888" y="627407"/>
            <a:ext cx="6288464"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3">
            <a:extLst>
              <a:ext uri="{FF2B5EF4-FFF2-40B4-BE49-F238E27FC236}">
                <a16:creationId xmlns:a16="http://schemas.microsoft.com/office/drawing/2014/main" id="{6D140C47-034B-47B6-B9A8-D8E2017ECF2B}"/>
              </a:ext>
            </a:extLst>
          </p:cNvPr>
          <p:cNvSpPr>
            <a:spLocks noGrp="1"/>
          </p:cNvSpPr>
          <p:nvPr>
            <p:ph type="dt" sz="half" idx="10"/>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4">
            <a:extLst>
              <a:ext uri="{FF2B5EF4-FFF2-40B4-BE49-F238E27FC236}">
                <a16:creationId xmlns:a16="http://schemas.microsoft.com/office/drawing/2014/main" id="{3F024ADD-B8B2-4392-9E4E-23384175AD9F}"/>
              </a:ext>
            </a:extLst>
          </p:cNvPr>
          <p:cNvSpPr>
            <a:spLocks noGrp="1"/>
          </p:cNvSpPr>
          <p:nvPr>
            <p:ph type="ftr" sz="quarter" idx="11"/>
          </p:nvPr>
        </p:nvSpPr>
        <p:spPr/>
        <p:txBody>
          <a:bodyPr/>
          <a:lstStyle>
            <a:lvl1pPr>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Slide Number Placeholder 5">
            <a:extLst>
              <a:ext uri="{FF2B5EF4-FFF2-40B4-BE49-F238E27FC236}">
                <a16:creationId xmlns:a16="http://schemas.microsoft.com/office/drawing/2014/main" id="{CFD9E18F-5285-4554-914E-CCBF0867ABCB}"/>
              </a:ext>
            </a:extLst>
          </p:cNvPr>
          <p:cNvSpPr>
            <a:spLocks noGrp="1"/>
          </p:cNvSpPr>
          <p:nvPr>
            <p:ph type="sldNum" sz="quarter" idx="12"/>
          </p:nvPr>
        </p:nvSpPr>
        <p:spPr/>
        <p:txBody>
          <a:bodyPr/>
          <a:lstStyle>
            <a:lvl1pPr>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8A2BBAA3-7EA0-468B-9B72-7DBDBFABF4E7}" type="slidenum">
              <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1937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353470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8" name="Footer Placeholder 7"/>
          <p:cNvSpPr>
            <a:spLocks noGrp="1"/>
          </p:cNvSpPr>
          <p:nvPr>
            <p:ph type="ftr" sz="quarter" idx="11"/>
          </p:nvPr>
        </p:nvSpPr>
        <p:spPr/>
        <p:txBody>
          <a:bodyPr/>
          <a:lstStyle/>
          <a:p>
            <a:endParaRPr lang="fr-FR">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854627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4" name="Footer Placeholder 3"/>
          <p:cNvSpPr>
            <a:spLocks noGrp="1"/>
          </p:cNvSpPr>
          <p:nvPr>
            <p:ph type="ftr" sz="quarter" idx="11"/>
          </p:nvPr>
        </p:nvSpPr>
        <p:spPr/>
        <p:txBody>
          <a:bodyPr/>
          <a:lstStyle/>
          <a:p>
            <a:endParaRPr lang="fr-FR">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412155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3" name="Footer Placeholder 2"/>
          <p:cNvSpPr>
            <a:spLocks noGrp="1"/>
          </p:cNvSpPr>
          <p:nvPr>
            <p:ph type="ftr" sz="quarter" idx="11"/>
          </p:nvPr>
        </p:nvSpPr>
        <p:spPr/>
        <p:txBody>
          <a:bodyPr/>
          <a:lstStyle/>
          <a:p>
            <a:endParaRPr lang="fr-FR">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397016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2746050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6" name="Footer Placeholder 5"/>
          <p:cNvSpPr>
            <a:spLocks noGrp="1"/>
          </p:cNvSpPr>
          <p:nvPr>
            <p:ph type="ftr" sz="quarter" idx="11"/>
          </p:nvPr>
        </p:nvSpPr>
        <p:spPr/>
        <p:txBody>
          <a:bodyPr/>
          <a:lstStyle/>
          <a:p>
            <a:endParaRPr lang="fr-FR">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821000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jpe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6331772-C90B-4561-97F5-D5DB027721F3}" type="datetimeFigureOut">
              <a:rPr lang="fr-FR" smtClean="0">
                <a:solidFill>
                  <a:prstClr val="black">
                    <a:tint val="75000"/>
                  </a:prstClr>
                </a:solidFill>
              </a:rPr>
              <a:pPr/>
              <a:t>06/02/2025</a:t>
            </a:fld>
            <a:endParaRPr lang="fr-FR">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F408DD-381D-413F-BD0F-3084F9A7DDBB}" type="slidenum">
              <a:rPr lang="fr-FR" smtClean="0">
                <a:solidFill>
                  <a:srgbClr val="F0A22E"/>
                </a:solidFill>
              </a:rPr>
              <a:pPr/>
              <a:t>‹N°›</a:t>
            </a:fld>
            <a:endParaRPr lang="fr-FR">
              <a:solidFill>
                <a:srgbClr val="F0A22E"/>
              </a:solidFill>
            </a:endParaRPr>
          </a:p>
        </p:txBody>
      </p:sp>
    </p:spTree>
    <p:extLst>
      <p:ext uri="{BB962C8B-B14F-4D97-AF65-F5344CB8AC3E}">
        <p14:creationId xmlns:p14="http://schemas.microsoft.com/office/powerpoint/2010/main" val="1278579105"/>
      </p:ext>
    </p:extLst>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 id="2147483991" r:id="rId12"/>
    <p:sldLayoutId id="2147483992" r:id="rId13"/>
    <p:sldLayoutId id="2147483993" r:id="rId14"/>
    <p:sldLayoutId id="2147483994" r:id="rId15"/>
    <p:sldLayoutId id="214748399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35">
            <a:extLst>
              <a:ext uri="{FF2B5EF4-FFF2-40B4-BE49-F238E27FC236}">
                <a16:creationId xmlns:a16="http://schemas.microsoft.com/office/drawing/2014/main" id="{FA79765B-FD34-4D4B-9DFC-A0FC57EECEEA}"/>
              </a:ext>
            </a:extLst>
          </p:cNvPr>
          <p:cNvGrpSpPr>
            <a:grpSpLocks/>
          </p:cNvGrpSpPr>
          <p:nvPr/>
        </p:nvGrpSpPr>
        <p:grpSpPr bwMode="auto">
          <a:xfrm>
            <a:off x="0" y="228601"/>
            <a:ext cx="2641600" cy="6638925"/>
            <a:chOff x="2487613" y="285750"/>
            <a:chExt cx="2428875" cy="5654676"/>
          </a:xfrm>
        </p:grpSpPr>
        <p:sp>
          <p:nvSpPr>
            <p:cNvPr id="1046" name="Freeform 11">
              <a:extLst>
                <a:ext uri="{FF2B5EF4-FFF2-40B4-BE49-F238E27FC236}">
                  <a16:creationId xmlns:a16="http://schemas.microsoft.com/office/drawing/2014/main" id="{801B1AE6-71F0-4022-AC20-060CEDBFB441}"/>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7" name="Freeform 12">
              <a:extLst>
                <a:ext uri="{FF2B5EF4-FFF2-40B4-BE49-F238E27FC236}">
                  <a16:creationId xmlns:a16="http://schemas.microsoft.com/office/drawing/2014/main" id="{BFB582D7-76C4-49CE-BFA2-0A89F3A66F3E}"/>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8" name="Freeform 13">
              <a:extLst>
                <a:ext uri="{FF2B5EF4-FFF2-40B4-BE49-F238E27FC236}">
                  <a16:creationId xmlns:a16="http://schemas.microsoft.com/office/drawing/2014/main" id="{9060AE10-DE48-4352-8629-6246BD80F649}"/>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9" name="Freeform 14">
              <a:extLst>
                <a:ext uri="{FF2B5EF4-FFF2-40B4-BE49-F238E27FC236}">
                  <a16:creationId xmlns:a16="http://schemas.microsoft.com/office/drawing/2014/main" id="{ED56268B-A5BB-49E9-942A-CA39CD82DC16}"/>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0" name="Freeform 15">
              <a:extLst>
                <a:ext uri="{FF2B5EF4-FFF2-40B4-BE49-F238E27FC236}">
                  <a16:creationId xmlns:a16="http://schemas.microsoft.com/office/drawing/2014/main" id="{D98E6D98-383E-4966-A7F1-002FBBDBE4DC}"/>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1" name="Freeform 16">
              <a:extLst>
                <a:ext uri="{FF2B5EF4-FFF2-40B4-BE49-F238E27FC236}">
                  <a16:creationId xmlns:a16="http://schemas.microsoft.com/office/drawing/2014/main" id="{35878B05-8C24-4A30-BF14-4A5852CEAAAE}"/>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2" name="Freeform 17">
              <a:extLst>
                <a:ext uri="{FF2B5EF4-FFF2-40B4-BE49-F238E27FC236}">
                  <a16:creationId xmlns:a16="http://schemas.microsoft.com/office/drawing/2014/main" id="{030C7197-6E57-4486-8FA1-CC2D9D5DF63D}"/>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3" name="Freeform 18">
              <a:extLst>
                <a:ext uri="{FF2B5EF4-FFF2-40B4-BE49-F238E27FC236}">
                  <a16:creationId xmlns:a16="http://schemas.microsoft.com/office/drawing/2014/main" id="{D52E41BE-70A7-408C-BCC7-1F1E0D9144E7}"/>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4" name="Freeform 19">
              <a:extLst>
                <a:ext uri="{FF2B5EF4-FFF2-40B4-BE49-F238E27FC236}">
                  <a16:creationId xmlns:a16="http://schemas.microsoft.com/office/drawing/2014/main" id="{A370F4DD-9228-45F1-936E-98227CD042EA}"/>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5" name="Freeform 20">
              <a:extLst>
                <a:ext uri="{FF2B5EF4-FFF2-40B4-BE49-F238E27FC236}">
                  <a16:creationId xmlns:a16="http://schemas.microsoft.com/office/drawing/2014/main" id="{741A9A86-2371-426B-8F69-EB0DD5859D06}"/>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6" name="Freeform 21">
              <a:extLst>
                <a:ext uri="{FF2B5EF4-FFF2-40B4-BE49-F238E27FC236}">
                  <a16:creationId xmlns:a16="http://schemas.microsoft.com/office/drawing/2014/main" id="{6EA4E6DC-5D1C-40D6-B238-D36C86A78A4D}"/>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57" name="Freeform 22">
              <a:extLst>
                <a:ext uri="{FF2B5EF4-FFF2-40B4-BE49-F238E27FC236}">
                  <a16:creationId xmlns:a16="http://schemas.microsoft.com/office/drawing/2014/main" id="{D79D59F2-BC1F-4E76-8411-982C9562E4D6}"/>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grpSp>
      <p:grpSp>
        <p:nvGrpSpPr>
          <p:cNvPr id="1027" name="Group 48">
            <a:extLst>
              <a:ext uri="{FF2B5EF4-FFF2-40B4-BE49-F238E27FC236}">
                <a16:creationId xmlns:a16="http://schemas.microsoft.com/office/drawing/2014/main" id="{2FD0233A-5CFE-42CC-83BC-D61B594B7F24}"/>
              </a:ext>
            </a:extLst>
          </p:cNvPr>
          <p:cNvGrpSpPr>
            <a:grpSpLocks/>
          </p:cNvGrpSpPr>
          <p:nvPr/>
        </p:nvGrpSpPr>
        <p:grpSpPr bwMode="auto">
          <a:xfrm>
            <a:off x="27518" y="0"/>
            <a:ext cx="2603500" cy="6853238"/>
            <a:chOff x="6627813" y="195717"/>
            <a:chExt cx="1952625" cy="5678034"/>
          </a:xfrm>
        </p:grpSpPr>
        <p:sp>
          <p:nvSpPr>
            <p:cNvPr id="1034" name="Freeform 27">
              <a:extLst>
                <a:ext uri="{FF2B5EF4-FFF2-40B4-BE49-F238E27FC236}">
                  <a16:creationId xmlns:a16="http://schemas.microsoft.com/office/drawing/2014/main" id="{C27820FF-DF09-4D67-8DC9-3B32A0678226}"/>
                </a:ext>
              </a:extLst>
            </p:cNvPr>
            <p:cNvSpPr>
              <a:spLocks/>
            </p:cNvSpPr>
            <p:nvPr/>
          </p:nvSpPr>
          <p:spPr bwMode="auto">
            <a:xfrm>
              <a:off x="6627813" y="195717"/>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5" name="Freeform 28">
              <a:extLst>
                <a:ext uri="{FF2B5EF4-FFF2-40B4-BE49-F238E27FC236}">
                  <a16:creationId xmlns:a16="http://schemas.microsoft.com/office/drawing/2014/main" id="{7FA9EAA0-7F50-4AE9-9912-C8371EA5D8F4}"/>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6" name="Freeform 29">
              <a:extLst>
                <a:ext uri="{FF2B5EF4-FFF2-40B4-BE49-F238E27FC236}">
                  <a16:creationId xmlns:a16="http://schemas.microsoft.com/office/drawing/2014/main" id="{FC52F289-F877-4EC4-B819-A6380D168305}"/>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7" name="Freeform 30">
              <a:extLst>
                <a:ext uri="{FF2B5EF4-FFF2-40B4-BE49-F238E27FC236}">
                  <a16:creationId xmlns:a16="http://schemas.microsoft.com/office/drawing/2014/main" id="{9491D95B-DDD3-4E1D-9CD4-272E3EE3D966}"/>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8" name="Freeform 31">
              <a:extLst>
                <a:ext uri="{FF2B5EF4-FFF2-40B4-BE49-F238E27FC236}">
                  <a16:creationId xmlns:a16="http://schemas.microsoft.com/office/drawing/2014/main" id="{44FF766D-2F45-4499-BE1C-5B410030BB61}"/>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39" name="Freeform 32">
              <a:extLst>
                <a:ext uri="{FF2B5EF4-FFF2-40B4-BE49-F238E27FC236}">
                  <a16:creationId xmlns:a16="http://schemas.microsoft.com/office/drawing/2014/main" id="{4FC54E6C-D541-4832-856E-F4332A184322}"/>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0" name="Freeform 33">
              <a:extLst>
                <a:ext uri="{FF2B5EF4-FFF2-40B4-BE49-F238E27FC236}">
                  <a16:creationId xmlns:a16="http://schemas.microsoft.com/office/drawing/2014/main" id="{156FB9C2-9BF5-4E15-98F3-EAF64D2D0F8A}"/>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1" name="Freeform 34">
              <a:extLst>
                <a:ext uri="{FF2B5EF4-FFF2-40B4-BE49-F238E27FC236}">
                  <a16:creationId xmlns:a16="http://schemas.microsoft.com/office/drawing/2014/main" id="{10E70534-3AB1-46F9-A783-42D5605EFF2A}"/>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2" name="Freeform 35">
              <a:extLst>
                <a:ext uri="{FF2B5EF4-FFF2-40B4-BE49-F238E27FC236}">
                  <a16:creationId xmlns:a16="http://schemas.microsoft.com/office/drawing/2014/main" id="{FFA1537D-70E5-4241-989C-674C568E70B4}"/>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3" name="Freeform 36">
              <a:extLst>
                <a:ext uri="{FF2B5EF4-FFF2-40B4-BE49-F238E27FC236}">
                  <a16:creationId xmlns:a16="http://schemas.microsoft.com/office/drawing/2014/main" id="{CE56E507-7222-4989-B197-D3470B4A25C8}"/>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4" name="Freeform 37">
              <a:extLst>
                <a:ext uri="{FF2B5EF4-FFF2-40B4-BE49-F238E27FC236}">
                  <a16:creationId xmlns:a16="http://schemas.microsoft.com/office/drawing/2014/main" id="{40607C83-988C-424A-AEC3-0B8323D673A9}"/>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045" name="Freeform 38">
              <a:extLst>
                <a:ext uri="{FF2B5EF4-FFF2-40B4-BE49-F238E27FC236}">
                  <a16:creationId xmlns:a16="http://schemas.microsoft.com/office/drawing/2014/main" id="{FC1394BB-B318-4E7A-BC68-488628638DD6}"/>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grpSp>
      <p:sp>
        <p:nvSpPr>
          <p:cNvPr id="62" name="Rectangle 61">
            <a:extLst>
              <a:ext uri="{FF2B5EF4-FFF2-40B4-BE49-F238E27FC236}">
                <a16:creationId xmlns:a16="http://schemas.microsoft.com/office/drawing/2014/main" id="{DE4D6865-DBDF-4225-AB46-FAAAA8819907}"/>
              </a:ext>
            </a:extLst>
          </p:cNvPr>
          <p:cNvSpPr/>
          <p:nvPr/>
        </p:nvSpPr>
        <p:spPr>
          <a:xfrm>
            <a:off x="1" y="0"/>
            <a:ext cx="243417"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1F00FE17-213E-4D8A-996C-575055ADF753}"/>
              </a:ext>
            </a:extLst>
          </p:cNvPr>
          <p:cNvSpPr>
            <a:spLocks noGrp="1"/>
          </p:cNvSpPr>
          <p:nvPr>
            <p:ph type="title"/>
          </p:nvPr>
        </p:nvSpPr>
        <p:spPr bwMode="auto">
          <a:xfrm>
            <a:off x="2592917" y="623888"/>
            <a:ext cx="8786283"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Modifiez le style du titre</a:t>
            </a:r>
            <a:endParaRPr lang="en-US" altLang="en-US"/>
          </a:p>
        </p:txBody>
      </p:sp>
      <p:sp>
        <p:nvSpPr>
          <p:cNvPr id="1030" name="Text Placeholder 2">
            <a:extLst>
              <a:ext uri="{FF2B5EF4-FFF2-40B4-BE49-F238E27FC236}">
                <a16:creationId xmlns:a16="http://schemas.microsoft.com/office/drawing/2014/main" id="{9EB3803C-88CF-4402-B89F-2565DFA3290D}"/>
              </a:ext>
            </a:extLst>
          </p:cNvPr>
          <p:cNvSpPr>
            <a:spLocks noGrp="1"/>
          </p:cNvSpPr>
          <p:nvPr>
            <p:ph type="body" idx="1"/>
          </p:nvPr>
        </p:nvSpPr>
        <p:spPr bwMode="auto">
          <a:xfrm>
            <a:off x="2590800" y="2133600"/>
            <a:ext cx="8788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Modifiez les styles du texte du masque</a:t>
            </a:r>
          </a:p>
          <a:p>
            <a:pPr lvl="1"/>
            <a:r>
              <a:rPr lang="fr-FR" altLang="en-US"/>
              <a:t>Deuxième niveau</a:t>
            </a:r>
          </a:p>
          <a:p>
            <a:pPr lvl="2"/>
            <a:r>
              <a:rPr lang="fr-FR" altLang="en-US"/>
              <a:t>Troisième niveau</a:t>
            </a:r>
          </a:p>
          <a:p>
            <a:pPr lvl="3"/>
            <a:r>
              <a:rPr lang="fr-FR" altLang="en-US"/>
              <a:t>Quatrième niveau</a:t>
            </a:r>
          </a:p>
          <a:p>
            <a:pPr lvl="4"/>
            <a:r>
              <a:rPr lang="fr-FR" altLang="en-US"/>
              <a:t>Cinquième niveau</a:t>
            </a:r>
            <a:endParaRPr lang="en-US" altLang="en-US"/>
          </a:p>
        </p:txBody>
      </p:sp>
      <p:sp>
        <p:nvSpPr>
          <p:cNvPr id="4" name="Date Placeholder 3">
            <a:extLst>
              <a:ext uri="{FF2B5EF4-FFF2-40B4-BE49-F238E27FC236}">
                <a16:creationId xmlns:a16="http://schemas.microsoft.com/office/drawing/2014/main" id="{B56BBF3F-F966-43F2-A6F5-C71D6266EAA4}"/>
              </a:ext>
            </a:extLst>
          </p:cNvPr>
          <p:cNvSpPr>
            <a:spLocks noGrp="1"/>
          </p:cNvSpPr>
          <p:nvPr>
            <p:ph type="dt" sz="half" idx="2"/>
          </p:nvPr>
        </p:nvSpPr>
        <p:spPr>
          <a:xfrm>
            <a:off x="10363201" y="6135689"/>
            <a:ext cx="1022351" cy="369887"/>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a:extLst>
              <a:ext uri="{FF2B5EF4-FFF2-40B4-BE49-F238E27FC236}">
                <a16:creationId xmlns:a16="http://schemas.microsoft.com/office/drawing/2014/main" id="{F8200CAA-E4DF-4EA4-A99C-527F0BCFAA6F}"/>
              </a:ext>
            </a:extLst>
          </p:cNvPr>
          <p:cNvSpPr>
            <a:spLocks noGrp="1"/>
          </p:cNvSpPr>
          <p:nvPr>
            <p:ph type="ftr" sz="quarter" idx="3"/>
          </p:nvPr>
        </p:nvSpPr>
        <p:spPr>
          <a:xfrm>
            <a:off x="2590800" y="6135689"/>
            <a:ext cx="7622117"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a:extLst>
              <a:ext uri="{FF2B5EF4-FFF2-40B4-BE49-F238E27FC236}">
                <a16:creationId xmlns:a16="http://schemas.microsoft.com/office/drawing/2014/main" id="{EC46A922-4B76-4AF9-8DFC-FF5EBF12CDAA}"/>
              </a:ext>
            </a:extLst>
          </p:cNvPr>
          <p:cNvSpPr>
            <a:spLocks noGrp="1"/>
          </p:cNvSpPr>
          <p:nvPr>
            <p:ph type="sldNum" sz="quarter" idx="4"/>
          </p:nvPr>
        </p:nvSpPr>
        <p:spPr bwMode="gray">
          <a:xfrm>
            <a:off x="681567" y="787401"/>
            <a:ext cx="781051"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7D8FBC4E-25BF-4250-B389-8463B26E3871}" type="slidenum">
              <a:rPr kumimoji="0" lang="ar-SA" sz="2000" b="0" i="0" u="none" strike="noStrike" kern="1200" cap="none" spc="0" normalizeH="0" baseline="0" noProof="0">
                <a:ln>
                  <a:noFill/>
                </a:ln>
                <a:solidFill>
                  <a:srgbClr val="FEFFFF"/>
                </a:solidFill>
                <a:effectLst/>
                <a:uLnTx/>
                <a:uFillTx/>
                <a:latin typeface="Century Gothic" panose="020B0502020202020204"/>
                <a:ea typeface="+mn-ea"/>
                <a:cs typeface="Tahoma" panose="020B060403050404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69172627"/>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 id="2147484008" r:id="rId12"/>
    <p:sldLayoutId id="2147484009" r:id="rId13"/>
    <p:sldLayoutId id="2147484010" r:id="rId14"/>
    <p:sldLayoutId id="2147484011" r:id="rId15"/>
    <p:sldLayoutId id="2147484012"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cs typeface="Tahoma" panose="020B060403050404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cs typeface="Tahoma" panose="020B060403050404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cs typeface="Tahoma" panose="020B060403050404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cs typeface="Tahoma" panose="020B060403050404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380" y="0"/>
            <a:ext cx="10687049" cy="6781799"/>
          </a:xfrm>
          <a:prstGeom prst="rect">
            <a:avLst/>
          </a:prstGeom>
          <a:ln>
            <a:noFill/>
          </a:ln>
          <a:effectLst>
            <a:softEdge rad="112500"/>
          </a:effectLst>
        </p:spPr>
      </p:pic>
    </p:spTree>
    <p:extLst>
      <p:ext uri="{BB962C8B-B14F-4D97-AF65-F5344CB8AC3E}">
        <p14:creationId xmlns:p14="http://schemas.microsoft.com/office/powerpoint/2010/main" val="523778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62111" y="531741"/>
            <a:ext cx="9404723" cy="1029718"/>
          </a:xfrm>
        </p:spPr>
        <p:txBody>
          <a:bodyPr>
            <a:normAutofit fontScale="90000"/>
          </a:bodyPr>
          <a:lstStyle/>
          <a:p>
            <a:pPr algn="ctr" rtl="1"/>
            <a:r>
              <a:rPr lang="ar-SA" sz="4400" b="1" dirty="0">
                <a:solidFill>
                  <a:srgbClr val="FF0000"/>
                </a:solidFill>
                <a:latin typeface="Simplified Arabic" panose="02020603050405020304" pitchFamily="18" charset="-78"/>
                <a:ea typeface="Times New Roman" panose="02020603050405020304" pitchFamily="18" charset="0"/>
                <a:cs typeface="Simplified Arabic" panose="02020603050405020304" pitchFamily="18" charset="-78"/>
              </a:rPr>
              <a:t>الفصل الثاني: التبادل التجاري الدولي (عملية التدويل)</a:t>
            </a:r>
            <a:r>
              <a:rPr lang="ar-SA" b="1" dirty="0">
                <a:solidFill>
                  <a:srgbClr val="FF0000"/>
                </a:solidFill>
                <a:ea typeface="Times New Roman" panose="02020603050405020304" pitchFamily="18" charset="0"/>
                <a:cs typeface="Traditional Arabic" panose="02020603050405020304" pitchFamily="18" charset="-78"/>
              </a:rPr>
              <a:t/>
            </a:r>
            <a:br>
              <a:rPr lang="ar-SA" b="1" dirty="0">
                <a:solidFill>
                  <a:srgbClr val="FF0000"/>
                </a:solidFill>
                <a:ea typeface="Times New Roman" panose="02020603050405020304" pitchFamily="18" charset="0"/>
                <a:cs typeface="Traditional Arabic" panose="02020603050405020304" pitchFamily="18" charset="-78"/>
              </a:rPr>
            </a:br>
            <a:endParaRPr lang="fr-FR" dirty="0">
              <a:solidFill>
                <a:srgbClr val="FF0000"/>
              </a:solidFill>
            </a:endParaRPr>
          </a:p>
        </p:txBody>
      </p:sp>
      <p:sp>
        <p:nvSpPr>
          <p:cNvPr id="3" name="Espace réservé du contenu 2"/>
          <p:cNvSpPr>
            <a:spLocks noGrp="1"/>
          </p:cNvSpPr>
          <p:nvPr>
            <p:ph idx="1"/>
          </p:nvPr>
        </p:nvSpPr>
        <p:spPr>
          <a:xfrm>
            <a:off x="1080667" y="2159444"/>
            <a:ext cx="10567609" cy="4212562"/>
          </a:xfrm>
        </p:spPr>
        <p:txBody>
          <a:bodyPr>
            <a:normAutofit/>
          </a:bodyPr>
          <a:lstStyle/>
          <a:p>
            <a:pPr marL="171450" indent="0" algn="just" rtl="1">
              <a:lnSpc>
                <a:spcPct val="115000"/>
              </a:lnSpc>
              <a:spcAft>
                <a:spcPts val="1000"/>
              </a:spcAft>
              <a:buNone/>
            </a:pPr>
            <a:r>
              <a:rPr lang="ar-DZ" sz="3200" b="1" dirty="0">
                <a:latin typeface="Simplified Arabic" panose="02020603050405020304" pitchFamily="18" charset="-78"/>
                <a:ea typeface="Times New Roman" panose="02020603050405020304" pitchFamily="18" charset="0"/>
                <a:cs typeface="Simplified Arabic" panose="02020603050405020304" pitchFamily="18" charset="-78"/>
              </a:rPr>
              <a:t>1.	تعريف عملية التدويل</a:t>
            </a:r>
          </a:p>
          <a:p>
            <a:pPr marL="171450" indent="0" algn="just" rtl="1">
              <a:lnSpc>
                <a:spcPct val="115000"/>
              </a:lnSpc>
              <a:spcAft>
                <a:spcPts val="1000"/>
              </a:spcAft>
              <a:buNone/>
            </a:pPr>
            <a:r>
              <a:rPr lang="ar-DZ" sz="3200" b="1" dirty="0">
                <a:latin typeface="Simplified Arabic" panose="02020603050405020304" pitchFamily="18" charset="-78"/>
                <a:ea typeface="Times New Roman" panose="02020603050405020304" pitchFamily="18" charset="0"/>
                <a:cs typeface="Simplified Arabic" panose="02020603050405020304" pitchFamily="18" charset="-78"/>
              </a:rPr>
              <a:t>2.	النظريات المفسرة للقيام بالتدويل </a:t>
            </a:r>
          </a:p>
          <a:p>
            <a:pPr marL="171450" indent="0" algn="just" rtl="1">
              <a:lnSpc>
                <a:spcPct val="115000"/>
              </a:lnSpc>
              <a:spcAft>
                <a:spcPts val="1000"/>
              </a:spcAft>
              <a:buNone/>
            </a:pPr>
            <a:r>
              <a:rPr lang="ar-DZ" sz="3200" b="1" dirty="0">
                <a:latin typeface="Simplified Arabic" panose="02020603050405020304" pitchFamily="18" charset="-78"/>
                <a:ea typeface="Times New Roman" panose="02020603050405020304" pitchFamily="18" charset="0"/>
                <a:cs typeface="Simplified Arabic" panose="02020603050405020304" pitchFamily="18" charset="-78"/>
              </a:rPr>
              <a:t>3.	أهم دوافع منظمات الأعمال نحو التدويل</a:t>
            </a:r>
          </a:p>
          <a:p>
            <a:pPr marL="171450" indent="0" algn="just" rtl="1">
              <a:lnSpc>
                <a:spcPct val="115000"/>
              </a:lnSpc>
              <a:spcAft>
                <a:spcPts val="1000"/>
              </a:spcAft>
              <a:buNone/>
            </a:pPr>
            <a:r>
              <a:rPr lang="ar-DZ" sz="3200" b="1" dirty="0">
                <a:latin typeface="Simplified Arabic" panose="02020603050405020304" pitchFamily="18" charset="-78"/>
                <a:ea typeface="Times New Roman" panose="02020603050405020304" pitchFamily="18" charset="0"/>
                <a:cs typeface="Simplified Arabic" panose="02020603050405020304" pitchFamily="18" charset="-78"/>
              </a:rPr>
              <a:t>4.	مزايا وعيوب التدويل</a:t>
            </a:r>
            <a:endParaRPr lang="ar-DZ" sz="3200" b="1" dirty="0">
              <a:latin typeface="Simplified Arabic" panose="02020603050405020304" pitchFamily="18" charset="-78"/>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972616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40986" y="272418"/>
            <a:ext cx="9754834" cy="721113"/>
          </a:xfrm>
        </p:spPr>
        <p:txBody>
          <a:bodyPr>
            <a:normAutofit fontScale="90000"/>
          </a:bodyPr>
          <a:lstStyle/>
          <a:p>
            <a:pPr algn="ctr" rtl="1">
              <a:lnSpc>
                <a:spcPct val="107000"/>
              </a:lnSpc>
              <a:spcBef>
                <a:spcPts val="600"/>
              </a:spcBef>
              <a:spcAft>
                <a:spcPts val="600"/>
              </a:spcAft>
            </a:pPr>
            <a:r>
              <a:rPr lang="ar-DZ" sz="4400"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أولا: </a:t>
            </a:r>
            <a:r>
              <a:rPr lang="ar-DZ" sz="4400"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تعريف عملية التدويل</a:t>
            </a:r>
            <a:br>
              <a:rPr lang="ar-DZ" sz="4400"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ar-DZ"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t/>
            </a:r>
            <a:br>
              <a:rPr lang="ar-DZ" b="1" u="sng" dirty="0">
                <a:solidFill>
                  <a:srgbClr val="FF0000"/>
                </a:solidFill>
                <a:latin typeface="Calibri" panose="020F0502020204030204" pitchFamily="34" charset="0"/>
                <a:ea typeface="Calibri" panose="020F0502020204030204" pitchFamily="34" charset="0"/>
                <a:cs typeface="Simplified Arabic" panose="02020603050405020304" pitchFamily="18" charset="-78"/>
              </a:rPr>
            </a:br>
            <a: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t/>
            </a:r>
            <a:br>
              <a:rPr lang="fr-FR" sz="2400" dirty="0">
                <a:solidFill>
                  <a:srgbClr val="FF0000"/>
                </a:solidFill>
                <a:latin typeface="Calibri" panose="020F0502020204030204" pitchFamily="34" charset="0"/>
                <a:ea typeface="Calibri" panose="020F0502020204030204" pitchFamily="34" charset="0"/>
                <a:cs typeface="Arial" panose="020B0604020202020204" pitchFamily="34" charset="0"/>
              </a:rPr>
            </a:br>
            <a:endParaRPr lang="fr-FR" dirty="0">
              <a:solidFill>
                <a:srgbClr val="FF0000"/>
              </a:solidFill>
            </a:endParaRPr>
          </a:p>
        </p:txBody>
      </p:sp>
      <p:sp>
        <p:nvSpPr>
          <p:cNvPr id="3" name="Espace réservé du contenu 2"/>
          <p:cNvSpPr>
            <a:spLocks noGrp="1"/>
          </p:cNvSpPr>
          <p:nvPr>
            <p:ph idx="1"/>
          </p:nvPr>
        </p:nvSpPr>
        <p:spPr>
          <a:xfrm>
            <a:off x="800100" y="1890346"/>
            <a:ext cx="10823331" cy="4457700"/>
          </a:xfrm>
        </p:spPr>
        <p:txBody>
          <a:bodyPr>
            <a:normAutofit fontScale="85000" lnSpcReduction="20000"/>
          </a:bodyPr>
          <a:lstStyle/>
          <a:p>
            <a:pPr marL="0" lvl="0" indent="0" algn="just" rtl="1">
              <a:buClr>
                <a:srgbClr val="A53010"/>
              </a:buClr>
              <a:buNone/>
            </a:pPr>
            <a:r>
              <a:rPr lang="ar-DZ" sz="4400" dirty="0" smtClean="0">
                <a:solidFill>
                  <a:prstClr val="black">
                    <a:lumMod val="75000"/>
                    <a:lumOff val="25000"/>
                  </a:prstClr>
                </a:solidFill>
                <a:latin typeface="Calibri" panose="020F0502020204030204" pitchFamily="34" charset="0"/>
                <a:ea typeface="Times New Roman" panose="02020603050405020304" pitchFamily="18" charset="0"/>
                <a:cs typeface="Simplified Arabic" panose="02020603050405020304" pitchFamily="18" charset="-78"/>
              </a:rPr>
              <a:t>     التدويل </a:t>
            </a:r>
            <a:r>
              <a:rPr lang="ar-DZ" sz="4400" dirty="0">
                <a:solidFill>
                  <a:prstClr val="black">
                    <a:lumMod val="75000"/>
                    <a:lumOff val="25000"/>
                  </a:prstClr>
                </a:solidFill>
                <a:latin typeface="Calibri" panose="020F0502020204030204" pitchFamily="34" charset="0"/>
                <a:ea typeface="Times New Roman" panose="02020603050405020304" pitchFamily="18" charset="0"/>
                <a:cs typeface="Simplified Arabic" panose="02020603050405020304" pitchFamily="18" charset="-78"/>
              </a:rPr>
              <a:t>لغة هو جعل أمر ما أو مسألة ما تحمل صفة الدولية أي تتجاوز النطاق الجغرافي لبلد أو إقليم معين.</a:t>
            </a:r>
          </a:p>
          <a:p>
            <a:pPr marL="0" lvl="0" indent="0" algn="just" rtl="1">
              <a:buClr>
                <a:srgbClr val="A53010"/>
              </a:buClr>
              <a:buNone/>
            </a:pPr>
            <a:r>
              <a:rPr lang="ar-DZ" sz="4400" dirty="0" smtClean="0">
                <a:solidFill>
                  <a:prstClr val="black">
                    <a:lumMod val="75000"/>
                    <a:lumOff val="25000"/>
                  </a:prstClr>
                </a:solidFill>
                <a:latin typeface="Calibri" panose="020F0502020204030204" pitchFamily="34" charset="0"/>
                <a:ea typeface="Times New Roman" panose="02020603050405020304" pitchFamily="18" charset="0"/>
                <a:cs typeface="Simplified Arabic" panose="02020603050405020304" pitchFamily="18" charset="-78"/>
              </a:rPr>
              <a:t>     يمثل </a:t>
            </a:r>
            <a:r>
              <a:rPr lang="ar-DZ" sz="4400" dirty="0">
                <a:solidFill>
                  <a:prstClr val="black">
                    <a:lumMod val="75000"/>
                    <a:lumOff val="25000"/>
                  </a:prstClr>
                </a:solidFill>
                <a:latin typeface="Calibri" panose="020F0502020204030204" pitchFamily="34" charset="0"/>
                <a:ea typeface="Times New Roman" panose="02020603050405020304" pitchFamily="18" charset="0"/>
                <a:cs typeface="Simplified Arabic" panose="02020603050405020304" pitchFamily="18" charset="-78"/>
              </a:rPr>
              <a:t>التدويل الصفة التي تنتقل بها نشاطات منظمات الأعمال من المستوى المحلي إلى المستوى الدولي، فالتدويل يشير إلى مسار ومنحنى وكذلك درجة الممارسات التسويقية عبر المجال الدولي، وهذا لاستهداف المستهلكين والأسواق الأكثر ربحية، أين يكون ذلك وفقا للعديد من الأوجه. </a:t>
            </a:r>
          </a:p>
          <a:p>
            <a:pPr marL="0" lvl="0" indent="0" algn="just" rtl="1">
              <a:buClr>
                <a:srgbClr val="A53010"/>
              </a:buClr>
              <a:buNone/>
            </a:pPr>
            <a:r>
              <a:rPr lang="ar-DZ" sz="4400" dirty="0" smtClean="0">
                <a:solidFill>
                  <a:prstClr val="black">
                    <a:lumMod val="75000"/>
                    <a:lumOff val="25000"/>
                  </a:prstClr>
                </a:solidFill>
                <a:latin typeface="Calibri" panose="020F0502020204030204" pitchFamily="34" charset="0"/>
                <a:ea typeface="Times New Roman" panose="02020603050405020304" pitchFamily="18" charset="0"/>
                <a:cs typeface="Simplified Arabic" panose="02020603050405020304" pitchFamily="18" charset="-78"/>
              </a:rPr>
              <a:t>    التدويل </a:t>
            </a:r>
            <a:r>
              <a:rPr lang="ar-DZ" sz="4400" dirty="0">
                <a:solidFill>
                  <a:prstClr val="black">
                    <a:lumMod val="75000"/>
                    <a:lumOff val="25000"/>
                  </a:prstClr>
                </a:solidFill>
                <a:latin typeface="Calibri" panose="020F0502020204030204" pitchFamily="34" charset="0"/>
                <a:ea typeface="Times New Roman" panose="02020603050405020304" pitchFamily="18" charset="0"/>
                <a:cs typeface="Simplified Arabic" panose="02020603050405020304" pitchFamily="18" charset="-78"/>
              </a:rPr>
              <a:t>هو عملية التطور التي تقوم بها الشركات في سبيل زيادة أنشطتها على المستوى الدولي.</a:t>
            </a:r>
          </a:p>
          <a:p>
            <a:pPr lvl="0" algn="just" rtl="1">
              <a:buClr>
                <a:srgbClr val="A53010"/>
              </a:buClr>
            </a:pPr>
            <a:endParaRPr lang="fr-FR" sz="4000" dirty="0">
              <a:solidFill>
                <a:prstClr val="black">
                  <a:lumMod val="75000"/>
                  <a:lumOff val="25000"/>
                </a:prstClr>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31674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2801" y="272142"/>
            <a:ext cx="11006666" cy="805543"/>
          </a:xfrm>
        </p:spPr>
        <p:txBody>
          <a:bodyPr>
            <a:noAutofit/>
          </a:bodyPr>
          <a:lstStyle/>
          <a:p>
            <a:pPr marL="342900" lvl="0" indent="-342900" algn="ctr" rtl="1">
              <a:spcBef>
                <a:spcPts val="1000"/>
              </a:spcBef>
            </a:pPr>
            <a:r>
              <a:rPr lang="ar-DZ" b="1" u="sng" dirty="0" smtClean="0">
                <a:solidFill>
                  <a:srgbClr val="FF0000"/>
                </a:solidFill>
                <a:ea typeface="Times New Roman" panose="02020603050405020304" pitchFamily="18" charset="0"/>
                <a:cs typeface="Simplified Arabic" panose="02020603050405020304" pitchFamily="18" charset="-78"/>
              </a:rPr>
              <a:t>ثانيا</a:t>
            </a:r>
            <a:r>
              <a:rPr lang="ar-DZ" b="1" u="sng" dirty="0">
                <a:solidFill>
                  <a:srgbClr val="FF0000"/>
                </a:solidFill>
                <a:ea typeface="Times New Roman" panose="02020603050405020304" pitchFamily="18" charset="0"/>
                <a:cs typeface="Simplified Arabic" panose="02020603050405020304" pitchFamily="18" charset="-78"/>
              </a:rPr>
              <a:t>: النظريات المفسرة للقيام بالتدويل </a:t>
            </a:r>
            <a:r>
              <a:rPr lang="fr-FR" sz="2400" dirty="0">
                <a:solidFill>
                  <a:prstClr val="black">
                    <a:lumMod val="75000"/>
                    <a:lumOff val="25000"/>
                  </a:prstClr>
                </a:solidFill>
              </a:rPr>
              <a:t/>
            </a:r>
            <a:br>
              <a:rPr lang="fr-FR" sz="2400" dirty="0">
                <a:solidFill>
                  <a:prstClr val="black">
                    <a:lumMod val="75000"/>
                    <a:lumOff val="25000"/>
                  </a:prstClr>
                </a:solidFill>
              </a:rPr>
            </a:br>
            <a:endParaRPr lang="fr-FR" sz="44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954807266"/>
              </p:ext>
            </p:extLst>
          </p:nvPr>
        </p:nvGraphicFramePr>
        <p:xfrm>
          <a:off x="812801" y="1204546"/>
          <a:ext cx="10698237" cy="55655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8144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63840" y="237249"/>
            <a:ext cx="8785599" cy="712320"/>
          </a:xfrm>
        </p:spPr>
        <p:txBody>
          <a:bodyPr/>
          <a:lstStyle/>
          <a:p>
            <a:pPr algn="ctr" rtl="1"/>
            <a:r>
              <a:rPr lang="ar-DZ" b="1" dirty="0" smtClean="0">
                <a:solidFill>
                  <a:srgbClr val="FF0000"/>
                </a:solidFill>
                <a:ea typeface="Times New Roman" panose="02020603050405020304" pitchFamily="18" charset="0"/>
                <a:cs typeface="Simplified Arabic" pitchFamily="2" charset="-78"/>
              </a:rPr>
              <a:t>ثالثا: </a:t>
            </a:r>
            <a:r>
              <a:rPr lang="ar-SA" b="1" dirty="0" smtClean="0">
                <a:solidFill>
                  <a:srgbClr val="FF0000"/>
                </a:solidFill>
                <a:ea typeface="Times New Roman" panose="02020603050405020304" pitchFamily="18" charset="0"/>
                <a:cs typeface="Simplified Arabic" pitchFamily="2" charset="-78"/>
              </a:rPr>
              <a:t>أهم </a:t>
            </a:r>
            <a:r>
              <a:rPr lang="ar-SA" b="1" dirty="0">
                <a:solidFill>
                  <a:srgbClr val="FF0000"/>
                </a:solidFill>
                <a:ea typeface="Times New Roman" panose="02020603050405020304" pitchFamily="18" charset="0"/>
                <a:cs typeface="Simplified Arabic" pitchFamily="2" charset="-78"/>
              </a:rPr>
              <a:t>دوافع القيام بعمليات التدويل</a:t>
            </a:r>
            <a:endParaRPr lang="fr-FR" b="1" dirty="0">
              <a:solidFill>
                <a:srgbClr val="FF0000"/>
              </a:solidFill>
            </a:endParaRPr>
          </a:p>
        </p:txBody>
      </p:sp>
      <p:graphicFrame>
        <p:nvGraphicFramePr>
          <p:cNvPr id="4" name="Espace réservé du contenu 3"/>
          <p:cNvGraphicFramePr>
            <a:graphicFrameLocks noGrp="1"/>
          </p:cNvGraphicFramePr>
          <p:nvPr>
            <p:ph idx="1"/>
          </p:nvPr>
        </p:nvGraphicFramePr>
        <p:xfrm>
          <a:off x="360484" y="1081454"/>
          <a:ext cx="11711353" cy="5662246"/>
        </p:xfrm>
        <a:graphic>
          <a:graphicData uri="http://schemas.openxmlformats.org/drawingml/2006/table">
            <a:tbl>
              <a:tblPr rtl="1" firstRow="1" firstCol="1" bandRow="1">
                <a:tableStyleId>{08FB837D-C827-4EFA-A057-4D05807E0F7C}</a:tableStyleId>
              </a:tblPr>
              <a:tblGrid>
                <a:gridCol w="1798978">
                  <a:extLst>
                    <a:ext uri="{9D8B030D-6E8A-4147-A177-3AD203B41FA5}">
                      <a16:colId xmlns:a16="http://schemas.microsoft.com/office/drawing/2014/main" val="3913800564"/>
                    </a:ext>
                  </a:extLst>
                </a:gridCol>
                <a:gridCol w="4373221">
                  <a:extLst>
                    <a:ext uri="{9D8B030D-6E8A-4147-A177-3AD203B41FA5}">
                      <a16:colId xmlns:a16="http://schemas.microsoft.com/office/drawing/2014/main" val="97673793"/>
                    </a:ext>
                  </a:extLst>
                </a:gridCol>
                <a:gridCol w="5539154">
                  <a:extLst>
                    <a:ext uri="{9D8B030D-6E8A-4147-A177-3AD203B41FA5}">
                      <a16:colId xmlns:a16="http://schemas.microsoft.com/office/drawing/2014/main" val="440250985"/>
                    </a:ext>
                  </a:extLst>
                </a:gridCol>
              </a:tblGrid>
              <a:tr h="719201">
                <a:tc>
                  <a:txBody>
                    <a:bodyPr/>
                    <a:lstStyle/>
                    <a:p>
                      <a:pPr algn="ctr" rtl="1">
                        <a:spcAft>
                          <a:spcPts val="0"/>
                        </a:spcAft>
                      </a:pPr>
                      <a:r>
                        <a:rPr lang="ar-DZ" sz="2800">
                          <a:solidFill>
                            <a:srgbClr val="C00000"/>
                          </a:solidFill>
                          <a:effectLst/>
                          <a:cs typeface="Simplified Arabic" pitchFamily="2" charset="-78"/>
                        </a:rPr>
                        <a:t> </a:t>
                      </a:r>
                      <a:endParaRPr lang="fr-FR" sz="2400">
                        <a:solidFill>
                          <a:srgbClr val="C00000"/>
                        </a:solidFill>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ctr" rtl="1">
                        <a:spcAft>
                          <a:spcPts val="0"/>
                        </a:spcAft>
                      </a:pPr>
                      <a:r>
                        <a:rPr lang="ar-SA" sz="2800" dirty="0">
                          <a:solidFill>
                            <a:srgbClr val="C00000"/>
                          </a:solidFill>
                          <a:effectLst/>
                          <a:cs typeface="Simplified Arabic" pitchFamily="2" charset="-78"/>
                        </a:rPr>
                        <a:t>العوامل </a:t>
                      </a:r>
                      <a:endParaRPr lang="fr-FR" sz="2400" dirty="0">
                        <a:solidFill>
                          <a:srgbClr val="C00000"/>
                        </a:solidFill>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ctr" rtl="1">
                        <a:spcAft>
                          <a:spcPts val="0"/>
                        </a:spcAft>
                      </a:pPr>
                      <a:r>
                        <a:rPr lang="ar-SA" sz="2800" dirty="0">
                          <a:solidFill>
                            <a:srgbClr val="C00000"/>
                          </a:solidFill>
                          <a:effectLst/>
                          <a:cs typeface="Simplified Arabic" pitchFamily="2" charset="-78"/>
                        </a:rPr>
                        <a:t>السلعة</a:t>
                      </a:r>
                      <a:endParaRPr lang="fr-FR" sz="2400" dirty="0">
                        <a:solidFill>
                          <a:srgbClr val="C00000"/>
                        </a:solidFill>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extLst>
                  <a:ext uri="{0D108BD9-81ED-4DB2-BD59-A6C34878D82A}">
                    <a16:rowId xmlns:a16="http://schemas.microsoft.com/office/drawing/2014/main" val="409392247"/>
                  </a:ext>
                </a:extLst>
              </a:tr>
              <a:tr h="823841">
                <a:tc rowSpan="3">
                  <a:txBody>
                    <a:bodyPr/>
                    <a:lstStyle/>
                    <a:p>
                      <a:pPr algn="ctr" rtl="1">
                        <a:spcAft>
                          <a:spcPts val="0"/>
                        </a:spcAft>
                      </a:pPr>
                      <a:r>
                        <a:rPr lang="ar-SA" sz="2000" dirty="0">
                          <a:solidFill>
                            <a:srgbClr val="C00000"/>
                          </a:solidFill>
                          <a:effectLst/>
                          <a:cs typeface="Simplified Arabic" pitchFamily="2" charset="-78"/>
                        </a:rPr>
                        <a:t> </a:t>
                      </a:r>
                      <a:endParaRPr lang="fr-FR" sz="1800" dirty="0">
                        <a:solidFill>
                          <a:srgbClr val="C00000"/>
                        </a:solidFill>
                        <a:effectLst/>
                        <a:cs typeface="Simplified Arabic" pitchFamily="2" charset="-78"/>
                      </a:endParaRPr>
                    </a:p>
                    <a:p>
                      <a:pPr algn="ctr" rtl="1">
                        <a:spcAft>
                          <a:spcPts val="0"/>
                        </a:spcAft>
                      </a:pPr>
                      <a:r>
                        <a:rPr lang="ar-SA" sz="2000" dirty="0">
                          <a:solidFill>
                            <a:srgbClr val="C00000"/>
                          </a:solidFill>
                          <a:effectLst/>
                          <a:cs typeface="Simplified Arabic" pitchFamily="2" charset="-78"/>
                        </a:rPr>
                        <a:t> </a:t>
                      </a:r>
                      <a:endParaRPr lang="fr-FR" sz="1800" dirty="0">
                        <a:solidFill>
                          <a:srgbClr val="C00000"/>
                        </a:solidFill>
                        <a:effectLst/>
                        <a:cs typeface="Simplified Arabic" pitchFamily="2" charset="-78"/>
                      </a:endParaRPr>
                    </a:p>
                    <a:p>
                      <a:pPr algn="ctr" rtl="1">
                        <a:spcAft>
                          <a:spcPts val="0"/>
                        </a:spcAft>
                      </a:pPr>
                      <a:r>
                        <a:rPr lang="ar-SA" sz="2000" dirty="0">
                          <a:solidFill>
                            <a:srgbClr val="C00000"/>
                          </a:solidFill>
                          <a:effectLst/>
                          <a:cs typeface="Simplified Arabic" pitchFamily="2" charset="-78"/>
                        </a:rPr>
                        <a:t>الدوافع</a:t>
                      </a:r>
                      <a:endParaRPr lang="fr-FR" sz="1800" dirty="0">
                        <a:solidFill>
                          <a:srgbClr val="C00000"/>
                        </a:solidFill>
                        <a:effectLst/>
                        <a:cs typeface="Simplified Arabic" pitchFamily="2" charset="-78"/>
                      </a:endParaRPr>
                    </a:p>
                    <a:p>
                      <a:pPr algn="ctr" rtl="1">
                        <a:spcAft>
                          <a:spcPts val="0"/>
                        </a:spcAft>
                      </a:pPr>
                      <a:r>
                        <a:rPr lang="ar-SA" sz="2000" dirty="0">
                          <a:solidFill>
                            <a:srgbClr val="C00000"/>
                          </a:solidFill>
                          <a:effectLst/>
                          <a:cs typeface="Simplified Arabic" pitchFamily="2" charset="-78"/>
                        </a:rPr>
                        <a:t>الرئيسية</a:t>
                      </a:r>
                      <a:endParaRPr lang="fr-FR" sz="1800" dirty="0">
                        <a:solidFill>
                          <a:srgbClr val="C00000"/>
                        </a:solidFill>
                        <a:effectLst/>
                        <a:cs typeface="Simplified Arabic" pitchFamily="2" charset="-78"/>
                      </a:endParaRPr>
                    </a:p>
                    <a:p>
                      <a:pPr algn="ctr" rtl="1">
                        <a:spcAft>
                          <a:spcPts val="0"/>
                        </a:spcAft>
                      </a:pPr>
                      <a:r>
                        <a:rPr lang="ar-DZ" sz="2000" dirty="0">
                          <a:solidFill>
                            <a:srgbClr val="C00000"/>
                          </a:solidFill>
                          <a:effectLst/>
                          <a:cs typeface="Simplified Arabic" pitchFamily="2" charset="-78"/>
                        </a:rPr>
                        <a:t> </a:t>
                      </a:r>
                      <a:endParaRPr lang="fr-FR" sz="1800" dirty="0">
                        <a:solidFill>
                          <a:srgbClr val="C00000"/>
                        </a:solidFill>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just" rtl="1">
                        <a:spcAft>
                          <a:spcPts val="0"/>
                        </a:spcAft>
                      </a:pPr>
                      <a:r>
                        <a:rPr lang="ar-SA" sz="2000">
                          <a:effectLst/>
                          <a:cs typeface="Simplified Arabic" pitchFamily="2" charset="-78"/>
                        </a:rPr>
                        <a:t>خصائص المنتوج</a:t>
                      </a:r>
                      <a:endParaRPr lang="fr-FR" sz="180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just" rtl="1">
                        <a:spcAft>
                          <a:spcPts val="0"/>
                        </a:spcAft>
                      </a:pPr>
                      <a:r>
                        <a:rPr lang="ar-SA" sz="2000">
                          <a:effectLst/>
                          <a:cs typeface="Simplified Arabic" pitchFamily="2" charset="-78"/>
                        </a:rPr>
                        <a:t>نوع المنتوج، استخداماته، درجة حداثته، جودته، خصائص العملية الإنتاجية</a:t>
                      </a:r>
                      <a:endParaRPr lang="fr-FR" sz="180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extLst>
                  <a:ext uri="{0D108BD9-81ED-4DB2-BD59-A6C34878D82A}">
                    <a16:rowId xmlns:a16="http://schemas.microsoft.com/office/drawing/2014/main" val="4292473143"/>
                  </a:ext>
                </a:extLst>
              </a:tr>
              <a:tr h="1235761">
                <a:tc vMerge="1">
                  <a:txBody>
                    <a:bodyPr/>
                    <a:lstStyle/>
                    <a:p>
                      <a:endParaRPr lang="fr-FR"/>
                    </a:p>
                  </a:txBody>
                  <a:tcPr/>
                </a:tc>
                <a:tc>
                  <a:txBody>
                    <a:bodyPr/>
                    <a:lstStyle/>
                    <a:p>
                      <a:pPr algn="just" rtl="1">
                        <a:spcAft>
                          <a:spcPts val="0"/>
                        </a:spcAft>
                      </a:pPr>
                      <a:r>
                        <a:rPr lang="ar-SA" sz="2000" dirty="0">
                          <a:effectLst/>
                          <a:cs typeface="Simplified Arabic" pitchFamily="2" charset="-78"/>
                        </a:rPr>
                        <a:t>الخصائص المميزة للدولة المضيفة</a:t>
                      </a:r>
                      <a:endParaRPr lang="fr-FR" sz="1800" dirty="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just" rtl="1">
                        <a:spcAft>
                          <a:spcPts val="0"/>
                        </a:spcAft>
                      </a:pPr>
                      <a:r>
                        <a:rPr lang="ar-SA" sz="2000">
                          <a:effectLst/>
                          <a:cs typeface="Simplified Arabic" pitchFamily="2" charset="-78"/>
                        </a:rPr>
                        <a:t>مستوى الطلب في السوق المحلي، المستوى العام للدخل، مدى التقدم الحضاري، مستوى التهديدات والأخطار التجارية، سياسات التحفيزية للاستثمار والاستثمارات الأجنبية.</a:t>
                      </a:r>
                      <a:endParaRPr lang="fr-FR" sz="180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extLst>
                  <a:ext uri="{0D108BD9-81ED-4DB2-BD59-A6C34878D82A}">
                    <a16:rowId xmlns:a16="http://schemas.microsoft.com/office/drawing/2014/main" val="681066851"/>
                  </a:ext>
                </a:extLst>
              </a:tr>
              <a:tr h="1235761">
                <a:tc vMerge="1">
                  <a:txBody>
                    <a:bodyPr/>
                    <a:lstStyle/>
                    <a:p>
                      <a:endParaRPr lang="fr-FR"/>
                    </a:p>
                  </a:txBody>
                  <a:tcPr/>
                </a:tc>
                <a:tc>
                  <a:txBody>
                    <a:bodyPr/>
                    <a:lstStyle/>
                    <a:p>
                      <a:pPr algn="just" rtl="1">
                        <a:spcAft>
                          <a:spcPts val="0"/>
                        </a:spcAft>
                      </a:pPr>
                      <a:r>
                        <a:rPr lang="ar-SA" sz="2000" dirty="0">
                          <a:effectLst/>
                          <a:cs typeface="Simplified Arabic" pitchFamily="2" charset="-78"/>
                        </a:rPr>
                        <a:t>علاقة الدولة المضيفة بسوق دولة أخرى محفز</a:t>
                      </a:r>
                      <a:endParaRPr lang="fr-FR" sz="1800" dirty="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just" rtl="1">
                        <a:spcAft>
                          <a:spcPts val="0"/>
                        </a:spcAft>
                      </a:pPr>
                      <a:r>
                        <a:rPr lang="ar-SA" sz="2000">
                          <a:effectLst/>
                          <a:cs typeface="Simplified Arabic" pitchFamily="2" charset="-78"/>
                        </a:rPr>
                        <a:t>نظام النقل والاتصالات بين الدول المضيفة والدول الأخرى، الاتفاقيات الاقتصادية والسياسية على حركة انتقال البضائع ورؤوس الأموال، التكتلات الاقتصادية.</a:t>
                      </a:r>
                      <a:endParaRPr lang="fr-FR" sz="180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extLst>
                  <a:ext uri="{0D108BD9-81ED-4DB2-BD59-A6C34878D82A}">
                    <a16:rowId xmlns:a16="http://schemas.microsoft.com/office/drawing/2014/main" val="4052260196"/>
                  </a:ext>
                </a:extLst>
              </a:tr>
              <a:tr h="823841">
                <a:tc>
                  <a:txBody>
                    <a:bodyPr/>
                    <a:lstStyle/>
                    <a:p>
                      <a:pPr algn="ctr" rtl="1">
                        <a:spcAft>
                          <a:spcPts val="0"/>
                        </a:spcAft>
                      </a:pPr>
                      <a:r>
                        <a:rPr lang="ar-DZ" sz="2000" dirty="0">
                          <a:solidFill>
                            <a:srgbClr val="C00000"/>
                          </a:solidFill>
                          <a:effectLst/>
                          <a:cs typeface="Simplified Arabic" pitchFamily="2" charset="-78"/>
                        </a:rPr>
                        <a:t>الدوافع الخاصة</a:t>
                      </a:r>
                      <a:endParaRPr lang="fr-FR" sz="1800" dirty="0">
                        <a:solidFill>
                          <a:srgbClr val="C00000"/>
                        </a:solidFill>
                        <a:effectLst/>
                        <a:cs typeface="Simplified Arabic" pitchFamily="2" charset="-78"/>
                      </a:endParaRPr>
                    </a:p>
                    <a:p>
                      <a:pPr algn="ctr" rtl="1">
                        <a:spcAft>
                          <a:spcPts val="0"/>
                        </a:spcAft>
                      </a:pPr>
                      <a:r>
                        <a:rPr lang="ar-DZ" sz="2000" dirty="0">
                          <a:solidFill>
                            <a:srgbClr val="C00000"/>
                          </a:solidFill>
                          <a:effectLst/>
                          <a:cs typeface="Simplified Arabic" pitchFamily="2" charset="-78"/>
                        </a:rPr>
                        <a:t>بمنظمة الأعمال</a:t>
                      </a:r>
                      <a:endParaRPr lang="fr-FR" sz="1800" dirty="0">
                        <a:solidFill>
                          <a:srgbClr val="C00000"/>
                        </a:solidFill>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just" rtl="1">
                        <a:spcAft>
                          <a:spcPts val="0"/>
                        </a:spcAft>
                      </a:pPr>
                      <a:r>
                        <a:rPr lang="ar-SA" sz="2000">
                          <a:effectLst/>
                          <a:cs typeface="Simplified Arabic" pitchFamily="2" charset="-78"/>
                        </a:rPr>
                        <a:t>الخصائص المميزة</a:t>
                      </a:r>
                      <a:endParaRPr lang="fr-FR" sz="1800">
                        <a:effectLst/>
                        <a:cs typeface="Simplified Arabic" pitchFamily="2" charset="-78"/>
                      </a:endParaRPr>
                    </a:p>
                    <a:p>
                      <a:pPr algn="just" rtl="1">
                        <a:spcAft>
                          <a:spcPts val="0"/>
                        </a:spcAft>
                      </a:pPr>
                      <a:r>
                        <a:rPr lang="ar-SA" sz="2000">
                          <a:effectLst/>
                          <a:cs typeface="Simplified Arabic" pitchFamily="2" charset="-78"/>
                        </a:rPr>
                        <a:t>لمنظمة الأعمال</a:t>
                      </a:r>
                      <a:endParaRPr lang="fr-FR" sz="180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just" rtl="1">
                        <a:spcAft>
                          <a:spcPts val="0"/>
                        </a:spcAft>
                      </a:pPr>
                      <a:r>
                        <a:rPr lang="ar-SA" sz="2000">
                          <a:effectLst/>
                          <a:cs typeface="Simplified Arabic" pitchFamily="2" charset="-78"/>
                        </a:rPr>
                        <a:t>الميزة الفنية والسعرية للمنتوج، الإمكانية البشرية والمادية</a:t>
                      </a:r>
                      <a:endParaRPr lang="fr-FR" sz="1800">
                        <a:effectLst/>
                        <a:cs typeface="Simplified Arabic" pitchFamily="2" charset="-78"/>
                      </a:endParaRPr>
                    </a:p>
                    <a:p>
                      <a:pPr algn="just" rtl="1">
                        <a:spcAft>
                          <a:spcPts val="0"/>
                        </a:spcAft>
                      </a:pPr>
                      <a:r>
                        <a:rPr lang="ar-SA" sz="2000">
                          <a:effectLst/>
                          <a:cs typeface="Simplified Arabic" pitchFamily="2" charset="-78"/>
                        </a:rPr>
                        <a:t>والمعرفية للقيام بنشاط التدويل</a:t>
                      </a:r>
                      <a:r>
                        <a:rPr lang="fr-FR" sz="2000">
                          <a:effectLst/>
                          <a:cs typeface="Simplified Arabic" pitchFamily="2" charset="-78"/>
                        </a:rPr>
                        <a:t>.</a:t>
                      </a:r>
                      <a:endParaRPr lang="fr-FR" sz="180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extLst>
                  <a:ext uri="{0D108BD9-81ED-4DB2-BD59-A6C34878D82A}">
                    <a16:rowId xmlns:a16="http://schemas.microsoft.com/office/drawing/2014/main" val="3791602209"/>
                  </a:ext>
                </a:extLst>
              </a:tr>
              <a:tr h="823841">
                <a:tc>
                  <a:txBody>
                    <a:bodyPr/>
                    <a:lstStyle/>
                    <a:p>
                      <a:pPr algn="ctr" rtl="1">
                        <a:spcAft>
                          <a:spcPts val="0"/>
                        </a:spcAft>
                      </a:pPr>
                      <a:r>
                        <a:rPr lang="ar-SA" sz="2000" dirty="0">
                          <a:solidFill>
                            <a:srgbClr val="C00000"/>
                          </a:solidFill>
                          <a:effectLst/>
                          <a:cs typeface="Simplified Arabic" pitchFamily="2" charset="-78"/>
                        </a:rPr>
                        <a:t>الدوافع</a:t>
                      </a:r>
                      <a:endParaRPr lang="fr-FR" sz="1800" dirty="0">
                        <a:solidFill>
                          <a:srgbClr val="C00000"/>
                        </a:solidFill>
                        <a:effectLst/>
                        <a:cs typeface="Simplified Arabic" pitchFamily="2" charset="-78"/>
                      </a:endParaRPr>
                    </a:p>
                    <a:p>
                      <a:pPr algn="ctr" rtl="1">
                        <a:spcAft>
                          <a:spcPts val="0"/>
                        </a:spcAft>
                      </a:pPr>
                      <a:r>
                        <a:rPr lang="ar-SA" sz="2000" dirty="0">
                          <a:solidFill>
                            <a:srgbClr val="C00000"/>
                          </a:solidFill>
                          <a:effectLst/>
                          <a:cs typeface="Simplified Arabic" pitchFamily="2" charset="-78"/>
                        </a:rPr>
                        <a:t>العامة</a:t>
                      </a:r>
                      <a:endParaRPr lang="fr-FR" sz="1800" dirty="0">
                        <a:solidFill>
                          <a:srgbClr val="C00000"/>
                        </a:solidFill>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just" rtl="1">
                        <a:spcAft>
                          <a:spcPts val="0"/>
                        </a:spcAft>
                      </a:pPr>
                      <a:r>
                        <a:rPr lang="ar-SA" sz="2000">
                          <a:effectLst/>
                          <a:cs typeface="Simplified Arabic" pitchFamily="2" charset="-78"/>
                        </a:rPr>
                        <a:t>العوامل الدولية</a:t>
                      </a:r>
                      <a:endParaRPr lang="fr-FR" sz="180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tc>
                  <a:txBody>
                    <a:bodyPr/>
                    <a:lstStyle/>
                    <a:p>
                      <a:pPr algn="just" rtl="1">
                        <a:spcAft>
                          <a:spcPts val="0"/>
                        </a:spcAft>
                      </a:pPr>
                      <a:r>
                        <a:rPr lang="ar-SA" sz="2000" dirty="0">
                          <a:effectLst/>
                          <a:cs typeface="Simplified Arabic" pitchFamily="2" charset="-78"/>
                        </a:rPr>
                        <a:t>الاتفاقيات المبرمة بين الدول المضيفة والدولة الأم، سواء كانت ثنائية أو ضمن اتفاقيات دولية</a:t>
                      </a:r>
                      <a:r>
                        <a:rPr lang="fr-FR" sz="2000" dirty="0">
                          <a:effectLst/>
                          <a:cs typeface="Simplified Arabic" pitchFamily="2" charset="-78"/>
                        </a:rPr>
                        <a:t>.</a:t>
                      </a:r>
                      <a:endParaRPr lang="fr-FR" sz="1800" dirty="0">
                        <a:effectLst/>
                        <a:latin typeface="Times New Roman" panose="02020603050405020304" pitchFamily="18" charset="0"/>
                        <a:ea typeface="Times New Roman" panose="02020603050405020304" pitchFamily="18" charset="0"/>
                        <a:cs typeface="Simplified Arabic" pitchFamily="2" charset="-78"/>
                      </a:endParaRPr>
                    </a:p>
                  </a:txBody>
                  <a:tcPr marL="67731" marR="67731" marT="0" marB="0"/>
                </a:tc>
                <a:extLst>
                  <a:ext uri="{0D108BD9-81ED-4DB2-BD59-A6C34878D82A}">
                    <a16:rowId xmlns:a16="http://schemas.microsoft.com/office/drawing/2014/main" val="833785908"/>
                  </a:ext>
                </a:extLst>
              </a:tr>
            </a:tbl>
          </a:graphicData>
        </a:graphic>
      </p:graphicFrame>
    </p:spTree>
    <p:extLst>
      <p:ext uri="{BB962C8B-B14F-4D97-AF65-F5344CB8AC3E}">
        <p14:creationId xmlns:p14="http://schemas.microsoft.com/office/powerpoint/2010/main" val="3227934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87597" y="134941"/>
            <a:ext cx="9905998" cy="1095982"/>
          </a:xfrm>
        </p:spPr>
        <p:txBody>
          <a:bodyPr>
            <a:noAutofit/>
          </a:bodyPr>
          <a:lstStyle/>
          <a:p>
            <a:pPr marL="228600" lvl="0" indent="-228600" algn="ctr" rtl="1">
              <a:lnSpc>
                <a:spcPct val="120000"/>
              </a:lnSpc>
              <a:spcBef>
                <a:spcPts val="1000"/>
              </a:spcBef>
            </a:pPr>
            <a:r>
              <a:rPr lang="ar-DZ" sz="4000" b="1"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رابع</a:t>
            </a:r>
            <a:r>
              <a:rPr lang="ar-SA" sz="4000" b="1" dirty="0" smtClean="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ا</a:t>
            </a:r>
            <a:r>
              <a:rPr lang="ar-SA" sz="4000" b="1" dirty="0">
                <a:solidFill>
                  <a:srgbClr val="FF0000"/>
                </a:solidFill>
                <a:latin typeface="Times New Roman" panose="02020603050405020304" pitchFamily="18" charset="0"/>
                <a:ea typeface="Times New Roman" panose="02020603050405020304" pitchFamily="18" charset="0"/>
                <a:cs typeface="Simplified Arabic" panose="02020603050405020304" pitchFamily="18" charset="-78"/>
              </a:rPr>
              <a:t>: مزايا وعيوب التدويل</a:t>
            </a:r>
            <a:r>
              <a:rPr lang="fr-FR" cap="none" dirty="0">
                <a:solidFill>
                  <a:srgbClr val="FF0000"/>
                </a:solidFill>
                <a:latin typeface="Times New Roman" panose="02020603050405020304" pitchFamily="18" charset="0"/>
                <a:ea typeface="Times New Roman" panose="02020603050405020304" pitchFamily="18" charset="0"/>
              </a:rPr>
              <a:t/>
            </a:r>
            <a:br>
              <a:rPr lang="fr-FR" cap="none" dirty="0">
                <a:solidFill>
                  <a:srgbClr val="FF0000"/>
                </a:solidFill>
                <a:latin typeface="Times New Roman" panose="02020603050405020304" pitchFamily="18" charset="0"/>
                <a:ea typeface="Times New Roman" panose="02020603050405020304" pitchFamily="18" charset="0"/>
              </a:rPr>
            </a:br>
            <a:endParaRPr lang="fr-FR" sz="5400" dirty="0">
              <a:solidFill>
                <a:srgbClr val="FF0000"/>
              </a:solidFill>
            </a:endParaRPr>
          </a:p>
        </p:txBody>
      </p:sp>
      <p:graphicFrame>
        <p:nvGraphicFramePr>
          <p:cNvPr id="4" name="Espace réservé du contenu 3"/>
          <p:cNvGraphicFramePr>
            <a:graphicFrameLocks noGrp="1"/>
          </p:cNvGraphicFramePr>
          <p:nvPr>
            <p:ph idx="1"/>
          </p:nvPr>
        </p:nvGraphicFramePr>
        <p:xfrm>
          <a:off x="386319" y="1424353"/>
          <a:ext cx="11544843" cy="53545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6333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838202" y="381000"/>
            <a:ext cx="10863942" cy="5050971"/>
          </a:xfrm>
        </p:spPr>
        <p:txBody>
          <a:bodyPr rtlCol="0">
            <a:normAutofit/>
          </a:bodyPr>
          <a:lstStyle/>
          <a:p>
            <a:pPr algn="ctr" defTabSz="685800" rtl="1">
              <a:defRPr/>
            </a:pP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شكرا على حسن الإصغاء</a:t>
            </a:r>
            <a:b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br>
            <a:r>
              <a:rPr lang="ar-DZ" sz="9600" b="1" dirty="0">
                <a:ln w="18415" cmpd="sng">
                  <a:solidFill>
                    <a:srgbClr val="FFFFFF"/>
                  </a:solidFill>
                  <a:prstDash val="solid"/>
                </a:ln>
                <a:solidFill>
                  <a:srgbClr val="FF0000"/>
                </a:solidFill>
                <a:effectLst>
                  <a:outerShdw blurRad="38100" dist="38100" dir="2700000" algn="tl">
                    <a:srgbClr val="000000">
                      <a:alpha val="43137"/>
                    </a:srgbClr>
                  </a:outerShdw>
                </a:effectLst>
                <a:latin typeface="Arial" charset="0"/>
                <a:cs typeface="B Arabic Style" pitchFamily="2" charset="-78"/>
              </a:rPr>
              <a:t>والمتابعة</a:t>
            </a:r>
            <a: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t/>
            </a:r>
            <a:br>
              <a:rPr lang="fr-FR" sz="8000" dirty="0">
                <a:ln w="18415" cmpd="sng">
                  <a:solidFill>
                    <a:srgbClr val="FFFFFF"/>
                  </a:solidFill>
                  <a:prstDash val="solid"/>
                </a:ln>
                <a:solidFill>
                  <a:srgbClr val="FF0000"/>
                </a:solidFill>
                <a:effectLst>
                  <a:outerShdw blurRad="63500" dir="3600000" algn="tl" rotWithShape="0">
                    <a:srgbClr val="000000">
                      <a:alpha val="70000"/>
                    </a:srgbClr>
                  </a:outerShdw>
                </a:effectLst>
                <a:latin typeface="Arial" charset="0"/>
                <a:cs typeface="B Arabic Style" pitchFamily="2" charset="-78"/>
              </a:rPr>
            </a:br>
            <a:endParaRPr lang="fr-FR" sz="6600" dirty="0">
              <a:solidFill>
                <a:srgbClr val="FF0000"/>
              </a:solidFill>
            </a:endParaRPr>
          </a:p>
        </p:txBody>
      </p:sp>
    </p:spTree>
    <p:extLst>
      <p:ext uri="{BB962C8B-B14F-4D97-AF65-F5344CB8AC3E}">
        <p14:creationId xmlns:p14="http://schemas.microsoft.com/office/powerpoint/2010/main" val="35622146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219</TotalTime>
  <Words>426</Words>
  <Application>Microsoft Office PowerPoint</Application>
  <PresentationFormat>Grand écran</PresentationFormat>
  <Paragraphs>43</Paragraphs>
  <Slides>7</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7</vt:i4>
      </vt:variant>
    </vt:vector>
  </HeadingPairs>
  <TitlesOfParts>
    <vt:vector size="18" baseType="lpstr">
      <vt:lpstr>Arial</vt:lpstr>
      <vt:lpstr>B Arabic Style</vt:lpstr>
      <vt:lpstr>Calibri</vt:lpstr>
      <vt:lpstr>Century Gothic</vt:lpstr>
      <vt:lpstr>Simplified Arabic</vt:lpstr>
      <vt:lpstr>Tahoma</vt:lpstr>
      <vt:lpstr>Times New Roman</vt:lpstr>
      <vt:lpstr>Traditional Arabic</vt:lpstr>
      <vt:lpstr>Wingdings 3</vt:lpstr>
      <vt:lpstr>Brin</vt:lpstr>
      <vt:lpstr>1_Brin</vt:lpstr>
      <vt:lpstr>Présentation PowerPoint</vt:lpstr>
      <vt:lpstr>الفصل الثاني: التبادل التجاري الدولي (عملية التدويل) </vt:lpstr>
      <vt:lpstr>أولا: تعريف عملية التدويل   </vt:lpstr>
      <vt:lpstr>ثانيا: النظريات المفسرة للقيام بالتدويل  </vt:lpstr>
      <vt:lpstr>ثالثا: أهم دوافع القيام بعمليات التدويل</vt:lpstr>
      <vt:lpstr>رابعا: مزايا وعيوب التدويل </vt:lpstr>
      <vt:lpstr>شكرا على حسن الإصغاء والمتابعة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lazhar djerafi</dc:creator>
  <cp:lastModifiedBy>Utilisateur Windows</cp:lastModifiedBy>
  <cp:revision>47</cp:revision>
  <dcterms:created xsi:type="dcterms:W3CDTF">2017-02-06T17:30:54Z</dcterms:created>
  <dcterms:modified xsi:type="dcterms:W3CDTF">2025-02-06T16:50:56Z</dcterms:modified>
</cp:coreProperties>
</file>