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65" r:id="rId2"/>
    <p:sldId id="305" r:id="rId3"/>
    <p:sldId id="306" r:id="rId4"/>
    <p:sldId id="309" r:id="rId5"/>
    <p:sldId id="308" r:id="rId6"/>
    <p:sldId id="310" r:id="rId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C9D0"/>
    <a:srgbClr val="FDD66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5"/>
    <p:restoredTop sz="94618"/>
  </p:normalViewPr>
  <p:slideViewPr>
    <p:cSldViewPr snapToGrid="0" snapToObjects="1">
      <p:cViewPr varScale="1">
        <p:scale>
          <a:sx n="64" d="100"/>
          <a:sy n="64" d="100"/>
        </p:scale>
        <p:origin x="-120" y="-18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5EB640-C1F0-ED4E-9FB4-9C056DB811DB}" type="datetimeFigureOut">
              <a:rPr kumimoji="1" lang="zh-CN" altLang="en-US" smtClean="0"/>
              <a:pPr/>
              <a:t>2022/12/16</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D1D1B2-FDEE-AC48-A85E-336B6BB2029A}" type="slidenum">
              <a:rPr kumimoji="1" lang="zh-CN" altLang="en-US" smtClean="0"/>
              <a:pPr/>
              <a:t>‹N°›</a:t>
            </a:fld>
            <a:endParaRPr kumimoji="1" lang="zh-CN" altLang="en-US"/>
          </a:p>
        </p:txBody>
      </p:sp>
    </p:spTree>
    <p:extLst>
      <p:ext uri="{BB962C8B-B14F-4D97-AF65-F5344CB8AC3E}">
        <p14:creationId xmlns:p14="http://schemas.microsoft.com/office/powerpoint/2010/main" xmlns="" val="31866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511658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938145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385326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528171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smtClean="0"/>
              <a:t>单击此处编辑母版文本样式</a:t>
            </a:r>
          </a:p>
        </p:txBody>
      </p:sp>
      <p:sp>
        <p:nvSpPr>
          <p:cNvPr id="4" name="日期占位符 3"/>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425865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752399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19680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296619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7677065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155489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7596E3D2-1A2C-E848-9FC2-144824FE8696}" type="datetimeFigureOut">
              <a:rPr kumimoji="1" lang="zh-CN" altLang="en-US" smtClean="0"/>
              <a:pPr/>
              <a:t>2022/12/16</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373596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6E3D2-1A2C-E848-9FC2-144824FE8696}" type="datetimeFigureOut">
              <a:rPr kumimoji="1" lang="zh-CN" altLang="en-US" smtClean="0"/>
              <a:pPr/>
              <a:t>2022/12/16</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F7799-C480-B340-92DD-3DC98B081829}" type="slidenum">
              <a:rPr kumimoji="1" lang="zh-CN" altLang="en-US" smtClean="0"/>
              <a:pPr/>
              <a:t>‹N°›</a:t>
            </a:fld>
            <a:endParaRPr kumimoji="1" lang="zh-CN" altLang="en-US"/>
          </a:p>
        </p:txBody>
      </p:sp>
    </p:spTree>
    <p:extLst>
      <p:ext uri="{BB962C8B-B14F-4D97-AF65-F5344CB8AC3E}">
        <p14:creationId xmlns:p14="http://schemas.microsoft.com/office/powerpoint/2010/main" xmlns="" val="5640807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000" b="-1000"/>
          </a:stretch>
        </a:blipFill>
        <a:effectLst/>
      </p:bgPr>
    </p:bg>
    <p:spTree>
      <p:nvGrpSpPr>
        <p:cNvPr id="1" name=""/>
        <p:cNvGrpSpPr/>
        <p:nvPr/>
      </p:nvGrpSpPr>
      <p:grpSpPr>
        <a:xfrm>
          <a:off x="0" y="0"/>
          <a:ext cx="0" cy="0"/>
          <a:chOff x="0" y="0"/>
          <a:chExt cx="0" cy="0"/>
        </a:xfrm>
      </p:grpSpPr>
      <p:sp>
        <p:nvSpPr>
          <p:cNvPr id="5" name="文本框 18"/>
          <p:cNvSpPr txBox="1">
            <a:spLocks noChangeArrowheads="1"/>
          </p:cNvSpPr>
          <p:nvPr/>
        </p:nvSpPr>
        <p:spPr bwMode="auto">
          <a:xfrm>
            <a:off x="2521528" y="374073"/>
            <a:ext cx="9160625" cy="5847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eaLnBrk="1" hangingPunct="1">
              <a:spcBef>
                <a:spcPct val="0"/>
              </a:spcBef>
              <a:buFontTx/>
              <a:buNone/>
            </a:pPr>
            <a:r>
              <a:rPr kumimoji="1" lang="ar-DZ" altLang="zh-CN" b="1" dirty="0" smtClean="0">
                <a:solidFill>
                  <a:schemeClr val="tx2">
                    <a:lumMod val="50000"/>
                  </a:schemeClr>
                </a:solidFill>
                <a:latin typeface="Yuanti SC" charset="-122"/>
                <a:ea typeface="Yuanti SC" charset="-122"/>
                <a:cs typeface="Yuanti SC" charset="-122"/>
              </a:rPr>
              <a:t>المحاضرة الرابعة </a:t>
            </a:r>
            <a:r>
              <a:rPr kumimoji="1" lang="fr-FR" altLang="zh-CN" b="1" dirty="0" smtClean="0">
                <a:solidFill>
                  <a:schemeClr val="tx2">
                    <a:lumMod val="50000"/>
                  </a:schemeClr>
                </a:solidFill>
                <a:latin typeface="Yuanti SC" charset="-122"/>
                <a:ea typeface="Yuanti SC" charset="-122"/>
                <a:cs typeface="Yuanti SC" charset="-122"/>
              </a:rPr>
              <a:t>:</a:t>
            </a:r>
            <a:r>
              <a:rPr kumimoji="1" lang="ar-DZ" altLang="zh-CN" b="1" dirty="0" smtClean="0">
                <a:solidFill>
                  <a:schemeClr val="tx2">
                    <a:lumMod val="50000"/>
                  </a:schemeClr>
                </a:solidFill>
                <a:latin typeface="Yuanti SC" charset="-122"/>
                <a:ea typeface="Yuanti SC" charset="-122"/>
                <a:cs typeface="Yuanti SC" charset="-122"/>
              </a:rPr>
              <a:t> المزيج التسويقي لخدمات النقل</a:t>
            </a:r>
            <a:endParaRPr kumimoji="1" lang="zh-CN" altLang="en-US" sz="4800" b="1" dirty="0">
              <a:solidFill>
                <a:schemeClr val="tx2">
                  <a:lumMod val="50000"/>
                </a:schemeClr>
              </a:solidFill>
              <a:latin typeface="Yuanti SC" charset="-122"/>
              <a:ea typeface="Yuanti SC" charset="-122"/>
              <a:cs typeface="Yuanti SC" charset="-122"/>
            </a:endParaRPr>
          </a:p>
        </p:txBody>
      </p:sp>
      <p:sp>
        <p:nvSpPr>
          <p:cNvPr id="7" name="文本框 18"/>
          <p:cNvSpPr txBox="1">
            <a:spLocks noChangeArrowheads="1"/>
          </p:cNvSpPr>
          <p:nvPr/>
        </p:nvSpPr>
        <p:spPr bwMode="auto">
          <a:xfrm>
            <a:off x="346364" y="1947814"/>
            <a:ext cx="10213571" cy="1446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buNone/>
            </a:pPr>
            <a:r>
              <a:rPr kumimoji="1" lang="ar-DZ" altLang="zh-CN" sz="2400" b="1" dirty="0" smtClean="0">
                <a:solidFill>
                  <a:schemeClr val="tx2">
                    <a:lumMod val="50000"/>
                  </a:schemeClr>
                </a:solidFill>
                <a:latin typeface="Yuanti SC" charset="-122"/>
                <a:ea typeface="Yuanti SC" charset="-122"/>
                <a:cs typeface="Yuanti SC" charset="-122"/>
              </a:rPr>
              <a:t>مقدمة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نظرا لاختلاف خصائص الخدمات عن خصائص السلع المادية فان عناصر المزيج التسويقي للخدمات تتأثر بعدم </a:t>
            </a:r>
            <a:r>
              <a:rPr kumimoji="1" lang="ar-DZ" altLang="zh-CN" sz="2000" dirty="0" err="1" smtClean="0">
                <a:solidFill>
                  <a:schemeClr val="tx2">
                    <a:lumMod val="50000"/>
                  </a:schemeClr>
                </a:solidFill>
                <a:latin typeface="Yuanti SC" charset="-122"/>
                <a:ea typeface="Yuanti SC" charset="-122"/>
                <a:cs typeface="Yuanti SC" charset="-122"/>
              </a:rPr>
              <a:t>ملموسية</a:t>
            </a:r>
            <a:r>
              <a:rPr kumimoji="1" lang="ar-DZ" altLang="zh-CN" sz="2000" dirty="0" smtClean="0">
                <a:solidFill>
                  <a:schemeClr val="tx2">
                    <a:lumMod val="50000"/>
                  </a:schemeClr>
                </a:solidFill>
                <a:latin typeface="Yuanti SC" charset="-122"/>
                <a:ea typeface="Yuanti SC" charset="-122"/>
                <a:cs typeface="Yuanti SC" charset="-122"/>
              </a:rPr>
              <a:t> الخدمة وطبيعة السلع الداعمة في تقديمها ودور الأفراد مقدمي الخدمة في ذلك، في هذه المحاضرة سنتناول عناصر المزيج التسويقي الخاص بخدمة النقل والمتمثلة في </a:t>
            </a:r>
            <a:r>
              <a:rPr kumimoji="1" lang="fr-FR" altLang="zh-CN" sz="2000" dirty="0" smtClean="0">
                <a:solidFill>
                  <a:schemeClr val="tx2">
                    <a:lumMod val="50000"/>
                  </a:schemeClr>
                </a:solidFill>
                <a:latin typeface="Yuanti SC" charset="-122"/>
                <a:ea typeface="Yuanti SC" charset="-122"/>
                <a:cs typeface="Yuanti SC" charset="-122"/>
              </a:rPr>
              <a:t>:</a:t>
            </a:r>
          </a:p>
          <a:p>
            <a:pPr algn="r" rtl="1">
              <a:buNone/>
            </a:pPr>
            <a:r>
              <a:rPr kumimoji="1" lang="ar-DZ" altLang="zh-CN" sz="2000" dirty="0" smtClean="0">
                <a:solidFill>
                  <a:schemeClr val="tx2">
                    <a:lumMod val="50000"/>
                  </a:schemeClr>
                </a:solidFill>
                <a:latin typeface="Yuanti SC" charset="-122"/>
                <a:ea typeface="Yuanti SC" charset="-122"/>
                <a:cs typeface="Yuanti SC" charset="-122"/>
              </a:rPr>
              <a:t>الخدمة، التسعير، التوزيع، الترويج، الأفراد، الدليل المادي،</a:t>
            </a:r>
            <a:r>
              <a:rPr kumimoji="1" lang="fr-FR" altLang="zh-CN" sz="2000"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العمليات.</a:t>
            </a:r>
            <a:endParaRPr kumimoji="1" lang="zh-CN" altLang="en-US" sz="2000"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p14="http://schemas.microsoft.com/office/powerpoint/2010/main" xmlns="" val="167770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7" name="Freeform 8"/>
          <p:cNvSpPr>
            <a:spLocks/>
          </p:cNvSpPr>
          <p:nvPr/>
        </p:nvSpPr>
        <p:spPr bwMode="auto">
          <a:xfrm>
            <a:off x="5486400" y="5088455"/>
            <a:ext cx="1003296" cy="67627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074400" y="3505200"/>
            <a:ext cx="806451" cy="5778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5240" y="5105403"/>
            <a:ext cx="645296" cy="463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 name="Freeform 31"/>
          <p:cNvSpPr>
            <a:spLocks/>
          </p:cNvSpPr>
          <p:nvPr/>
        </p:nvSpPr>
        <p:spPr bwMode="auto">
          <a:xfrm>
            <a:off x="6489696" y="6084169"/>
            <a:ext cx="908053" cy="525463"/>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bg2">
              <a:lumMod val="7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38472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أ.</a:t>
            </a:r>
            <a:r>
              <a:rPr kumimoji="1" lang="ar-DZ" altLang="zh-CN" sz="2400" b="1" dirty="0" smtClean="0">
                <a:solidFill>
                  <a:schemeClr val="tx2">
                    <a:lumMod val="50000"/>
                  </a:schemeClr>
                </a:solidFill>
                <a:latin typeface="Yuanti SC" charset="-122"/>
                <a:ea typeface="Yuanti SC" charset="-122"/>
                <a:cs typeface="Yuanti SC" charset="-122"/>
              </a:rPr>
              <a:t> خدمة النقل </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تعتبر خدمة النقل هي أساس كل النشاطات في مؤسسة النقل والمتمثلة في التنقل أو عملية النقل في حد ذاتها، والتي يعبر عنها بوحدات الطاقة </a:t>
            </a:r>
            <a:r>
              <a:rPr kumimoji="1" lang="ar-DZ" altLang="zh-CN" sz="2000" dirty="0" err="1" smtClean="0">
                <a:solidFill>
                  <a:schemeClr val="tx2">
                    <a:lumMod val="50000"/>
                  </a:schemeClr>
                </a:solidFill>
                <a:latin typeface="Yuanti SC" charset="-122"/>
                <a:ea typeface="Yuanti SC" charset="-122"/>
                <a:cs typeface="Yuanti SC" charset="-122"/>
              </a:rPr>
              <a:t>التحميلية</a:t>
            </a:r>
            <a:r>
              <a:rPr kumimoji="1" lang="ar-DZ" altLang="zh-CN" sz="2000" dirty="0" smtClean="0">
                <a:solidFill>
                  <a:schemeClr val="tx2">
                    <a:lumMod val="50000"/>
                  </a:schemeClr>
                </a:solidFill>
                <a:latin typeface="Yuanti SC" charset="-122"/>
                <a:ea typeface="Yuanti SC" charset="-122"/>
                <a:cs typeface="Yuanti SC" charset="-122"/>
              </a:rPr>
              <a:t> من خلال قياسها كميا من الناحية التكنولوجية بالوزن والمسافة، حيث أنها تقدر بالطن/كلم في حالة نقل البضائع، والراكب/كلم في حالة نقل </a:t>
            </a:r>
            <a:r>
              <a:rPr kumimoji="1" lang="ar-DZ" altLang="zh-CN" sz="2000" dirty="0" err="1" smtClean="0">
                <a:solidFill>
                  <a:schemeClr val="tx2">
                    <a:lumMod val="50000"/>
                  </a:schemeClr>
                </a:solidFill>
                <a:latin typeface="Yuanti SC" charset="-122"/>
                <a:ea typeface="Yuanti SC" charset="-122"/>
                <a:cs typeface="Yuanti SC" charset="-122"/>
              </a:rPr>
              <a:t>السافرين .</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ويمكن أن تقدم هذه الخدمة لوحدها، كما يمكن أن ترافقها خدمة أو </a:t>
            </a:r>
            <a:r>
              <a:rPr kumimoji="1" lang="ar-DZ" altLang="zh-CN" sz="2000" dirty="0" err="1" smtClean="0">
                <a:solidFill>
                  <a:schemeClr val="tx2">
                    <a:lumMod val="50000"/>
                  </a:schemeClr>
                </a:solidFill>
                <a:latin typeface="Yuanti SC" charset="-122"/>
                <a:ea typeface="Yuanti SC" charset="-122"/>
                <a:cs typeface="Yuanti SC" charset="-122"/>
              </a:rPr>
              <a:t>أكثر </a:t>
            </a:r>
            <a:r>
              <a:rPr kumimoji="1" lang="ar-DZ" altLang="zh-CN" sz="2000" dirty="0" smtClean="0">
                <a:solidFill>
                  <a:schemeClr val="tx2">
                    <a:lumMod val="50000"/>
                  </a:schemeClr>
                </a:solidFill>
                <a:latin typeface="Yuanti SC" charset="-122"/>
                <a:ea typeface="Yuanti SC" charset="-122"/>
                <a:cs typeface="Yuanti SC" charset="-122"/>
              </a:rPr>
              <a:t>، و تسمى بالخدمات المكملة أو التابعة، مكونة بذلك حزمة تسمى زهرة </a:t>
            </a:r>
            <a:r>
              <a:rPr kumimoji="1" lang="ar-DZ" altLang="zh-CN" sz="2000" dirty="0" err="1" smtClean="0">
                <a:solidFill>
                  <a:schemeClr val="tx2">
                    <a:lumMod val="50000"/>
                  </a:schemeClr>
                </a:solidFill>
                <a:latin typeface="Yuanti SC" charset="-122"/>
                <a:ea typeface="Yuanti SC" charset="-122"/>
                <a:cs typeface="Yuanti SC" charset="-122"/>
              </a:rPr>
              <a:t>الخدمة.</a:t>
            </a:r>
            <a:r>
              <a:rPr kumimoji="1" lang="ar-DZ" altLang="zh-CN" sz="2000" dirty="0" smtClean="0">
                <a:solidFill>
                  <a:schemeClr val="tx2">
                    <a:lumMod val="50000"/>
                  </a:schemeClr>
                </a:solidFill>
                <a:latin typeface="Yuanti SC" charset="-122"/>
                <a:ea typeface="Yuanti SC" charset="-122"/>
                <a:cs typeface="Yuanti SC" charset="-122"/>
              </a:rPr>
              <a:t> (كما يظهرها الشكل رقم 01</a:t>
            </a:r>
            <a:r>
              <a:rPr kumimoji="1" lang="ar-DZ" altLang="zh-CN" sz="2000" dirty="0" err="1"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err="1" smtClean="0">
                <a:solidFill>
                  <a:schemeClr val="tx2">
                    <a:lumMod val="50000"/>
                  </a:schemeClr>
                </a:solidFill>
                <a:latin typeface="Yuanti SC" charset="-122"/>
                <a:ea typeface="Yuanti SC" charset="-122"/>
                <a:cs typeface="Yuanti SC" charset="-122"/>
              </a:rPr>
              <a:t>واضافة</a:t>
            </a:r>
            <a:r>
              <a:rPr kumimoji="1" lang="ar-DZ" altLang="zh-CN" sz="2000" dirty="0" smtClean="0">
                <a:solidFill>
                  <a:schemeClr val="tx2">
                    <a:lumMod val="50000"/>
                  </a:schemeClr>
                </a:solidFill>
                <a:latin typeface="Yuanti SC" charset="-122"/>
                <a:ea typeface="Yuanti SC" charset="-122"/>
                <a:cs typeface="Yuanti SC" charset="-122"/>
              </a:rPr>
              <a:t> الى الخدمات الموجودة في الشكل هناك خدمات اضافية تقدمها بعض </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مؤسسات النقل و خاصة النقل الجوي و النقل بالسكـك الحديدية و المتمثلة في</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 الاطعام و الرعاية الصحية وتوفـــر خدمات الاتصـــالات و الانترنت، وفيما </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يخص نقل البضائع يمكن اضافة خدمات الشحن و التفريغ.</a:t>
            </a: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pic>
        <p:nvPicPr>
          <p:cNvPr id="1026" name="Picture 2"/>
          <p:cNvPicPr>
            <a:picLocks noChangeAspect="1" noChangeArrowheads="1"/>
          </p:cNvPicPr>
          <p:nvPr/>
        </p:nvPicPr>
        <p:blipFill>
          <a:blip r:embed="rId3"/>
          <a:srcRect/>
          <a:stretch>
            <a:fillRect/>
          </a:stretch>
        </p:blipFill>
        <p:spPr bwMode="auto">
          <a:xfrm>
            <a:off x="197947" y="2361905"/>
            <a:ext cx="4637916" cy="4247727"/>
          </a:xfrm>
          <a:prstGeom prst="rect">
            <a:avLst/>
          </a:prstGeom>
          <a:noFill/>
          <a:ln w="9525">
            <a:noFill/>
            <a:miter lim="800000"/>
            <a:headEnd/>
            <a:tailEnd/>
          </a:ln>
        </p:spPr>
      </p:pic>
      <p:sp>
        <p:nvSpPr>
          <p:cNvPr id="16" name="文本框 18"/>
          <p:cNvSpPr txBox="1">
            <a:spLocks noChangeArrowheads="1"/>
          </p:cNvSpPr>
          <p:nvPr/>
        </p:nvSpPr>
        <p:spPr bwMode="auto">
          <a:xfrm>
            <a:off x="5292436" y="4428529"/>
            <a:ext cx="4713317" cy="4001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eaLnBrk="1" hangingPunct="1">
              <a:spcBef>
                <a:spcPct val="0"/>
              </a:spcBef>
              <a:buFontTx/>
              <a:buNone/>
            </a:pPr>
            <a:r>
              <a:rPr kumimoji="1" lang="ar-DZ" altLang="zh-CN" sz="2000" b="1" dirty="0" smtClean="0">
                <a:solidFill>
                  <a:schemeClr val="tx2">
                    <a:lumMod val="50000"/>
                  </a:schemeClr>
                </a:solidFill>
                <a:latin typeface="Yuanti SC" charset="-122"/>
                <a:ea typeface="Yuanti SC" charset="-122"/>
                <a:cs typeface="Yuanti SC" charset="-122"/>
              </a:rPr>
              <a:t>الشكل رقم 01 </a:t>
            </a:r>
            <a:r>
              <a:rPr kumimoji="1" lang="fr-FR" altLang="zh-CN" sz="2000" b="1" dirty="0" smtClean="0">
                <a:solidFill>
                  <a:schemeClr val="tx2">
                    <a:lumMod val="50000"/>
                  </a:schemeClr>
                </a:solidFill>
                <a:latin typeface="Yuanti SC" charset="-122"/>
                <a:ea typeface="Yuanti SC" charset="-122"/>
                <a:cs typeface="Yuanti SC" charset="-122"/>
              </a:rPr>
              <a:t>:</a:t>
            </a:r>
            <a:r>
              <a:rPr kumimoji="1" lang="ar-DZ" altLang="zh-CN" sz="2000" b="1" dirty="0" smtClean="0">
                <a:solidFill>
                  <a:schemeClr val="tx2">
                    <a:lumMod val="50000"/>
                  </a:schemeClr>
                </a:solidFill>
                <a:latin typeface="Yuanti SC" charset="-122"/>
                <a:ea typeface="Yuanti SC" charset="-122"/>
                <a:cs typeface="Yuanti SC" charset="-122"/>
              </a:rPr>
              <a:t> زهرة خدمات النقل</a:t>
            </a:r>
            <a:endParaRPr kumimoji="1" lang="zh-CN" altLang="en-US" sz="3600" b="1" dirty="0">
              <a:solidFill>
                <a:schemeClr val="tx2">
                  <a:lumMod val="50000"/>
                </a:schemeClr>
              </a:solidFill>
              <a:latin typeface="Yuanti SC" charset="-122"/>
              <a:ea typeface="Yuanti SC" charset="-122"/>
              <a:cs typeface="Yuanti SC" charset="-122"/>
            </a:endParaRPr>
          </a:p>
        </p:txBody>
      </p:sp>
    </p:spTree>
    <p:extLst>
      <p:ext uri="{BB962C8B-B14F-4D97-AF65-F5344CB8AC3E}">
        <p14:creationId xmlns:p14="http://schemas.microsoft.com/office/powerpoint/2010/main" xmlns="" val="5755922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7" name="Freeform 8"/>
          <p:cNvSpPr>
            <a:spLocks/>
          </p:cNvSpPr>
          <p:nvPr/>
        </p:nvSpPr>
        <p:spPr bwMode="auto">
          <a:xfrm>
            <a:off x="4483104" y="5089525"/>
            <a:ext cx="1003296" cy="67627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074400" y="3505200"/>
            <a:ext cx="806451" cy="5778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5240" y="5105403"/>
            <a:ext cx="645296" cy="463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31" name="Freeform 31"/>
          <p:cNvSpPr>
            <a:spLocks/>
          </p:cNvSpPr>
          <p:nvPr/>
        </p:nvSpPr>
        <p:spPr bwMode="auto">
          <a:xfrm>
            <a:off x="3454400" y="6332541"/>
            <a:ext cx="908053" cy="525463"/>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bg2">
              <a:lumMod val="7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63094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ب.</a:t>
            </a:r>
            <a:r>
              <a:rPr kumimoji="1" lang="ar-DZ" altLang="zh-CN" sz="2400" b="1" dirty="0" smtClean="0">
                <a:solidFill>
                  <a:schemeClr val="tx2">
                    <a:lumMod val="50000"/>
                  </a:schemeClr>
                </a:solidFill>
                <a:latin typeface="Yuanti SC" charset="-122"/>
                <a:ea typeface="Yuanti SC" charset="-122"/>
                <a:cs typeface="Yuanti SC" charset="-122"/>
              </a:rPr>
              <a:t> تسعير خدمة النقل</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إن تسعير خدمات النقل يعني وضع تعريفة محددة وملائمة مقابل ما يقدم من منافع التي يتوقع الحصول عليها عند الاستفادة من </a:t>
            </a:r>
            <a:r>
              <a:rPr kumimoji="1" lang="ar-DZ" altLang="zh-CN" sz="2000" dirty="0" err="1" smtClean="0">
                <a:solidFill>
                  <a:schemeClr val="tx2">
                    <a:lumMod val="50000"/>
                  </a:schemeClr>
                </a:solidFill>
                <a:latin typeface="Yuanti SC" charset="-122"/>
                <a:ea typeface="Yuanti SC" charset="-122"/>
                <a:cs typeface="Yuanti SC" charset="-122"/>
              </a:rPr>
              <a:t>الخدمة.</a:t>
            </a:r>
            <a:r>
              <a:rPr kumimoji="1" lang="ar-DZ" altLang="zh-CN" sz="2000" dirty="0" smtClean="0">
                <a:solidFill>
                  <a:schemeClr val="tx2">
                    <a:lumMod val="50000"/>
                  </a:schemeClr>
                </a:solidFill>
                <a:latin typeface="Yuanti SC" charset="-122"/>
                <a:ea typeface="Yuanti SC" charset="-122"/>
                <a:cs typeface="Yuanti SC" charset="-122"/>
              </a:rPr>
              <a:t> في خدمة </a:t>
            </a:r>
            <a:r>
              <a:rPr kumimoji="1" lang="ar-DZ" altLang="zh-CN" sz="2000" dirty="0" err="1" smtClean="0">
                <a:solidFill>
                  <a:schemeClr val="tx2">
                    <a:lumMod val="50000"/>
                  </a:schemeClr>
                </a:solidFill>
                <a:latin typeface="Yuanti SC" charset="-122"/>
                <a:ea typeface="Yuanti SC" charset="-122"/>
                <a:cs typeface="Yuanti SC" charset="-122"/>
              </a:rPr>
              <a:t>النقل </a:t>
            </a:r>
            <a:r>
              <a:rPr kumimoji="1" lang="ar-DZ" altLang="zh-CN" sz="2000" dirty="0" smtClean="0">
                <a:solidFill>
                  <a:schemeClr val="tx2">
                    <a:lumMod val="50000"/>
                  </a:schemeClr>
                </a:solidFill>
                <a:latin typeface="Yuanti SC" charset="-122"/>
                <a:ea typeface="Yuanti SC" charset="-122"/>
                <a:cs typeface="Yuanti SC" charset="-122"/>
              </a:rPr>
              <a:t>، يتأثر السعر بعدة عوامل و </a:t>
            </a:r>
            <a:r>
              <a:rPr kumimoji="1" lang="ar-DZ" altLang="zh-CN" sz="2000" dirty="0" err="1" smtClean="0">
                <a:solidFill>
                  <a:schemeClr val="tx2">
                    <a:lumMod val="50000"/>
                  </a:schemeClr>
                </a:solidFill>
                <a:latin typeface="Yuanti SC" charset="-122"/>
                <a:ea typeface="Yuanti SC" charset="-122"/>
                <a:cs typeface="Yuanti SC" charset="-122"/>
              </a:rPr>
              <a:t>منها:</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 typeface="Wingdings" pitchFamily="2" charset="2"/>
              <a:buChar char="ü"/>
            </a:pPr>
            <a:r>
              <a:rPr kumimoji="1" lang="ar-DZ" altLang="zh-CN" sz="2000" dirty="0" smtClean="0">
                <a:solidFill>
                  <a:schemeClr val="tx2">
                    <a:lumMod val="50000"/>
                  </a:schemeClr>
                </a:solidFill>
                <a:latin typeface="Yuanti SC" charset="-122"/>
                <a:ea typeface="Yuanti SC" charset="-122"/>
                <a:cs typeface="Yuanti SC" charset="-122"/>
              </a:rPr>
              <a:t>قوائم الأسعار.</a:t>
            </a:r>
          </a:p>
          <a:p>
            <a:pPr algn="r" rtl="1">
              <a:spcBef>
                <a:spcPct val="0"/>
              </a:spcBef>
              <a:buFont typeface="Wingdings" pitchFamily="2" charset="2"/>
              <a:buChar char="ü"/>
            </a:pPr>
            <a:r>
              <a:rPr kumimoji="1" lang="ar-DZ" altLang="zh-CN" sz="2000" dirty="0" smtClean="0">
                <a:solidFill>
                  <a:schemeClr val="tx2">
                    <a:lumMod val="50000"/>
                  </a:schemeClr>
                </a:solidFill>
                <a:latin typeface="Yuanti SC" charset="-122"/>
                <a:ea typeface="Yuanti SC" charset="-122"/>
                <a:cs typeface="Yuanti SC" charset="-122"/>
              </a:rPr>
              <a:t>تكلفة </a:t>
            </a:r>
            <a:r>
              <a:rPr kumimoji="1" lang="ar-DZ" altLang="zh-CN" sz="2000" dirty="0" err="1" smtClean="0">
                <a:solidFill>
                  <a:schemeClr val="tx2">
                    <a:lumMod val="50000"/>
                  </a:schemeClr>
                </a:solidFill>
                <a:latin typeface="Yuanti SC" charset="-122"/>
                <a:ea typeface="Yuanti SC" charset="-122"/>
                <a:cs typeface="Yuanti SC" charset="-122"/>
              </a:rPr>
              <a:t>النقل </a:t>
            </a:r>
            <a:r>
              <a:rPr kumimoji="1" lang="ar-DZ" altLang="zh-CN" sz="2000" dirty="0" smtClean="0">
                <a:solidFill>
                  <a:schemeClr val="tx2">
                    <a:lumMod val="50000"/>
                  </a:schemeClr>
                </a:solidFill>
                <a:latin typeface="Yuanti SC" charset="-122"/>
                <a:ea typeface="Yuanti SC" charset="-122"/>
                <a:cs typeface="Yuanti SC" charset="-122"/>
              </a:rPr>
              <a:t>(تكلفة الكيلومتر</a:t>
            </a:r>
            <a:r>
              <a:rPr kumimoji="1" lang="ar-DZ" altLang="zh-CN" sz="2000" dirty="0" err="1"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 typeface="Wingdings" pitchFamily="2" charset="2"/>
              <a:buChar char="ü"/>
            </a:pPr>
            <a:r>
              <a:rPr kumimoji="1" lang="ar-DZ" altLang="zh-CN" sz="2000" dirty="0" smtClean="0">
                <a:solidFill>
                  <a:schemeClr val="tx2">
                    <a:lumMod val="50000"/>
                  </a:schemeClr>
                </a:solidFill>
                <a:latin typeface="Yuanti SC" charset="-122"/>
                <a:ea typeface="Yuanti SC" charset="-122"/>
                <a:cs typeface="Yuanti SC" charset="-122"/>
              </a:rPr>
              <a:t>قدرة </a:t>
            </a:r>
            <a:r>
              <a:rPr kumimoji="1" lang="ar-DZ" altLang="zh-CN" sz="2000" dirty="0" err="1" smtClean="0">
                <a:solidFill>
                  <a:schemeClr val="tx2">
                    <a:lumMod val="50000"/>
                  </a:schemeClr>
                </a:solidFill>
                <a:latin typeface="Yuanti SC" charset="-122"/>
                <a:ea typeface="Yuanti SC" charset="-122"/>
                <a:cs typeface="Yuanti SC" charset="-122"/>
              </a:rPr>
              <a:t>إستعاب</a:t>
            </a:r>
            <a:r>
              <a:rPr kumimoji="1" lang="ar-DZ" altLang="zh-CN" sz="2000" dirty="0" smtClean="0">
                <a:solidFill>
                  <a:schemeClr val="tx2">
                    <a:lumMod val="50000"/>
                  </a:schemeClr>
                </a:solidFill>
                <a:latin typeface="Yuanti SC" charset="-122"/>
                <a:ea typeface="Yuanti SC" charset="-122"/>
                <a:cs typeface="Yuanti SC" charset="-122"/>
              </a:rPr>
              <a:t> </a:t>
            </a:r>
            <a:r>
              <a:rPr kumimoji="1" lang="ar-DZ" altLang="zh-CN" sz="2000" dirty="0" err="1" smtClean="0">
                <a:solidFill>
                  <a:schemeClr val="tx2">
                    <a:lumMod val="50000"/>
                  </a:schemeClr>
                </a:solidFill>
                <a:latin typeface="Yuanti SC" charset="-122"/>
                <a:ea typeface="Yuanti SC" charset="-122"/>
                <a:cs typeface="Yuanti SC" charset="-122"/>
              </a:rPr>
              <a:t>الوسائل </a:t>
            </a:r>
            <a:r>
              <a:rPr kumimoji="1" lang="ar-DZ" altLang="zh-CN" sz="2000" dirty="0" smtClean="0">
                <a:solidFill>
                  <a:schemeClr val="tx2">
                    <a:lumMod val="50000"/>
                  </a:schemeClr>
                </a:solidFill>
                <a:latin typeface="Yuanti SC" charset="-122"/>
                <a:ea typeface="Yuanti SC" charset="-122"/>
                <a:cs typeface="Yuanti SC" charset="-122"/>
              </a:rPr>
              <a:t>(السعة</a:t>
            </a:r>
            <a:r>
              <a:rPr kumimoji="1" lang="ar-DZ" altLang="zh-CN" sz="2000" dirty="0" err="1" smtClean="0">
                <a:solidFill>
                  <a:schemeClr val="tx2">
                    <a:lumMod val="50000"/>
                  </a:schemeClr>
                </a:solidFill>
                <a:latin typeface="Yuanti SC" charset="-122"/>
                <a:ea typeface="Yuanti SC" charset="-122"/>
                <a:cs typeface="Yuanti SC" charset="-122"/>
              </a:rPr>
              <a:t>).</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Font typeface="Wingdings" pitchFamily="2" charset="2"/>
              <a:buChar char="ü"/>
            </a:pPr>
            <a:r>
              <a:rPr kumimoji="1" lang="ar-DZ" altLang="zh-CN" sz="2000" dirty="0" smtClean="0">
                <a:solidFill>
                  <a:schemeClr val="tx2">
                    <a:lumMod val="50000"/>
                  </a:schemeClr>
                </a:solidFill>
                <a:latin typeface="Yuanti SC" charset="-122"/>
                <a:ea typeface="Yuanti SC" charset="-122"/>
                <a:cs typeface="Yuanti SC" charset="-122"/>
              </a:rPr>
              <a:t>جودة الخدمة المقدمة.</a:t>
            </a:r>
          </a:p>
          <a:p>
            <a:pPr algn="r" rtl="1">
              <a:spcBef>
                <a:spcPct val="0"/>
              </a:spcBef>
              <a:buFont typeface="Wingdings" pitchFamily="2" charset="2"/>
              <a:buChar char="ü"/>
            </a:pPr>
            <a:r>
              <a:rPr kumimoji="1" lang="ar-DZ" altLang="zh-CN" sz="2000" dirty="0" err="1" smtClean="0">
                <a:solidFill>
                  <a:schemeClr val="tx2">
                    <a:lumMod val="50000"/>
                  </a:schemeClr>
                </a:solidFill>
                <a:latin typeface="Yuanti SC" charset="-122"/>
                <a:ea typeface="Yuanti SC" charset="-122"/>
                <a:cs typeface="Yuanti SC" charset="-122"/>
              </a:rPr>
              <a:t>حدة</a:t>
            </a:r>
            <a:r>
              <a:rPr kumimoji="1" lang="ar-DZ" altLang="zh-CN" sz="2000" dirty="0" smtClean="0">
                <a:solidFill>
                  <a:schemeClr val="tx2">
                    <a:lumMod val="50000"/>
                  </a:schemeClr>
                </a:solidFill>
                <a:latin typeface="Yuanti SC" charset="-122"/>
                <a:ea typeface="Yuanti SC" charset="-122"/>
                <a:cs typeface="Yuanti SC" charset="-122"/>
              </a:rPr>
              <a:t> المنافسة.</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ويمكن حسابه عن طريق المعادلات </a:t>
            </a:r>
            <a:r>
              <a:rPr kumimoji="1" lang="ar-DZ" altLang="zh-CN" sz="2000" dirty="0" err="1" smtClean="0">
                <a:solidFill>
                  <a:schemeClr val="tx2">
                    <a:lumMod val="50000"/>
                  </a:schemeClr>
                </a:solidFill>
                <a:latin typeface="Yuanti SC" charset="-122"/>
                <a:ea typeface="Yuanti SC" charset="-122"/>
                <a:cs typeface="Yuanti SC" charset="-122"/>
              </a:rPr>
              <a:t>التالية:</a:t>
            </a: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r>
              <a:rPr kumimoji="1" lang="ar-DZ" altLang="zh-CN" sz="2000" b="1" dirty="0" smtClean="0">
                <a:solidFill>
                  <a:schemeClr val="tx2">
                    <a:lumMod val="50000"/>
                  </a:schemeClr>
                </a:solidFill>
                <a:latin typeface="Yuanti SC" charset="-122"/>
                <a:ea typeface="Yuanti SC" charset="-122"/>
                <a:cs typeface="Yuanti SC" charset="-122"/>
              </a:rPr>
              <a:t>بالنسبة لنقل </a:t>
            </a:r>
            <a:r>
              <a:rPr kumimoji="1" lang="ar-DZ" altLang="zh-CN" sz="2000" b="1" dirty="0" err="1" smtClean="0">
                <a:solidFill>
                  <a:schemeClr val="tx2">
                    <a:lumMod val="50000"/>
                  </a:schemeClr>
                </a:solidFill>
                <a:latin typeface="Yuanti SC" charset="-122"/>
                <a:ea typeface="Yuanti SC" charset="-122"/>
                <a:cs typeface="Yuanti SC" charset="-122"/>
              </a:rPr>
              <a:t>الأشخاص:</a:t>
            </a:r>
            <a:endParaRPr kumimoji="1" lang="ar-DZ" altLang="zh-CN" sz="2000" b="1"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r>
              <a:rPr kumimoji="1" lang="ar-DZ" altLang="zh-CN" sz="2000" b="1" dirty="0" smtClean="0">
                <a:solidFill>
                  <a:schemeClr val="tx2">
                    <a:lumMod val="50000"/>
                  </a:schemeClr>
                </a:solidFill>
                <a:latin typeface="Yuanti SC" charset="-122"/>
                <a:ea typeface="Yuanti SC" charset="-122"/>
                <a:cs typeface="Yuanti SC" charset="-122"/>
              </a:rPr>
              <a:t>بالنسبة لنقل البضائع</a:t>
            </a:r>
            <a:r>
              <a:rPr kumimoji="1" lang="fr-FR" altLang="zh-CN" sz="2000" b="1" dirty="0" smtClean="0">
                <a:solidFill>
                  <a:schemeClr val="tx2">
                    <a:lumMod val="50000"/>
                  </a:schemeClr>
                </a:solidFill>
                <a:latin typeface="Yuanti SC" charset="-122"/>
                <a:ea typeface="Yuanti SC" charset="-122"/>
                <a:cs typeface="Yuanti SC" charset="-122"/>
              </a:rPr>
              <a:t>:</a:t>
            </a:r>
            <a:endParaRPr kumimoji="1" lang="ar-DZ" altLang="zh-CN" sz="2000" b="1"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pic>
        <p:nvPicPr>
          <p:cNvPr id="2050" name="Picture 2"/>
          <p:cNvPicPr>
            <a:picLocks noChangeAspect="1" noChangeArrowheads="1"/>
          </p:cNvPicPr>
          <p:nvPr/>
        </p:nvPicPr>
        <p:blipFill>
          <a:blip r:embed="rId3"/>
          <a:srcRect/>
          <a:stretch>
            <a:fillRect/>
          </a:stretch>
        </p:blipFill>
        <p:spPr bwMode="auto">
          <a:xfrm>
            <a:off x="2881314" y="3712867"/>
            <a:ext cx="5874760" cy="1392536"/>
          </a:xfrm>
          <a:prstGeom prst="rect">
            <a:avLst/>
          </a:prstGeom>
          <a:noFill/>
          <a:ln w="9525">
            <a:noFill/>
            <a:miter lim="800000"/>
            <a:headEnd/>
            <a:tailEnd/>
          </a:ln>
        </p:spPr>
      </p:pic>
      <p:pic>
        <p:nvPicPr>
          <p:cNvPr id="2051" name="Picture 3"/>
          <p:cNvPicPr>
            <a:picLocks noChangeAspect="1" noChangeArrowheads="1"/>
          </p:cNvPicPr>
          <p:nvPr/>
        </p:nvPicPr>
        <p:blipFill>
          <a:blip r:embed="rId4"/>
          <a:srcRect/>
          <a:stretch>
            <a:fillRect/>
          </a:stretch>
        </p:blipFill>
        <p:spPr bwMode="auto">
          <a:xfrm>
            <a:off x="3805238" y="5568954"/>
            <a:ext cx="4581525" cy="819150"/>
          </a:xfrm>
          <a:prstGeom prst="rect">
            <a:avLst/>
          </a:prstGeom>
          <a:noFill/>
          <a:ln w="9525">
            <a:noFill/>
            <a:miter lim="800000"/>
            <a:headEnd/>
            <a:tailEnd/>
          </a:ln>
        </p:spPr>
      </p:pic>
    </p:spTree>
    <p:extLst>
      <p:ext uri="{BB962C8B-B14F-4D97-AF65-F5344CB8AC3E}">
        <p14:creationId xmlns:p14="http://schemas.microsoft.com/office/powerpoint/2010/main" xmlns="" val="5755922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文本框 18"/>
          <p:cNvSpPr txBox="1">
            <a:spLocks noChangeArrowheads="1"/>
          </p:cNvSpPr>
          <p:nvPr/>
        </p:nvSpPr>
        <p:spPr bwMode="auto">
          <a:xfrm>
            <a:off x="166256" y="484573"/>
            <a:ext cx="6637240" cy="6617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ج.</a:t>
            </a:r>
            <a:r>
              <a:rPr kumimoji="1" lang="ar-DZ" altLang="zh-CN" sz="2400" b="1" dirty="0" smtClean="0">
                <a:solidFill>
                  <a:schemeClr val="tx2">
                    <a:lumMod val="50000"/>
                  </a:schemeClr>
                </a:solidFill>
                <a:latin typeface="Yuanti SC" charset="-122"/>
                <a:ea typeface="Yuanti SC" charset="-122"/>
                <a:cs typeface="Yuanti SC" charset="-122"/>
              </a:rPr>
              <a:t> توزيع خدمة النقل</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التوزيع هو المسار الذي تتخذه السلعة لدى انتقال ملكيتها عن طريق الوسطاء والسماسرة وتجار الجملة والتجزئة كما يجمع كل النشاطات الموضوعية في التسيير بطريقة ذات </a:t>
            </a:r>
            <a:r>
              <a:rPr kumimoji="1" lang="ar-DZ" altLang="zh-CN" sz="2000" dirty="0" err="1" smtClean="0">
                <a:solidFill>
                  <a:schemeClr val="tx2">
                    <a:lumMod val="50000"/>
                  </a:schemeClr>
                </a:solidFill>
                <a:latin typeface="Yuanti SC" charset="-122"/>
                <a:ea typeface="Yuanti SC" charset="-122"/>
                <a:cs typeface="Yuanti SC" charset="-122"/>
              </a:rPr>
              <a:t>مردودية</a:t>
            </a:r>
            <a:r>
              <a:rPr kumimoji="1" lang="ar-DZ" altLang="zh-CN" sz="2000" dirty="0" smtClean="0">
                <a:solidFill>
                  <a:schemeClr val="tx2">
                    <a:lumMod val="50000"/>
                  </a:schemeClr>
                </a:solidFill>
                <a:latin typeface="Yuanti SC" charset="-122"/>
                <a:ea typeface="Yuanti SC" charset="-122"/>
                <a:cs typeface="Yuanti SC" charset="-122"/>
              </a:rPr>
              <a:t> للتدفقات، المنتجات و البضائع من نقاط الأصل إلى غاية أماكن استعمالها </a:t>
            </a:r>
            <a:r>
              <a:rPr kumimoji="1" lang="ar-DZ" altLang="zh-CN" sz="2000" dirty="0" err="1" smtClean="0">
                <a:solidFill>
                  <a:schemeClr val="tx2">
                    <a:lumMod val="50000"/>
                  </a:schemeClr>
                </a:solidFill>
                <a:latin typeface="Yuanti SC" charset="-122"/>
                <a:ea typeface="Yuanti SC" charset="-122"/>
                <a:cs typeface="Yuanti SC" charset="-122"/>
              </a:rPr>
              <a:t>واستهلاكها.</a:t>
            </a:r>
            <a:r>
              <a:rPr kumimoji="1" lang="ar-DZ" altLang="zh-CN" sz="2000" dirty="0" smtClean="0">
                <a:solidFill>
                  <a:schemeClr val="tx2">
                    <a:lumMod val="50000"/>
                  </a:schemeClr>
                </a:solidFill>
                <a:latin typeface="Yuanti SC" charset="-122"/>
                <a:ea typeface="Yuanti SC" charset="-122"/>
                <a:cs typeface="Yuanti SC" charset="-122"/>
              </a:rPr>
              <a:t> ويمكن أن يستنتج من هذا التعريف أن مهمته هي ضمان انتقال السلع و الخدمات من المنتج إلى المستهلك.</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واختيار طرق التوزيع له أهمية كبيرة في السياسات الإدارية المختلفة فنجد أولا أن طرق التوزيع تؤثر بدرجة كبيرة على سعر البيع الذي يدفعه المشتري، إذ أن تكاليف التوزيع تصل من المتوسط إلى نصف الثمن الذي يدفعه المشتري.</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ونظرا لعدم </a:t>
            </a:r>
            <a:r>
              <a:rPr kumimoji="1" lang="ar-DZ" altLang="zh-CN" sz="2000" dirty="0" err="1" smtClean="0">
                <a:solidFill>
                  <a:schemeClr val="tx2">
                    <a:lumMod val="50000"/>
                  </a:schemeClr>
                </a:solidFill>
                <a:latin typeface="Yuanti SC" charset="-122"/>
                <a:ea typeface="Yuanti SC" charset="-122"/>
                <a:cs typeface="Yuanti SC" charset="-122"/>
              </a:rPr>
              <a:t>ملموسية</a:t>
            </a:r>
            <a:r>
              <a:rPr kumimoji="1" lang="ar-DZ" altLang="zh-CN" sz="2000" dirty="0" smtClean="0">
                <a:solidFill>
                  <a:schemeClr val="tx2">
                    <a:lumMod val="50000"/>
                  </a:schemeClr>
                </a:solidFill>
                <a:latin typeface="Yuanti SC" charset="-122"/>
                <a:ea typeface="Yuanti SC" charset="-122"/>
                <a:cs typeface="Yuanti SC" charset="-122"/>
              </a:rPr>
              <a:t> خدمات النقل، وعدم إمكانية تخزينها أو تجزئتها تقوم مؤسسات النقل بالتوزيع المباشر </a:t>
            </a:r>
            <a:r>
              <a:rPr kumimoji="1" lang="ar-DZ" altLang="zh-CN" sz="2000" dirty="0" err="1" smtClean="0">
                <a:solidFill>
                  <a:schemeClr val="tx2">
                    <a:lumMod val="50000"/>
                  </a:schemeClr>
                </a:solidFill>
                <a:latin typeface="Yuanti SC" charset="-122"/>
                <a:ea typeface="Yuanti SC" charset="-122"/>
                <a:cs typeface="Yuanti SC" charset="-122"/>
              </a:rPr>
              <a:t>لخدماتها </a:t>
            </a:r>
            <a:r>
              <a:rPr kumimoji="1" lang="ar-DZ" altLang="zh-CN" sz="2000" dirty="0" smtClean="0">
                <a:solidFill>
                  <a:schemeClr val="tx2">
                    <a:lumMod val="50000"/>
                  </a:schemeClr>
                </a:solidFill>
                <a:latin typeface="Yuanti SC" charset="-122"/>
                <a:ea typeface="Yuanti SC" charset="-122"/>
                <a:cs typeface="Yuanti SC" charset="-122"/>
              </a:rPr>
              <a:t>( أي على متن المركبة)، وتعتمد التوزيع غير المباشر بواسطة مكاتب الحجز، متعهدي النقل والانترنت.</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لذلك تتلخص شبكة التوزيع في نقاط بيع التذاكر و محطات توقف وسائل النقل التي تمثل نقطة </a:t>
            </a:r>
            <a:r>
              <a:rPr kumimoji="1" lang="ar-DZ" altLang="zh-CN" sz="2000" dirty="0" err="1" smtClean="0">
                <a:solidFill>
                  <a:schemeClr val="tx2">
                    <a:lumMod val="50000"/>
                  </a:schemeClr>
                </a:solidFill>
                <a:latin typeface="Yuanti SC" charset="-122"/>
                <a:ea typeface="Yuanti SC" charset="-122"/>
                <a:cs typeface="Yuanti SC" charset="-122"/>
              </a:rPr>
              <a:t>إلتقاء</a:t>
            </a:r>
            <a:r>
              <a:rPr kumimoji="1" lang="ar-DZ" altLang="zh-CN" sz="2000" dirty="0" smtClean="0">
                <a:solidFill>
                  <a:schemeClr val="tx2">
                    <a:lumMod val="50000"/>
                  </a:schemeClr>
                </a:solidFill>
                <a:latin typeface="Yuanti SC" charset="-122"/>
                <a:ea typeface="Yuanti SC" charset="-122"/>
                <a:cs typeface="Yuanti SC" charset="-122"/>
              </a:rPr>
              <a:t> وسائل النقل </a:t>
            </a:r>
            <a:r>
              <a:rPr kumimoji="1" lang="ar-DZ" altLang="zh-CN" sz="2000" dirty="0" err="1" smtClean="0">
                <a:solidFill>
                  <a:schemeClr val="tx2">
                    <a:lumMod val="50000"/>
                  </a:schemeClr>
                </a:solidFill>
                <a:latin typeface="Yuanti SC" charset="-122"/>
                <a:ea typeface="Yuanti SC" charset="-122"/>
                <a:cs typeface="Yuanti SC" charset="-122"/>
              </a:rPr>
              <a:t>بالمستخدم </a:t>
            </a:r>
            <a:r>
              <a:rPr kumimoji="1" lang="ar-DZ" altLang="zh-CN" sz="2000" dirty="0" smtClean="0">
                <a:solidFill>
                  <a:schemeClr val="tx2">
                    <a:lumMod val="50000"/>
                  </a:schemeClr>
                </a:solidFill>
                <a:latin typeface="Yuanti SC" charset="-122"/>
                <a:ea typeface="Yuanti SC" charset="-122"/>
                <a:cs typeface="Yuanti SC" charset="-122"/>
              </a:rPr>
              <a:t>(المسافر)، أما بالنسبة لنقل السلع فهي الأماكن التي تقدم فيها السلعة المنقولة إلى الموردين أو التجار </a:t>
            </a:r>
            <a:r>
              <a:rPr kumimoji="1" lang="ar-DZ" altLang="zh-CN" sz="2000" dirty="0" err="1" smtClean="0">
                <a:solidFill>
                  <a:schemeClr val="tx2">
                    <a:lumMod val="50000"/>
                  </a:schemeClr>
                </a:solidFill>
                <a:latin typeface="Yuanti SC" charset="-122"/>
                <a:ea typeface="Yuanti SC" charset="-122"/>
                <a:cs typeface="Yuanti SC" charset="-122"/>
              </a:rPr>
              <a:t>أومختلف</a:t>
            </a:r>
            <a:r>
              <a:rPr kumimoji="1" lang="ar-DZ" altLang="zh-CN" sz="2000" dirty="0" smtClean="0">
                <a:solidFill>
                  <a:schemeClr val="tx2">
                    <a:lumMod val="50000"/>
                  </a:schemeClr>
                </a:solidFill>
                <a:latin typeface="Yuanti SC" charset="-122"/>
                <a:ea typeface="Yuanti SC" charset="-122"/>
                <a:cs typeface="Yuanti SC" charset="-122"/>
              </a:rPr>
              <a:t> القطاعات </a:t>
            </a:r>
            <a:r>
              <a:rPr kumimoji="1" lang="ar-DZ" altLang="zh-CN" sz="2000" dirty="0" err="1" smtClean="0">
                <a:solidFill>
                  <a:schemeClr val="tx2">
                    <a:lumMod val="50000"/>
                  </a:schemeClr>
                </a:solidFill>
                <a:latin typeface="Yuanti SC" charset="-122"/>
                <a:ea typeface="Yuanti SC" charset="-122"/>
                <a:cs typeface="Yuanti SC" charset="-122"/>
              </a:rPr>
              <a:t>الإقتصادية</a:t>
            </a:r>
            <a:r>
              <a:rPr kumimoji="1" lang="ar-DZ" altLang="zh-CN" sz="2000" dirty="0" smtClean="0">
                <a:solidFill>
                  <a:schemeClr val="tx2">
                    <a:lumMod val="50000"/>
                  </a:schemeClr>
                </a:solidFill>
                <a:latin typeface="Yuanti SC" charset="-122"/>
                <a:ea typeface="Yuanti SC" charset="-122"/>
                <a:cs typeface="Yuanti SC" charset="-122"/>
              </a:rPr>
              <a:t> أو </a:t>
            </a:r>
            <a:r>
              <a:rPr kumimoji="1" lang="ar-DZ" altLang="zh-CN" sz="2000" dirty="0" err="1" smtClean="0">
                <a:solidFill>
                  <a:schemeClr val="tx2">
                    <a:lumMod val="50000"/>
                  </a:schemeClr>
                </a:solidFill>
                <a:latin typeface="Yuanti SC" charset="-122"/>
                <a:ea typeface="Yuanti SC" charset="-122"/>
                <a:cs typeface="Yuanti SC" charset="-122"/>
              </a:rPr>
              <a:t>الإجتماعية</a:t>
            </a:r>
            <a:r>
              <a:rPr kumimoji="1" lang="ar-DZ" altLang="zh-CN" sz="2000" dirty="0" smtClean="0">
                <a:solidFill>
                  <a:schemeClr val="tx2">
                    <a:lumMod val="50000"/>
                  </a:schemeClr>
                </a:solidFill>
                <a:latin typeface="Yuanti SC" charset="-122"/>
                <a:ea typeface="Yuanti SC" charset="-122"/>
                <a:cs typeface="Yuanti SC" charset="-122"/>
              </a:rPr>
              <a:t>، ويجب مراعاة التوصيل في الظروف الحسنة و الوقت المناسب و المكان المحدد.</a:t>
            </a:r>
          </a:p>
          <a:p>
            <a:pPr algn="ct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grpSp>
        <p:nvGrpSpPr>
          <p:cNvPr id="27" name="Group 6"/>
          <p:cNvGrpSpPr>
            <a:grpSpLocks/>
          </p:cNvGrpSpPr>
          <p:nvPr/>
        </p:nvGrpSpPr>
        <p:grpSpPr bwMode="auto">
          <a:xfrm>
            <a:off x="6803495" y="941586"/>
            <a:ext cx="5283056" cy="4548187"/>
            <a:chOff x="-513043" y="1174786"/>
            <a:chExt cx="6833161" cy="5683214"/>
          </a:xfrm>
        </p:grpSpPr>
        <p:grpSp>
          <p:nvGrpSpPr>
            <p:cNvPr id="28" name="Group 7"/>
            <p:cNvGrpSpPr>
              <a:grpSpLocks/>
            </p:cNvGrpSpPr>
            <p:nvPr/>
          </p:nvGrpSpPr>
          <p:grpSpPr bwMode="auto">
            <a:xfrm>
              <a:off x="-513043" y="1174786"/>
              <a:ext cx="6833161" cy="5683214"/>
              <a:chOff x="1046815" y="704139"/>
              <a:chExt cx="6833161" cy="5683214"/>
            </a:xfrm>
          </p:grpSpPr>
          <p:sp>
            <p:nvSpPr>
              <p:cNvPr id="31" name="Freeform 10"/>
              <p:cNvSpPr>
                <a:spLocks noEditPoints="1"/>
              </p:cNvSpPr>
              <p:nvPr/>
            </p:nvSpPr>
            <p:spPr bwMode="auto">
              <a:xfrm>
                <a:off x="3431520" y="1576369"/>
                <a:ext cx="3062367" cy="875556"/>
              </a:xfrm>
              <a:custGeom>
                <a:avLst/>
                <a:gdLst>
                  <a:gd name="T0" fmla="*/ 3029108 w 3683"/>
                  <a:gd name="T1" fmla="*/ 857263 h 1053"/>
                  <a:gd name="T2" fmla="*/ 2975892 w 3683"/>
                  <a:gd name="T3" fmla="*/ 822341 h 1053"/>
                  <a:gd name="T4" fmla="*/ 2925172 w 3683"/>
                  <a:gd name="T5" fmla="*/ 786587 h 1053"/>
                  <a:gd name="T6" fmla="*/ 2873619 w 3683"/>
                  <a:gd name="T7" fmla="*/ 749170 h 1053"/>
                  <a:gd name="T8" fmla="*/ 2822899 w 3683"/>
                  <a:gd name="T9" fmla="*/ 714247 h 1053"/>
                  <a:gd name="T10" fmla="*/ 2771347 w 3683"/>
                  <a:gd name="T11" fmla="*/ 678494 h 1053"/>
                  <a:gd name="T12" fmla="*/ 2720626 w 3683"/>
                  <a:gd name="T13" fmla="*/ 643571 h 1053"/>
                  <a:gd name="T14" fmla="*/ 2667411 w 3683"/>
                  <a:gd name="T15" fmla="*/ 607817 h 1053"/>
                  <a:gd name="T16" fmla="*/ 2616690 w 3683"/>
                  <a:gd name="T17" fmla="*/ 572063 h 1053"/>
                  <a:gd name="T18" fmla="*/ 2565138 w 3683"/>
                  <a:gd name="T19" fmla="*/ 535478 h 1053"/>
                  <a:gd name="T20" fmla="*/ 2514417 w 3683"/>
                  <a:gd name="T21" fmla="*/ 499724 h 1053"/>
                  <a:gd name="T22" fmla="*/ 2462865 w 3683"/>
                  <a:gd name="T23" fmla="*/ 463970 h 1053"/>
                  <a:gd name="T24" fmla="*/ 2412144 w 3683"/>
                  <a:gd name="T25" fmla="*/ 429047 h 1053"/>
                  <a:gd name="T26" fmla="*/ 2358929 w 3683"/>
                  <a:gd name="T27" fmla="*/ 393293 h 1053"/>
                  <a:gd name="T28" fmla="*/ 2307377 w 3683"/>
                  <a:gd name="T29" fmla="*/ 355877 h 1053"/>
                  <a:gd name="T30" fmla="*/ 2256656 w 3683"/>
                  <a:gd name="T31" fmla="*/ 320954 h 1053"/>
                  <a:gd name="T32" fmla="*/ 2205104 w 3683"/>
                  <a:gd name="T33" fmla="*/ 285200 h 1053"/>
                  <a:gd name="T34" fmla="*/ 2154383 w 3683"/>
                  <a:gd name="T35" fmla="*/ 250278 h 1053"/>
                  <a:gd name="T36" fmla="*/ 2102831 w 3683"/>
                  <a:gd name="T37" fmla="*/ 214524 h 1053"/>
                  <a:gd name="T38" fmla="*/ 2050447 w 3683"/>
                  <a:gd name="T39" fmla="*/ 179601 h 1053"/>
                  <a:gd name="T40" fmla="*/ 1998895 w 3683"/>
                  <a:gd name="T41" fmla="*/ 142184 h 1053"/>
                  <a:gd name="T42" fmla="*/ 1948174 w 3683"/>
                  <a:gd name="T43" fmla="*/ 106430 h 1053"/>
                  <a:gd name="T44" fmla="*/ 1896622 w 3683"/>
                  <a:gd name="T45" fmla="*/ 71508 h 1053"/>
                  <a:gd name="T46" fmla="*/ 1845901 w 3683"/>
                  <a:gd name="T47" fmla="*/ 35754 h 1053"/>
                  <a:gd name="T48" fmla="*/ 1824283 w 3683"/>
                  <a:gd name="T49" fmla="*/ 2494 h 1053"/>
                  <a:gd name="T50" fmla="*/ 1765247 w 3683"/>
                  <a:gd name="T51" fmla="*/ 25776 h 1053"/>
                  <a:gd name="T52" fmla="*/ 1702054 w 3683"/>
                  <a:gd name="T53" fmla="*/ 35754 h 1053"/>
                  <a:gd name="T54" fmla="*/ 1641356 w 3683"/>
                  <a:gd name="T55" fmla="*/ 45732 h 1053"/>
                  <a:gd name="T56" fmla="*/ 1578163 w 3683"/>
                  <a:gd name="T57" fmla="*/ 55710 h 1053"/>
                  <a:gd name="T58" fmla="*/ 1517464 w 3683"/>
                  <a:gd name="T59" fmla="*/ 65687 h 1053"/>
                  <a:gd name="T60" fmla="*/ 1454271 w 3683"/>
                  <a:gd name="T61" fmla="*/ 74834 h 1053"/>
                  <a:gd name="T62" fmla="*/ 1393572 w 3683"/>
                  <a:gd name="T63" fmla="*/ 84812 h 1053"/>
                  <a:gd name="T64" fmla="*/ 1330379 w 3683"/>
                  <a:gd name="T65" fmla="*/ 94790 h 1053"/>
                  <a:gd name="T66" fmla="*/ 1269681 w 3683"/>
                  <a:gd name="T67" fmla="*/ 104767 h 1053"/>
                  <a:gd name="T68" fmla="*/ 1206488 w 3683"/>
                  <a:gd name="T69" fmla="*/ 114745 h 1053"/>
                  <a:gd name="T70" fmla="*/ 1145789 w 3683"/>
                  <a:gd name="T71" fmla="*/ 123892 h 1053"/>
                  <a:gd name="T72" fmla="*/ 1085091 w 3683"/>
                  <a:gd name="T73" fmla="*/ 133869 h 1053"/>
                  <a:gd name="T74" fmla="*/ 1021898 w 3683"/>
                  <a:gd name="T75" fmla="*/ 143847 h 1053"/>
                  <a:gd name="T76" fmla="*/ 961199 w 3683"/>
                  <a:gd name="T77" fmla="*/ 153825 h 1053"/>
                  <a:gd name="T78" fmla="*/ 898006 w 3683"/>
                  <a:gd name="T79" fmla="*/ 163803 h 1053"/>
                  <a:gd name="T80" fmla="*/ 837308 w 3683"/>
                  <a:gd name="T81" fmla="*/ 173781 h 1053"/>
                  <a:gd name="T82" fmla="*/ 774114 w 3683"/>
                  <a:gd name="T83" fmla="*/ 182927 h 1053"/>
                  <a:gd name="T84" fmla="*/ 713416 w 3683"/>
                  <a:gd name="T85" fmla="*/ 192905 h 1053"/>
                  <a:gd name="T86" fmla="*/ 650223 w 3683"/>
                  <a:gd name="T87" fmla="*/ 202883 h 1053"/>
                  <a:gd name="T88" fmla="*/ 589524 w 3683"/>
                  <a:gd name="T89" fmla="*/ 212861 h 1053"/>
                  <a:gd name="T90" fmla="*/ 526331 w 3683"/>
                  <a:gd name="T91" fmla="*/ 222839 h 1053"/>
                  <a:gd name="T92" fmla="*/ 465633 w 3683"/>
                  <a:gd name="T93" fmla="*/ 231985 h 1053"/>
                  <a:gd name="T94" fmla="*/ 404934 w 3683"/>
                  <a:gd name="T95" fmla="*/ 241963 h 1053"/>
                  <a:gd name="T96" fmla="*/ 341741 w 3683"/>
                  <a:gd name="T97" fmla="*/ 251941 h 1053"/>
                  <a:gd name="T98" fmla="*/ 281043 w 3683"/>
                  <a:gd name="T99" fmla="*/ 261918 h 1053"/>
                  <a:gd name="T100" fmla="*/ 217850 w 3683"/>
                  <a:gd name="T101" fmla="*/ 271896 h 1053"/>
                  <a:gd name="T102" fmla="*/ 157151 w 3683"/>
                  <a:gd name="T103" fmla="*/ 281874 h 1053"/>
                  <a:gd name="T104" fmla="*/ 93958 w 3683"/>
                  <a:gd name="T105" fmla="*/ 291021 h 1053"/>
                  <a:gd name="T106" fmla="*/ 33259 w 3683"/>
                  <a:gd name="T107" fmla="*/ 300998 h 1053"/>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3683" h="1053">
                    <a:moveTo>
                      <a:pt x="3643" y="1031"/>
                    </a:moveTo>
                    <a:lnTo>
                      <a:pt x="3674" y="1053"/>
                    </a:lnTo>
                    <a:lnTo>
                      <a:pt x="3683" y="1038"/>
                    </a:lnTo>
                    <a:lnTo>
                      <a:pt x="3653" y="1015"/>
                    </a:lnTo>
                    <a:lnTo>
                      <a:pt x="3643" y="1031"/>
                    </a:lnTo>
                    <a:close/>
                    <a:moveTo>
                      <a:pt x="3579" y="989"/>
                    </a:moveTo>
                    <a:lnTo>
                      <a:pt x="3610" y="1010"/>
                    </a:lnTo>
                    <a:lnTo>
                      <a:pt x="3622" y="993"/>
                    </a:lnTo>
                    <a:lnTo>
                      <a:pt x="3591" y="972"/>
                    </a:lnTo>
                    <a:lnTo>
                      <a:pt x="3579" y="989"/>
                    </a:lnTo>
                    <a:close/>
                    <a:moveTo>
                      <a:pt x="3518" y="946"/>
                    </a:moveTo>
                    <a:lnTo>
                      <a:pt x="3549" y="967"/>
                    </a:lnTo>
                    <a:lnTo>
                      <a:pt x="3560" y="951"/>
                    </a:lnTo>
                    <a:lnTo>
                      <a:pt x="3530" y="930"/>
                    </a:lnTo>
                    <a:lnTo>
                      <a:pt x="3518" y="946"/>
                    </a:lnTo>
                    <a:close/>
                    <a:moveTo>
                      <a:pt x="3456" y="901"/>
                    </a:moveTo>
                    <a:lnTo>
                      <a:pt x="3487" y="925"/>
                    </a:lnTo>
                    <a:lnTo>
                      <a:pt x="3499" y="908"/>
                    </a:lnTo>
                    <a:lnTo>
                      <a:pt x="3468" y="887"/>
                    </a:lnTo>
                    <a:lnTo>
                      <a:pt x="3456" y="901"/>
                    </a:lnTo>
                    <a:close/>
                    <a:moveTo>
                      <a:pt x="3395" y="859"/>
                    </a:moveTo>
                    <a:lnTo>
                      <a:pt x="3426" y="880"/>
                    </a:lnTo>
                    <a:lnTo>
                      <a:pt x="3437" y="866"/>
                    </a:lnTo>
                    <a:lnTo>
                      <a:pt x="3404" y="845"/>
                    </a:lnTo>
                    <a:lnTo>
                      <a:pt x="3395" y="859"/>
                    </a:lnTo>
                    <a:close/>
                    <a:moveTo>
                      <a:pt x="3333" y="816"/>
                    </a:moveTo>
                    <a:lnTo>
                      <a:pt x="3364" y="837"/>
                    </a:lnTo>
                    <a:lnTo>
                      <a:pt x="3374" y="823"/>
                    </a:lnTo>
                    <a:lnTo>
                      <a:pt x="3343" y="802"/>
                    </a:lnTo>
                    <a:lnTo>
                      <a:pt x="3333" y="816"/>
                    </a:lnTo>
                    <a:close/>
                    <a:moveTo>
                      <a:pt x="3272" y="774"/>
                    </a:moveTo>
                    <a:lnTo>
                      <a:pt x="3303" y="795"/>
                    </a:lnTo>
                    <a:lnTo>
                      <a:pt x="3312" y="778"/>
                    </a:lnTo>
                    <a:lnTo>
                      <a:pt x="3281" y="757"/>
                    </a:lnTo>
                    <a:lnTo>
                      <a:pt x="3272" y="774"/>
                    </a:lnTo>
                    <a:close/>
                    <a:moveTo>
                      <a:pt x="3208" y="731"/>
                    </a:moveTo>
                    <a:lnTo>
                      <a:pt x="3239" y="752"/>
                    </a:lnTo>
                    <a:lnTo>
                      <a:pt x="3251" y="736"/>
                    </a:lnTo>
                    <a:lnTo>
                      <a:pt x="3220" y="714"/>
                    </a:lnTo>
                    <a:lnTo>
                      <a:pt x="3208" y="731"/>
                    </a:lnTo>
                    <a:close/>
                    <a:moveTo>
                      <a:pt x="3147" y="688"/>
                    </a:moveTo>
                    <a:lnTo>
                      <a:pt x="3177" y="710"/>
                    </a:lnTo>
                    <a:lnTo>
                      <a:pt x="3189" y="693"/>
                    </a:lnTo>
                    <a:lnTo>
                      <a:pt x="3158" y="672"/>
                    </a:lnTo>
                    <a:lnTo>
                      <a:pt x="3147" y="688"/>
                    </a:lnTo>
                    <a:close/>
                    <a:moveTo>
                      <a:pt x="3085" y="644"/>
                    </a:moveTo>
                    <a:lnTo>
                      <a:pt x="3116" y="665"/>
                    </a:lnTo>
                    <a:lnTo>
                      <a:pt x="3128" y="651"/>
                    </a:lnTo>
                    <a:lnTo>
                      <a:pt x="3097" y="629"/>
                    </a:lnTo>
                    <a:lnTo>
                      <a:pt x="3085" y="644"/>
                    </a:lnTo>
                    <a:close/>
                    <a:moveTo>
                      <a:pt x="3024" y="601"/>
                    </a:moveTo>
                    <a:lnTo>
                      <a:pt x="3054" y="622"/>
                    </a:lnTo>
                    <a:lnTo>
                      <a:pt x="3066" y="608"/>
                    </a:lnTo>
                    <a:lnTo>
                      <a:pt x="3033" y="587"/>
                    </a:lnTo>
                    <a:lnTo>
                      <a:pt x="3024" y="601"/>
                    </a:lnTo>
                    <a:close/>
                    <a:moveTo>
                      <a:pt x="2962" y="558"/>
                    </a:moveTo>
                    <a:lnTo>
                      <a:pt x="2993" y="580"/>
                    </a:lnTo>
                    <a:lnTo>
                      <a:pt x="3002" y="566"/>
                    </a:lnTo>
                    <a:lnTo>
                      <a:pt x="2972" y="542"/>
                    </a:lnTo>
                    <a:lnTo>
                      <a:pt x="2962" y="558"/>
                    </a:lnTo>
                    <a:close/>
                    <a:moveTo>
                      <a:pt x="2901" y="516"/>
                    </a:moveTo>
                    <a:lnTo>
                      <a:pt x="2931" y="537"/>
                    </a:lnTo>
                    <a:lnTo>
                      <a:pt x="2941" y="521"/>
                    </a:lnTo>
                    <a:lnTo>
                      <a:pt x="2910" y="499"/>
                    </a:lnTo>
                    <a:lnTo>
                      <a:pt x="2901" y="516"/>
                    </a:lnTo>
                    <a:close/>
                    <a:moveTo>
                      <a:pt x="2837" y="473"/>
                    </a:moveTo>
                    <a:lnTo>
                      <a:pt x="2870" y="495"/>
                    </a:lnTo>
                    <a:lnTo>
                      <a:pt x="2879" y="478"/>
                    </a:lnTo>
                    <a:lnTo>
                      <a:pt x="2849" y="457"/>
                    </a:lnTo>
                    <a:lnTo>
                      <a:pt x="2837" y="473"/>
                    </a:lnTo>
                    <a:close/>
                    <a:moveTo>
                      <a:pt x="2775" y="428"/>
                    </a:moveTo>
                    <a:lnTo>
                      <a:pt x="2806" y="452"/>
                    </a:lnTo>
                    <a:lnTo>
                      <a:pt x="2818" y="436"/>
                    </a:lnTo>
                    <a:lnTo>
                      <a:pt x="2787" y="414"/>
                    </a:lnTo>
                    <a:lnTo>
                      <a:pt x="2775" y="428"/>
                    </a:lnTo>
                    <a:close/>
                    <a:moveTo>
                      <a:pt x="2714" y="386"/>
                    </a:moveTo>
                    <a:lnTo>
                      <a:pt x="2745" y="407"/>
                    </a:lnTo>
                    <a:lnTo>
                      <a:pt x="2756" y="393"/>
                    </a:lnTo>
                    <a:lnTo>
                      <a:pt x="2726" y="372"/>
                    </a:lnTo>
                    <a:lnTo>
                      <a:pt x="2714" y="386"/>
                    </a:lnTo>
                    <a:close/>
                    <a:moveTo>
                      <a:pt x="2652" y="343"/>
                    </a:moveTo>
                    <a:lnTo>
                      <a:pt x="2683" y="365"/>
                    </a:lnTo>
                    <a:lnTo>
                      <a:pt x="2695" y="350"/>
                    </a:lnTo>
                    <a:lnTo>
                      <a:pt x="2664" y="329"/>
                    </a:lnTo>
                    <a:lnTo>
                      <a:pt x="2652" y="343"/>
                    </a:lnTo>
                    <a:close/>
                    <a:moveTo>
                      <a:pt x="2591" y="301"/>
                    </a:moveTo>
                    <a:lnTo>
                      <a:pt x="2622" y="322"/>
                    </a:lnTo>
                    <a:lnTo>
                      <a:pt x="2631" y="305"/>
                    </a:lnTo>
                    <a:lnTo>
                      <a:pt x="2600" y="284"/>
                    </a:lnTo>
                    <a:lnTo>
                      <a:pt x="2591" y="301"/>
                    </a:lnTo>
                    <a:close/>
                    <a:moveTo>
                      <a:pt x="2529" y="258"/>
                    </a:moveTo>
                    <a:lnTo>
                      <a:pt x="2560" y="279"/>
                    </a:lnTo>
                    <a:lnTo>
                      <a:pt x="2570" y="263"/>
                    </a:lnTo>
                    <a:lnTo>
                      <a:pt x="2539" y="242"/>
                    </a:lnTo>
                    <a:lnTo>
                      <a:pt x="2529" y="258"/>
                    </a:lnTo>
                    <a:close/>
                    <a:moveTo>
                      <a:pt x="2466" y="216"/>
                    </a:moveTo>
                    <a:lnTo>
                      <a:pt x="2499" y="237"/>
                    </a:lnTo>
                    <a:lnTo>
                      <a:pt x="2508" y="220"/>
                    </a:lnTo>
                    <a:lnTo>
                      <a:pt x="2477" y="199"/>
                    </a:lnTo>
                    <a:lnTo>
                      <a:pt x="2466" y="216"/>
                    </a:lnTo>
                    <a:close/>
                    <a:moveTo>
                      <a:pt x="2404" y="171"/>
                    </a:moveTo>
                    <a:lnTo>
                      <a:pt x="2435" y="192"/>
                    </a:lnTo>
                    <a:lnTo>
                      <a:pt x="2447" y="178"/>
                    </a:lnTo>
                    <a:lnTo>
                      <a:pt x="2416" y="157"/>
                    </a:lnTo>
                    <a:lnTo>
                      <a:pt x="2404" y="171"/>
                    </a:lnTo>
                    <a:close/>
                    <a:moveTo>
                      <a:pt x="2343" y="128"/>
                    </a:moveTo>
                    <a:lnTo>
                      <a:pt x="2373" y="149"/>
                    </a:lnTo>
                    <a:lnTo>
                      <a:pt x="2385" y="135"/>
                    </a:lnTo>
                    <a:lnTo>
                      <a:pt x="2354" y="114"/>
                    </a:lnTo>
                    <a:lnTo>
                      <a:pt x="2343" y="128"/>
                    </a:lnTo>
                    <a:close/>
                    <a:moveTo>
                      <a:pt x="2281" y="86"/>
                    </a:moveTo>
                    <a:lnTo>
                      <a:pt x="2312" y="107"/>
                    </a:lnTo>
                    <a:lnTo>
                      <a:pt x="2324" y="90"/>
                    </a:lnTo>
                    <a:lnTo>
                      <a:pt x="2293" y="69"/>
                    </a:lnTo>
                    <a:lnTo>
                      <a:pt x="2281" y="86"/>
                    </a:lnTo>
                    <a:close/>
                    <a:moveTo>
                      <a:pt x="2220" y="43"/>
                    </a:moveTo>
                    <a:lnTo>
                      <a:pt x="2250" y="64"/>
                    </a:lnTo>
                    <a:lnTo>
                      <a:pt x="2260" y="48"/>
                    </a:lnTo>
                    <a:lnTo>
                      <a:pt x="2229" y="27"/>
                    </a:lnTo>
                    <a:lnTo>
                      <a:pt x="2220" y="43"/>
                    </a:lnTo>
                    <a:close/>
                    <a:moveTo>
                      <a:pt x="2158" y="24"/>
                    </a:moveTo>
                    <a:lnTo>
                      <a:pt x="2187" y="19"/>
                    </a:lnTo>
                    <a:lnTo>
                      <a:pt x="2189" y="22"/>
                    </a:lnTo>
                    <a:lnTo>
                      <a:pt x="2198" y="5"/>
                    </a:lnTo>
                    <a:lnTo>
                      <a:pt x="2194" y="3"/>
                    </a:lnTo>
                    <a:lnTo>
                      <a:pt x="2191" y="0"/>
                    </a:lnTo>
                    <a:lnTo>
                      <a:pt x="2156" y="5"/>
                    </a:lnTo>
                    <a:lnTo>
                      <a:pt x="2158" y="24"/>
                    </a:lnTo>
                    <a:close/>
                    <a:moveTo>
                      <a:pt x="2085" y="36"/>
                    </a:moveTo>
                    <a:lnTo>
                      <a:pt x="2123" y="31"/>
                    </a:lnTo>
                    <a:lnTo>
                      <a:pt x="2118" y="12"/>
                    </a:lnTo>
                    <a:lnTo>
                      <a:pt x="2083" y="17"/>
                    </a:lnTo>
                    <a:lnTo>
                      <a:pt x="2085" y="36"/>
                    </a:lnTo>
                    <a:close/>
                    <a:moveTo>
                      <a:pt x="2009" y="48"/>
                    </a:moveTo>
                    <a:lnTo>
                      <a:pt x="2047" y="43"/>
                    </a:lnTo>
                    <a:lnTo>
                      <a:pt x="2045" y="24"/>
                    </a:lnTo>
                    <a:lnTo>
                      <a:pt x="2007" y="29"/>
                    </a:lnTo>
                    <a:lnTo>
                      <a:pt x="2009" y="48"/>
                    </a:lnTo>
                    <a:close/>
                    <a:moveTo>
                      <a:pt x="1936" y="60"/>
                    </a:moveTo>
                    <a:lnTo>
                      <a:pt x="1974" y="55"/>
                    </a:lnTo>
                    <a:lnTo>
                      <a:pt x="1969" y="36"/>
                    </a:lnTo>
                    <a:lnTo>
                      <a:pt x="1934" y="41"/>
                    </a:lnTo>
                    <a:lnTo>
                      <a:pt x="1936" y="60"/>
                    </a:lnTo>
                    <a:close/>
                    <a:moveTo>
                      <a:pt x="1863" y="71"/>
                    </a:moveTo>
                    <a:lnTo>
                      <a:pt x="1898" y="67"/>
                    </a:lnTo>
                    <a:lnTo>
                      <a:pt x="1896" y="48"/>
                    </a:lnTo>
                    <a:lnTo>
                      <a:pt x="1858" y="53"/>
                    </a:lnTo>
                    <a:lnTo>
                      <a:pt x="1863" y="71"/>
                    </a:lnTo>
                    <a:close/>
                    <a:moveTo>
                      <a:pt x="1787" y="83"/>
                    </a:moveTo>
                    <a:lnTo>
                      <a:pt x="1825" y="79"/>
                    </a:lnTo>
                    <a:lnTo>
                      <a:pt x="1823" y="60"/>
                    </a:lnTo>
                    <a:lnTo>
                      <a:pt x="1785" y="64"/>
                    </a:lnTo>
                    <a:lnTo>
                      <a:pt x="1787" y="83"/>
                    </a:lnTo>
                    <a:close/>
                    <a:moveTo>
                      <a:pt x="1714" y="95"/>
                    </a:moveTo>
                    <a:lnTo>
                      <a:pt x="1749" y="90"/>
                    </a:lnTo>
                    <a:lnTo>
                      <a:pt x="1747" y="71"/>
                    </a:lnTo>
                    <a:lnTo>
                      <a:pt x="1709" y="76"/>
                    </a:lnTo>
                    <a:lnTo>
                      <a:pt x="1714" y="95"/>
                    </a:lnTo>
                    <a:close/>
                    <a:moveTo>
                      <a:pt x="1638" y="107"/>
                    </a:moveTo>
                    <a:lnTo>
                      <a:pt x="1676" y="102"/>
                    </a:lnTo>
                    <a:lnTo>
                      <a:pt x="1674" y="83"/>
                    </a:lnTo>
                    <a:lnTo>
                      <a:pt x="1636" y="88"/>
                    </a:lnTo>
                    <a:lnTo>
                      <a:pt x="1638" y="107"/>
                    </a:lnTo>
                    <a:close/>
                    <a:moveTo>
                      <a:pt x="1565" y="119"/>
                    </a:moveTo>
                    <a:lnTo>
                      <a:pt x="1600" y="114"/>
                    </a:lnTo>
                    <a:lnTo>
                      <a:pt x="1598" y="95"/>
                    </a:lnTo>
                    <a:lnTo>
                      <a:pt x="1560" y="100"/>
                    </a:lnTo>
                    <a:lnTo>
                      <a:pt x="1565" y="119"/>
                    </a:lnTo>
                    <a:close/>
                    <a:moveTo>
                      <a:pt x="1489" y="131"/>
                    </a:moveTo>
                    <a:lnTo>
                      <a:pt x="1527" y="126"/>
                    </a:lnTo>
                    <a:lnTo>
                      <a:pt x="1525" y="107"/>
                    </a:lnTo>
                    <a:lnTo>
                      <a:pt x="1487" y="112"/>
                    </a:lnTo>
                    <a:lnTo>
                      <a:pt x="1489" y="131"/>
                    </a:lnTo>
                    <a:close/>
                    <a:moveTo>
                      <a:pt x="1416" y="142"/>
                    </a:moveTo>
                    <a:lnTo>
                      <a:pt x="1451" y="138"/>
                    </a:lnTo>
                    <a:lnTo>
                      <a:pt x="1449" y="119"/>
                    </a:lnTo>
                    <a:lnTo>
                      <a:pt x="1413" y="123"/>
                    </a:lnTo>
                    <a:lnTo>
                      <a:pt x="1416" y="142"/>
                    </a:lnTo>
                    <a:close/>
                    <a:moveTo>
                      <a:pt x="1340" y="154"/>
                    </a:moveTo>
                    <a:lnTo>
                      <a:pt x="1378" y="149"/>
                    </a:lnTo>
                    <a:lnTo>
                      <a:pt x="1376" y="131"/>
                    </a:lnTo>
                    <a:lnTo>
                      <a:pt x="1338" y="135"/>
                    </a:lnTo>
                    <a:lnTo>
                      <a:pt x="1340" y="154"/>
                    </a:lnTo>
                    <a:close/>
                    <a:moveTo>
                      <a:pt x="1267" y="166"/>
                    </a:moveTo>
                    <a:lnTo>
                      <a:pt x="1305" y="161"/>
                    </a:lnTo>
                    <a:lnTo>
                      <a:pt x="1300" y="142"/>
                    </a:lnTo>
                    <a:lnTo>
                      <a:pt x="1265" y="147"/>
                    </a:lnTo>
                    <a:lnTo>
                      <a:pt x="1267" y="166"/>
                    </a:lnTo>
                    <a:close/>
                    <a:moveTo>
                      <a:pt x="1191" y="178"/>
                    </a:moveTo>
                    <a:lnTo>
                      <a:pt x="1229" y="173"/>
                    </a:lnTo>
                    <a:lnTo>
                      <a:pt x="1227" y="154"/>
                    </a:lnTo>
                    <a:lnTo>
                      <a:pt x="1189" y="159"/>
                    </a:lnTo>
                    <a:lnTo>
                      <a:pt x="1191" y="178"/>
                    </a:lnTo>
                    <a:close/>
                    <a:moveTo>
                      <a:pt x="1118" y="190"/>
                    </a:moveTo>
                    <a:lnTo>
                      <a:pt x="1156" y="185"/>
                    </a:lnTo>
                    <a:lnTo>
                      <a:pt x="1151" y="166"/>
                    </a:lnTo>
                    <a:lnTo>
                      <a:pt x="1116" y="171"/>
                    </a:lnTo>
                    <a:lnTo>
                      <a:pt x="1118" y="190"/>
                    </a:lnTo>
                    <a:close/>
                    <a:moveTo>
                      <a:pt x="1042" y="201"/>
                    </a:moveTo>
                    <a:lnTo>
                      <a:pt x="1080" y="197"/>
                    </a:lnTo>
                    <a:lnTo>
                      <a:pt x="1078" y="178"/>
                    </a:lnTo>
                    <a:lnTo>
                      <a:pt x="1040" y="183"/>
                    </a:lnTo>
                    <a:lnTo>
                      <a:pt x="1042" y="201"/>
                    </a:lnTo>
                    <a:close/>
                    <a:moveTo>
                      <a:pt x="969" y="213"/>
                    </a:moveTo>
                    <a:lnTo>
                      <a:pt x="1007" y="209"/>
                    </a:lnTo>
                    <a:lnTo>
                      <a:pt x="1002" y="190"/>
                    </a:lnTo>
                    <a:lnTo>
                      <a:pt x="967" y="194"/>
                    </a:lnTo>
                    <a:lnTo>
                      <a:pt x="969" y="213"/>
                    </a:lnTo>
                    <a:close/>
                    <a:moveTo>
                      <a:pt x="896" y="225"/>
                    </a:moveTo>
                    <a:lnTo>
                      <a:pt x="931" y="220"/>
                    </a:lnTo>
                    <a:lnTo>
                      <a:pt x="929" y="201"/>
                    </a:lnTo>
                    <a:lnTo>
                      <a:pt x="891" y="206"/>
                    </a:lnTo>
                    <a:lnTo>
                      <a:pt x="896" y="225"/>
                    </a:lnTo>
                    <a:close/>
                    <a:moveTo>
                      <a:pt x="820" y="237"/>
                    </a:moveTo>
                    <a:lnTo>
                      <a:pt x="858" y="232"/>
                    </a:lnTo>
                    <a:lnTo>
                      <a:pt x="855" y="213"/>
                    </a:lnTo>
                    <a:lnTo>
                      <a:pt x="818" y="220"/>
                    </a:lnTo>
                    <a:lnTo>
                      <a:pt x="820" y="237"/>
                    </a:lnTo>
                    <a:close/>
                    <a:moveTo>
                      <a:pt x="747" y="249"/>
                    </a:moveTo>
                    <a:lnTo>
                      <a:pt x="782" y="244"/>
                    </a:lnTo>
                    <a:lnTo>
                      <a:pt x="780" y="225"/>
                    </a:lnTo>
                    <a:lnTo>
                      <a:pt x="742" y="232"/>
                    </a:lnTo>
                    <a:lnTo>
                      <a:pt x="747" y="249"/>
                    </a:lnTo>
                    <a:close/>
                    <a:moveTo>
                      <a:pt x="671" y="261"/>
                    </a:moveTo>
                    <a:lnTo>
                      <a:pt x="709" y="256"/>
                    </a:lnTo>
                    <a:lnTo>
                      <a:pt x="707" y="237"/>
                    </a:lnTo>
                    <a:lnTo>
                      <a:pt x="669" y="244"/>
                    </a:lnTo>
                    <a:lnTo>
                      <a:pt x="671" y="261"/>
                    </a:lnTo>
                    <a:close/>
                    <a:moveTo>
                      <a:pt x="598" y="272"/>
                    </a:moveTo>
                    <a:lnTo>
                      <a:pt x="633" y="268"/>
                    </a:lnTo>
                    <a:lnTo>
                      <a:pt x="631" y="249"/>
                    </a:lnTo>
                    <a:lnTo>
                      <a:pt x="593" y="256"/>
                    </a:lnTo>
                    <a:lnTo>
                      <a:pt x="598" y="272"/>
                    </a:lnTo>
                    <a:close/>
                    <a:moveTo>
                      <a:pt x="522" y="284"/>
                    </a:moveTo>
                    <a:lnTo>
                      <a:pt x="560" y="279"/>
                    </a:lnTo>
                    <a:lnTo>
                      <a:pt x="558" y="261"/>
                    </a:lnTo>
                    <a:lnTo>
                      <a:pt x="520" y="268"/>
                    </a:lnTo>
                    <a:lnTo>
                      <a:pt x="522" y="284"/>
                    </a:lnTo>
                    <a:close/>
                    <a:moveTo>
                      <a:pt x="449" y="298"/>
                    </a:moveTo>
                    <a:lnTo>
                      <a:pt x="487" y="291"/>
                    </a:lnTo>
                    <a:lnTo>
                      <a:pt x="482" y="272"/>
                    </a:lnTo>
                    <a:lnTo>
                      <a:pt x="446" y="279"/>
                    </a:lnTo>
                    <a:lnTo>
                      <a:pt x="449" y="298"/>
                    </a:lnTo>
                    <a:close/>
                    <a:moveTo>
                      <a:pt x="373" y="310"/>
                    </a:moveTo>
                    <a:lnTo>
                      <a:pt x="411" y="303"/>
                    </a:lnTo>
                    <a:lnTo>
                      <a:pt x="409" y="284"/>
                    </a:lnTo>
                    <a:lnTo>
                      <a:pt x="371" y="291"/>
                    </a:lnTo>
                    <a:lnTo>
                      <a:pt x="373" y="310"/>
                    </a:lnTo>
                    <a:close/>
                    <a:moveTo>
                      <a:pt x="300" y="322"/>
                    </a:moveTo>
                    <a:lnTo>
                      <a:pt x="338" y="315"/>
                    </a:lnTo>
                    <a:lnTo>
                      <a:pt x="333" y="296"/>
                    </a:lnTo>
                    <a:lnTo>
                      <a:pt x="297" y="303"/>
                    </a:lnTo>
                    <a:lnTo>
                      <a:pt x="300" y="322"/>
                    </a:lnTo>
                    <a:close/>
                    <a:moveTo>
                      <a:pt x="224" y="334"/>
                    </a:moveTo>
                    <a:lnTo>
                      <a:pt x="262" y="327"/>
                    </a:lnTo>
                    <a:lnTo>
                      <a:pt x="260" y="308"/>
                    </a:lnTo>
                    <a:lnTo>
                      <a:pt x="222" y="315"/>
                    </a:lnTo>
                    <a:lnTo>
                      <a:pt x="224" y="334"/>
                    </a:lnTo>
                    <a:close/>
                    <a:moveTo>
                      <a:pt x="151" y="346"/>
                    </a:moveTo>
                    <a:lnTo>
                      <a:pt x="189" y="339"/>
                    </a:lnTo>
                    <a:lnTo>
                      <a:pt x="184" y="320"/>
                    </a:lnTo>
                    <a:lnTo>
                      <a:pt x="149" y="327"/>
                    </a:lnTo>
                    <a:lnTo>
                      <a:pt x="151" y="346"/>
                    </a:lnTo>
                    <a:close/>
                    <a:moveTo>
                      <a:pt x="75" y="357"/>
                    </a:moveTo>
                    <a:lnTo>
                      <a:pt x="113" y="350"/>
                    </a:lnTo>
                    <a:lnTo>
                      <a:pt x="111" y="331"/>
                    </a:lnTo>
                    <a:lnTo>
                      <a:pt x="73" y="339"/>
                    </a:lnTo>
                    <a:lnTo>
                      <a:pt x="75" y="357"/>
                    </a:lnTo>
                    <a:close/>
                    <a:moveTo>
                      <a:pt x="2" y="369"/>
                    </a:moveTo>
                    <a:lnTo>
                      <a:pt x="40" y="362"/>
                    </a:lnTo>
                    <a:lnTo>
                      <a:pt x="35" y="343"/>
                    </a:lnTo>
                    <a:lnTo>
                      <a:pt x="0" y="350"/>
                    </a:lnTo>
                    <a:lnTo>
                      <a:pt x="2" y="369"/>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32" name="Freeform 9"/>
              <p:cNvSpPr>
                <a:spLocks noEditPoints="1"/>
              </p:cNvSpPr>
              <p:nvPr/>
            </p:nvSpPr>
            <p:spPr bwMode="auto">
              <a:xfrm>
                <a:off x="6521326" y="2518444"/>
                <a:ext cx="15798" cy="1910757"/>
              </a:xfrm>
              <a:custGeom>
                <a:avLst/>
                <a:gdLst>
                  <a:gd name="T0" fmla="*/ 15798 w 19"/>
                  <a:gd name="T1" fmla="*/ 1910757 h 2298"/>
                  <a:gd name="T2" fmla="*/ 0 w 19"/>
                  <a:gd name="T3" fmla="*/ 1816799 h 2298"/>
                  <a:gd name="T4" fmla="*/ 15798 w 19"/>
                  <a:gd name="T5" fmla="*/ 1816799 h 2298"/>
                  <a:gd name="T6" fmla="*/ 0 w 19"/>
                  <a:gd name="T7" fmla="*/ 1785202 h 2298"/>
                  <a:gd name="T8" fmla="*/ 0 w 19"/>
                  <a:gd name="T9" fmla="*/ 1753606 h 2298"/>
                  <a:gd name="T10" fmla="*/ 15798 w 19"/>
                  <a:gd name="T11" fmla="*/ 1722009 h 2298"/>
                  <a:gd name="T12" fmla="*/ 0 w 19"/>
                  <a:gd name="T13" fmla="*/ 1628051 h 2298"/>
                  <a:gd name="T14" fmla="*/ 15798 w 19"/>
                  <a:gd name="T15" fmla="*/ 1628051 h 2298"/>
                  <a:gd name="T16" fmla="*/ 0 w 19"/>
                  <a:gd name="T17" fmla="*/ 1596455 h 2298"/>
                  <a:gd name="T18" fmla="*/ 0 w 19"/>
                  <a:gd name="T19" fmla="*/ 1564858 h 2298"/>
                  <a:gd name="T20" fmla="*/ 15798 w 19"/>
                  <a:gd name="T21" fmla="*/ 1534925 h 2298"/>
                  <a:gd name="T22" fmla="*/ 0 w 19"/>
                  <a:gd name="T23" fmla="*/ 1440967 h 2298"/>
                  <a:gd name="T24" fmla="*/ 15798 w 19"/>
                  <a:gd name="T25" fmla="*/ 1440967 h 2298"/>
                  <a:gd name="T26" fmla="*/ 0 w 19"/>
                  <a:gd name="T27" fmla="*/ 1409370 h 2298"/>
                  <a:gd name="T28" fmla="*/ 0 w 19"/>
                  <a:gd name="T29" fmla="*/ 1377774 h 2298"/>
                  <a:gd name="T30" fmla="*/ 15798 w 19"/>
                  <a:gd name="T31" fmla="*/ 1346177 h 2298"/>
                  <a:gd name="T32" fmla="*/ 0 w 19"/>
                  <a:gd name="T33" fmla="*/ 1252219 h 2298"/>
                  <a:gd name="T34" fmla="*/ 15798 w 19"/>
                  <a:gd name="T35" fmla="*/ 1252219 h 2298"/>
                  <a:gd name="T36" fmla="*/ 0 w 19"/>
                  <a:gd name="T37" fmla="*/ 1220623 h 2298"/>
                  <a:gd name="T38" fmla="*/ 0 w 19"/>
                  <a:gd name="T39" fmla="*/ 1189026 h 2298"/>
                  <a:gd name="T40" fmla="*/ 15798 w 19"/>
                  <a:gd name="T41" fmla="*/ 1158261 h 2298"/>
                  <a:gd name="T42" fmla="*/ 0 w 19"/>
                  <a:gd name="T43" fmla="*/ 1065135 h 2298"/>
                  <a:gd name="T44" fmla="*/ 15798 w 19"/>
                  <a:gd name="T45" fmla="*/ 1065135 h 2298"/>
                  <a:gd name="T46" fmla="*/ 0 w 19"/>
                  <a:gd name="T47" fmla="*/ 1034370 h 2298"/>
                  <a:gd name="T48" fmla="*/ 0 w 19"/>
                  <a:gd name="T49" fmla="*/ 1002773 h 2298"/>
                  <a:gd name="T50" fmla="*/ 15798 w 19"/>
                  <a:gd name="T51" fmla="*/ 971177 h 2298"/>
                  <a:gd name="T52" fmla="*/ 0 w 19"/>
                  <a:gd name="T53" fmla="*/ 876387 h 2298"/>
                  <a:gd name="T54" fmla="*/ 15798 w 19"/>
                  <a:gd name="T55" fmla="*/ 876387 h 2298"/>
                  <a:gd name="T56" fmla="*/ 0 w 19"/>
                  <a:gd name="T57" fmla="*/ 845622 h 2298"/>
                  <a:gd name="T58" fmla="*/ 0 w 19"/>
                  <a:gd name="T59" fmla="*/ 814026 h 2298"/>
                  <a:gd name="T60" fmla="*/ 15798 w 19"/>
                  <a:gd name="T61" fmla="*/ 782429 h 2298"/>
                  <a:gd name="T62" fmla="*/ 0 w 19"/>
                  <a:gd name="T63" fmla="*/ 690134 h 2298"/>
                  <a:gd name="T64" fmla="*/ 15798 w 19"/>
                  <a:gd name="T65" fmla="*/ 690134 h 2298"/>
                  <a:gd name="T66" fmla="*/ 0 w 19"/>
                  <a:gd name="T67" fmla="*/ 658538 h 2298"/>
                  <a:gd name="T68" fmla="*/ 0 w 19"/>
                  <a:gd name="T69" fmla="*/ 626941 h 2298"/>
                  <a:gd name="T70" fmla="*/ 15798 w 19"/>
                  <a:gd name="T71" fmla="*/ 595345 h 2298"/>
                  <a:gd name="T72" fmla="*/ 0 w 19"/>
                  <a:gd name="T73" fmla="*/ 501387 h 2298"/>
                  <a:gd name="T74" fmla="*/ 15798 w 19"/>
                  <a:gd name="T75" fmla="*/ 501387 h 2298"/>
                  <a:gd name="T76" fmla="*/ 0 w 19"/>
                  <a:gd name="T77" fmla="*/ 469790 h 2298"/>
                  <a:gd name="T78" fmla="*/ 0 w 19"/>
                  <a:gd name="T79" fmla="*/ 438194 h 2298"/>
                  <a:gd name="T80" fmla="*/ 15798 w 19"/>
                  <a:gd name="T81" fmla="*/ 406597 h 2298"/>
                  <a:gd name="T82" fmla="*/ 0 w 19"/>
                  <a:gd name="T83" fmla="*/ 314302 h 2298"/>
                  <a:gd name="T84" fmla="*/ 15798 w 19"/>
                  <a:gd name="T85" fmla="*/ 314302 h 2298"/>
                  <a:gd name="T86" fmla="*/ 0 w 19"/>
                  <a:gd name="T87" fmla="*/ 282706 h 2298"/>
                  <a:gd name="T88" fmla="*/ 0 w 19"/>
                  <a:gd name="T89" fmla="*/ 251941 h 2298"/>
                  <a:gd name="T90" fmla="*/ 15798 w 19"/>
                  <a:gd name="T91" fmla="*/ 220344 h 2298"/>
                  <a:gd name="T92" fmla="*/ 0 w 19"/>
                  <a:gd name="T93" fmla="*/ 125555 h 2298"/>
                  <a:gd name="T94" fmla="*/ 15798 w 19"/>
                  <a:gd name="T95" fmla="*/ 125555 h 2298"/>
                  <a:gd name="T96" fmla="*/ 0 w 19"/>
                  <a:gd name="T97" fmla="*/ 93958 h 2298"/>
                  <a:gd name="T98" fmla="*/ 0 w 19"/>
                  <a:gd name="T99" fmla="*/ 63193 h 2298"/>
                  <a:gd name="T100" fmla="*/ 15798 w 19"/>
                  <a:gd name="T101" fmla="*/ 31597 h 229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9" h="2298">
                    <a:moveTo>
                      <a:pt x="0" y="2260"/>
                    </a:moveTo>
                    <a:lnTo>
                      <a:pt x="0" y="2298"/>
                    </a:lnTo>
                    <a:lnTo>
                      <a:pt x="19" y="2298"/>
                    </a:lnTo>
                    <a:lnTo>
                      <a:pt x="19" y="2260"/>
                    </a:lnTo>
                    <a:lnTo>
                      <a:pt x="0" y="2260"/>
                    </a:lnTo>
                    <a:close/>
                    <a:moveTo>
                      <a:pt x="0" y="2185"/>
                    </a:moveTo>
                    <a:lnTo>
                      <a:pt x="0" y="2222"/>
                    </a:lnTo>
                    <a:lnTo>
                      <a:pt x="19" y="2222"/>
                    </a:lnTo>
                    <a:lnTo>
                      <a:pt x="19" y="2185"/>
                    </a:lnTo>
                    <a:lnTo>
                      <a:pt x="0" y="2185"/>
                    </a:lnTo>
                    <a:close/>
                    <a:moveTo>
                      <a:pt x="0" y="2109"/>
                    </a:moveTo>
                    <a:lnTo>
                      <a:pt x="0" y="2147"/>
                    </a:lnTo>
                    <a:lnTo>
                      <a:pt x="19" y="2147"/>
                    </a:lnTo>
                    <a:lnTo>
                      <a:pt x="19" y="2109"/>
                    </a:lnTo>
                    <a:lnTo>
                      <a:pt x="0" y="2109"/>
                    </a:lnTo>
                    <a:close/>
                    <a:moveTo>
                      <a:pt x="0" y="2033"/>
                    </a:moveTo>
                    <a:lnTo>
                      <a:pt x="0" y="2071"/>
                    </a:lnTo>
                    <a:lnTo>
                      <a:pt x="19" y="2071"/>
                    </a:lnTo>
                    <a:lnTo>
                      <a:pt x="19" y="2033"/>
                    </a:lnTo>
                    <a:lnTo>
                      <a:pt x="0" y="2033"/>
                    </a:lnTo>
                    <a:close/>
                    <a:moveTo>
                      <a:pt x="0" y="1958"/>
                    </a:moveTo>
                    <a:lnTo>
                      <a:pt x="0" y="1995"/>
                    </a:lnTo>
                    <a:lnTo>
                      <a:pt x="19" y="1995"/>
                    </a:lnTo>
                    <a:lnTo>
                      <a:pt x="19" y="1958"/>
                    </a:lnTo>
                    <a:lnTo>
                      <a:pt x="0" y="1958"/>
                    </a:lnTo>
                    <a:close/>
                    <a:moveTo>
                      <a:pt x="0" y="1882"/>
                    </a:moveTo>
                    <a:lnTo>
                      <a:pt x="0" y="1920"/>
                    </a:lnTo>
                    <a:lnTo>
                      <a:pt x="19" y="1920"/>
                    </a:lnTo>
                    <a:lnTo>
                      <a:pt x="19" y="1882"/>
                    </a:lnTo>
                    <a:lnTo>
                      <a:pt x="0" y="1882"/>
                    </a:lnTo>
                    <a:close/>
                    <a:moveTo>
                      <a:pt x="0" y="1809"/>
                    </a:moveTo>
                    <a:lnTo>
                      <a:pt x="0" y="1846"/>
                    </a:lnTo>
                    <a:lnTo>
                      <a:pt x="19" y="1846"/>
                    </a:lnTo>
                    <a:lnTo>
                      <a:pt x="19" y="1809"/>
                    </a:lnTo>
                    <a:lnTo>
                      <a:pt x="0" y="1809"/>
                    </a:lnTo>
                    <a:close/>
                    <a:moveTo>
                      <a:pt x="0" y="1733"/>
                    </a:moveTo>
                    <a:lnTo>
                      <a:pt x="0" y="1771"/>
                    </a:lnTo>
                    <a:lnTo>
                      <a:pt x="19" y="1771"/>
                    </a:lnTo>
                    <a:lnTo>
                      <a:pt x="19" y="1733"/>
                    </a:lnTo>
                    <a:lnTo>
                      <a:pt x="0" y="1733"/>
                    </a:lnTo>
                    <a:close/>
                    <a:moveTo>
                      <a:pt x="0" y="1657"/>
                    </a:moveTo>
                    <a:lnTo>
                      <a:pt x="0" y="1695"/>
                    </a:lnTo>
                    <a:lnTo>
                      <a:pt x="19" y="1695"/>
                    </a:lnTo>
                    <a:lnTo>
                      <a:pt x="19" y="1657"/>
                    </a:lnTo>
                    <a:lnTo>
                      <a:pt x="0" y="1657"/>
                    </a:lnTo>
                    <a:close/>
                    <a:moveTo>
                      <a:pt x="0" y="1582"/>
                    </a:moveTo>
                    <a:lnTo>
                      <a:pt x="0" y="1619"/>
                    </a:lnTo>
                    <a:lnTo>
                      <a:pt x="19" y="1619"/>
                    </a:lnTo>
                    <a:lnTo>
                      <a:pt x="19" y="1582"/>
                    </a:lnTo>
                    <a:lnTo>
                      <a:pt x="0" y="1582"/>
                    </a:lnTo>
                    <a:close/>
                    <a:moveTo>
                      <a:pt x="0" y="1506"/>
                    </a:moveTo>
                    <a:lnTo>
                      <a:pt x="0" y="1544"/>
                    </a:lnTo>
                    <a:lnTo>
                      <a:pt x="19" y="1544"/>
                    </a:lnTo>
                    <a:lnTo>
                      <a:pt x="19" y="1506"/>
                    </a:lnTo>
                    <a:lnTo>
                      <a:pt x="0" y="1506"/>
                    </a:lnTo>
                    <a:close/>
                    <a:moveTo>
                      <a:pt x="0" y="1430"/>
                    </a:moveTo>
                    <a:lnTo>
                      <a:pt x="0" y="1468"/>
                    </a:lnTo>
                    <a:lnTo>
                      <a:pt x="19" y="1468"/>
                    </a:lnTo>
                    <a:lnTo>
                      <a:pt x="19" y="1430"/>
                    </a:lnTo>
                    <a:lnTo>
                      <a:pt x="0" y="1430"/>
                    </a:lnTo>
                    <a:close/>
                    <a:moveTo>
                      <a:pt x="0" y="1357"/>
                    </a:moveTo>
                    <a:lnTo>
                      <a:pt x="0" y="1393"/>
                    </a:lnTo>
                    <a:lnTo>
                      <a:pt x="19" y="1393"/>
                    </a:lnTo>
                    <a:lnTo>
                      <a:pt x="19" y="1357"/>
                    </a:lnTo>
                    <a:lnTo>
                      <a:pt x="0" y="1357"/>
                    </a:lnTo>
                    <a:close/>
                    <a:moveTo>
                      <a:pt x="0" y="1281"/>
                    </a:moveTo>
                    <a:lnTo>
                      <a:pt x="0" y="1319"/>
                    </a:lnTo>
                    <a:lnTo>
                      <a:pt x="19" y="1319"/>
                    </a:lnTo>
                    <a:lnTo>
                      <a:pt x="19" y="1281"/>
                    </a:lnTo>
                    <a:lnTo>
                      <a:pt x="0" y="1281"/>
                    </a:lnTo>
                    <a:close/>
                    <a:moveTo>
                      <a:pt x="0" y="1206"/>
                    </a:moveTo>
                    <a:lnTo>
                      <a:pt x="0" y="1244"/>
                    </a:lnTo>
                    <a:lnTo>
                      <a:pt x="19" y="1244"/>
                    </a:lnTo>
                    <a:lnTo>
                      <a:pt x="19" y="1206"/>
                    </a:lnTo>
                    <a:lnTo>
                      <a:pt x="0" y="1206"/>
                    </a:lnTo>
                    <a:close/>
                    <a:moveTo>
                      <a:pt x="0" y="1130"/>
                    </a:moveTo>
                    <a:lnTo>
                      <a:pt x="0" y="1168"/>
                    </a:lnTo>
                    <a:lnTo>
                      <a:pt x="19" y="1168"/>
                    </a:lnTo>
                    <a:lnTo>
                      <a:pt x="19" y="1130"/>
                    </a:lnTo>
                    <a:lnTo>
                      <a:pt x="0" y="1130"/>
                    </a:lnTo>
                    <a:close/>
                    <a:moveTo>
                      <a:pt x="0" y="1054"/>
                    </a:moveTo>
                    <a:lnTo>
                      <a:pt x="0" y="1092"/>
                    </a:lnTo>
                    <a:lnTo>
                      <a:pt x="19" y="1092"/>
                    </a:lnTo>
                    <a:lnTo>
                      <a:pt x="19" y="1054"/>
                    </a:lnTo>
                    <a:lnTo>
                      <a:pt x="0" y="1054"/>
                    </a:lnTo>
                    <a:close/>
                    <a:moveTo>
                      <a:pt x="0" y="979"/>
                    </a:moveTo>
                    <a:lnTo>
                      <a:pt x="0" y="1017"/>
                    </a:lnTo>
                    <a:lnTo>
                      <a:pt x="19" y="1017"/>
                    </a:lnTo>
                    <a:lnTo>
                      <a:pt x="19" y="979"/>
                    </a:lnTo>
                    <a:lnTo>
                      <a:pt x="0" y="979"/>
                    </a:lnTo>
                    <a:close/>
                    <a:moveTo>
                      <a:pt x="0" y="905"/>
                    </a:moveTo>
                    <a:lnTo>
                      <a:pt x="0" y="941"/>
                    </a:lnTo>
                    <a:lnTo>
                      <a:pt x="19" y="941"/>
                    </a:lnTo>
                    <a:lnTo>
                      <a:pt x="19" y="905"/>
                    </a:lnTo>
                    <a:lnTo>
                      <a:pt x="0" y="905"/>
                    </a:lnTo>
                    <a:close/>
                    <a:moveTo>
                      <a:pt x="0" y="830"/>
                    </a:moveTo>
                    <a:lnTo>
                      <a:pt x="0" y="868"/>
                    </a:lnTo>
                    <a:lnTo>
                      <a:pt x="19" y="868"/>
                    </a:lnTo>
                    <a:lnTo>
                      <a:pt x="19" y="830"/>
                    </a:lnTo>
                    <a:lnTo>
                      <a:pt x="0" y="830"/>
                    </a:lnTo>
                    <a:close/>
                    <a:moveTo>
                      <a:pt x="0" y="754"/>
                    </a:moveTo>
                    <a:lnTo>
                      <a:pt x="0" y="792"/>
                    </a:lnTo>
                    <a:lnTo>
                      <a:pt x="19" y="792"/>
                    </a:lnTo>
                    <a:lnTo>
                      <a:pt x="19" y="754"/>
                    </a:lnTo>
                    <a:lnTo>
                      <a:pt x="0" y="754"/>
                    </a:lnTo>
                    <a:close/>
                    <a:moveTo>
                      <a:pt x="0" y="679"/>
                    </a:moveTo>
                    <a:lnTo>
                      <a:pt x="0" y="716"/>
                    </a:lnTo>
                    <a:lnTo>
                      <a:pt x="19" y="716"/>
                    </a:lnTo>
                    <a:lnTo>
                      <a:pt x="19" y="679"/>
                    </a:lnTo>
                    <a:lnTo>
                      <a:pt x="0" y="679"/>
                    </a:lnTo>
                    <a:close/>
                    <a:moveTo>
                      <a:pt x="0" y="603"/>
                    </a:moveTo>
                    <a:lnTo>
                      <a:pt x="0" y="641"/>
                    </a:lnTo>
                    <a:lnTo>
                      <a:pt x="19" y="641"/>
                    </a:lnTo>
                    <a:lnTo>
                      <a:pt x="19" y="603"/>
                    </a:lnTo>
                    <a:lnTo>
                      <a:pt x="0" y="603"/>
                    </a:lnTo>
                    <a:close/>
                    <a:moveTo>
                      <a:pt x="0" y="527"/>
                    </a:moveTo>
                    <a:lnTo>
                      <a:pt x="0" y="565"/>
                    </a:lnTo>
                    <a:lnTo>
                      <a:pt x="19" y="565"/>
                    </a:lnTo>
                    <a:lnTo>
                      <a:pt x="19" y="527"/>
                    </a:lnTo>
                    <a:lnTo>
                      <a:pt x="0" y="527"/>
                    </a:lnTo>
                    <a:close/>
                    <a:moveTo>
                      <a:pt x="0" y="452"/>
                    </a:moveTo>
                    <a:lnTo>
                      <a:pt x="0" y="489"/>
                    </a:lnTo>
                    <a:lnTo>
                      <a:pt x="19" y="489"/>
                    </a:lnTo>
                    <a:lnTo>
                      <a:pt x="19" y="452"/>
                    </a:lnTo>
                    <a:lnTo>
                      <a:pt x="0" y="452"/>
                    </a:lnTo>
                    <a:close/>
                    <a:moveTo>
                      <a:pt x="0" y="378"/>
                    </a:moveTo>
                    <a:lnTo>
                      <a:pt x="0" y="416"/>
                    </a:lnTo>
                    <a:lnTo>
                      <a:pt x="19" y="416"/>
                    </a:lnTo>
                    <a:lnTo>
                      <a:pt x="19" y="378"/>
                    </a:lnTo>
                    <a:lnTo>
                      <a:pt x="0" y="378"/>
                    </a:lnTo>
                    <a:close/>
                    <a:moveTo>
                      <a:pt x="0" y="303"/>
                    </a:moveTo>
                    <a:lnTo>
                      <a:pt x="0" y="340"/>
                    </a:lnTo>
                    <a:lnTo>
                      <a:pt x="19" y="340"/>
                    </a:lnTo>
                    <a:lnTo>
                      <a:pt x="19" y="303"/>
                    </a:lnTo>
                    <a:lnTo>
                      <a:pt x="0" y="303"/>
                    </a:lnTo>
                    <a:close/>
                    <a:moveTo>
                      <a:pt x="0" y="227"/>
                    </a:moveTo>
                    <a:lnTo>
                      <a:pt x="0" y="265"/>
                    </a:lnTo>
                    <a:lnTo>
                      <a:pt x="19" y="265"/>
                    </a:lnTo>
                    <a:lnTo>
                      <a:pt x="19" y="227"/>
                    </a:lnTo>
                    <a:lnTo>
                      <a:pt x="0" y="227"/>
                    </a:lnTo>
                    <a:close/>
                    <a:moveTo>
                      <a:pt x="0" y="151"/>
                    </a:moveTo>
                    <a:lnTo>
                      <a:pt x="0" y="189"/>
                    </a:lnTo>
                    <a:lnTo>
                      <a:pt x="19" y="189"/>
                    </a:lnTo>
                    <a:lnTo>
                      <a:pt x="19" y="151"/>
                    </a:lnTo>
                    <a:lnTo>
                      <a:pt x="0" y="151"/>
                    </a:lnTo>
                    <a:close/>
                    <a:moveTo>
                      <a:pt x="0" y="76"/>
                    </a:moveTo>
                    <a:lnTo>
                      <a:pt x="0" y="113"/>
                    </a:lnTo>
                    <a:lnTo>
                      <a:pt x="19" y="113"/>
                    </a:lnTo>
                    <a:lnTo>
                      <a:pt x="19" y="76"/>
                    </a:lnTo>
                    <a:lnTo>
                      <a:pt x="0" y="76"/>
                    </a:lnTo>
                    <a:close/>
                    <a:moveTo>
                      <a:pt x="0" y="0"/>
                    </a:moveTo>
                    <a:lnTo>
                      <a:pt x="0" y="38"/>
                    </a:lnTo>
                    <a:lnTo>
                      <a:pt x="19" y="38"/>
                    </a:lnTo>
                    <a:lnTo>
                      <a:pt x="19" y="0"/>
                    </a:lnTo>
                    <a:lnTo>
                      <a:pt x="0" y="0"/>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35" name="Freeform 10"/>
              <p:cNvSpPr>
                <a:spLocks noEditPoints="1"/>
              </p:cNvSpPr>
              <p:nvPr/>
            </p:nvSpPr>
            <p:spPr bwMode="auto">
              <a:xfrm>
                <a:off x="6521326" y="2518444"/>
                <a:ext cx="15798" cy="1910757"/>
              </a:xfrm>
              <a:custGeom>
                <a:avLst/>
                <a:gdLst>
                  <a:gd name="T0" fmla="*/ 15798 w 19"/>
                  <a:gd name="T1" fmla="*/ 1910757 h 2298"/>
                  <a:gd name="T2" fmla="*/ 0 w 19"/>
                  <a:gd name="T3" fmla="*/ 1816799 h 2298"/>
                  <a:gd name="T4" fmla="*/ 15798 w 19"/>
                  <a:gd name="T5" fmla="*/ 1816799 h 2298"/>
                  <a:gd name="T6" fmla="*/ 0 w 19"/>
                  <a:gd name="T7" fmla="*/ 1785202 h 2298"/>
                  <a:gd name="T8" fmla="*/ 0 w 19"/>
                  <a:gd name="T9" fmla="*/ 1753606 h 2298"/>
                  <a:gd name="T10" fmla="*/ 15798 w 19"/>
                  <a:gd name="T11" fmla="*/ 1722009 h 2298"/>
                  <a:gd name="T12" fmla="*/ 0 w 19"/>
                  <a:gd name="T13" fmla="*/ 1628051 h 2298"/>
                  <a:gd name="T14" fmla="*/ 15798 w 19"/>
                  <a:gd name="T15" fmla="*/ 1628051 h 2298"/>
                  <a:gd name="T16" fmla="*/ 0 w 19"/>
                  <a:gd name="T17" fmla="*/ 1596455 h 2298"/>
                  <a:gd name="T18" fmla="*/ 0 w 19"/>
                  <a:gd name="T19" fmla="*/ 1564858 h 2298"/>
                  <a:gd name="T20" fmla="*/ 15798 w 19"/>
                  <a:gd name="T21" fmla="*/ 1534925 h 2298"/>
                  <a:gd name="T22" fmla="*/ 0 w 19"/>
                  <a:gd name="T23" fmla="*/ 1440967 h 2298"/>
                  <a:gd name="T24" fmla="*/ 15798 w 19"/>
                  <a:gd name="T25" fmla="*/ 1440967 h 2298"/>
                  <a:gd name="T26" fmla="*/ 0 w 19"/>
                  <a:gd name="T27" fmla="*/ 1409370 h 2298"/>
                  <a:gd name="T28" fmla="*/ 0 w 19"/>
                  <a:gd name="T29" fmla="*/ 1377774 h 2298"/>
                  <a:gd name="T30" fmla="*/ 15798 w 19"/>
                  <a:gd name="T31" fmla="*/ 1346177 h 2298"/>
                  <a:gd name="T32" fmla="*/ 0 w 19"/>
                  <a:gd name="T33" fmla="*/ 1252219 h 2298"/>
                  <a:gd name="T34" fmla="*/ 15798 w 19"/>
                  <a:gd name="T35" fmla="*/ 1252219 h 2298"/>
                  <a:gd name="T36" fmla="*/ 0 w 19"/>
                  <a:gd name="T37" fmla="*/ 1220623 h 2298"/>
                  <a:gd name="T38" fmla="*/ 0 w 19"/>
                  <a:gd name="T39" fmla="*/ 1189026 h 2298"/>
                  <a:gd name="T40" fmla="*/ 15798 w 19"/>
                  <a:gd name="T41" fmla="*/ 1158261 h 2298"/>
                  <a:gd name="T42" fmla="*/ 0 w 19"/>
                  <a:gd name="T43" fmla="*/ 1065135 h 2298"/>
                  <a:gd name="T44" fmla="*/ 15798 w 19"/>
                  <a:gd name="T45" fmla="*/ 1065135 h 2298"/>
                  <a:gd name="T46" fmla="*/ 0 w 19"/>
                  <a:gd name="T47" fmla="*/ 1034370 h 2298"/>
                  <a:gd name="T48" fmla="*/ 0 w 19"/>
                  <a:gd name="T49" fmla="*/ 1002773 h 2298"/>
                  <a:gd name="T50" fmla="*/ 15798 w 19"/>
                  <a:gd name="T51" fmla="*/ 971177 h 2298"/>
                  <a:gd name="T52" fmla="*/ 0 w 19"/>
                  <a:gd name="T53" fmla="*/ 876387 h 2298"/>
                  <a:gd name="T54" fmla="*/ 15798 w 19"/>
                  <a:gd name="T55" fmla="*/ 876387 h 2298"/>
                  <a:gd name="T56" fmla="*/ 0 w 19"/>
                  <a:gd name="T57" fmla="*/ 845622 h 2298"/>
                  <a:gd name="T58" fmla="*/ 0 w 19"/>
                  <a:gd name="T59" fmla="*/ 814026 h 2298"/>
                  <a:gd name="T60" fmla="*/ 15798 w 19"/>
                  <a:gd name="T61" fmla="*/ 782429 h 2298"/>
                  <a:gd name="T62" fmla="*/ 0 w 19"/>
                  <a:gd name="T63" fmla="*/ 690134 h 2298"/>
                  <a:gd name="T64" fmla="*/ 15798 w 19"/>
                  <a:gd name="T65" fmla="*/ 690134 h 2298"/>
                  <a:gd name="T66" fmla="*/ 0 w 19"/>
                  <a:gd name="T67" fmla="*/ 658538 h 2298"/>
                  <a:gd name="T68" fmla="*/ 0 w 19"/>
                  <a:gd name="T69" fmla="*/ 626941 h 2298"/>
                  <a:gd name="T70" fmla="*/ 15798 w 19"/>
                  <a:gd name="T71" fmla="*/ 595345 h 2298"/>
                  <a:gd name="T72" fmla="*/ 0 w 19"/>
                  <a:gd name="T73" fmla="*/ 501387 h 2298"/>
                  <a:gd name="T74" fmla="*/ 15798 w 19"/>
                  <a:gd name="T75" fmla="*/ 501387 h 2298"/>
                  <a:gd name="T76" fmla="*/ 0 w 19"/>
                  <a:gd name="T77" fmla="*/ 469790 h 2298"/>
                  <a:gd name="T78" fmla="*/ 0 w 19"/>
                  <a:gd name="T79" fmla="*/ 438194 h 2298"/>
                  <a:gd name="T80" fmla="*/ 15798 w 19"/>
                  <a:gd name="T81" fmla="*/ 406597 h 2298"/>
                  <a:gd name="T82" fmla="*/ 0 w 19"/>
                  <a:gd name="T83" fmla="*/ 314302 h 2298"/>
                  <a:gd name="T84" fmla="*/ 15798 w 19"/>
                  <a:gd name="T85" fmla="*/ 314302 h 2298"/>
                  <a:gd name="T86" fmla="*/ 0 w 19"/>
                  <a:gd name="T87" fmla="*/ 282706 h 2298"/>
                  <a:gd name="T88" fmla="*/ 0 w 19"/>
                  <a:gd name="T89" fmla="*/ 251941 h 2298"/>
                  <a:gd name="T90" fmla="*/ 15798 w 19"/>
                  <a:gd name="T91" fmla="*/ 220344 h 2298"/>
                  <a:gd name="T92" fmla="*/ 0 w 19"/>
                  <a:gd name="T93" fmla="*/ 125555 h 2298"/>
                  <a:gd name="T94" fmla="*/ 15798 w 19"/>
                  <a:gd name="T95" fmla="*/ 125555 h 2298"/>
                  <a:gd name="T96" fmla="*/ 0 w 19"/>
                  <a:gd name="T97" fmla="*/ 93958 h 2298"/>
                  <a:gd name="T98" fmla="*/ 0 w 19"/>
                  <a:gd name="T99" fmla="*/ 63193 h 2298"/>
                  <a:gd name="T100" fmla="*/ 15798 w 19"/>
                  <a:gd name="T101" fmla="*/ 31597 h 229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19" h="2298">
                    <a:moveTo>
                      <a:pt x="0" y="2260"/>
                    </a:moveTo>
                    <a:lnTo>
                      <a:pt x="0" y="2298"/>
                    </a:lnTo>
                    <a:lnTo>
                      <a:pt x="19" y="2298"/>
                    </a:lnTo>
                    <a:lnTo>
                      <a:pt x="19" y="2260"/>
                    </a:lnTo>
                    <a:lnTo>
                      <a:pt x="0" y="2260"/>
                    </a:lnTo>
                    <a:moveTo>
                      <a:pt x="0" y="2185"/>
                    </a:moveTo>
                    <a:lnTo>
                      <a:pt x="0" y="2222"/>
                    </a:lnTo>
                    <a:lnTo>
                      <a:pt x="19" y="2222"/>
                    </a:lnTo>
                    <a:lnTo>
                      <a:pt x="19" y="2185"/>
                    </a:lnTo>
                    <a:lnTo>
                      <a:pt x="0" y="2185"/>
                    </a:lnTo>
                    <a:moveTo>
                      <a:pt x="0" y="2109"/>
                    </a:moveTo>
                    <a:lnTo>
                      <a:pt x="0" y="2147"/>
                    </a:lnTo>
                    <a:lnTo>
                      <a:pt x="19" y="2147"/>
                    </a:lnTo>
                    <a:lnTo>
                      <a:pt x="19" y="2109"/>
                    </a:lnTo>
                    <a:lnTo>
                      <a:pt x="0" y="2109"/>
                    </a:lnTo>
                    <a:moveTo>
                      <a:pt x="0" y="2033"/>
                    </a:moveTo>
                    <a:lnTo>
                      <a:pt x="0" y="2071"/>
                    </a:lnTo>
                    <a:lnTo>
                      <a:pt x="19" y="2071"/>
                    </a:lnTo>
                    <a:lnTo>
                      <a:pt x="19" y="2033"/>
                    </a:lnTo>
                    <a:lnTo>
                      <a:pt x="0" y="2033"/>
                    </a:lnTo>
                    <a:moveTo>
                      <a:pt x="0" y="1958"/>
                    </a:moveTo>
                    <a:lnTo>
                      <a:pt x="0" y="1995"/>
                    </a:lnTo>
                    <a:lnTo>
                      <a:pt x="19" y="1995"/>
                    </a:lnTo>
                    <a:lnTo>
                      <a:pt x="19" y="1958"/>
                    </a:lnTo>
                    <a:lnTo>
                      <a:pt x="0" y="1958"/>
                    </a:lnTo>
                    <a:moveTo>
                      <a:pt x="0" y="1882"/>
                    </a:moveTo>
                    <a:lnTo>
                      <a:pt x="0" y="1920"/>
                    </a:lnTo>
                    <a:lnTo>
                      <a:pt x="19" y="1920"/>
                    </a:lnTo>
                    <a:lnTo>
                      <a:pt x="19" y="1882"/>
                    </a:lnTo>
                    <a:lnTo>
                      <a:pt x="0" y="1882"/>
                    </a:lnTo>
                    <a:moveTo>
                      <a:pt x="0" y="1809"/>
                    </a:moveTo>
                    <a:lnTo>
                      <a:pt x="0" y="1846"/>
                    </a:lnTo>
                    <a:lnTo>
                      <a:pt x="19" y="1846"/>
                    </a:lnTo>
                    <a:lnTo>
                      <a:pt x="19" y="1809"/>
                    </a:lnTo>
                    <a:lnTo>
                      <a:pt x="0" y="1809"/>
                    </a:lnTo>
                    <a:moveTo>
                      <a:pt x="0" y="1733"/>
                    </a:moveTo>
                    <a:lnTo>
                      <a:pt x="0" y="1771"/>
                    </a:lnTo>
                    <a:lnTo>
                      <a:pt x="19" y="1771"/>
                    </a:lnTo>
                    <a:lnTo>
                      <a:pt x="19" y="1733"/>
                    </a:lnTo>
                    <a:lnTo>
                      <a:pt x="0" y="1733"/>
                    </a:lnTo>
                    <a:moveTo>
                      <a:pt x="0" y="1657"/>
                    </a:moveTo>
                    <a:lnTo>
                      <a:pt x="0" y="1695"/>
                    </a:lnTo>
                    <a:lnTo>
                      <a:pt x="19" y="1695"/>
                    </a:lnTo>
                    <a:lnTo>
                      <a:pt x="19" y="1657"/>
                    </a:lnTo>
                    <a:lnTo>
                      <a:pt x="0" y="1657"/>
                    </a:lnTo>
                    <a:moveTo>
                      <a:pt x="0" y="1582"/>
                    </a:moveTo>
                    <a:lnTo>
                      <a:pt x="0" y="1619"/>
                    </a:lnTo>
                    <a:lnTo>
                      <a:pt x="19" y="1619"/>
                    </a:lnTo>
                    <a:lnTo>
                      <a:pt x="19" y="1582"/>
                    </a:lnTo>
                    <a:lnTo>
                      <a:pt x="0" y="1582"/>
                    </a:lnTo>
                    <a:moveTo>
                      <a:pt x="0" y="1506"/>
                    </a:moveTo>
                    <a:lnTo>
                      <a:pt x="0" y="1544"/>
                    </a:lnTo>
                    <a:lnTo>
                      <a:pt x="19" y="1544"/>
                    </a:lnTo>
                    <a:lnTo>
                      <a:pt x="19" y="1506"/>
                    </a:lnTo>
                    <a:lnTo>
                      <a:pt x="0" y="1506"/>
                    </a:lnTo>
                    <a:moveTo>
                      <a:pt x="0" y="1430"/>
                    </a:moveTo>
                    <a:lnTo>
                      <a:pt x="0" y="1468"/>
                    </a:lnTo>
                    <a:lnTo>
                      <a:pt x="19" y="1468"/>
                    </a:lnTo>
                    <a:lnTo>
                      <a:pt x="19" y="1430"/>
                    </a:lnTo>
                    <a:lnTo>
                      <a:pt x="0" y="1430"/>
                    </a:lnTo>
                    <a:moveTo>
                      <a:pt x="0" y="1357"/>
                    </a:moveTo>
                    <a:lnTo>
                      <a:pt x="0" y="1393"/>
                    </a:lnTo>
                    <a:lnTo>
                      <a:pt x="19" y="1393"/>
                    </a:lnTo>
                    <a:lnTo>
                      <a:pt x="19" y="1357"/>
                    </a:lnTo>
                    <a:lnTo>
                      <a:pt x="0" y="1357"/>
                    </a:lnTo>
                    <a:moveTo>
                      <a:pt x="0" y="1281"/>
                    </a:moveTo>
                    <a:lnTo>
                      <a:pt x="0" y="1319"/>
                    </a:lnTo>
                    <a:lnTo>
                      <a:pt x="19" y="1319"/>
                    </a:lnTo>
                    <a:lnTo>
                      <a:pt x="19" y="1281"/>
                    </a:lnTo>
                    <a:lnTo>
                      <a:pt x="0" y="1281"/>
                    </a:lnTo>
                    <a:moveTo>
                      <a:pt x="0" y="1206"/>
                    </a:moveTo>
                    <a:lnTo>
                      <a:pt x="0" y="1244"/>
                    </a:lnTo>
                    <a:lnTo>
                      <a:pt x="19" y="1244"/>
                    </a:lnTo>
                    <a:lnTo>
                      <a:pt x="19" y="1206"/>
                    </a:lnTo>
                    <a:lnTo>
                      <a:pt x="0" y="1206"/>
                    </a:lnTo>
                    <a:moveTo>
                      <a:pt x="0" y="1130"/>
                    </a:moveTo>
                    <a:lnTo>
                      <a:pt x="0" y="1168"/>
                    </a:lnTo>
                    <a:lnTo>
                      <a:pt x="19" y="1168"/>
                    </a:lnTo>
                    <a:lnTo>
                      <a:pt x="19" y="1130"/>
                    </a:lnTo>
                    <a:lnTo>
                      <a:pt x="0" y="1130"/>
                    </a:lnTo>
                    <a:moveTo>
                      <a:pt x="0" y="1054"/>
                    </a:moveTo>
                    <a:lnTo>
                      <a:pt x="0" y="1092"/>
                    </a:lnTo>
                    <a:lnTo>
                      <a:pt x="19" y="1092"/>
                    </a:lnTo>
                    <a:lnTo>
                      <a:pt x="19" y="1054"/>
                    </a:lnTo>
                    <a:lnTo>
                      <a:pt x="0" y="1054"/>
                    </a:lnTo>
                    <a:moveTo>
                      <a:pt x="0" y="979"/>
                    </a:moveTo>
                    <a:lnTo>
                      <a:pt x="0" y="1017"/>
                    </a:lnTo>
                    <a:lnTo>
                      <a:pt x="19" y="1017"/>
                    </a:lnTo>
                    <a:lnTo>
                      <a:pt x="19" y="979"/>
                    </a:lnTo>
                    <a:lnTo>
                      <a:pt x="0" y="979"/>
                    </a:lnTo>
                    <a:moveTo>
                      <a:pt x="0" y="905"/>
                    </a:moveTo>
                    <a:lnTo>
                      <a:pt x="0" y="941"/>
                    </a:lnTo>
                    <a:lnTo>
                      <a:pt x="19" y="941"/>
                    </a:lnTo>
                    <a:lnTo>
                      <a:pt x="19" y="905"/>
                    </a:lnTo>
                    <a:lnTo>
                      <a:pt x="0" y="905"/>
                    </a:lnTo>
                    <a:moveTo>
                      <a:pt x="0" y="830"/>
                    </a:moveTo>
                    <a:lnTo>
                      <a:pt x="0" y="868"/>
                    </a:lnTo>
                    <a:lnTo>
                      <a:pt x="19" y="868"/>
                    </a:lnTo>
                    <a:lnTo>
                      <a:pt x="19" y="830"/>
                    </a:lnTo>
                    <a:lnTo>
                      <a:pt x="0" y="830"/>
                    </a:lnTo>
                    <a:moveTo>
                      <a:pt x="0" y="754"/>
                    </a:moveTo>
                    <a:lnTo>
                      <a:pt x="0" y="792"/>
                    </a:lnTo>
                    <a:lnTo>
                      <a:pt x="19" y="792"/>
                    </a:lnTo>
                    <a:lnTo>
                      <a:pt x="19" y="754"/>
                    </a:lnTo>
                    <a:lnTo>
                      <a:pt x="0" y="754"/>
                    </a:lnTo>
                    <a:moveTo>
                      <a:pt x="0" y="679"/>
                    </a:moveTo>
                    <a:lnTo>
                      <a:pt x="0" y="716"/>
                    </a:lnTo>
                    <a:lnTo>
                      <a:pt x="19" y="716"/>
                    </a:lnTo>
                    <a:lnTo>
                      <a:pt x="19" y="679"/>
                    </a:lnTo>
                    <a:lnTo>
                      <a:pt x="0" y="679"/>
                    </a:lnTo>
                    <a:moveTo>
                      <a:pt x="0" y="603"/>
                    </a:moveTo>
                    <a:lnTo>
                      <a:pt x="0" y="641"/>
                    </a:lnTo>
                    <a:lnTo>
                      <a:pt x="19" y="641"/>
                    </a:lnTo>
                    <a:lnTo>
                      <a:pt x="19" y="603"/>
                    </a:lnTo>
                    <a:lnTo>
                      <a:pt x="0" y="603"/>
                    </a:lnTo>
                    <a:moveTo>
                      <a:pt x="0" y="527"/>
                    </a:moveTo>
                    <a:lnTo>
                      <a:pt x="0" y="565"/>
                    </a:lnTo>
                    <a:lnTo>
                      <a:pt x="19" y="565"/>
                    </a:lnTo>
                    <a:lnTo>
                      <a:pt x="19" y="527"/>
                    </a:lnTo>
                    <a:lnTo>
                      <a:pt x="0" y="527"/>
                    </a:lnTo>
                    <a:moveTo>
                      <a:pt x="0" y="452"/>
                    </a:moveTo>
                    <a:lnTo>
                      <a:pt x="0" y="489"/>
                    </a:lnTo>
                    <a:lnTo>
                      <a:pt x="19" y="489"/>
                    </a:lnTo>
                    <a:lnTo>
                      <a:pt x="19" y="452"/>
                    </a:lnTo>
                    <a:lnTo>
                      <a:pt x="0" y="452"/>
                    </a:lnTo>
                    <a:moveTo>
                      <a:pt x="0" y="378"/>
                    </a:moveTo>
                    <a:lnTo>
                      <a:pt x="0" y="416"/>
                    </a:lnTo>
                    <a:lnTo>
                      <a:pt x="19" y="416"/>
                    </a:lnTo>
                    <a:lnTo>
                      <a:pt x="19" y="378"/>
                    </a:lnTo>
                    <a:lnTo>
                      <a:pt x="0" y="378"/>
                    </a:lnTo>
                    <a:moveTo>
                      <a:pt x="0" y="303"/>
                    </a:moveTo>
                    <a:lnTo>
                      <a:pt x="0" y="340"/>
                    </a:lnTo>
                    <a:lnTo>
                      <a:pt x="19" y="340"/>
                    </a:lnTo>
                    <a:lnTo>
                      <a:pt x="19" y="303"/>
                    </a:lnTo>
                    <a:lnTo>
                      <a:pt x="0" y="303"/>
                    </a:lnTo>
                    <a:moveTo>
                      <a:pt x="0" y="227"/>
                    </a:moveTo>
                    <a:lnTo>
                      <a:pt x="0" y="265"/>
                    </a:lnTo>
                    <a:lnTo>
                      <a:pt x="19" y="265"/>
                    </a:lnTo>
                    <a:lnTo>
                      <a:pt x="19" y="227"/>
                    </a:lnTo>
                    <a:lnTo>
                      <a:pt x="0" y="227"/>
                    </a:lnTo>
                    <a:moveTo>
                      <a:pt x="0" y="151"/>
                    </a:moveTo>
                    <a:lnTo>
                      <a:pt x="0" y="189"/>
                    </a:lnTo>
                    <a:lnTo>
                      <a:pt x="19" y="189"/>
                    </a:lnTo>
                    <a:lnTo>
                      <a:pt x="19" y="151"/>
                    </a:lnTo>
                    <a:lnTo>
                      <a:pt x="0" y="151"/>
                    </a:lnTo>
                    <a:moveTo>
                      <a:pt x="0" y="76"/>
                    </a:moveTo>
                    <a:lnTo>
                      <a:pt x="0" y="113"/>
                    </a:lnTo>
                    <a:lnTo>
                      <a:pt x="19" y="113"/>
                    </a:lnTo>
                    <a:lnTo>
                      <a:pt x="19" y="76"/>
                    </a:lnTo>
                    <a:lnTo>
                      <a:pt x="0" y="76"/>
                    </a:lnTo>
                    <a:moveTo>
                      <a:pt x="0" y="0"/>
                    </a:moveTo>
                    <a:lnTo>
                      <a:pt x="0" y="38"/>
                    </a:lnTo>
                    <a:lnTo>
                      <a:pt x="19" y="38"/>
                    </a:lnTo>
                    <a:lnTo>
                      <a:pt x="19" y="0"/>
                    </a:lnTo>
                    <a:lnTo>
                      <a:pt x="0"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36" name="Freeform 11"/>
              <p:cNvSpPr>
                <a:spLocks/>
              </p:cNvSpPr>
              <p:nvPr/>
            </p:nvSpPr>
            <p:spPr bwMode="auto">
              <a:xfrm>
                <a:off x="6512180" y="4460798"/>
                <a:ext cx="24945" cy="29102"/>
              </a:xfrm>
              <a:custGeom>
                <a:avLst/>
                <a:gdLst>
                  <a:gd name="T0" fmla="*/ 9147 w 30"/>
                  <a:gd name="T1" fmla="*/ 0 h 35"/>
                  <a:gd name="T2" fmla="*/ 9147 w 30"/>
                  <a:gd name="T3" fmla="*/ 9978 h 35"/>
                  <a:gd name="T4" fmla="*/ 0 w 30"/>
                  <a:gd name="T5" fmla="*/ 15798 h 35"/>
                  <a:gd name="T6" fmla="*/ 7484 w 30"/>
                  <a:gd name="T7" fmla="*/ 29102 h 35"/>
                  <a:gd name="T8" fmla="*/ 24945 w 30"/>
                  <a:gd name="T9" fmla="*/ 19124 h 35"/>
                  <a:gd name="T10" fmla="*/ 24945 w 30"/>
                  <a:gd name="T11" fmla="*/ 0 h 35"/>
                  <a:gd name="T12" fmla="*/ 9147 w 30"/>
                  <a:gd name="T13" fmla="*/ 0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35">
                    <a:moveTo>
                      <a:pt x="11" y="0"/>
                    </a:moveTo>
                    <a:lnTo>
                      <a:pt x="11" y="12"/>
                    </a:lnTo>
                    <a:lnTo>
                      <a:pt x="0" y="19"/>
                    </a:lnTo>
                    <a:lnTo>
                      <a:pt x="9" y="35"/>
                    </a:lnTo>
                    <a:lnTo>
                      <a:pt x="30" y="23"/>
                    </a:lnTo>
                    <a:lnTo>
                      <a:pt x="30" y="0"/>
                    </a:lnTo>
                    <a:lnTo>
                      <a:pt x="11" y="0"/>
                    </a:lnTo>
                    <a:close/>
                  </a:path>
                </a:pathLst>
              </a:custGeom>
              <a:solidFill>
                <a:srgbClr val="FFFFF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37" name="Freeform 12"/>
              <p:cNvSpPr>
                <a:spLocks/>
              </p:cNvSpPr>
              <p:nvPr/>
            </p:nvSpPr>
            <p:spPr bwMode="auto">
              <a:xfrm>
                <a:off x="6512180" y="4460798"/>
                <a:ext cx="24945" cy="29102"/>
              </a:xfrm>
              <a:custGeom>
                <a:avLst/>
                <a:gdLst>
                  <a:gd name="T0" fmla="*/ 9147 w 30"/>
                  <a:gd name="T1" fmla="*/ 0 h 35"/>
                  <a:gd name="T2" fmla="*/ 9147 w 30"/>
                  <a:gd name="T3" fmla="*/ 9978 h 35"/>
                  <a:gd name="T4" fmla="*/ 0 w 30"/>
                  <a:gd name="T5" fmla="*/ 15798 h 35"/>
                  <a:gd name="T6" fmla="*/ 7484 w 30"/>
                  <a:gd name="T7" fmla="*/ 29102 h 35"/>
                  <a:gd name="T8" fmla="*/ 24945 w 30"/>
                  <a:gd name="T9" fmla="*/ 19124 h 35"/>
                  <a:gd name="T10" fmla="*/ 24945 w 30"/>
                  <a:gd name="T11" fmla="*/ 0 h 35"/>
                  <a:gd name="T12" fmla="*/ 9147 w 30"/>
                  <a:gd name="T13" fmla="*/ 0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35">
                    <a:moveTo>
                      <a:pt x="11" y="0"/>
                    </a:moveTo>
                    <a:lnTo>
                      <a:pt x="11" y="12"/>
                    </a:lnTo>
                    <a:lnTo>
                      <a:pt x="0" y="19"/>
                    </a:lnTo>
                    <a:lnTo>
                      <a:pt x="9" y="35"/>
                    </a:lnTo>
                    <a:lnTo>
                      <a:pt x="30" y="23"/>
                    </a:lnTo>
                    <a:lnTo>
                      <a:pt x="30" y="0"/>
                    </a:lnTo>
                    <a:lnTo>
                      <a:pt x="11"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38" name="Freeform 13"/>
              <p:cNvSpPr>
                <a:spLocks noEditPoints="1"/>
              </p:cNvSpPr>
              <p:nvPr/>
            </p:nvSpPr>
            <p:spPr bwMode="auto">
              <a:xfrm>
                <a:off x="4816778" y="4492394"/>
                <a:ext cx="1675447" cy="1006099"/>
              </a:xfrm>
              <a:custGeom>
                <a:avLst/>
                <a:gdLst>
                  <a:gd name="T0" fmla="*/ 8315 w 2015"/>
                  <a:gd name="T1" fmla="*/ 1006099 h 1210"/>
                  <a:gd name="T2" fmla="*/ 83149 w 2015"/>
                  <a:gd name="T3" fmla="*/ 943737 h 1210"/>
                  <a:gd name="T4" fmla="*/ 90632 w 2015"/>
                  <a:gd name="T5" fmla="*/ 957041 h 1210"/>
                  <a:gd name="T6" fmla="*/ 108093 w 2015"/>
                  <a:gd name="T7" fmla="*/ 927939 h 1210"/>
                  <a:gd name="T8" fmla="*/ 136364 w 2015"/>
                  <a:gd name="T9" fmla="*/ 912141 h 1210"/>
                  <a:gd name="T10" fmla="*/ 171286 w 2015"/>
                  <a:gd name="T11" fmla="*/ 907984 h 1210"/>
                  <a:gd name="T12" fmla="*/ 246120 w 2015"/>
                  <a:gd name="T13" fmla="*/ 847285 h 1210"/>
                  <a:gd name="T14" fmla="*/ 253604 w 2015"/>
                  <a:gd name="T15" fmla="*/ 858926 h 1210"/>
                  <a:gd name="T16" fmla="*/ 273559 w 2015"/>
                  <a:gd name="T17" fmla="*/ 828992 h 1210"/>
                  <a:gd name="T18" fmla="*/ 300998 w 2015"/>
                  <a:gd name="T19" fmla="*/ 813194 h 1210"/>
                  <a:gd name="T20" fmla="*/ 336752 w 2015"/>
                  <a:gd name="T21" fmla="*/ 811531 h 1210"/>
                  <a:gd name="T22" fmla="*/ 409092 w 2015"/>
                  <a:gd name="T23" fmla="*/ 748338 h 1210"/>
                  <a:gd name="T24" fmla="*/ 417407 w 2015"/>
                  <a:gd name="T25" fmla="*/ 762473 h 1210"/>
                  <a:gd name="T26" fmla="*/ 436531 w 2015"/>
                  <a:gd name="T27" fmla="*/ 733371 h 1210"/>
                  <a:gd name="T28" fmla="*/ 463970 w 2015"/>
                  <a:gd name="T29" fmla="*/ 715079 h 1210"/>
                  <a:gd name="T30" fmla="*/ 499724 w 2015"/>
                  <a:gd name="T31" fmla="*/ 713416 h 1210"/>
                  <a:gd name="T32" fmla="*/ 574558 w 2015"/>
                  <a:gd name="T33" fmla="*/ 650223 h 1210"/>
                  <a:gd name="T34" fmla="*/ 582041 w 2015"/>
                  <a:gd name="T35" fmla="*/ 664358 h 1210"/>
                  <a:gd name="T36" fmla="*/ 601997 w 2015"/>
                  <a:gd name="T37" fmla="*/ 634424 h 1210"/>
                  <a:gd name="T38" fmla="*/ 629436 w 2015"/>
                  <a:gd name="T39" fmla="*/ 618626 h 1210"/>
                  <a:gd name="T40" fmla="*/ 665190 w 2015"/>
                  <a:gd name="T41" fmla="*/ 615300 h 1210"/>
                  <a:gd name="T42" fmla="*/ 737529 w 2015"/>
                  <a:gd name="T43" fmla="*/ 553770 h 1210"/>
                  <a:gd name="T44" fmla="*/ 745844 w 2015"/>
                  <a:gd name="T45" fmla="*/ 567905 h 1210"/>
                  <a:gd name="T46" fmla="*/ 764968 w 2015"/>
                  <a:gd name="T47" fmla="*/ 536309 h 1210"/>
                  <a:gd name="T48" fmla="*/ 792407 w 2015"/>
                  <a:gd name="T49" fmla="*/ 520511 h 1210"/>
                  <a:gd name="T50" fmla="*/ 828161 w 2015"/>
                  <a:gd name="T51" fmla="*/ 518848 h 1210"/>
                  <a:gd name="T52" fmla="*/ 902995 w 2015"/>
                  <a:gd name="T53" fmla="*/ 455655 h 1210"/>
                  <a:gd name="T54" fmla="*/ 910479 w 2015"/>
                  <a:gd name="T55" fmla="*/ 469790 h 1210"/>
                  <a:gd name="T56" fmla="*/ 927940 w 2015"/>
                  <a:gd name="T57" fmla="*/ 439857 h 1210"/>
                  <a:gd name="T58" fmla="*/ 956210 w 2015"/>
                  <a:gd name="T59" fmla="*/ 422395 h 1210"/>
                  <a:gd name="T60" fmla="*/ 991133 w 2015"/>
                  <a:gd name="T61" fmla="*/ 420732 h 1210"/>
                  <a:gd name="T62" fmla="*/ 1065967 w 2015"/>
                  <a:gd name="T63" fmla="*/ 357539 h 1210"/>
                  <a:gd name="T64" fmla="*/ 1073450 w 2015"/>
                  <a:gd name="T65" fmla="*/ 371675 h 1210"/>
                  <a:gd name="T66" fmla="*/ 1093406 w 2015"/>
                  <a:gd name="T67" fmla="*/ 341741 h 1210"/>
                  <a:gd name="T68" fmla="*/ 1120845 w 2015"/>
                  <a:gd name="T69" fmla="*/ 325943 h 1210"/>
                  <a:gd name="T70" fmla="*/ 1156599 w 2015"/>
                  <a:gd name="T71" fmla="*/ 321785 h 1210"/>
                  <a:gd name="T72" fmla="*/ 1228938 w 2015"/>
                  <a:gd name="T73" fmla="*/ 261087 h 1210"/>
                  <a:gd name="T74" fmla="*/ 1237253 w 2015"/>
                  <a:gd name="T75" fmla="*/ 275222 h 1210"/>
                  <a:gd name="T76" fmla="*/ 1256377 w 2015"/>
                  <a:gd name="T77" fmla="*/ 245289 h 1210"/>
                  <a:gd name="T78" fmla="*/ 1283816 w 2015"/>
                  <a:gd name="T79" fmla="*/ 227827 h 1210"/>
                  <a:gd name="T80" fmla="*/ 1319570 w 2015"/>
                  <a:gd name="T81" fmla="*/ 226164 h 1210"/>
                  <a:gd name="T82" fmla="*/ 1394404 w 2015"/>
                  <a:gd name="T83" fmla="*/ 162971 h 1210"/>
                  <a:gd name="T84" fmla="*/ 1401888 w 2015"/>
                  <a:gd name="T85" fmla="*/ 176275 h 1210"/>
                  <a:gd name="T86" fmla="*/ 1421843 w 2015"/>
                  <a:gd name="T87" fmla="*/ 147173 h 1210"/>
                  <a:gd name="T88" fmla="*/ 1449282 w 2015"/>
                  <a:gd name="T89" fmla="*/ 131375 h 1210"/>
                  <a:gd name="T90" fmla="*/ 1482542 w 2015"/>
                  <a:gd name="T91" fmla="*/ 127217 h 1210"/>
                  <a:gd name="T92" fmla="*/ 1557376 w 2015"/>
                  <a:gd name="T93" fmla="*/ 66519 h 1210"/>
                  <a:gd name="T94" fmla="*/ 1565691 w 2015"/>
                  <a:gd name="T95" fmla="*/ 78160 h 1210"/>
                  <a:gd name="T96" fmla="*/ 1584815 w 2015"/>
                  <a:gd name="T97" fmla="*/ 49058 h 1210"/>
                  <a:gd name="T98" fmla="*/ 1612254 w 2015"/>
                  <a:gd name="T99" fmla="*/ 33259 h 1210"/>
                  <a:gd name="T100" fmla="*/ 1648008 w 2015"/>
                  <a:gd name="T101" fmla="*/ 30765 h 12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015" h="1210">
                    <a:moveTo>
                      <a:pt x="34" y="1175"/>
                    </a:moveTo>
                    <a:lnTo>
                      <a:pt x="0" y="1194"/>
                    </a:lnTo>
                    <a:lnTo>
                      <a:pt x="10" y="1210"/>
                    </a:lnTo>
                    <a:lnTo>
                      <a:pt x="43" y="1191"/>
                    </a:lnTo>
                    <a:lnTo>
                      <a:pt x="34" y="1175"/>
                    </a:lnTo>
                    <a:close/>
                    <a:moveTo>
                      <a:pt x="100" y="1135"/>
                    </a:moveTo>
                    <a:lnTo>
                      <a:pt x="67" y="1153"/>
                    </a:lnTo>
                    <a:lnTo>
                      <a:pt x="76" y="1170"/>
                    </a:lnTo>
                    <a:lnTo>
                      <a:pt x="109" y="1151"/>
                    </a:lnTo>
                    <a:lnTo>
                      <a:pt x="100" y="1135"/>
                    </a:lnTo>
                    <a:close/>
                    <a:moveTo>
                      <a:pt x="164" y="1097"/>
                    </a:moveTo>
                    <a:lnTo>
                      <a:pt x="130" y="1116"/>
                    </a:lnTo>
                    <a:lnTo>
                      <a:pt x="142" y="1132"/>
                    </a:lnTo>
                    <a:lnTo>
                      <a:pt x="173" y="1111"/>
                    </a:lnTo>
                    <a:lnTo>
                      <a:pt x="164" y="1097"/>
                    </a:lnTo>
                    <a:close/>
                    <a:moveTo>
                      <a:pt x="230" y="1056"/>
                    </a:moveTo>
                    <a:lnTo>
                      <a:pt x="197" y="1075"/>
                    </a:lnTo>
                    <a:lnTo>
                      <a:pt x="206" y="1092"/>
                    </a:lnTo>
                    <a:lnTo>
                      <a:pt x="239" y="1073"/>
                    </a:lnTo>
                    <a:lnTo>
                      <a:pt x="230" y="1056"/>
                    </a:lnTo>
                    <a:close/>
                    <a:moveTo>
                      <a:pt x="296" y="1019"/>
                    </a:moveTo>
                    <a:lnTo>
                      <a:pt x="263" y="1038"/>
                    </a:lnTo>
                    <a:lnTo>
                      <a:pt x="272" y="1054"/>
                    </a:lnTo>
                    <a:lnTo>
                      <a:pt x="305" y="1033"/>
                    </a:lnTo>
                    <a:lnTo>
                      <a:pt x="296" y="1019"/>
                    </a:lnTo>
                    <a:close/>
                    <a:moveTo>
                      <a:pt x="362" y="978"/>
                    </a:moveTo>
                    <a:lnTo>
                      <a:pt x="329" y="997"/>
                    </a:lnTo>
                    <a:lnTo>
                      <a:pt x="339" y="1014"/>
                    </a:lnTo>
                    <a:lnTo>
                      <a:pt x="372" y="995"/>
                    </a:lnTo>
                    <a:lnTo>
                      <a:pt x="362" y="978"/>
                    </a:lnTo>
                    <a:close/>
                    <a:moveTo>
                      <a:pt x="428" y="938"/>
                    </a:moveTo>
                    <a:lnTo>
                      <a:pt x="395" y="960"/>
                    </a:lnTo>
                    <a:lnTo>
                      <a:pt x="405" y="976"/>
                    </a:lnTo>
                    <a:lnTo>
                      <a:pt x="438" y="955"/>
                    </a:lnTo>
                    <a:lnTo>
                      <a:pt x="428" y="938"/>
                    </a:lnTo>
                    <a:close/>
                    <a:moveTo>
                      <a:pt x="492" y="900"/>
                    </a:moveTo>
                    <a:lnTo>
                      <a:pt x="459" y="919"/>
                    </a:lnTo>
                    <a:lnTo>
                      <a:pt x="471" y="936"/>
                    </a:lnTo>
                    <a:lnTo>
                      <a:pt x="502" y="917"/>
                    </a:lnTo>
                    <a:lnTo>
                      <a:pt x="492" y="900"/>
                    </a:lnTo>
                    <a:close/>
                    <a:moveTo>
                      <a:pt x="558" y="860"/>
                    </a:moveTo>
                    <a:lnTo>
                      <a:pt x="525" y="882"/>
                    </a:lnTo>
                    <a:lnTo>
                      <a:pt x="535" y="898"/>
                    </a:lnTo>
                    <a:lnTo>
                      <a:pt x="568" y="877"/>
                    </a:lnTo>
                    <a:lnTo>
                      <a:pt x="558" y="860"/>
                    </a:lnTo>
                    <a:close/>
                    <a:moveTo>
                      <a:pt x="625" y="822"/>
                    </a:moveTo>
                    <a:lnTo>
                      <a:pt x="592" y="841"/>
                    </a:lnTo>
                    <a:lnTo>
                      <a:pt x="601" y="858"/>
                    </a:lnTo>
                    <a:lnTo>
                      <a:pt x="634" y="839"/>
                    </a:lnTo>
                    <a:lnTo>
                      <a:pt x="625" y="822"/>
                    </a:lnTo>
                    <a:close/>
                    <a:moveTo>
                      <a:pt x="691" y="782"/>
                    </a:moveTo>
                    <a:lnTo>
                      <a:pt x="658" y="804"/>
                    </a:lnTo>
                    <a:lnTo>
                      <a:pt x="667" y="818"/>
                    </a:lnTo>
                    <a:lnTo>
                      <a:pt x="700" y="799"/>
                    </a:lnTo>
                    <a:lnTo>
                      <a:pt x="691" y="782"/>
                    </a:lnTo>
                    <a:close/>
                    <a:moveTo>
                      <a:pt x="757" y="744"/>
                    </a:moveTo>
                    <a:lnTo>
                      <a:pt x="724" y="763"/>
                    </a:lnTo>
                    <a:lnTo>
                      <a:pt x="733" y="780"/>
                    </a:lnTo>
                    <a:lnTo>
                      <a:pt x="767" y="761"/>
                    </a:lnTo>
                    <a:lnTo>
                      <a:pt x="757" y="744"/>
                    </a:lnTo>
                    <a:close/>
                    <a:moveTo>
                      <a:pt x="821" y="704"/>
                    </a:moveTo>
                    <a:lnTo>
                      <a:pt x="788" y="723"/>
                    </a:lnTo>
                    <a:lnTo>
                      <a:pt x="800" y="740"/>
                    </a:lnTo>
                    <a:lnTo>
                      <a:pt x="830" y="721"/>
                    </a:lnTo>
                    <a:lnTo>
                      <a:pt x="821" y="704"/>
                    </a:lnTo>
                    <a:close/>
                    <a:moveTo>
                      <a:pt x="887" y="666"/>
                    </a:moveTo>
                    <a:lnTo>
                      <a:pt x="854" y="685"/>
                    </a:lnTo>
                    <a:lnTo>
                      <a:pt x="863" y="702"/>
                    </a:lnTo>
                    <a:lnTo>
                      <a:pt x="897" y="683"/>
                    </a:lnTo>
                    <a:lnTo>
                      <a:pt x="887" y="666"/>
                    </a:lnTo>
                    <a:close/>
                    <a:moveTo>
                      <a:pt x="953" y="626"/>
                    </a:moveTo>
                    <a:lnTo>
                      <a:pt x="920" y="645"/>
                    </a:lnTo>
                    <a:lnTo>
                      <a:pt x="930" y="662"/>
                    </a:lnTo>
                    <a:lnTo>
                      <a:pt x="963" y="643"/>
                    </a:lnTo>
                    <a:lnTo>
                      <a:pt x="953" y="626"/>
                    </a:lnTo>
                    <a:close/>
                    <a:moveTo>
                      <a:pt x="1020" y="588"/>
                    </a:moveTo>
                    <a:lnTo>
                      <a:pt x="986" y="607"/>
                    </a:lnTo>
                    <a:lnTo>
                      <a:pt x="996" y="624"/>
                    </a:lnTo>
                    <a:lnTo>
                      <a:pt x="1029" y="603"/>
                    </a:lnTo>
                    <a:lnTo>
                      <a:pt x="1020" y="588"/>
                    </a:lnTo>
                    <a:close/>
                    <a:moveTo>
                      <a:pt x="1086" y="548"/>
                    </a:moveTo>
                    <a:lnTo>
                      <a:pt x="1053" y="567"/>
                    </a:lnTo>
                    <a:lnTo>
                      <a:pt x="1062" y="584"/>
                    </a:lnTo>
                    <a:lnTo>
                      <a:pt x="1095" y="565"/>
                    </a:lnTo>
                    <a:lnTo>
                      <a:pt x="1086" y="548"/>
                    </a:lnTo>
                    <a:close/>
                    <a:moveTo>
                      <a:pt x="1150" y="508"/>
                    </a:moveTo>
                    <a:lnTo>
                      <a:pt x="1116" y="529"/>
                    </a:lnTo>
                    <a:lnTo>
                      <a:pt x="1128" y="546"/>
                    </a:lnTo>
                    <a:lnTo>
                      <a:pt x="1159" y="525"/>
                    </a:lnTo>
                    <a:lnTo>
                      <a:pt x="1150" y="508"/>
                    </a:lnTo>
                    <a:close/>
                    <a:moveTo>
                      <a:pt x="1216" y="470"/>
                    </a:moveTo>
                    <a:lnTo>
                      <a:pt x="1183" y="489"/>
                    </a:lnTo>
                    <a:lnTo>
                      <a:pt x="1192" y="506"/>
                    </a:lnTo>
                    <a:lnTo>
                      <a:pt x="1225" y="487"/>
                    </a:lnTo>
                    <a:lnTo>
                      <a:pt x="1216" y="470"/>
                    </a:lnTo>
                    <a:close/>
                    <a:moveTo>
                      <a:pt x="1282" y="430"/>
                    </a:moveTo>
                    <a:lnTo>
                      <a:pt x="1249" y="451"/>
                    </a:lnTo>
                    <a:lnTo>
                      <a:pt x="1258" y="468"/>
                    </a:lnTo>
                    <a:lnTo>
                      <a:pt x="1291" y="447"/>
                    </a:lnTo>
                    <a:lnTo>
                      <a:pt x="1282" y="430"/>
                    </a:lnTo>
                    <a:close/>
                    <a:moveTo>
                      <a:pt x="1348" y="392"/>
                    </a:moveTo>
                    <a:lnTo>
                      <a:pt x="1315" y="411"/>
                    </a:lnTo>
                    <a:lnTo>
                      <a:pt x="1325" y="428"/>
                    </a:lnTo>
                    <a:lnTo>
                      <a:pt x="1358" y="409"/>
                    </a:lnTo>
                    <a:lnTo>
                      <a:pt x="1348" y="392"/>
                    </a:lnTo>
                    <a:close/>
                    <a:moveTo>
                      <a:pt x="1414" y="352"/>
                    </a:moveTo>
                    <a:lnTo>
                      <a:pt x="1381" y="373"/>
                    </a:lnTo>
                    <a:lnTo>
                      <a:pt x="1391" y="387"/>
                    </a:lnTo>
                    <a:lnTo>
                      <a:pt x="1424" y="368"/>
                    </a:lnTo>
                    <a:lnTo>
                      <a:pt x="1414" y="352"/>
                    </a:lnTo>
                    <a:close/>
                    <a:moveTo>
                      <a:pt x="1478" y="314"/>
                    </a:moveTo>
                    <a:lnTo>
                      <a:pt x="1445" y="333"/>
                    </a:lnTo>
                    <a:lnTo>
                      <a:pt x="1457" y="350"/>
                    </a:lnTo>
                    <a:lnTo>
                      <a:pt x="1488" y="331"/>
                    </a:lnTo>
                    <a:lnTo>
                      <a:pt x="1478" y="314"/>
                    </a:lnTo>
                    <a:close/>
                    <a:moveTo>
                      <a:pt x="1544" y="274"/>
                    </a:moveTo>
                    <a:lnTo>
                      <a:pt x="1511" y="295"/>
                    </a:lnTo>
                    <a:lnTo>
                      <a:pt x="1521" y="309"/>
                    </a:lnTo>
                    <a:lnTo>
                      <a:pt x="1554" y="290"/>
                    </a:lnTo>
                    <a:lnTo>
                      <a:pt x="1544" y="274"/>
                    </a:lnTo>
                    <a:close/>
                    <a:moveTo>
                      <a:pt x="1611" y="236"/>
                    </a:moveTo>
                    <a:lnTo>
                      <a:pt x="1578" y="255"/>
                    </a:lnTo>
                    <a:lnTo>
                      <a:pt x="1587" y="272"/>
                    </a:lnTo>
                    <a:lnTo>
                      <a:pt x="1620" y="253"/>
                    </a:lnTo>
                    <a:lnTo>
                      <a:pt x="1611" y="236"/>
                    </a:lnTo>
                    <a:close/>
                    <a:moveTo>
                      <a:pt x="1677" y="196"/>
                    </a:moveTo>
                    <a:lnTo>
                      <a:pt x="1644" y="215"/>
                    </a:lnTo>
                    <a:lnTo>
                      <a:pt x="1653" y="231"/>
                    </a:lnTo>
                    <a:lnTo>
                      <a:pt x="1686" y="212"/>
                    </a:lnTo>
                    <a:lnTo>
                      <a:pt x="1677" y="196"/>
                    </a:lnTo>
                    <a:close/>
                    <a:moveTo>
                      <a:pt x="1743" y="158"/>
                    </a:moveTo>
                    <a:lnTo>
                      <a:pt x="1710" y="177"/>
                    </a:lnTo>
                    <a:lnTo>
                      <a:pt x="1719" y="194"/>
                    </a:lnTo>
                    <a:lnTo>
                      <a:pt x="1752" y="172"/>
                    </a:lnTo>
                    <a:lnTo>
                      <a:pt x="1743" y="158"/>
                    </a:lnTo>
                    <a:close/>
                    <a:moveTo>
                      <a:pt x="1807" y="118"/>
                    </a:moveTo>
                    <a:lnTo>
                      <a:pt x="1774" y="137"/>
                    </a:lnTo>
                    <a:lnTo>
                      <a:pt x="1783" y="153"/>
                    </a:lnTo>
                    <a:lnTo>
                      <a:pt x="1816" y="134"/>
                    </a:lnTo>
                    <a:lnTo>
                      <a:pt x="1807" y="118"/>
                    </a:lnTo>
                    <a:close/>
                    <a:moveTo>
                      <a:pt x="1873" y="80"/>
                    </a:moveTo>
                    <a:lnTo>
                      <a:pt x="1840" y="99"/>
                    </a:lnTo>
                    <a:lnTo>
                      <a:pt x="1849" y="116"/>
                    </a:lnTo>
                    <a:lnTo>
                      <a:pt x="1883" y="94"/>
                    </a:lnTo>
                    <a:lnTo>
                      <a:pt x="1873" y="80"/>
                    </a:lnTo>
                    <a:close/>
                    <a:moveTo>
                      <a:pt x="1939" y="40"/>
                    </a:moveTo>
                    <a:lnTo>
                      <a:pt x="1906" y="59"/>
                    </a:lnTo>
                    <a:lnTo>
                      <a:pt x="1916" y="75"/>
                    </a:lnTo>
                    <a:lnTo>
                      <a:pt x="1949" y="56"/>
                    </a:lnTo>
                    <a:lnTo>
                      <a:pt x="1939" y="40"/>
                    </a:lnTo>
                    <a:close/>
                    <a:moveTo>
                      <a:pt x="2005" y="0"/>
                    </a:moveTo>
                    <a:lnTo>
                      <a:pt x="1972" y="21"/>
                    </a:lnTo>
                    <a:lnTo>
                      <a:pt x="1982" y="37"/>
                    </a:lnTo>
                    <a:lnTo>
                      <a:pt x="2015" y="16"/>
                    </a:lnTo>
                    <a:lnTo>
                      <a:pt x="2005" y="0"/>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39" name="Freeform 14"/>
              <p:cNvSpPr>
                <a:spLocks noEditPoints="1"/>
              </p:cNvSpPr>
              <p:nvPr/>
            </p:nvSpPr>
            <p:spPr bwMode="auto">
              <a:xfrm>
                <a:off x="4816778" y="4492394"/>
                <a:ext cx="1675447" cy="1006099"/>
              </a:xfrm>
              <a:custGeom>
                <a:avLst/>
                <a:gdLst>
                  <a:gd name="T0" fmla="*/ 8315 w 2015"/>
                  <a:gd name="T1" fmla="*/ 1006099 h 1210"/>
                  <a:gd name="T2" fmla="*/ 83149 w 2015"/>
                  <a:gd name="T3" fmla="*/ 943737 h 1210"/>
                  <a:gd name="T4" fmla="*/ 90632 w 2015"/>
                  <a:gd name="T5" fmla="*/ 957041 h 1210"/>
                  <a:gd name="T6" fmla="*/ 108093 w 2015"/>
                  <a:gd name="T7" fmla="*/ 927939 h 1210"/>
                  <a:gd name="T8" fmla="*/ 136364 w 2015"/>
                  <a:gd name="T9" fmla="*/ 912141 h 1210"/>
                  <a:gd name="T10" fmla="*/ 171286 w 2015"/>
                  <a:gd name="T11" fmla="*/ 907984 h 1210"/>
                  <a:gd name="T12" fmla="*/ 246120 w 2015"/>
                  <a:gd name="T13" fmla="*/ 847285 h 1210"/>
                  <a:gd name="T14" fmla="*/ 253604 w 2015"/>
                  <a:gd name="T15" fmla="*/ 858926 h 1210"/>
                  <a:gd name="T16" fmla="*/ 273559 w 2015"/>
                  <a:gd name="T17" fmla="*/ 828992 h 1210"/>
                  <a:gd name="T18" fmla="*/ 300998 w 2015"/>
                  <a:gd name="T19" fmla="*/ 813194 h 1210"/>
                  <a:gd name="T20" fmla="*/ 336752 w 2015"/>
                  <a:gd name="T21" fmla="*/ 811531 h 1210"/>
                  <a:gd name="T22" fmla="*/ 409092 w 2015"/>
                  <a:gd name="T23" fmla="*/ 748338 h 1210"/>
                  <a:gd name="T24" fmla="*/ 417407 w 2015"/>
                  <a:gd name="T25" fmla="*/ 762473 h 1210"/>
                  <a:gd name="T26" fmla="*/ 436531 w 2015"/>
                  <a:gd name="T27" fmla="*/ 733371 h 1210"/>
                  <a:gd name="T28" fmla="*/ 463970 w 2015"/>
                  <a:gd name="T29" fmla="*/ 715079 h 1210"/>
                  <a:gd name="T30" fmla="*/ 499724 w 2015"/>
                  <a:gd name="T31" fmla="*/ 713416 h 1210"/>
                  <a:gd name="T32" fmla="*/ 574558 w 2015"/>
                  <a:gd name="T33" fmla="*/ 650223 h 1210"/>
                  <a:gd name="T34" fmla="*/ 582041 w 2015"/>
                  <a:gd name="T35" fmla="*/ 664358 h 1210"/>
                  <a:gd name="T36" fmla="*/ 601997 w 2015"/>
                  <a:gd name="T37" fmla="*/ 634424 h 1210"/>
                  <a:gd name="T38" fmla="*/ 629436 w 2015"/>
                  <a:gd name="T39" fmla="*/ 618626 h 1210"/>
                  <a:gd name="T40" fmla="*/ 665190 w 2015"/>
                  <a:gd name="T41" fmla="*/ 615300 h 1210"/>
                  <a:gd name="T42" fmla="*/ 737529 w 2015"/>
                  <a:gd name="T43" fmla="*/ 553770 h 1210"/>
                  <a:gd name="T44" fmla="*/ 745844 w 2015"/>
                  <a:gd name="T45" fmla="*/ 567905 h 1210"/>
                  <a:gd name="T46" fmla="*/ 764968 w 2015"/>
                  <a:gd name="T47" fmla="*/ 536309 h 1210"/>
                  <a:gd name="T48" fmla="*/ 792407 w 2015"/>
                  <a:gd name="T49" fmla="*/ 520511 h 1210"/>
                  <a:gd name="T50" fmla="*/ 828161 w 2015"/>
                  <a:gd name="T51" fmla="*/ 518848 h 1210"/>
                  <a:gd name="T52" fmla="*/ 902995 w 2015"/>
                  <a:gd name="T53" fmla="*/ 455655 h 1210"/>
                  <a:gd name="T54" fmla="*/ 910479 w 2015"/>
                  <a:gd name="T55" fmla="*/ 469790 h 1210"/>
                  <a:gd name="T56" fmla="*/ 927940 w 2015"/>
                  <a:gd name="T57" fmla="*/ 439857 h 1210"/>
                  <a:gd name="T58" fmla="*/ 956210 w 2015"/>
                  <a:gd name="T59" fmla="*/ 422395 h 1210"/>
                  <a:gd name="T60" fmla="*/ 991133 w 2015"/>
                  <a:gd name="T61" fmla="*/ 420732 h 1210"/>
                  <a:gd name="T62" fmla="*/ 1065967 w 2015"/>
                  <a:gd name="T63" fmla="*/ 357539 h 1210"/>
                  <a:gd name="T64" fmla="*/ 1073450 w 2015"/>
                  <a:gd name="T65" fmla="*/ 371675 h 1210"/>
                  <a:gd name="T66" fmla="*/ 1093406 w 2015"/>
                  <a:gd name="T67" fmla="*/ 341741 h 1210"/>
                  <a:gd name="T68" fmla="*/ 1120845 w 2015"/>
                  <a:gd name="T69" fmla="*/ 325943 h 1210"/>
                  <a:gd name="T70" fmla="*/ 1156599 w 2015"/>
                  <a:gd name="T71" fmla="*/ 321785 h 1210"/>
                  <a:gd name="T72" fmla="*/ 1228938 w 2015"/>
                  <a:gd name="T73" fmla="*/ 261087 h 1210"/>
                  <a:gd name="T74" fmla="*/ 1237253 w 2015"/>
                  <a:gd name="T75" fmla="*/ 275222 h 1210"/>
                  <a:gd name="T76" fmla="*/ 1256377 w 2015"/>
                  <a:gd name="T77" fmla="*/ 245289 h 1210"/>
                  <a:gd name="T78" fmla="*/ 1283816 w 2015"/>
                  <a:gd name="T79" fmla="*/ 227827 h 1210"/>
                  <a:gd name="T80" fmla="*/ 1319570 w 2015"/>
                  <a:gd name="T81" fmla="*/ 226164 h 1210"/>
                  <a:gd name="T82" fmla="*/ 1394404 w 2015"/>
                  <a:gd name="T83" fmla="*/ 162971 h 1210"/>
                  <a:gd name="T84" fmla="*/ 1401888 w 2015"/>
                  <a:gd name="T85" fmla="*/ 176275 h 1210"/>
                  <a:gd name="T86" fmla="*/ 1421843 w 2015"/>
                  <a:gd name="T87" fmla="*/ 147173 h 1210"/>
                  <a:gd name="T88" fmla="*/ 1449282 w 2015"/>
                  <a:gd name="T89" fmla="*/ 131375 h 1210"/>
                  <a:gd name="T90" fmla="*/ 1482542 w 2015"/>
                  <a:gd name="T91" fmla="*/ 127217 h 1210"/>
                  <a:gd name="T92" fmla="*/ 1557376 w 2015"/>
                  <a:gd name="T93" fmla="*/ 66519 h 1210"/>
                  <a:gd name="T94" fmla="*/ 1565691 w 2015"/>
                  <a:gd name="T95" fmla="*/ 78160 h 1210"/>
                  <a:gd name="T96" fmla="*/ 1584815 w 2015"/>
                  <a:gd name="T97" fmla="*/ 49058 h 1210"/>
                  <a:gd name="T98" fmla="*/ 1612254 w 2015"/>
                  <a:gd name="T99" fmla="*/ 33259 h 1210"/>
                  <a:gd name="T100" fmla="*/ 1648008 w 2015"/>
                  <a:gd name="T101" fmla="*/ 30765 h 1210"/>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015" h="1210">
                    <a:moveTo>
                      <a:pt x="34" y="1175"/>
                    </a:moveTo>
                    <a:lnTo>
                      <a:pt x="0" y="1194"/>
                    </a:lnTo>
                    <a:lnTo>
                      <a:pt x="10" y="1210"/>
                    </a:lnTo>
                    <a:lnTo>
                      <a:pt x="43" y="1191"/>
                    </a:lnTo>
                    <a:lnTo>
                      <a:pt x="34" y="1175"/>
                    </a:lnTo>
                    <a:moveTo>
                      <a:pt x="100" y="1135"/>
                    </a:moveTo>
                    <a:lnTo>
                      <a:pt x="67" y="1153"/>
                    </a:lnTo>
                    <a:lnTo>
                      <a:pt x="76" y="1170"/>
                    </a:lnTo>
                    <a:lnTo>
                      <a:pt x="109" y="1151"/>
                    </a:lnTo>
                    <a:lnTo>
                      <a:pt x="100" y="1135"/>
                    </a:lnTo>
                    <a:moveTo>
                      <a:pt x="164" y="1097"/>
                    </a:moveTo>
                    <a:lnTo>
                      <a:pt x="130" y="1116"/>
                    </a:lnTo>
                    <a:lnTo>
                      <a:pt x="142" y="1132"/>
                    </a:lnTo>
                    <a:lnTo>
                      <a:pt x="173" y="1111"/>
                    </a:lnTo>
                    <a:lnTo>
                      <a:pt x="164" y="1097"/>
                    </a:lnTo>
                    <a:moveTo>
                      <a:pt x="230" y="1056"/>
                    </a:moveTo>
                    <a:lnTo>
                      <a:pt x="197" y="1075"/>
                    </a:lnTo>
                    <a:lnTo>
                      <a:pt x="206" y="1092"/>
                    </a:lnTo>
                    <a:lnTo>
                      <a:pt x="239" y="1073"/>
                    </a:lnTo>
                    <a:lnTo>
                      <a:pt x="230" y="1056"/>
                    </a:lnTo>
                    <a:moveTo>
                      <a:pt x="296" y="1019"/>
                    </a:moveTo>
                    <a:lnTo>
                      <a:pt x="263" y="1038"/>
                    </a:lnTo>
                    <a:lnTo>
                      <a:pt x="272" y="1054"/>
                    </a:lnTo>
                    <a:lnTo>
                      <a:pt x="305" y="1033"/>
                    </a:lnTo>
                    <a:lnTo>
                      <a:pt x="296" y="1019"/>
                    </a:lnTo>
                    <a:moveTo>
                      <a:pt x="362" y="978"/>
                    </a:moveTo>
                    <a:lnTo>
                      <a:pt x="329" y="997"/>
                    </a:lnTo>
                    <a:lnTo>
                      <a:pt x="339" y="1014"/>
                    </a:lnTo>
                    <a:lnTo>
                      <a:pt x="372" y="995"/>
                    </a:lnTo>
                    <a:lnTo>
                      <a:pt x="362" y="978"/>
                    </a:lnTo>
                    <a:moveTo>
                      <a:pt x="428" y="938"/>
                    </a:moveTo>
                    <a:lnTo>
                      <a:pt x="395" y="960"/>
                    </a:lnTo>
                    <a:lnTo>
                      <a:pt x="405" y="976"/>
                    </a:lnTo>
                    <a:lnTo>
                      <a:pt x="438" y="955"/>
                    </a:lnTo>
                    <a:lnTo>
                      <a:pt x="428" y="938"/>
                    </a:lnTo>
                    <a:moveTo>
                      <a:pt x="492" y="900"/>
                    </a:moveTo>
                    <a:lnTo>
                      <a:pt x="459" y="919"/>
                    </a:lnTo>
                    <a:lnTo>
                      <a:pt x="471" y="936"/>
                    </a:lnTo>
                    <a:lnTo>
                      <a:pt x="502" y="917"/>
                    </a:lnTo>
                    <a:lnTo>
                      <a:pt x="492" y="900"/>
                    </a:lnTo>
                    <a:moveTo>
                      <a:pt x="558" y="860"/>
                    </a:moveTo>
                    <a:lnTo>
                      <a:pt x="525" y="882"/>
                    </a:lnTo>
                    <a:lnTo>
                      <a:pt x="535" y="898"/>
                    </a:lnTo>
                    <a:lnTo>
                      <a:pt x="568" y="877"/>
                    </a:lnTo>
                    <a:lnTo>
                      <a:pt x="558" y="860"/>
                    </a:lnTo>
                    <a:moveTo>
                      <a:pt x="625" y="822"/>
                    </a:moveTo>
                    <a:lnTo>
                      <a:pt x="592" y="841"/>
                    </a:lnTo>
                    <a:lnTo>
                      <a:pt x="601" y="858"/>
                    </a:lnTo>
                    <a:lnTo>
                      <a:pt x="634" y="839"/>
                    </a:lnTo>
                    <a:lnTo>
                      <a:pt x="625" y="822"/>
                    </a:lnTo>
                    <a:moveTo>
                      <a:pt x="691" y="782"/>
                    </a:moveTo>
                    <a:lnTo>
                      <a:pt x="658" y="804"/>
                    </a:lnTo>
                    <a:lnTo>
                      <a:pt x="667" y="818"/>
                    </a:lnTo>
                    <a:lnTo>
                      <a:pt x="700" y="799"/>
                    </a:lnTo>
                    <a:lnTo>
                      <a:pt x="691" y="782"/>
                    </a:lnTo>
                    <a:moveTo>
                      <a:pt x="757" y="744"/>
                    </a:moveTo>
                    <a:lnTo>
                      <a:pt x="724" y="763"/>
                    </a:lnTo>
                    <a:lnTo>
                      <a:pt x="733" y="780"/>
                    </a:lnTo>
                    <a:lnTo>
                      <a:pt x="767" y="761"/>
                    </a:lnTo>
                    <a:lnTo>
                      <a:pt x="757" y="744"/>
                    </a:lnTo>
                    <a:moveTo>
                      <a:pt x="821" y="704"/>
                    </a:moveTo>
                    <a:lnTo>
                      <a:pt x="788" y="723"/>
                    </a:lnTo>
                    <a:lnTo>
                      <a:pt x="800" y="740"/>
                    </a:lnTo>
                    <a:lnTo>
                      <a:pt x="830" y="721"/>
                    </a:lnTo>
                    <a:lnTo>
                      <a:pt x="821" y="704"/>
                    </a:lnTo>
                    <a:moveTo>
                      <a:pt x="887" y="666"/>
                    </a:moveTo>
                    <a:lnTo>
                      <a:pt x="854" y="685"/>
                    </a:lnTo>
                    <a:lnTo>
                      <a:pt x="863" y="702"/>
                    </a:lnTo>
                    <a:lnTo>
                      <a:pt x="897" y="683"/>
                    </a:lnTo>
                    <a:lnTo>
                      <a:pt x="887" y="666"/>
                    </a:lnTo>
                    <a:moveTo>
                      <a:pt x="953" y="626"/>
                    </a:moveTo>
                    <a:lnTo>
                      <a:pt x="920" y="645"/>
                    </a:lnTo>
                    <a:lnTo>
                      <a:pt x="930" y="662"/>
                    </a:lnTo>
                    <a:lnTo>
                      <a:pt x="963" y="643"/>
                    </a:lnTo>
                    <a:lnTo>
                      <a:pt x="953" y="626"/>
                    </a:lnTo>
                    <a:moveTo>
                      <a:pt x="1020" y="588"/>
                    </a:moveTo>
                    <a:lnTo>
                      <a:pt x="986" y="607"/>
                    </a:lnTo>
                    <a:lnTo>
                      <a:pt x="996" y="624"/>
                    </a:lnTo>
                    <a:lnTo>
                      <a:pt x="1029" y="603"/>
                    </a:lnTo>
                    <a:lnTo>
                      <a:pt x="1020" y="588"/>
                    </a:lnTo>
                    <a:moveTo>
                      <a:pt x="1086" y="548"/>
                    </a:moveTo>
                    <a:lnTo>
                      <a:pt x="1053" y="567"/>
                    </a:lnTo>
                    <a:lnTo>
                      <a:pt x="1062" y="584"/>
                    </a:lnTo>
                    <a:lnTo>
                      <a:pt x="1095" y="565"/>
                    </a:lnTo>
                    <a:lnTo>
                      <a:pt x="1086" y="548"/>
                    </a:lnTo>
                    <a:moveTo>
                      <a:pt x="1150" y="508"/>
                    </a:moveTo>
                    <a:lnTo>
                      <a:pt x="1116" y="529"/>
                    </a:lnTo>
                    <a:lnTo>
                      <a:pt x="1128" y="546"/>
                    </a:lnTo>
                    <a:lnTo>
                      <a:pt x="1159" y="525"/>
                    </a:lnTo>
                    <a:lnTo>
                      <a:pt x="1150" y="508"/>
                    </a:lnTo>
                    <a:moveTo>
                      <a:pt x="1216" y="470"/>
                    </a:moveTo>
                    <a:lnTo>
                      <a:pt x="1183" y="489"/>
                    </a:lnTo>
                    <a:lnTo>
                      <a:pt x="1192" y="506"/>
                    </a:lnTo>
                    <a:lnTo>
                      <a:pt x="1225" y="487"/>
                    </a:lnTo>
                    <a:lnTo>
                      <a:pt x="1216" y="470"/>
                    </a:lnTo>
                    <a:moveTo>
                      <a:pt x="1282" y="430"/>
                    </a:moveTo>
                    <a:lnTo>
                      <a:pt x="1249" y="451"/>
                    </a:lnTo>
                    <a:lnTo>
                      <a:pt x="1258" y="468"/>
                    </a:lnTo>
                    <a:lnTo>
                      <a:pt x="1291" y="447"/>
                    </a:lnTo>
                    <a:lnTo>
                      <a:pt x="1282" y="430"/>
                    </a:lnTo>
                    <a:moveTo>
                      <a:pt x="1348" y="392"/>
                    </a:moveTo>
                    <a:lnTo>
                      <a:pt x="1315" y="411"/>
                    </a:lnTo>
                    <a:lnTo>
                      <a:pt x="1325" y="428"/>
                    </a:lnTo>
                    <a:lnTo>
                      <a:pt x="1358" y="409"/>
                    </a:lnTo>
                    <a:lnTo>
                      <a:pt x="1348" y="392"/>
                    </a:lnTo>
                    <a:moveTo>
                      <a:pt x="1414" y="352"/>
                    </a:moveTo>
                    <a:lnTo>
                      <a:pt x="1381" y="373"/>
                    </a:lnTo>
                    <a:lnTo>
                      <a:pt x="1391" y="387"/>
                    </a:lnTo>
                    <a:lnTo>
                      <a:pt x="1424" y="368"/>
                    </a:lnTo>
                    <a:lnTo>
                      <a:pt x="1414" y="352"/>
                    </a:lnTo>
                    <a:moveTo>
                      <a:pt x="1478" y="314"/>
                    </a:moveTo>
                    <a:lnTo>
                      <a:pt x="1445" y="333"/>
                    </a:lnTo>
                    <a:lnTo>
                      <a:pt x="1457" y="350"/>
                    </a:lnTo>
                    <a:lnTo>
                      <a:pt x="1488" y="331"/>
                    </a:lnTo>
                    <a:lnTo>
                      <a:pt x="1478" y="314"/>
                    </a:lnTo>
                    <a:moveTo>
                      <a:pt x="1544" y="274"/>
                    </a:moveTo>
                    <a:lnTo>
                      <a:pt x="1511" y="295"/>
                    </a:lnTo>
                    <a:lnTo>
                      <a:pt x="1521" y="309"/>
                    </a:lnTo>
                    <a:lnTo>
                      <a:pt x="1554" y="290"/>
                    </a:lnTo>
                    <a:lnTo>
                      <a:pt x="1544" y="274"/>
                    </a:lnTo>
                    <a:moveTo>
                      <a:pt x="1611" y="236"/>
                    </a:moveTo>
                    <a:lnTo>
                      <a:pt x="1578" y="255"/>
                    </a:lnTo>
                    <a:lnTo>
                      <a:pt x="1587" y="272"/>
                    </a:lnTo>
                    <a:lnTo>
                      <a:pt x="1620" y="253"/>
                    </a:lnTo>
                    <a:lnTo>
                      <a:pt x="1611" y="236"/>
                    </a:lnTo>
                    <a:moveTo>
                      <a:pt x="1677" y="196"/>
                    </a:moveTo>
                    <a:lnTo>
                      <a:pt x="1644" y="215"/>
                    </a:lnTo>
                    <a:lnTo>
                      <a:pt x="1653" y="231"/>
                    </a:lnTo>
                    <a:lnTo>
                      <a:pt x="1686" y="212"/>
                    </a:lnTo>
                    <a:lnTo>
                      <a:pt x="1677" y="196"/>
                    </a:lnTo>
                    <a:moveTo>
                      <a:pt x="1743" y="158"/>
                    </a:moveTo>
                    <a:lnTo>
                      <a:pt x="1710" y="177"/>
                    </a:lnTo>
                    <a:lnTo>
                      <a:pt x="1719" y="194"/>
                    </a:lnTo>
                    <a:lnTo>
                      <a:pt x="1752" y="172"/>
                    </a:lnTo>
                    <a:lnTo>
                      <a:pt x="1743" y="158"/>
                    </a:lnTo>
                    <a:moveTo>
                      <a:pt x="1807" y="118"/>
                    </a:moveTo>
                    <a:lnTo>
                      <a:pt x="1774" y="137"/>
                    </a:lnTo>
                    <a:lnTo>
                      <a:pt x="1783" y="153"/>
                    </a:lnTo>
                    <a:lnTo>
                      <a:pt x="1816" y="134"/>
                    </a:lnTo>
                    <a:lnTo>
                      <a:pt x="1807" y="118"/>
                    </a:lnTo>
                    <a:moveTo>
                      <a:pt x="1873" y="80"/>
                    </a:moveTo>
                    <a:lnTo>
                      <a:pt x="1840" y="99"/>
                    </a:lnTo>
                    <a:lnTo>
                      <a:pt x="1849" y="116"/>
                    </a:lnTo>
                    <a:lnTo>
                      <a:pt x="1883" y="94"/>
                    </a:lnTo>
                    <a:lnTo>
                      <a:pt x="1873" y="80"/>
                    </a:lnTo>
                    <a:moveTo>
                      <a:pt x="1939" y="40"/>
                    </a:moveTo>
                    <a:lnTo>
                      <a:pt x="1906" y="59"/>
                    </a:lnTo>
                    <a:lnTo>
                      <a:pt x="1916" y="75"/>
                    </a:lnTo>
                    <a:lnTo>
                      <a:pt x="1949" y="56"/>
                    </a:lnTo>
                    <a:lnTo>
                      <a:pt x="1939" y="40"/>
                    </a:lnTo>
                    <a:moveTo>
                      <a:pt x="2005" y="0"/>
                    </a:moveTo>
                    <a:lnTo>
                      <a:pt x="1972" y="21"/>
                    </a:lnTo>
                    <a:lnTo>
                      <a:pt x="1982" y="37"/>
                    </a:lnTo>
                    <a:lnTo>
                      <a:pt x="2015" y="16"/>
                    </a:lnTo>
                    <a:lnTo>
                      <a:pt x="2005" y="0"/>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0" name="Freeform 17"/>
              <p:cNvSpPr>
                <a:spLocks noEditPoints="1"/>
              </p:cNvSpPr>
              <p:nvPr/>
            </p:nvSpPr>
            <p:spPr bwMode="auto">
              <a:xfrm>
                <a:off x="4571489" y="3434742"/>
                <a:ext cx="216187" cy="2081212"/>
              </a:xfrm>
              <a:custGeom>
                <a:avLst/>
                <a:gdLst>
                  <a:gd name="T0" fmla="*/ 216187 w 260"/>
                  <a:gd name="T1" fmla="*/ 2079549 h 2503"/>
                  <a:gd name="T2" fmla="*/ 192905 w 260"/>
                  <a:gd name="T3" fmla="*/ 2004715 h 2503"/>
                  <a:gd name="T4" fmla="*/ 208704 w 260"/>
                  <a:gd name="T5" fmla="*/ 2003052 h 2503"/>
                  <a:gd name="T6" fmla="*/ 190411 w 260"/>
                  <a:gd name="T7" fmla="*/ 1973119 h 2503"/>
                  <a:gd name="T8" fmla="*/ 187085 w 260"/>
                  <a:gd name="T9" fmla="*/ 1942354 h 2503"/>
                  <a:gd name="T10" fmla="*/ 200389 w 260"/>
                  <a:gd name="T11" fmla="*/ 1908263 h 2503"/>
                  <a:gd name="T12" fmla="*/ 174613 w 260"/>
                  <a:gd name="T13" fmla="*/ 1815968 h 2503"/>
                  <a:gd name="T14" fmla="*/ 190411 w 260"/>
                  <a:gd name="T15" fmla="*/ 1815968 h 2503"/>
                  <a:gd name="T16" fmla="*/ 172950 w 260"/>
                  <a:gd name="T17" fmla="*/ 1786866 h 2503"/>
                  <a:gd name="T18" fmla="*/ 168792 w 260"/>
                  <a:gd name="T19" fmla="*/ 1755269 h 2503"/>
                  <a:gd name="T20" fmla="*/ 182927 w 260"/>
                  <a:gd name="T21" fmla="*/ 1722010 h 2503"/>
                  <a:gd name="T22" fmla="*/ 157151 w 260"/>
                  <a:gd name="T23" fmla="*/ 1629715 h 2503"/>
                  <a:gd name="T24" fmla="*/ 172950 w 260"/>
                  <a:gd name="T25" fmla="*/ 1627220 h 2503"/>
                  <a:gd name="T26" fmla="*/ 155488 w 260"/>
                  <a:gd name="T27" fmla="*/ 1598118 h 2503"/>
                  <a:gd name="T28" fmla="*/ 151331 w 260"/>
                  <a:gd name="T29" fmla="*/ 1566522 h 2503"/>
                  <a:gd name="T30" fmla="*/ 162972 w 260"/>
                  <a:gd name="T31" fmla="*/ 1533262 h 2503"/>
                  <a:gd name="T32" fmla="*/ 139690 w 260"/>
                  <a:gd name="T33" fmla="*/ 1440967 h 2503"/>
                  <a:gd name="T34" fmla="*/ 155488 w 260"/>
                  <a:gd name="T35" fmla="*/ 1440967 h 2503"/>
                  <a:gd name="T36" fmla="*/ 135533 w 260"/>
                  <a:gd name="T37" fmla="*/ 1409370 h 2503"/>
                  <a:gd name="T38" fmla="*/ 133870 w 260"/>
                  <a:gd name="T39" fmla="*/ 1379437 h 2503"/>
                  <a:gd name="T40" fmla="*/ 145510 w 260"/>
                  <a:gd name="T41" fmla="*/ 1346177 h 2503"/>
                  <a:gd name="T42" fmla="*/ 121397 w 260"/>
                  <a:gd name="T43" fmla="*/ 1253882 h 2503"/>
                  <a:gd name="T44" fmla="*/ 137196 w 260"/>
                  <a:gd name="T45" fmla="*/ 1252219 h 2503"/>
                  <a:gd name="T46" fmla="*/ 118071 w 260"/>
                  <a:gd name="T47" fmla="*/ 1222286 h 2503"/>
                  <a:gd name="T48" fmla="*/ 115577 w 260"/>
                  <a:gd name="T49" fmla="*/ 1190689 h 2503"/>
                  <a:gd name="T50" fmla="*/ 128049 w 260"/>
                  <a:gd name="T51" fmla="*/ 1157430 h 2503"/>
                  <a:gd name="T52" fmla="*/ 102273 w 260"/>
                  <a:gd name="T53" fmla="*/ 1065135 h 2503"/>
                  <a:gd name="T54" fmla="*/ 118071 w 260"/>
                  <a:gd name="T55" fmla="*/ 1063472 h 2503"/>
                  <a:gd name="T56" fmla="*/ 99779 w 260"/>
                  <a:gd name="T57" fmla="*/ 1033538 h 2503"/>
                  <a:gd name="T58" fmla="*/ 96453 w 260"/>
                  <a:gd name="T59" fmla="*/ 1001942 h 2503"/>
                  <a:gd name="T60" fmla="*/ 109756 w 260"/>
                  <a:gd name="T61" fmla="*/ 971177 h 2503"/>
                  <a:gd name="T62" fmla="*/ 84812 w 260"/>
                  <a:gd name="T63" fmla="*/ 878882 h 2503"/>
                  <a:gd name="T64" fmla="*/ 99779 w 260"/>
                  <a:gd name="T65" fmla="*/ 876387 h 2503"/>
                  <a:gd name="T66" fmla="*/ 82317 w 260"/>
                  <a:gd name="T67" fmla="*/ 847285 h 2503"/>
                  <a:gd name="T68" fmla="*/ 78160 w 260"/>
                  <a:gd name="T69" fmla="*/ 815689 h 2503"/>
                  <a:gd name="T70" fmla="*/ 92295 w 260"/>
                  <a:gd name="T71" fmla="*/ 782429 h 2503"/>
                  <a:gd name="T72" fmla="*/ 66519 w 260"/>
                  <a:gd name="T73" fmla="*/ 690134 h 2503"/>
                  <a:gd name="T74" fmla="*/ 82317 w 260"/>
                  <a:gd name="T75" fmla="*/ 687640 h 2503"/>
                  <a:gd name="T76" fmla="*/ 64856 w 260"/>
                  <a:gd name="T77" fmla="*/ 658538 h 2503"/>
                  <a:gd name="T78" fmla="*/ 60699 w 260"/>
                  <a:gd name="T79" fmla="*/ 626941 h 2503"/>
                  <a:gd name="T80" fmla="*/ 72339 w 260"/>
                  <a:gd name="T81" fmla="*/ 595345 h 2503"/>
                  <a:gd name="T82" fmla="*/ 49058 w 260"/>
                  <a:gd name="T83" fmla="*/ 503050 h 2503"/>
                  <a:gd name="T84" fmla="*/ 64856 w 260"/>
                  <a:gd name="T85" fmla="*/ 501387 h 2503"/>
                  <a:gd name="T86" fmla="*/ 44900 w 260"/>
                  <a:gd name="T87" fmla="*/ 471453 h 2503"/>
                  <a:gd name="T88" fmla="*/ 43237 w 260"/>
                  <a:gd name="T89" fmla="*/ 439857 h 2503"/>
                  <a:gd name="T90" fmla="*/ 54878 w 260"/>
                  <a:gd name="T91" fmla="*/ 406597 h 2503"/>
                  <a:gd name="T92" fmla="*/ 31597 w 260"/>
                  <a:gd name="T93" fmla="*/ 314302 h 2503"/>
                  <a:gd name="T94" fmla="*/ 47395 w 260"/>
                  <a:gd name="T95" fmla="*/ 312639 h 2503"/>
                  <a:gd name="T96" fmla="*/ 27439 w 260"/>
                  <a:gd name="T97" fmla="*/ 282706 h 2503"/>
                  <a:gd name="T98" fmla="*/ 25776 w 260"/>
                  <a:gd name="T99" fmla="*/ 251109 h 2503"/>
                  <a:gd name="T100" fmla="*/ 37417 w 260"/>
                  <a:gd name="T101" fmla="*/ 217850 h 2503"/>
                  <a:gd name="T102" fmla="*/ 13304 w 260"/>
                  <a:gd name="T103" fmla="*/ 125555 h 2503"/>
                  <a:gd name="T104" fmla="*/ 27439 w 260"/>
                  <a:gd name="T105" fmla="*/ 125555 h 2503"/>
                  <a:gd name="T106" fmla="*/ 9978 w 260"/>
                  <a:gd name="T107" fmla="*/ 96452 h 2503"/>
                  <a:gd name="T108" fmla="*/ 5820 w 260"/>
                  <a:gd name="T109" fmla="*/ 64856 h 2503"/>
                  <a:gd name="T110" fmla="*/ 19956 w 260"/>
                  <a:gd name="T111" fmla="*/ 31597 h 250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60" h="2503">
                    <a:moveTo>
                      <a:pt x="239" y="2487"/>
                    </a:moveTo>
                    <a:lnTo>
                      <a:pt x="241" y="2503"/>
                    </a:lnTo>
                    <a:lnTo>
                      <a:pt x="260" y="2501"/>
                    </a:lnTo>
                    <a:lnTo>
                      <a:pt x="258" y="2485"/>
                    </a:lnTo>
                    <a:lnTo>
                      <a:pt x="239" y="2487"/>
                    </a:lnTo>
                    <a:close/>
                    <a:moveTo>
                      <a:pt x="232" y="2411"/>
                    </a:moveTo>
                    <a:lnTo>
                      <a:pt x="236" y="2449"/>
                    </a:lnTo>
                    <a:lnTo>
                      <a:pt x="255" y="2447"/>
                    </a:lnTo>
                    <a:lnTo>
                      <a:pt x="251" y="2409"/>
                    </a:lnTo>
                    <a:lnTo>
                      <a:pt x="232" y="2411"/>
                    </a:lnTo>
                    <a:close/>
                    <a:moveTo>
                      <a:pt x="225" y="2336"/>
                    </a:moveTo>
                    <a:lnTo>
                      <a:pt x="229" y="2373"/>
                    </a:lnTo>
                    <a:lnTo>
                      <a:pt x="248" y="2371"/>
                    </a:lnTo>
                    <a:lnTo>
                      <a:pt x="243" y="2333"/>
                    </a:lnTo>
                    <a:lnTo>
                      <a:pt x="225" y="2336"/>
                    </a:lnTo>
                    <a:close/>
                    <a:moveTo>
                      <a:pt x="217" y="2260"/>
                    </a:moveTo>
                    <a:lnTo>
                      <a:pt x="222" y="2298"/>
                    </a:lnTo>
                    <a:lnTo>
                      <a:pt x="241" y="2295"/>
                    </a:lnTo>
                    <a:lnTo>
                      <a:pt x="236" y="2260"/>
                    </a:lnTo>
                    <a:lnTo>
                      <a:pt x="217" y="2260"/>
                    </a:lnTo>
                    <a:close/>
                    <a:moveTo>
                      <a:pt x="210" y="2184"/>
                    </a:moveTo>
                    <a:lnTo>
                      <a:pt x="215" y="2222"/>
                    </a:lnTo>
                    <a:lnTo>
                      <a:pt x="234" y="2222"/>
                    </a:lnTo>
                    <a:lnTo>
                      <a:pt x="229" y="2184"/>
                    </a:lnTo>
                    <a:lnTo>
                      <a:pt x="210" y="2184"/>
                    </a:lnTo>
                    <a:close/>
                    <a:moveTo>
                      <a:pt x="203" y="2111"/>
                    </a:moveTo>
                    <a:lnTo>
                      <a:pt x="208" y="2149"/>
                    </a:lnTo>
                    <a:lnTo>
                      <a:pt x="227" y="2146"/>
                    </a:lnTo>
                    <a:lnTo>
                      <a:pt x="222" y="2109"/>
                    </a:lnTo>
                    <a:lnTo>
                      <a:pt x="203" y="2111"/>
                    </a:lnTo>
                    <a:close/>
                    <a:moveTo>
                      <a:pt x="196" y="2035"/>
                    </a:moveTo>
                    <a:lnTo>
                      <a:pt x="201" y="2073"/>
                    </a:lnTo>
                    <a:lnTo>
                      <a:pt x="220" y="2071"/>
                    </a:lnTo>
                    <a:lnTo>
                      <a:pt x="215" y="2033"/>
                    </a:lnTo>
                    <a:lnTo>
                      <a:pt x="196" y="2035"/>
                    </a:lnTo>
                    <a:close/>
                    <a:moveTo>
                      <a:pt x="189" y="1960"/>
                    </a:moveTo>
                    <a:lnTo>
                      <a:pt x="194" y="1997"/>
                    </a:lnTo>
                    <a:lnTo>
                      <a:pt x="213" y="1995"/>
                    </a:lnTo>
                    <a:lnTo>
                      <a:pt x="208" y="1957"/>
                    </a:lnTo>
                    <a:lnTo>
                      <a:pt x="189" y="1960"/>
                    </a:lnTo>
                    <a:close/>
                    <a:moveTo>
                      <a:pt x="182" y="1884"/>
                    </a:moveTo>
                    <a:lnTo>
                      <a:pt x="187" y="1922"/>
                    </a:lnTo>
                    <a:lnTo>
                      <a:pt x="203" y="1919"/>
                    </a:lnTo>
                    <a:lnTo>
                      <a:pt x="201" y="1882"/>
                    </a:lnTo>
                    <a:lnTo>
                      <a:pt x="182" y="1884"/>
                    </a:lnTo>
                    <a:close/>
                    <a:moveTo>
                      <a:pt x="175" y="1808"/>
                    </a:moveTo>
                    <a:lnTo>
                      <a:pt x="177" y="1846"/>
                    </a:lnTo>
                    <a:lnTo>
                      <a:pt x="196" y="1844"/>
                    </a:lnTo>
                    <a:lnTo>
                      <a:pt x="194" y="1806"/>
                    </a:lnTo>
                    <a:lnTo>
                      <a:pt x="175" y="1808"/>
                    </a:lnTo>
                    <a:close/>
                    <a:moveTo>
                      <a:pt x="168" y="1733"/>
                    </a:moveTo>
                    <a:lnTo>
                      <a:pt x="170" y="1771"/>
                    </a:lnTo>
                    <a:lnTo>
                      <a:pt x="189" y="1771"/>
                    </a:lnTo>
                    <a:lnTo>
                      <a:pt x="187" y="1733"/>
                    </a:lnTo>
                    <a:lnTo>
                      <a:pt x="168" y="1733"/>
                    </a:lnTo>
                    <a:close/>
                    <a:moveTo>
                      <a:pt x="161" y="1659"/>
                    </a:moveTo>
                    <a:lnTo>
                      <a:pt x="163" y="1695"/>
                    </a:lnTo>
                    <a:lnTo>
                      <a:pt x="182" y="1695"/>
                    </a:lnTo>
                    <a:lnTo>
                      <a:pt x="180" y="1657"/>
                    </a:lnTo>
                    <a:lnTo>
                      <a:pt x="161" y="1659"/>
                    </a:lnTo>
                    <a:close/>
                    <a:moveTo>
                      <a:pt x="154" y="1584"/>
                    </a:moveTo>
                    <a:lnTo>
                      <a:pt x="156" y="1622"/>
                    </a:lnTo>
                    <a:lnTo>
                      <a:pt x="175" y="1619"/>
                    </a:lnTo>
                    <a:lnTo>
                      <a:pt x="173" y="1581"/>
                    </a:lnTo>
                    <a:lnTo>
                      <a:pt x="154" y="1584"/>
                    </a:lnTo>
                    <a:close/>
                    <a:moveTo>
                      <a:pt x="146" y="1508"/>
                    </a:moveTo>
                    <a:lnTo>
                      <a:pt x="149" y="1546"/>
                    </a:lnTo>
                    <a:lnTo>
                      <a:pt x="168" y="1544"/>
                    </a:lnTo>
                    <a:lnTo>
                      <a:pt x="165" y="1506"/>
                    </a:lnTo>
                    <a:lnTo>
                      <a:pt x="146" y="1508"/>
                    </a:lnTo>
                    <a:close/>
                    <a:moveTo>
                      <a:pt x="139" y="1432"/>
                    </a:moveTo>
                    <a:lnTo>
                      <a:pt x="142" y="1470"/>
                    </a:lnTo>
                    <a:lnTo>
                      <a:pt x="161" y="1468"/>
                    </a:lnTo>
                    <a:lnTo>
                      <a:pt x="158" y="1430"/>
                    </a:lnTo>
                    <a:lnTo>
                      <a:pt x="139" y="1432"/>
                    </a:lnTo>
                    <a:close/>
                    <a:moveTo>
                      <a:pt x="132" y="1357"/>
                    </a:moveTo>
                    <a:lnTo>
                      <a:pt x="135" y="1395"/>
                    </a:lnTo>
                    <a:lnTo>
                      <a:pt x="154" y="1392"/>
                    </a:lnTo>
                    <a:lnTo>
                      <a:pt x="149" y="1354"/>
                    </a:lnTo>
                    <a:lnTo>
                      <a:pt x="132" y="1357"/>
                    </a:lnTo>
                    <a:close/>
                    <a:moveTo>
                      <a:pt x="123" y="1281"/>
                    </a:moveTo>
                    <a:lnTo>
                      <a:pt x="128" y="1319"/>
                    </a:lnTo>
                    <a:lnTo>
                      <a:pt x="146" y="1317"/>
                    </a:lnTo>
                    <a:lnTo>
                      <a:pt x="142" y="1279"/>
                    </a:lnTo>
                    <a:lnTo>
                      <a:pt x="123" y="1281"/>
                    </a:lnTo>
                    <a:close/>
                    <a:moveTo>
                      <a:pt x="116" y="1205"/>
                    </a:moveTo>
                    <a:lnTo>
                      <a:pt x="120" y="1243"/>
                    </a:lnTo>
                    <a:lnTo>
                      <a:pt x="139" y="1243"/>
                    </a:lnTo>
                    <a:lnTo>
                      <a:pt x="135" y="1205"/>
                    </a:lnTo>
                    <a:lnTo>
                      <a:pt x="116" y="1205"/>
                    </a:lnTo>
                    <a:close/>
                    <a:moveTo>
                      <a:pt x="109" y="1132"/>
                    </a:moveTo>
                    <a:lnTo>
                      <a:pt x="113" y="1168"/>
                    </a:lnTo>
                    <a:lnTo>
                      <a:pt x="132" y="1168"/>
                    </a:lnTo>
                    <a:lnTo>
                      <a:pt x="128" y="1130"/>
                    </a:lnTo>
                    <a:lnTo>
                      <a:pt x="109" y="1132"/>
                    </a:lnTo>
                    <a:close/>
                    <a:moveTo>
                      <a:pt x="102" y="1057"/>
                    </a:moveTo>
                    <a:lnTo>
                      <a:pt x="106" y="1094"/>
                    </a:lnTo>
                    <a:lnTo>
                      <a:pt x="125" y="1092"/>
                    </a:lnTo>
                    <a:lnTo>
                      <a:pt x="120" y="1054"/>
                    </a:lnTo>
                    <a:lnTo>
                      <a:pt x="102" y="1057"/>
                    </a:lnTo>
                    <a:close/>
                    <a:moveTo>
                      <a:pt x="94" y="981"/>
                    </a:moveTo>
                    <a:lnTo>
                      <a:pt x="99" y="1019"/>
                    </a:lnTo>
                    <a:lnTo>
                      <a:pt x="118" y="1016"/>
                    </a:lnTo>
                    <a:lnTo>
                      <a:pt x="113" y="979"/>
                    </a:lnTo>
                    <a:lnTo>
                      <a:pt x="94" y="981"/>
                    </a:lnTo>
                    <a:close/>
                    <a:moveTo>
                      <a:pt x="87" y="905"/>
                    </a:moveTo>
                    <a:lnTo>
                      <a:pt x="92" y="943"/>
                    </a:lnTo>
                    <a:lnTo>
                      <a:pt x="111" y="941"/>
                    </a:lnTo>
                    <a:lnTo>
                      <a:pt x="106" y="903"/>
                    </a:lnTo>
                    <a:lnTo>
                      <a:pt x="87" y="905"/>
                    </a:lnTo>
                    <a:close/>
                    <a:moveTo>
                      <a:pt x="80" y="830"/>
                    </a:moveTo>
                    <a:lnTo>
                      <a:pt x="85" y="867"/>
                    </a:lnTo>
                    <a:lnTo>
                      <a:pt x="104" y="865"/>
                    </a:lnTo>
                    <a:lnTo>
                      <a:pt x="99" y="827"/>
                    </a:lnTo>
                    <a:lnTo>
                      <a:pt x="80" y="830"/>
                    </a:lnTo>
                    <a:close/>
                    <a:moveTo>
                      <a:pt x="73" y="754"/>
                    </a:moveTo>
                    <a:lnTo>
                      <a:pt x="78" y="792"/>
                    </a:lnTo>
                    <a:lnTo>
                      <a:pt x="97" y="789"/>
                    </a:lnTo>
                    <a:lnTo>
                      <a:pt x="92" y="754"/>
                    </a:lnTo>
                    <a:lnTo>
                      <a:pt x="73" y="754"/>
                    </a:lnTo>
                    <a:close/>
                    <a:moveTo>
                      <a:pt x="66" y="678"/>
                    </a:moveTo>
                    <a:lnTo>
                      <a:pt x="68" y="716"/>
                    </a:lnTo>
                    <a:lnTo>
                      <a:pt x="87" y="716"/>
                    </a:lnTo>
                    <a:lnTo>
                      <a:pt x="85" y="678"/>
                    </a:lnTo>
                    <a:lnTo>
                      <a:pt x="66" y="678"/>
                    </a:lnTo>
                    <a:close/>
                    <a:moveTo>
                      <a:pt x="59" y="605"/>
                    </a:moveTo>
                    <a:lnTo>
                      <a:pt x="61" y="640"/>
                    </a:lnTo>
                    <a:lnTo>
                      <a:pt x="80" y="640"/>
                    </a:lnTo>
                    <a:lnTo>
                      <a:pt x="78" y="603"/>
                    </a:lnTo>
                    <a:lnTo>
                      <a:pt x="59" y="605"/>
                    </a:lnTo>
                    <a:close/>
                    <a:moveTo>
                      <a:pt x="52" y="529"/>
                    </a:moveTo>
                    <a:lnTo>
                      <a:pt x="54" y="567"/>
                    </a:lnTo>
                    <a:lnTo>
                      <a:pt x="73" y="565"/>
                    </a:lnTo>
                    <a:lnTo>
                      <a:pt x="71" y="527"/>
                    </a:lnTo>
                    <a:lnTo>
                      <a:pt x="52" y="529"/>
                    </a:lnTo>
                    <a:close/>
                    <a:moveTo>
                      <a:pt x="45" y="454"/>
                    </a:moveTo>
                    <a:lnTo>
                      <a:pt x="47" y="491"/>
                    </a:lnTo>
                    <a:lnTo>
                      <a:pt x="66" y="489"/>
                    </a:lnTo>
                    <a:lnTo>
                      <a:pt x="64" y="451"/>
                    </a:lnTo>
                    <a:lnTo>
                      <a:pt x="45" y="454"/>
                    </a:lnTo>
                    <a:close/>
                    <a:moveTo>
                      <a:pt x="38" y="378"/>
                    </a:moveTo>
                    <a:lnTo>
                      <a:pt x="40" y="416"/>
                    </a:lnTo>
                    <a:lnTo>
                      <a:pt x="59" y="413"/>
                    </a:lnTo>
                    <a:lnTo>
                      <a:pt x="57" y="376"/>
                    </a:lnTo>
                    <a:lnTo>
                      <a:pt x="38" y="378"/>
                    </a:lnTo>
                    <a:close/>
                    <a:moveTo>
                      <a:pt x="31" y="302"/>
                    </a:moveTo>
                    <a:lnTo>
                      <a:pt x="33" y="340"/>
                    </a:lnTo>
                    <a:lnTo>
                      <a:pt x="52" y="338"/>
                    </a:lnTo>
                    <a:lnTo>
                      <a:pt x="50" y="300"/>
                    </a:lnTo>
                    <a:lnTo>
                      <a:pt x="31" y="302"/>
                    </a:lnTo>
                    <a:close/>
                    <a:moveTo>
                      <a:pt x="24" y="227"/>
                    </a:moveTo>
                    <a:lnTo>
                      <a:pt x="26" y="265"/>
                    </a:lnTo>
                    <a:lnTo>
                      <a:pt x="45" y="262"/>
                    </a:lnTo>
                    <a:lnTo>
                      <a:pt x="42" y="227"/>
                    </a:lnTo>
                    <a:lnTo>
                      <a:pt x="24" y="227"/>
                    </a:lnTo>
                    <a:close/>
                    <a:moveTo>
                      <a:pt x="16" y="151"/>
                    </a:moveTo>
                    <a:lnTo>
                      <a:pt x="19" y="189"/>
                    </a:lnTo>
                    <a:lnTo>
                      <a:pt x="38" y="189"/>
                    </a:lnTo>
                    <a:lnTo>
                      <a:pt x="33" y="151"/>
                    </a:lnTo>
                    <a:lnTo>
                      <a:pt x="16" y="151"/>
                    </a:lnTo>
                    <a:close/>
                    <a:moveTo>
                      <a:pt x="7" y="78"/>
                    </a:moveTo>
                    <a:lnTo>
                      <a:pt x="12" y="116"/>
                    </a:lnTo>
                    <a:lnTo>
                      <a:pt x="31" y="113"/>
                    </a:lnTo>
                    <a:lnTo>
                      <a:pt x="26" y="75"/>
                    </a:lnTo>
                    <a:lnTo>
                      <a:pt x="7" y="78"/>
                    </a:lnTo>
                    <a:close/>
                    <a:moveTo>
                      <a:pt x="0" y="2"/>
                    </a:moveTo>
                    <a:lnTo>
                      <a:pt x="5" y="40"/>
                    </a:lnTo>
                    <a:lnTo>
                      <a:pt x="24" y="38"/>
                    </a:lnTo>
                    <a:lnTo>
                      <a:pt x="19" y="0"/>
                    </a:lnTo>
                    <a:lnTo>
                      <a:pt x="0" y="2"/>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1" name="Freeform 18"/>
              <p:cNvSpPr>
                <a:spLocks noEditPoints="1"/>
              </p:cNvSpPr>
              <p:nvPr/>
            </p:nvSpPr>
            <p:spPr bwMode="auto">
              <a:xfrm>
                <a:off x="5283242" y="3593557"/>
                <a:ext cx="1250557" cy="888860"/>
              </a:xfrm>
              <a:custGeom>
                <a:avLst/>
                <a:gdLst>
                  <a:gd name="T0" fmla="*/ 9978 w 1504"/>
                  <a:gd name="T1" fmla="*/ 0 h 1069"/>
                  <a:gd name="T2" fmla="*/ 7483 w 1504"/>
                  <a:gd name="T3" fmla="*/ 17461 h 1069"/>
                  <a:gd name="T4" fmla="*/ 66519 w 1504"/>
                  <a:gd name="T5" fmla="*/ 41574 h 1069"/>
                  <a:gd name="T6" fmla="*/ 33259 w 1504"/>
                  <a:gd name="T7" fmla="*/ 35754 h 1069"/>
                  <a:gd name="T8" fmla="*/ 66519 w 1504"/>
                  <a:gd name="T9" fmla="*/ 41574 h 1069"/>
                  <a:gd name="T10" fmla="*/ 92295 w 1504"/>
                  <a:gd name="T11" fmla="*/ 59036 h 1069"/>
                  <a:gd name="T12" fmla="*/ 109756 w 1504"/>
                  <a:gd name="T13" fmla="*/ 90632 h 1069"/>
                  <a:gd name="T14" fmla="*/ 171286 w 1504"/>
                  <a:gd name="T15" fmla="*/ 113914 h 1069"/>
                  <a:gd name="T16" fmla="*/ 135532 w 1504"/>
                  <a:gd name="T17" fmla="*/ 108093 h 1069"/>
                  <a:gd name="T18" fmla="*/ 171286 w 1504"/>
                  <a:gd name="T19" fmla="*/ 113914 h 1069"/>
                  <a:gd name="T20" fmla="*/ 196231 w 1504"/>
                  <a:gd name="T21" fmla="*/ 132206 h 1069"/>
                  <a:gd name="T22" fmla="*/ 212029 w 1504"/>
                  <a:gd name="T23" fmla="*/ 162972 h 1069"/>
                  <a:gd name="T24" fmla="*/ 272728 w 1504"/>
                  <a:gd name="T25" fmla="*/ 187085 h 1069"/>
                  <a:gd name="T26" fmla="*/ 237805 w 1504"/>
                  <a:gd name="T27" fmla="*/ 181264 h 1069"/>
                  <a:gd name="T28" fmla="*/ 272728 w 1504"/>
                  <a:gd name="T29" fmla="*/ 187085 h 1069"/>
                  <a:gd name="T30" fmla="*/ 298504 w 1504"/>
                  <a:gd name="T31" fmla="*/ 204546 h 1069"/>
                  <a:gd name="T32" fmla="*/ 315965 w 1504"/>
                  <a:gd name="T33" fmla="*/ 236142 h 1069"/>
                  <a:gd name="T34" fmla="*/ 375001 w 1504"/>
                  <a:gd name="T35" fmla="*/ 259424 h 1069"/>
                  <a:gd name="T36" fmla="*/ 341741 w 1504"/>
                  <a:gd name="T37" fmla="*/ 253604 h 1069"/>
                  <a:gd name="T38" fmla="*/ 375001 w 1504"/>
                  <a:gd name="T39" fmla="*/ 259424 h 1069"/>
                  <a:gd name="T40" fmla="*/ 400777 w 1504"/>
                  <a:gd name="T41" fmla="*/ 277717 h 1069"/>
                  <a:gd name="T42" fmla="*/ 418238 w 1504"/>
                  <a:gd name="T43" fmla="*/ 308482 h 1069"/>
                  <a:gd name="T44" fmla="*/ 479768 w 1504"/>
                  <a:gd name="T45" fmla="*/ 332595 h 1069"/>
                  <a:gd name="T46" fmla="*/ 444014 w 1504"/>
                  <a:gd name="T47" fmla="*/ 326775 h 1069"/>
                  <a:gd name="T48" fmla="*/ 479768 w 1504"/>
                  <a:gd name="T49" fmla="*/ 332595 h 1069"/>
                  <a:gd name="T50" fmla="*/ 504713 w 1504"/>
                  <a:gd name="T51" fmla="*/ 350056 h 1069"/>
                  <a:gd name="T52" fmla="*/ 520511 w 1504"/>
                  <a:gd name="T53" fmla="*/ 381653 h 1069"/>
                  <a:gd name="T54" fmla="*/ 582041 w 1504"/>
                  <a:gd name="T55" fmla="*/ 403271 h 1069"/>
                  <a:gd name="T56" fmla="*/ 546287 w 1504"/>
                  <a:gd name="T57" fmla="*/ 399114 h 1069"/>
                  <a:gd name="T58" fmla="*/ 582041 w 1504"/>
                  <a:gd name="T59" fmla="*/ 403271 h 1069"/>
                  <a:gd name="T60" fmla="*/ 606986 w 1504"/>
                  <a:gd name="T61" fmla="*/ 423227 h 1069"/>
                  <a:gd name="T62" fmla="*/ 622784 w 1504"/>
                  <a:gd name="T63" fmla="*/ 452329 h 1069"/>
                  <a:gd name="T64" fmla="*/ 684314 w 1504"/>
                  <a:gd name="T65" fmla="*/ 475611 h 1069"/>
                  <a:gd name="T66" fmla="*/ 648560 w 1504"/>
                  <a:gd name="T67" fmla="*/ 472285 h 1069"/>
                  <a:gd name="T68" fmla="*/ 684314 w 1504"/>
                  <a:gd name="T69" fmla="*/ 475611 h 1069"/>
                  <a:gd name="T70" fmla="*/ 709259 w 1504"/>
                  <a:gd name="T71" fmla="*/ 495566 h 1069"/>
                  <a:gd name="T72" fmla="*/ 727551 w 1504"/>
                  <a:gd name="T73" fmla="*/ 524669 h 1069"/>
                  <a:gd name="T74" fmla="*/ 786587 w 1504"/>
                  <a:gd name="T75" fmla="*/ 548782 h 1069"/>
                  <a:gd name="T76" fmla="*/ 752496 w 1504"/>
                  <a:gd name="T77" fmla="*/ 544624 h 1069"/>
                  <a:gd name="T78" fmla="*/ 786587 w 1504"/>
                  <a:gd name="T79" fmla="*/ 548782 h 1069"/>
                  <a:gd name="T80" fmla="*/ 814026 w 1504"/>
                  <a:gd name="T81" fmla="*/ 566243 h 1069"/>
                  <a:gd name="T82" fmla="*/ 829824 w 1504"/>
                  <a:gd name="T83" fmla="*/ 597839 h 1069"/>
                  <a:gd name="T84" fmla="*/ 890523 w 1504"/>
                  <a:gd name="T85" fmla="*/ 621121 h 1069"/>
                  <a:gd name="T86" fmla="*/ 854769 w 1504"/>
                  <a:gd name="T87" fmla="*/ 615301 h 1069"/>
                  <a:gd name="T88" fmla="*/ 890523 w 1504"/>
                  <a:gd name="T89" fmla="*/ 621121 h 1069"/>
                  <a:gd name="T90" fmla="*/ 916299 w 1504"/>
                  <a:gd name="T91" fmla="*/ 639414 h 1069"/>
                  <a:gd name="T92" fmla="*/ 932097 w 1504"/>
                  <a:gd name="T93" fmla="*/ 670179 h 1069"/>
                  <a:gd name="T94" fmla="*/ 992796 w 1504"/>
                  <a:gd name="T95" fmla="*/ 694292 h 1069"/>
                  <a:gd name="T96" fmla="*/ 957042 w 1504"/>
                  <a:gd name="T97" fmla="*/ 688472 h 1069"/>
                  <a:gd name="T98" fmla="*/ 992796 w 1504"/>
                  <a:gd name="T99" fmla="*/ 694292 h 1069"/>
                  <a:gd name="T100" fmla="*/ 1018572 w 1504"/>
                  <a:gd name="T101" fmla="*/ 711753 h 1069"/>
                  <a:gd name="T102" fmla="*/ 1036033 w 1504"/>
                  <a:gd name="T103" fmla="*/ 743350 h 1069"/>
                  <a:gd name="T104" fmla="*/ 1095069 w 1504"/>
                  <a:gd name="T105" fmla="*/ 766631 h 1069"/>
                  <a:gd name="T106" fmla="*/ 1061809 w 1504"/>
                  <a:gd name="T107" fmla="*/ 760811 h 1069"/>
                  <a:gd name="T108" fmla="*/ 1095069 w 1504"/>
                  <a:gd name="T109" fmla="*/ 766631 h 1069"/>
                  <a:gd name="T110" fmla="*/ 1120845 w 1504"/>
                  <a:gd name="T111" fmla="*/ 784924 h 1069"/>
                  <a:gd name="T112" fmla="*/ 1138306 w 1504"/>
                  <a:gd name="T113" fmla="*/ 815689 h 1069"/>
                  <a:gd name="T114" fmla="*/ 1199005 w 1504"/>
                  <a:gd name="T115" fmla="*/ 839802 h 1069"/>
                  <a:gd name="T116" fmla="*/ 1164082 w 1504"/>
                  <a:gd name="T117" fmla="*/ 833982 h 1069"/>
                  <a:gd name="T118" fmla="*/ 1199005 w 1504"/>
                  <a:gd name="T119" fmla="*/ 839802 h 1069"/>
                  <a:gd name="T120" fmla="*/ 1224781 w 1504"/>
                  <a:gd name="T121" fmla="*/ 857263 h 1069"/>
                  <a:gd name="T122" fmla="*/ 1240579 w 1504"/>
                  <a:gd name="T123" fmla="*/ 888860 h 10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04" h="1069">
                    <a:moveTo>
                      <a:pt x="19" y="7"/>
                    </a:moveTo>
                    <a:lnTo>
                      <a:pt x="12" y="0"/>
                    </a:lnTo>
                    <a:lnTo>
                      <a:pt x="0" y="17"/>
                    </a:lnTo>
                    <a:lnTo>
                      <a:pt x="9" y="21"/>
                    </a:lnTo>
                    <a:lnTo>
                      <a:pt x="19" y="7"/>
                    </a:lnTo>
                    <a:close/>
                    <a:moveTo>
                      <a:pt x="80" y="50"/>
                    </a:moveTo>
                    <a:lnTo>
                      <a:pt x="49" y="29"/>
                    </a:lnTo>
                    <a:lnTo>
                      <a:pt x="40" y="43"/>
                    </a:lnTo>
                    <a:lnTo>
                      <a:pt x="71" y="66"/>
                    </a:lnTo>
                    <a:lnTo>
                      <a:pt x="80" y="50"/>
                    </a:lnTo>
                    <a:close/>
                    <a:moveTo>
                      <a:pt x="144" y="92"/>
                    </a:moveTo>
                    <a:lnTo>
                      <a:pt x="111" y="71"/>
                    </a:lnTo>
                    <a:lnTo>
                      <a:pt x="101" y="88"/>
                    </a:lnTo>
                    <a:lnTo>
                      <a:pt x="132" y="109"/>
                    </a:lnTo>
                    <a:lnTo>
                      <a:pt x="144" y="92"/>
                    </a:lnTo>
                    <a:close/>
                    <a:moveTo>
                      <a:pt x="206" y="137"/>
                    </a:moveTo>
                    <a:lnTo>
                      <a:pt x="175" y="116"/>
                    </a:lnTo>
                    <a:lnTo>
                      <a:pt x="163" y="130"/>
                    </a:lnTo>
                    <a:lnTo>
                      <a:pt x="194" y="152"/>
                    </a:lnTo>
                    <a:lnTo>
                      <a:pt x="206" y="137"/>
                    </a:lnTo>
                    <a:close/>
                    <a:moveTo>
                      <a:pt x="267" y="180"/>
                    </a:moveTo>
                    <a:lnTo>
                      <a:pt x="236" y="159"/>
                    </a:lnTo>
                    <a:lnTo>
                      <a:pt x="224" y="175"/>
                    </a:lnTo>
                    <a:lnTo>
                      <a:pt x="255" y="196"/>
                    </a:lnTo>
                    <a:lnTo>
                      <a:pt x="267" y="180"/>
                    </a:lnTo>
                    <a:close/>
                    <a:moveTo>
                      <a:pt x="328" y="225"/>
                    </a:moveTo>
                    <a:lnTo>
                      <a:pt x="298" y="204"/>
                    </a:lnTo>
                    <a:lnTo>
                      <a:pt x="286" y="218"/>
                    </a:lnTo>
                    <a:lnTo>
                      <a:pt x="317" y="239"/>
                    </a:lnTo>
                    <a:lnTo>
                      <a:pt x="328" y="225"/>
                    </a:lnTo>
                    <a:close/>
                    <a:moveTo>
                      <a:pt x="390" y="267"/>
                    </a:moveTo>
                    <a:lnTo>
                      <a:pt x="359" y="246"/>
                    </a:lnTo>
                    <a:lnTo>
                      <a:pt x="347" y="263"/>
                    </a:lnTo>
                    <a:lnTo>
                      <a:pt x="380" y="284"/>
                    </a:lnTo>
                    <a:lnTo>
                      <a:pt x="390" y="267"/>
                    </a:lnTo>
                    <a:close/>
                    <a:moveTo>
                      <a:pt x="451" y="312"/>
                    </a:moveTo>
                    <a:lnTo>
                      <a:pt x="421" y="289"/>
                    </a:lnTo>
                    <a:lnTo>
                      <a:pt x="411" y="305"/>
                    </a:lnTo>
                    <a:lnTo>
                      <a:pt x="442" y="326"/>
                    </a:lnTo>
                    <a:lnTo>
                      <a:pt x="451" y="312"/>
                    </a:lnTo>
                    <a:close/>
                    <a:moveTo>
                      <a:pt x="513" y="355"/>
                    </a:moveTo>
                    <a:lnTo>
                      <a:pt x="482" y="334"/>
                    </a:lnTo>
                    <a:lnTo>
                      <a:pt x="473" y="348"/>
                    </a:lnTo>
                    <a:lnTo>
                      <a:pt x="503" y="371"/>
                    </a:lnTo>
                    <a:lnTo>
                      <a:pt x="513" y="355"/>
                    </a:lnTo>
                    <a:close/>
                    <a:moveTo>
                      <a:pt x="577" y="400"/>
                    </a:moveTo>
                    <a:lnTo>
                      <a:pt x="544" y="376"/>
                    </a:lnTo>
                    <a:lnTo>
                      <a:pt x="534" y="393"/>
                    </a:lnTo>
                    <a:lnTo>
                      <a:pt x="565" y="414"/>
                    </a:lnTo>
                    <a:lnTo>
                      <a:pt x="577" y="400"/>
                    </a:lnTo>
                    <a:close/>
                    <a:moveTo>
                      <a:pt x="638" y="442"/>
                    </a:moveTo>
                    <a:lnTo>
                      <a:pt x="607" y="421"/>
                    </a:lnTo>
                    <a:lnTo>
                      <a:pt x="596" y="435"/>
                    </a:lnTo>
                    <a:lnTo>
                      <a:pt x="626" y="459"/>
                    </a:lnTo>
                    <a:lnTo>
                      <a:pt x="638" y="442"/>
                    </a:lnTo>
                    <a:close/>
                    <a:moveTo>
                      <a:pt x="700" y="485"/>
                    </a:moveTo>
                    <a:lnTo>
                      <a:pt x="669" y="464"/>
                    </a:lnTo>
                    <a:lnTo>
                      <a:pt x="657" y="480"/>
                    </a:lnTo>
                    <a:lnTo>
                      <a:pt x="688" y="501"/>
                    </a:lnTo>
                    <a:lnTo>
                      <a:pt x="700" y="485"/>
                    </a:lnTo>
                    <a:close/>
                    <a:moveTo>
                      <a:pt x="761" y="530"/>
                    </a:moveTo>
                    <a:lnTo>
                      <a:pt x="730" y="509"/>
                    </a:lnTo>
                    <a:lnTo>
                      <a:pt x="719" y="523"/>
                    </a:lnTo>
                    <a:lnTo>
                      <a:pt x="749" y="544"/>
                    </a:lnTo>
                    <a:lnTo>
                      <a:pt x="761" y="530"/>
                    </a:lnTo>
                    <a:close/>
                    <a:moveTo>
                      <a:pt x="823" y="572"/>
                    </a:moveTo>
                    <a:lnTo>
                      <a:pt x="792" y="551"/>
                    </a:lnTo>
                    <a:lnTo>
                      <a:pt x="780" y="568"/>
                    </a:lnTo>
                    <a:lnTo>
                      <a:pt x="813" y="589"/>
                    </a:lnTo>
                    <a:lnTo>
                      <a:pt x="823" y="572"/>
                    </a:lnTo>
                    <a:close/>
                    <a:moveTo>
                      <a:pt x="884" y="617"/>
                    </a:moveTo>
                    <a:lnTo>
                      <a:pt x="853" y="596"/>
                    </a:lnTo>
                    <a:lnTo>
                      <a:pt x="844" y="610"/>
                    </a:lnTo>
                    <a:lnTo>
                      <a:pt x="875" y="631"/>
                    </a:lnTo>
                    <a:lnTo>
                      <a:pt x="884" y="617"/>
                    </a:lnTo>
                    <a:close/>
                    <a:moveTo>
                      <a:pt x="946" y="660"/>
                    </a:moveTo>
                    <a:lnTo>
                      <a:pt x="915" y="639"/>
                    </a:lnTo>
                    <a:lnTo>
                      <a:pt x="905" y="655"/>
                    </a:lnTo>
                    <a:lnTo>
                      <a:pt x="936" y="676"/>
                    </a:lnTo>
                    <a:lnTo>
                      <a:pt x="946" y="660"/>
                    </a:lnTo>
                    <a:close/>
                    <a:moveTo>
                      <a:pt x="1009" y="705"/>
                    </a:moveTo>
                    <a:lnTo>
                      <a:pt x="979" y="681"/>
                    </a:lnTo>
                    <a:lnTo>
                      <a:pt x="967" y="698"/>
                    </a:lnTo>
                    <a:lnTo>
                      <a:pt x="998" y="719"/>
                    </a:lnTo>
                    <a:lnTo>
                      <a:pt x="1009" y="705"/>
                    </a:lnTo>
                    <a:close/>
                    <a:moveTo>
                      <a:pt x="1071" y="747"/>
                    </a:moveTo>
                    <a:lnTo>
                      <a:pt x="1040" y="726"/>
                    </a:lnTo>
                    <a:lnTo>
                      <a:pt x="1028" y="740"/>
                    </a:lnTo>
                    <a:lnTo>
                      <a:pt x="1059" y="764"/>
                    </a:lnTo>
                    <a:lnTo>
                      <a:pt x="1071" y="747"/>
                    </a:lnTo>
                    <a:close/>
                    <a:moveTo>
                      <a:pt x="1132" y="792"/>
                    </a:moveTo>
                    <a:lnTo>
                      <a:pt x="1102" y="769"/>
                    </a:lnTo>
                    <a:lnTo>
                      <a:pt x="1090" y="785"/>
                    </a:lnTo>
                    <a:lnTo>
                      <a:pt x="1121" y="806"/>
                    </a:lnTo>
                    <a:lnTo>
                      <a:pt x="1132" y="792"/>
                    </a:lnTo>
                    <a:close/>
                    <a:moveTo>
                      <a:pt x="1194" y="835"/>
                    </a:moveTo>
                    <a:lnTo>
                      <a:pt x="1163" y="814"/>
                    </a:lnTo>
                    <a:lnTo>
                      <a:pt x="1151" y="828"/>
                    </a:lnTo>
                    <a:lnTo>
                      <a:pt x="1182" y="851"/>
                    </a:lnTo>
                    <a:lnTo>
                      <a:pt x="1194" y="835"/>
                    </a:lnTo>
                    <a:close/>
                    <a:moveTo>
                      <a:pt x="1255" y="877"/>
                    </a:moveTo>
                    <a:lnTo>
                      <a:pt x="1225" y="856"/>
                    </a:lnTo>
                    <a:lnTo>
                      <a:pt x="1215" y="873"/>
                    </a:lnTo>
                    <a:lnTo>
                      <a:pt x="1246" y="894"/>
                    </a:lnTo>
                    <a:lnTo>
                      <a:pt x="1255" y="877"/>
                    </a:lnTo>
                    <a:close/>
                    <a:moveTo>
                      <a:pt x="1317" y="922"/>
                    </a:moveTo>
                    <a:lnTo>
                      <a:pt x="1286" y="901"/>
                    </a:lnTo>
                    <a:lnTo>
                      <a:pt x="1277" y="915"/>
                    </a:lnTo>
                    <a:lnTo>
                      <a:pt x="1307" y="936"/>
                    </a:lnTo>
                    <a:lnTo>
                      <a:pt x="1317" y="922"/>
                    </a:lnTo>
                    <a:close/>
                    <a:moveTo>
                      <a:pt x="1381" y="965"/>
                    </a:moveTo>
                    <a:lnTo>
                      <a:pt x="1348" y="944"/>
                    </a:lnTo>
                    <a:lnTo>
                      <a:pt x="1338" y="960"/>
                    </a:lnTo>
                    <a:lnTo>
                      <a:pt x="1369" y="981"/>
                    </a:lnTo>
                    <a:lnTo>
                      <a:pt x="1381" y="965"/>
                    </a:lnTo>
                    <a:close/>
                    <a:moveTo>
                      <a:pt x="1442" y="1010"/>
                    </a:moveTo>
                    <a:lnTo>
                      <a:pt x="1411" y="988"/>
                    </a:lnTo>
                    <a:lnTo>
                      <a:pt x="1400" y="1003"/>
                    </a:lnTo>
                    <a:lnTo>
                      <a:pt x="1430" y="1024"/>
                    </a:lnTo>
                    <a:lnTo>
                      <a:pt x="1442" y="1010"/>
                    </a:lnTo>
                    <a:close/>
                    <a:moveTo>
                      <a:pt x="1504" y="1052"/>
                    </a:moveTo>
                    <a:lnTo>
                      <a:pt x="1473" y="1031"/>
                    </a:lnTo>
                    <a:lnTo>
                      <a:pt x="1461" y="1048"/>
                    </a:lnTo>
                    <a:lnTo>
                      <a:pt x="1492" y="1069"/>
                    </a:lnTo>
                    <a:lnTo>
                      <a:pt x="1504" y="1052"/>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2" name="Freeform 19"/>
              <p:cNvSpPr>
                <a:spLocks noEditPoints="1"/>
              </p:cNvSpPr>
              <p:nvPr/>
            </p:nvSpPr>
            <p:spPr bwMode="auto">
              <a:xfrm>
                <a:off x="5283242" y="3593557"/>
                <a:ext cx="1250557" cy="888860"/>
              </a:xfrm>
              <a:custGeom>
                <a:avLst/>
                <a:gdLst>
                  <a:gd name="T0" fmla="*/ 9978 w 1504"/>
                  <a:gd name="T1" fmla="*/ 0 h 1069"/>
                  <a:gd name="T2" fmla="*/ 7483 w 1504"/>
                  <a:gd name="T3" fmla="*/ 17461 h 1069"/>
                  <a:gd name="T4" fmla="*/ 66519 w 1504"/>
                  <a:gd name="T5" fmla="*/ 41574 h 1069"/>
                  <a:gd name="T6" fmla="*/ 33259 w 1504"/>
                  <a:gd name="T7" fmla="*/ 35754 h 1069"/>
                  <a:gd name="T8" fmla="*/ 66519 w 1504"/>
                  <a:gd name="T9" fmla="*/ 41574 h 1069"/>
                  <a:gd name="T10" fmla="*/ 92295 w 1504"/>
                  <a:gd name="T11" fmla="*/ 59036 h 1069"/>
                  <a:gd name="T12" fmla="*/ 109756 w 1504"/>
                  <a:gd name="T13" fmla="*/ 90632 h 1069"/>
                  <a:gd name="T14" fmla="*/ 171286 w 1504"/>
                  <a:gd name="T15" fmla="*/ 113914 h 1069"/>
                  <a:gd name="T16" fmla="*/ 135532 w 1504"/>
                  <a:gd name="T17" fmla="*/ 108093 h 1069"/>
                  <a:gd name="T18" fmla="*/ 171286 w 1504"/>
                  <a:gd name="T19" fmla="*/ 113914 h 1069"/>
                  <a:gd name="T20" fmla="*/ 196231 w 1504"/>
                  <a:gd name="T21" fmla="*/ 132206 h 1069"/>
                  <a:gd name="T22" fmla="*/ 212029 w 1504"/>
                  <a:gd name="T23" fmla="*/ 162972 h 1069"/>
                  <a:gd name="T24" fmla="*/ 272728 w 1504"/>
                  <a:gd name="T25" fmla="*/ 187085 h 1069"/>
                  <a:gd name="T26" fmla="*/ 237805 w 1504"/>
                  <a:gd name="T27" fmla="*/ 181264 h 1069"/>
                  <a:gd name="T28" fmla="*/ 272728 w 1504"/>
                  <a:gd name="T29" fmla="*/ 187085 h 1069"/>
                  <a:gd name="T30" fmla="*/ 298504 w 1504"/>
                  <a:gd name="T31" fmla="*/ 204546 h 1069"/>
                  <a:gd name="T32" fmla="*/ 315965 w 1504"/>
                  <a:gd name="T33" fmla="*/ 236142 h 1069"/>
                  <a:gd name="T34" fmla="*/ 375001 w 1504"/>
                  <a:gd name="T35" fmla="*/ 259424 h 1069"/>
                  <a:gd name="T36" fmla="*/ 341741 w 1504"/>
                  <a:gd name="T37" fmla="*/ 253604 h 1069"/>
                  <a:gd name="T38" fmla="*/ 375001 w 1504"/>
                  <a:gd name="T39" fmla="*/ 259424 h 1069"/>
                  <a:gd name="T40" fmla="*/ 400777 w 1504"/>
                  <a:gd name="T41" fmla="*/ 277717 h 1069"/>
                  <a:gd name="T42" fmla="*/ 418238 w 1504"/>
                  <a:gd name="T43" fmla="*/ 308482 h 1069"/>
                  <a:gd name="T44" fmla="*/ 479768 w 1504"/>
                  <a:gd name="T45" fmla="*/ 332595 h 1069"/>
                  <a:gd name="T46" fmla="*/ 444014 w 1504"/>
                  <a:gd name="T47" fmla="*/ 326775 h 1069"/>
                  <a:gd name="T48" fmla="*/ 479768 w 1504"/>
                  <a:gd name="T49" fmla="*/ 332595 h 1069"/>
                  <a:gd name="T50" fmla="*/ 504713 w 1504"/>
                  <a:gd name="T51" fmla="*/ 350056 h 1069"/>
                  <a:gd name="T52" fmla="*/ 520511 w 1504"/>
                  <a:gd name="T53" fmla="*/ 381653 h 1069"/>
                  <a:gd name="T54" fmla="*/ 582041 w 1504"/>
                  <a:gd name="T55" fmla="*/ 403271 h 1069"/>
                  <a:gd name="T56" fmla="*/ 546287 w 1504"/>
                  <a:gd name="T57" fmla="*/ 399114 h 1069"/>
                  <a:gd name="T58" fmla="*/ 582041 w 1504"/>
                  <a:gd name="T59" fmla="*/ 403271 h 1069"/>
                  <a:gd name="T60" fmla="*/ 606986 w 1504"/>
                  <a:gd name="T61" fmla="*/ 423227 h 1069"/>
                  <a:gd name="T62" fmla="*/ 622784 w 1504"/>
                  <a:gd name="T63" fmla="*/ 452329 h 1069"/>
                  <a:gd name="T64" fmla="*/ 684314 w 1504"/>
                  <a:gd name="T65" fmla="*/ 475611 h 1069"/>
                  <a:gd name="T66" fmla="*/ 648560 w 1504"/>
                  <a:gd name="T67" fmla="*/ 472285 h 1069"/>
                  <a:gd name="T68" fmla="*/ 684314 w 1504"/>
                  <a:gd name="T69" fmla="*/ 475611 h 1069"/>
                  <a:gd name="T70" fmla="*/ 709259 w 1504"/>
                  <a:gd name="T71" fmla="*/ 495566 h 1069"/>
                  <a:gd name="T72" fmla="*/ 727551 w 1504"/>
                  <a:gd name="T73" fmla="*/ 524669 h 1069"/>
                  <a:gd name="T74" fmla="*/ 786587 w 1504"/>
                  <a:gd name="T75" fmla="*/ 548782 h 1069"/>
                  <a:gd name="T76" fmla="*/ 752496 w 1504"/>
                  <a:gd name="T77" fmla="*/ 544624 h 1069"/>
                  <a:gd name="T78" fmla="*/ 786587 w 1504"/>
                  <a:gd name="T79" fmla="*/ 548782 h 1069"/>
                  <a:gd name="T80" fmla="*/ 814026 w 1504"/>
                  <a:gd name="T81" fmla="*/ 566243 h 1069"/>
                  <a:gd name="T82" fmla="*/ 829824 w 1504"/>
                  <a:gd name="T83" fmla="*/ 597839 h 1069"/>
                  <a:gd name="T84" fmla="*/ 890523 w 1504"/>
                  <a:gd name="T85" fmla="*/ 621121 h 1069"/>
                  <a:gd name="T86" fmla="*/ 854769 w 1504"/>
                  <a:gd name="T87" fmla="*/ 615301 h 1069"/>
                  <a:gd name="T88" fmla="*/ 890523 w 1504"/>
                  <a:gd name="T89" fmla="*/ 621121 h 1069"/>
                  <a:gd name="T90" fmla="*/ 916299 w 1504"/>
                  <a:gd name="T91" fmla="*/ 639414 h 1069"/>
                  <a:gd name="T92" fmla="*/ 932097 w 1504"/>
                  <a:gd name="T93" fmla="*/ 670179 h 1069"/>
                  <a:gd name="T94" fmla="*/ 992796 w 1504"/>
                  <a:gd name="T95" fmla="*/ 694292 h 1069"/>
                  <a:gd name="T96" fmla="*/ 957042 w 1504"/>
                  <a:gd name="T97" fmla="*/ 688472 h 1069"/>
                  <a:gd name="T98" fmla="*/ 992796 w 1504"/>
                  <a:gd name="T99" fmla="*/ 694292 h 1069"/>
                  <a:gd name="T100" fmla="*/ 1018572 w 1504"/>
                  <a:gd name="T101" fmla="*/ 711753 h 1069"/>
                  <a:gd name="T102" fmla="*/ 1036033 w 1504"/>
                  <a:gd name="T103" fmla="*/ 743350 h 1069"/>
                  <a:gd name="T104" fmla="*/ 1095069 w 1504"/>
                  <a:gd name="T105" fmla="*/ 766631 h 1069"/>
                  <a:gd name="T106" fmla="*/ 1061809 w 1504"/>
                  <a:gd name="T107" fmla="*/ 760811 h 1069"/>
                  <a:gd name="T108" fmla="*/ 1095069 w 1504"/>
                  <a:gd name="T109" fmla="*/ 766631 h 1069"/>
                  <a:gd name="T110" fmla="*/ 1120845 w 1504"/>
                  <a:gd name="T111" fmla="*/ 784924 h 1069"/>
                  <a:gd name="T112" fmla="*/ 1138306 w 1504"/>
                  <a:gd name="T113" fmla="*/ 815689 h 1069"/>
                  <a:gd name="T114" fmla="*/ 1199005 w 1504"/>
                  <a:gd name="T115" fmla="*/ 839802 h 1069"/>
                  <a:gd name="T116" fmla="*/ 1164082 w 1504"/>
                  <a:gd name="T117" fmla="*/ 833982 h 1069"/>
                  <a:gd name="T118" fmla="*/ 1199005 w 1504"/>
                  <a:gd name="T119" fmla="*/ 839802 h 1069"/>
                  <a:gd name="T120" fmla="*/ 1224781 w 1504"/>
                  <a:gd name="T121" fmla="*/ 857263 h 1069"/>
                  <a:gd name="T122" fmla="*/ 1240579 w 1504"/>
                  <a:gd name="T123" fmla="*/ 888860 h 10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04" h="1069">
                    <a:moveTo>
                      <a:pt x="19" y="7"/>
                    </a:moveTo>
                    <a:lnTo>
                      <a:pt x="12" y="0"/>
                    </a:lnTo>
                    <a:lnTo>
                      <a:pt x="0" y="17"/>
                    </a:lnTo>
                    <a:lnTo>
                      <a:pt x="9" y="21"/>
                    </a:lnTo>
                    <a:lnTo>
                      <a:pt x="19" y="7"/>
                    </a:lnTo>
                    <a:moveTo>
                      <a:pt x="80" y="50"/>
                    </a:moveTo>
                    <a:lnTo>
                      <a:pt x="49" y="29"/>
                    </a:lnTo>
                    <a:lnTo>
                      <a:pt x="40" y="43"/>
                    </a:lnTo>
                    <a:lnTo>
                      <a:pt x="71" y="66"/>
                    </a:lnTo>
                    <a:lnTo>
                      <a:pt x="80" y="50"/>
                    </a:lnTo>
                    <a:moveTo>
                      <a:pt x="144" y="92"/>
                    </a:moveTo>
                    <a:lnTo>
                      <a:pt x="111" y="71"/>
                    </a:lnTo>
                    <a:lnTo>
                      <a:pt x="101" y="88"/>
                    </a:lnTo>
                    <a:lnTo>
                      <a:pt x="132" y="109"/>
                    </a:lnTo>
                    <a:lnTo>
                      <a:pt x="144" y="92"/>
                    </a:lnTo>
                    <a:moveTo>
                      <a:pt x="206" y="137"/>
                    </a:moveTo>
                    <a:lnTo>
                      <a:pt x="175" y="116"/>
                    </a:lnTo>
                    <a:lnTo>
                      <a:pt x="163" y="130"/>
                    </a:lnTo>
                    <a:lnTo>
                      <a:pt x="194" y="152"/>
                    </a:lnTo>
                    <a:lnTo>
                      <a:pt x="206" y="137"/>
                    </a:lnTo>
                    <a:moveTo>
                      <a:pt x="267" y="180"/>
                    </a:moveTo>
                    <a:lnTo>
                      <a:pt x="236" y="159"/>
                    </a:lnTo>
                    <a:lnTo>
                      <a:pt x="224" y="175"/>
                    </a:lnTo>
                    <a:lnTo>
                      <a:pt x="255" y="196"/>
                    </a:lnTo>
                    <a:lnTo>
                      <a:pt x="267" y="180"/>
                    </a:lnTo>
                    <a:moveTo>
                      <a:pt x="328" y="225"/>
                    </a:moveTo>
                    <a:lnTo>
                      <a:pt x="298" y="204"/>
                    </a:lnTo>
                    <a:lnTo>
                      <a:pt x="286" y="218"/>
                    </a:lnTo>
                    <a:lnTo>
                      <a:pt x="317" y="239"/>
                    </a:lnTo>
                    <a:lnTo>
                      <a:pt x="328" y="225"/>
                    </a:lnTo>
                    <a:moveTo>
                      <a:pt x="390" y="267"/>
                    </a:moveTo>
                    <a:lnTo>
                      <a:pt x="359" y="246"/>
                    </a:lnTo>
                    <a:lnTo>
                      <a:pt x="347" y="263"/>
                    </a:lnTo>
                    <a:lnTo>
                      <a:pt x="380" y="284"/>
                    </a:lnTo>
                    <a:lnTo>
                      <a:pt x="390" y="267"/>
                    </a:lnTo>
                    <a:moveTo>
                      <a:pt x="451" y="312"/>
                    </a:moveTo>
                    <a:lnTo>
                      <a:pt x="421" y="289"/>
                    </a:lnTo>
                    <a:lnTo>
                      <a:pt x="411" y="305"/>
                    </a:lnTo>
                    <a:lnTo>
                      <a:pt x="442" y="326"/>
                    </a:lnTo>
                    <a:lnTo>
                      <a:pt x="451" y="312"/>
                    </a:lnTo>
                    <a:moveTo>
                      <a:pt x="513" y="355"/>
                    </a:moveTo>
                    <a:lnTo>
                      <a:pt x="482" y="334"/>
                    </a:lnTo>
                    <a:lnTo>
                      <a:pt x="473" y="348"/>
                    </a:lnTo>
                    <a:lnTo>
                      <a:pt x="503" y="371"/>
                    </a:lnTo>
                    <a:lnTo>
                      <a:pt x="513" y="355"/>
                    </a:lnTo>
                    <a:moveTo>
                      <a:pt x="577" y="400"/>
                    </a:moveTo>
                    <a:lnTo>
                      <a:pt x="544" y="376"/>
                    </a:lnTo>
                    <a:lnTo>
                      <a:pt x="534" y="393"/>
                    </a:lnTo>
                    <a:lnTo>
                      <a:pt x="565" y="414"/>
                    </a:lnTo>
                    <a:lnTo>
                      <a:pt x="577" y="400"/>
                    </a:lnTo>
                    <a:moveTo>
                      <a:pt x="638" y="442"/>
                    </a:moveTo>
                    <a:lnTo>
                      <a:pt x="607" y="421"/>
                    </a:lnTo>
                    <a:lnTo>
                      <a:pt x="596" y="435"/>
                    </a:lnTo>
                    <a:lnTo>
                      <a:pt x="626" y="459"/>
                    </a:lnTo>
                    <a:lnTo>
                      <a:pt x="638" y="442"/>
                    </a:lnTo>
                    <a:moveTo>
                      <a:pt x="700" y="485"/>
                    </a:moveTo>
                    <a:lnTo>
                      <a:pt x="669" y="464"/>
                    </a:lnTo>
                    <a:lnTo>
                      <a:pt x="657" y="480"/>
                    </a:lnTo>
                    <a:lnTo>
                      <a:pt x="688" y="501"/>
                    </a:lnTo>
                    <a:lnTo>
                      <a:pt x="700" y="485"/>
                    </a:lnTo>
                    <a:moveTo>
                      <a:pt x="761" y="530"/>
                    </a:moveTo>
                    <a:lnTo>
                      <a:pt x="730" y="509"/>
                    </a:lnTo>
                    <a:lnTo>
                      <a:pt x="719" y="523"/>
                    </a:lnTo>
                    <a:lnTo>
                      <a:pt x="749" y="544"/>
                    </a:lnTo>
                    <a:lnTo>
                      <a:pt x="761" y="530"/>
                    </a:lnTo>
                    <a:moveTo>
                      <a:pt x="823" y="572"/>
                    </a:moveTo>
                    <a:lnTo>
                      <a:pt x="792" y="551"/>
                    </a:lnTo>
                    <a:lnTo>
                      <a:pt x="780" y="568"/>
                    </a:lnTo>
                    <a:lnTo>
                      <a:pt x="813" y="589"/>
                    </a:lnTo>
                    <a:lnTo>
                      <a:pt x="823" y="572"/>
                    </a:lnTo>
                    <a:moveTo>
                      <a:pt x="884" y="617"/>
                    </a:moveTo>
                    <a:lnTo>
                      <a:pt x="853" y="596"/>
                    </a:lnTo>
                    <a:lnTo>
                      <a:pt x="844" y="610"/>
                    </a:lnTo>
                    <a:lnTo>
                      <a:pt x="875" y="631"/>
                    </a:lnTo>
                    <a:lnTo>
                      <a:pt x="884" y="617"/>
                    </a:lnTo>
                    <a:moveTo>
                      <a:pt x="946" y="660"/>
                    </a:moveTo>
                    <a:lnTo>
                      <a:pt x="915" y="639"/>
                    </a:lnTo>
                    <a:lnTo>
                      <a:pt x="905" y="655"/>
                    </a:lnTo>
                    <a:lnTo>
                      <a:pt x="936" y="676"/>
                    </a:lnTo>
                    <a:lnTo>
                      <a:pt x="946" y="660"/>
                    </a:lnTo>
                    <a:moveTo>
                      <a:pt x="1009" y="705"/>
                    </a:moveTo>
                    <a:lnTo>
                      <a:pt x="979" y="681"/>
                    </a:lnTo>
                    <a:lnTo>
                      <a:pt x="967" y="698"/>
                    </a:lnTo>
                    <a:lnTo>
                      <a:pt x="998" y="719"/>
                    </a:lnTo>
                    <a:lnTo>
                      <a:pt x="1009" y="705"/>
                    </a:lnTo>
                    <a:moveTo>
                      <a:pt x="1071" y="747"/>
                    </a:moveTo>
                    <a:lnTo>
                      <a:pt x="1040" y="726"/>
                    </a:lnTo>
                    <a:lnTo>
                      <a:pt x="1028" y="740"/>
                    </a:lnTo>
                    <a:lnTo>
                      <a:pt x="1059" y="764"/>
                    </a:lnTo>
                    <a:lnTo>
                      <a:pt x="1071" y="747"/>
                    </a:lnTo>
                    <a:moveTo>
                      <a:pt x="1132" y="792"/>
                    </a:moveTo>
                    <a:lnTo>
                      <a:pt x="1102" y="769"/>
                    </a:lnTo>
                    <a:lnTo>
                      <a:pt x="1090" y="785"/>
                    </a:lnTo>
                    <a:lnTo>
                      <a:pt x="1121" y="806"/>
                    </a:lnTo>
                    <a:lnTo>
                      <a:pt x="1132" y="792"/>
                    </a:lnTo>
                    <a:moveTo>
                      <a:pt x="1194" y="835"/>
                    </a:moveTo>
                    <a:lnTo>
                      <a:pt x="1163" y="814"/>
                    </a:lnTo>
                    <a:lnTo>
                      <a:pt x="1151" y="828"/>
                    </a:lnTo>
                    <a:lnTo>
                      <a:pt x="1182" y="851"/>
                    </a:lnTo>
                    <a:lnTo>
                      <a:pt x="1194" y="835"/>
                    </a:lnTo>
                    <a:moveTo>
                      <a:pt x="1255" y="877"/>
                    </a:moveTo>
                    <a:lnTo>
                      <a:pt x="1225" y="856"/>
                    </a:lnTo>
                    <a:lnTo>
                      <a:pt x="1215" y="873"/>
                    </a:lnTo>
                    <a:lnTo>
                      <a:pt x="1246" y="894"/>
                    </a:lnTo>
                    <a:lnTo>
                      <a:pt x="1255" y="877"/>
                    </a:lnTo>
                    <a:moveTo>
                      <a:pt x="1317" y="922"/>
                    </a:moveTo>
                    <a:lnTo>
                      <a:pt x="1286" y="901"/>
                    </a:lnTo>
                    <a:lnTo>
                      <a:pt x="1277" y="915"/>
                    </a:lnTo>
                    <a:lnTo>
                      <a:pt x="1307" y="936"/>
                    </a:lnTo>
                    <a:lnTo>
                      <a:pt x="1317" y="922"/>
                    </a:lnTo>
                    <a:moveTo>
                      <a:pt x="1381" y="965"/>
                    </a:moveTo>
                    <a:lnTo>
                      <a:pt x="1348" y="944"/>
                    </a:lnTo>
                    <a:lnTo>
                      <a:pt x="1338" y="960"/>
                    </a:lnTo>
                    <a:lnTo>
                      <a:pt x="1369" y="981"/>
                    </a:lnTo>
                    <a:lnTo>
                      <a:pt x="1381" y="965"/>
                    </a:lnTo>
                    <a:moveTo>
                      <a:pt x="1442" y="1010"/>
                    </a:moveTo>
                    <a:lnTo>
                      <a:pt x="1411" y="988"/>
                    </a:lnTo>
                    <a:lnTo>
                      <a:pt x="1400" y="1003"/>
                    </a:lnTo>
                    <a:lnTo>
                      <a:pt x="1430" y="1024"/>
                    </a:lnTo>
                    <a:lnTo>
                      <a:pt x="1442" y="1010"/>
                    </a:lnTo>
                    <a:moveTo>
                      <a:pt x="1504" y="1052"/>
                    </a:moveTo>
                    <a:lnTo>
                      <a:pt x="1473" y="1031"/>
                    </a:lnTo>
                    <a:lnTo>
                      <a:pt x="1461" y="1048"/>
                    </a:lnTo>
                    <a:lnTo>
                      <a:pt x="1492" y="1069"/>
                    </a:lnTo>
                    <a:lnTo>
                      <a:pt x="1504" y="1052"/>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3" name="Freeform 20"/>
              <p:cNvSpPr>
                <a:spLocks noEditPoints="1"/>
              </p:cNvSpPr>
              <p:nvPr/>
            </p:nvSpPr>
            <p:spPr bwMode="auto">
              <a:xfrm>
                <a:off x="4978086" y="2367113"/>
                <a:ext cx="1555712" cy="1040190"/>
              </a:xfrm>
              <a:custGeom>
                <a:avLst/>
                <a:gdLst>
                  <a:gd name="T0" fmla="*/ 8315 w 1871"/>
                  <a:gd name="T1" fmla="*/ 1040190 h 1251"/>
                  <a:gd name="T2" fmla="*/ 78991 w 1871"/>
                  <a:gd name="T3" fmla="*/ 975334 h 1251"/>
                  <a:gd name="T4" fmla="*/ 86475 w 1871"/>
                  <a:gd name="T5" fmla="*/ 986975 h 1251"/>
                  <a:gd name="T6" fmla="*/ 104767 w 1871"/>
                  <a:gd name="T7" fmla="*/ 957041 h 1251"/>
                  <a:gd name="T8" fmla="*/ 132206 w 1871"/>
                  <a:gd name="T9" fmla="*/ 939580 h 1251"/>
                  <a:gd name="T10" fmla="*/ 165466 w 1871"/>
                  <a:gd name="T11" fmla="*/ 935423 h 1251"/>
                  <a:gd name="T12" fmla="*/ 236142 w 1871"/>
                  <a:gd name="T13" fmla="*/ 870567 h 1251"/>
                  <a:gd name="T14" fmla="*/ 244457 w 1871"/>
                  <a:gd name="T15" fmla="*/ 882208 h 1251"/>
                  <a:gd name="T16" fmla="*/ 261918 w 1871"/>
                  <a:gd name="T17" fmla="*/ 853105 h 1251"/>
                  <a:gd name="T18" fmla="*/ 289357 w 1871"/>
                  <a:gd name="T19" fmla="*/ 835644 h 1251"/>
                  <a:gd name="T20" fmla="*/ 322617 w 1871"/>
                  <a:gd name="T21" fmla="*/ 831487 h 1251"/>
                  <a:gd name="T22" fmla="*/ 393293 w 1871"/>
                  <a:gd name="T23" fmla="*/ 766631 h 1251"/>
                  <a:gd name="T24" fmla="*/ 401608 w 1871"/>
                  <a:gd name="T25" fmla="*/ 778272 h 1251"/>
                  <a:gd name="T26" fmla="*/ 419069 w 1871"/>
                  <a:gd name="T27" fmla="*/ 749170 h 1251"/>
                  <a:gd name="T28" fmla="*/ 446508 w 1871"/>
                  <a:gd name="T29" fmla="*/ 730877 h 1251"/>
                  <a:gd name="T30" fmla="*/ 479768 w 1871"/>
                  <a:gd name="T31" fmla="*/ 727551 h 1251"/>
                  <a:gd name="T32" fmla="*/ 550444 w 1871"/>
                  <a:gd name="T33" fmla="*/ 660201 h 1251"/>
                  <a:gd name="T34" fmla="*/ 558759 w 1871"/>
                  <a:gd name="T35" fmla="*/ 674336 h 1251"/>
                  <a:gd name="T36" fmla="*/ 576220 w 1871"/>
                  <a:gd name="T37" fmla="*/ 644402 h 1251"/>
                  <a:gd name="T38" fmla="*/ 601997 w 1871"/>
                  <a:gd name="T39" fmla="*/ 626941 h 1251"/>
                  <a:gd name="T40" fmla="*/ 636919 w 1871"/>
                  <a:gd name="T41" fmla="*/ 622784 h 1251"/>
                  <a:gd name="T42" fmla="*/ 708427 w 1871"/>
                  <a:gd name="T43" fmla="*/ 556265 h 1251"/>
                  <a:gd name="T44" fmla="*/ 715910 w 1871"/>
                  <a:gd name="T45" fmla="*/ 570400 h 1251"/>
                  <a:gd name="T46" fmla="*/ 733371 w 1871"/>
                  <a:gd name="T47" fmla="*/ 538803 h 1251"/>
                  <a:gd name="T48" fmla="*/ 759148 w 1871"/>
                  <a:gd name="T49" fmla="*/ 523005 h 1251"/>
                  <a:gd name="T50" fmla="*/ 794901 w 1871"/>
                  <a:gd name="T51" fmla="*/ 517185 h 1251"/>
                  <a:gd name="T52" fmla="*/ 865578 w 1871"/>
                  <a:gd name="T53" fmla="*/ 452329 h 1251"/>
                  <a:gd name="T54" fmla="*/ 873061 w 1871"/>
                  <a:gd name="T55" fmla="*/ 465633 h 1251"/>
                  <a:gd name="T56" fmla="*/ 890522 w 1871"/>
                  <a:gd name="T57" fmla="*/ 434036 h 1251"/>
                  <a:gd name="T58" fmla="*/ 916299 w 1871"/>
                  <a:gd name="T59" fmla="*/ 419069 h 1251"/>
                  <a:gd name="T60" fmla="*/ 952053 w 1871"/>
                  <a:gd name="T61" fmla="*/ 412417 h 1251"/>
                  <a:gd name="T62" fmla="*/ 1022729 w 1871"/>
                  <a:gd name="T63" fmla="*/ 347561 h 1251"/>
                  <a:gd name="T64" fmla="*/ 1030212 w 1871"/>
                  <a:gd name="T65" fmla="*/ 361697 h 1251"/>
                  <a:gd name="T66" fmla="*/ 1048505 w 1871"/>
                  <a:gd name="T67" fmla="*/ 330100 h 1251"/>
                  <a:gd name="T68" fmla="*/ 1073450 w 1871"/>
                  <a:gd name="T69" fmla="*/ 312639 h 1251"/>
                  <a:gd name="T70" fmla="*/ 1109204 w 1871"/>
                  <a:gd name="T71" fmla="*/ 308482 h 1251"/>
                  <a:gd name="T72" fmla="*/ 1179880 w 1871"/>
                  <a:gd name="T73" fmla="*/ 243626 h 1251"/>
                  <a:gd name="T74" fmla="*/ 1187363 w 1871"/>
                  <a:gd name="T75" fmla="*/ 257761 h 1251"/>
                  <a:gd name="T76" fmla="*/ 1205656 w 1871"/>
                  <a:gd name="T77" fmla="*/ 226164 h 1251"/>
                  <a:gd name="T78" fmla="*/ 1230601 w 1871"/>
                  <a:gd name="T79" fmla="*/ 208703 h 1251"/>
                  <a:gd name="T80" fmla="*/ 1266355 w 1871"/>
                  <a:gd name="T81" fmla="*/ 204546 h 1251"/>
                  <a:gd name="T82" fmla="*/ 1337031 w 1871"/>
                  <a:gd name="T83" fmla="*/ 139690 h 1251"/>
                  <a:gd name="T84" fmla="*/ 1345346 w 1871"/>
                  <a:gd name="T85" fmla="*/ 152994 h 1251"/>
                  <a:gd name="T86" fmla="*/ 1362807 w 1871"/>
                  <a:gd name="T87" fmla="*/ 122229 h 1251"/>
                  <a:gd name="T88" fmla="*/ 1388583 w 1871"/>
                  <a:gd name="T89" fmla="*/ 103936 h 1251"/>
                  <a:gd name="T90" fmla="*/ 1423506 w 1871"/>
                  <a:gd name="T91" fmla="*/ 100610 h 1251"/>
                  <a:gd name="T92" fmla="*/ 1494182 w 1871"/>
                  <a:gd name="T93" fmla="*/ 34922 h 1251"/>
                  <a:gd name="T94" fmla="*/ 1502497 w 1871"/>
                  <a:gd name="T95" fmla="*/ 47395 h 1251"/>
                  <a:gd name="T96" fmla="*/ 1519958 w 1871"/>
                  <a:gd name="T97" fmla="*/ 17461 h 1251"/>
                  <a:gd name="T98" fmla="*/ 1545734 w 1871"/>
                  <a:gd name="T99" fmla="*/ 0 h 1251"/>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871" h="1251">
                    <a:moveTo>
                      <a:pt x="31" y="1213"/>
                    </a:moveTo>
                    <a:lnTo>
                      <a:pt x="0" y="1234"/>
                    </a:lnTo>
                    <a:lnTo>
                      <a:pt x="10" y="1251"/>
                    </a:lnTo>
                    <a:lnTo>
                      <a:pt x="43" y="1229"/>
                    </a:lnTo>
                    <a:lnTo>
                      <a:pt x="31" y="1213"/>
                    </a:lnTo>
                    <a:close/>
                    <a:moveTo>
                      <a:pt x="95" y="1173"/>
                    </a:moveTo>
                    <a:lnTo>
                      <a:pt x="64" y="1194"/>
                    </a:lnTo>
                    <a:lnTo>
                      <a:pt x="74" y="1208"/>
                    </a:lnTo>
                    <a:lnTo>
                      <a:pt x="104" y="1187"/>
                    </a:lnTo>
                    <a:lnTo>
                      <a:pt x="95" y="1173"/>
                    </a:lnTo>
                    <a:close/>
                    <a:moveTo>
                      <a:pt x="159" y="1130"/>
                    </a:moveTo>
                    <a:lnTo>
                      <a:pt x="126" y="1151"/>
                    </a:lnTo>
                    <a:lnTo>
                      <a:pt x="137" y="1168"/>
                    </a:lnTo>
                    <a:lnTo>
                      <a:pt x="168" y="1147"/>
                    </a:lnTo>
                    <a:lnTo>
                      <a:pt x="159" y="1130"/>
                    </a:lnTo>
                    <a:close/>
                    <a:moveTo>
                      <a:pt x="220" y="1087"/>
                    </a:moveTo>
                    <a:lnTo>
                      <a:pt x="189" y="1109"/>
                    </a:lnTo>
                    <a:lnTo>
                      <a:pt x="199" y="1125"/>
                    </a:lnTo>
                    <a:lnTo>
                      <a:pt x="232" y="1104"/>
                    </a:lnTo>
                    <a:lnTo>
                      <a:pt x="220" y="1087"/>
                    </a:lnTo>
                    <a:close/>
                    <a:moveTo>
                      <a:pt x="284" y="1047"/>
                    </a:moveTo>
                    <a:lnTo>
                      <a:pt x="253" y="1069"/>
                    </a:lnTo>
                    <a:lnTo>
                      <a:pt x="263" y="1083"/>
                    </a:lnTo>
                    <a:lnTo>
                      <a:pt x="294" y="1061"/>
                    </a:lnTo>
                    <a:lnTo>
                      <a:pt x="284" y="1047"/>
                    </a:lnTo>
                    <a:close/>
                    <a:moveTo>
                      <a:pt x="348" y="1005"/>
                    </a:moveTo>
                    <a:lnTo>
                      <a:pt x="315" y="1026"/>
                    </a:lnTo>
                    <a:lnTo>
                      <a:pt x="327" y="1040"/>
                    </a:lnTo>
                    <a:lnTo>
                      <a:pt x="357" y="1021"/>
                    </a:lnTo>
                    <a:lnTo>
                      <a:pt x="348" y="1005"/>
                    </a:lnTo>
                    <a:close/>
                    <a:moveTo>
                      <a:pt x="409" y="962"/>
                    </a:moveTo>
                    <a:lnTo>
                      <a:pt x="379" y="983"/>
                    </a:lnTo>
                    <a:lnTo>
                      <a:pt x="388" y="1000"/>
                    </a:lnTo>
                    <a:lnTo>
                      <a:pt x="421" y="979"/>
                    </a:lnTo>
                    <a:lnTo>
                      <a:pt x="409" y="962"/>
                    </a:lnTo>
                    <a:close/>
                    <a:moveTo>
                      <a:pt x="473" y="922"/>
                    </a:moveTo>
                    <a:lnTo>
                      <a:pt x="442" y="941"/>
                    </a:lnTo>
                    <a:lnTo>
                      <a:pt x="452" y="957"/>
                    </a:lnTo>
                    <a:lnTo>
                      <a:pt x="483" y="936"/>
                    </a:lnTo>
                    <a:lnTo>
                      <a:pt x="473" y="922"/>
                    </a:lnTo>
                    <a:close/>
                    <a:moveTo>
                      <a:pt x="537" y="879"/>
                    </a:moveTo>
                    <a:lnTo>
                      <a:pt x="504" y="901"/>
                    </a:lnTo>
                    <a:lnTo>
                      <a:pt x="516" y="915"/>
                    </a:lnTo>
                    <a:lnTo>
                      <a:pt x="547" y="896"/>
                    </a:lnTo>
                    <a:lnTo>
                      <a:pt x="537" y="879"/>
                    </a:lnTo>
                    <a:close/>
                    <a:moveTo>
                      <a:pt x="599" y="837"/>
                    </a:moveTo>
                    <a:lnTo>
                      <a:pt x="568" y="858"/>
                    </a:lnTo>
                    <a:lnTo>
                      <a:pt x="577" y="875"/>
                    </a:lnTo>
                    <a:lnTo>
                      <a:pt x="610" y="853"/>
                    </a:lnTo>
                    <a:lnTo>
                      <a:pt x="599" y="837"/>
                    </a:lnTo>
                    <a:close/>
                    <a:moveTo>
                      <a:pt x="662" y="794"/>
                    </a:moveTo>
                    <a:lnTo>
                      <a:pt x="632" y="816"/>
                    </a:lnTo>
                    <a:lnTo>
                      <a:pt x="641" y="832"/>
                    </a:lnTo>
                    <a:lnTo>
                      <a:pt x="672" y="811"/>
                    </a:lnTo>
                    <a:lnTo>
                      <a:pt x="662" y="794"/>
                    </a:lnTo>
                    <a:close/>
                    <a:moveTo>
                      <a:pt x="724" y="754"/>
                    </a:moveTo>
                    <a:lnTo>
                      <a:pt x="693" y="775"/>
                    </a:lnTo>
                    <a:lnTo>
                      <a:pt x="705" y="790"/>
                    </a:lnTo>
                    <a:lnTo>
                      <a:pt x="736" y="768"/>
                    </a:lnTo>
                    <a:lnTo>
                      <a:pt x="724" y="754"/>
                    </a:lnTo>
                    <a:close/>
                    <a:moveTo>
                      <a:pt x="788" y="712"/>
                    </a:moveTo>
                    <a:lnTo>
                      <a:pt x="757" y="733"/>
                    </a:lnTo>
                    <a:lnTo>
                      <a:pt x="766" y="749"/>
                    </a:lnTo>
                    <a:lnTo>
                      <a:pt x="800" y="728"/>
                    </a:lnTo>
                    <a:lnTo>
                      <a:pt x="788" y="712"/>
                    </a:lnTo>
                    <a:close/>
                    <a:moveTo>
                      <a:pt x="852" y="669"/>
                    </a:moveTo>
                    <a:lnTo>
                      <a:pt x="818" y="690"/>
                    </a:lnTo>
                    <a:lnTo>
                      <a:pt x="830" y="707"/>
                    </a:lnTo>
                    <a:lnTo>
                      <a:pt x="861" y="686"/>
                    </a:lnTo>
                    <a:lnTo>
                      <a:pt x="852" y="669"/>
                    </a:lnTo>
                    <a:close/>
                    <a:moveTo>
                      <a:pt x="913" y="629"/>
                    </a:moveTo>
                    <a:lnTo>
                      <a:pt x="882" y="648"/>
                    </a:lnTo>
                    <a:lnTo>
                      <a:pt x="894" y="664"/>
                    </a:lnTo>
                    <a:lnTo>
                      <a:pt x="925" y="643"/>
                    </a:lnTo>
                    <a:lnTo>
                      <a:pt x="913" y="629"/>
                    </a:lnTo>
                    <a:close/>
                    <a:moveTo>
                      <a:pt x="977" y="586"/>
                    </a:moveTo>
                    <a:lnTo>
                      <a:pt x="946" y="608"/>
                    </a:lnTo>
                    <a:lnTo>
                      <a:pt x="956" y="622"/>
                    </a:lnTo>
                    <a:lnTo>
                      <a:pt x="989" y="603"/>
                    </a:lnTo>
                    <a:lnTo>
                      <a:pt x="977" y="586"/>
                    </a:lnTo>
                    <a:close/>
                    <a:moveTo>
                      <a:pt x="1041" y="544"/>
                    </a:moveTo>
                    <a:lnTo>
                      <a:pt x="1008" y="565"/>
                    </a:lnTo>
                    <a:lnTo>
                      <a:pt x="1019" y="582"/>
                    </a:lnTo>
                    <a:lnTo>
                      <a:pt x="1050" y="560"/>
                    </a:lnTo>
                    <a:lnTo>
                      <a:pt x="1041" y="544"/>
                    </a:lnTo>
                    <a:close/>
                    <a:moveTo>
                      <a:pt x="1102" y="504"/>
                    </a:moveTo>
                    <a:lnTo>
                      <a:pt x="1071" y="522"/>
                    </a:lnTo>
                    <a:lnTo>
                      <a:pt x="1083" y="539"/>
                    </a:lnTo>
                    <a:lnTo>
                      <a:pt x="1114" y="518"/>
                    </a:lnTo>
                    <a:lnTo>
                      <a:pt x="1102" y="504"/>
                    </a:lnTo>
                    <a:close/>
                    <a:moveTo>
                      <a:pt x="1166" y="461"/>
                    </a:moveTo>
                    <a:lnTo>
                      <a:pt x="1135" y="482"/>
                    </a:lnTo>
                    <a:lnTo>
                      <a:pt x="1145" y="496"/>
                    </a:lnTo>
                    <a:lnTo>
                      <a:pt x="1178" y="475"/>
                    </a:lnTo>
                    <a:lnTo>
                      <a:pt x="1166" y="461"/>
                    </a:lnTo>
                    <a:close/>
                    <a:moveTo>
                      <a:pt x="1230" y="418"/>
                    </a:moveTo>
                    <a:lnTo>
                      <a:pt x="1197" y="440"/>
                    </a:lnTo>
                    <a:lnTo>
                      <a:pt x="1209" y="456"/>
                    </a:lnTo>
                    <a:lnTo>
                      <a:pt x="1239" y="435"/>
                    </a:lnTo>
                    <a:lnTo>
                      <a:pt x="1230" y="418"/>
                    </a:lnTo>
                    <a:close/>
                    <a:moveTo>
                      <a:pt x="1291" y="376"/>
                    </a:moveTo>
                    <a:lnTo>
                      <a:pt x="1261" y="397"/>
                    </a:lnTo>
                    <a:lnTo>
                      <a:pt x="1270" y="414"/>
                    </a:lnTo>
                    <a:lnTo>
                      <a:pt x="1303" y="392"/>
                    </a:lnTo>
                    <a:lnTo>
                      <a:pt x="1291" y="376"/>
                    </a:lnTo>
                    <a:close/>
                    <a:moveTo>
                      <a:pt x="1355" y="336"/>
                    </a:moveTo>
                    <a:lnTo>
                      <a:pt x="1324" y="357"/>
                    </a:lnTo>
                    <a:lnTo>
                      <a:pt x="1334" y="371"/>
                    </a:lnTo>
                    <a:lnTo>
                      <a:pt x="1365" y="350"/>
                    </a:lnTo>
                    <a:lnTo>
                      <a:pt x="1355" y="336"/>
                    </a:lnTo>
                    <a:close/>
                    <a:moveTo>
                      <a:pt x="1419" y="293"/>
                    </a:moveTo>
                    <a:lnTo>
                      <a:pt x="1386" y="314"/>
                    </a:lnTo>
                    <a:lnTo>
                      <a:pt x="1398" y="331"/>
                    </a:lnTo>
                    <a:lnTo>
                      <a:pt x="1428" y="310"/>
                    </a:lnTo>
                    <a:lnTo>
                      <a:pt x="1419" y="293"/>
                    </a:lnTo>
                    <a:close/>
                    <a:moveTo>
                      <a:pt x="1480" y="251"/>
                    </a:moveTo>
                    <a:lnTo>
                      <a:pt x="1450" y="272"/>
                    </a:lnTo>
                    <a:lnTo>
                      <a:pt x="1459" y="288"/>
                    </a:lnTo>
                    <a:lnTo>
                      <a:pt x="1492" y="267"/>
                    </a:lnTo>
                    <a:lnTo>
                      <a:pt x="1480" y="251"/>
                    </a:lnTo>
                    <a:close/>
                    <a:moveTo>
                      <a:pt x="1544" y="210"/>
                    </a:moveTo>
                    <a:lnTo>
                      <a:pt x="1514" y="229"/>
                    </a:lnTo>
                    <a:lnTo>
                      <a:pt x="1523" y="246"/>
                    </a:lnTo>
                    <a:lnTo>
                      <a:pt x="1554" y="225"/>
                    </a:lnTo>
                    <a:lnTo>
                      <a:pt x="1544" y="210"/>
                    </a:lnTo>
                    <a:close/>
                    <a:moveTo>
                      <a:pt x="1608" y="168"/>
                    </a:moveTo>
                    <a:lnTo>
                      <a:pt x="1575" y="189"/>
                    </a:lnTo>
                    <a:lnTo>
                      <a:pt x="1587" y="203"/>
                    </a:lnTo>
                    <a:lnTo>
                      <a:pt x="1618" y="184"/>
                    </a:lnTo>
                    <a:lnTo>
                      <a:pt x="1608" y="168"/>
                    </a:lnTo>
                    <a:close/>
                    <a:moveTo>
                      <a:pt x="1670" y="125"/>
                    </a:moveTo>
                    <a:lnTo>
                      <a:pt x="1639" y="147"/>
                    </a:lnTo>
                    <a:lnTo>
                      <a:pt x="1648" y="163"/>
                    </a:lnTo>
                    <a:lnTo>
                      <a:pt x="1681" y="142"/>
                    </a:lnTo>
                    <a:lnTo>
                      <a:pt x="1670" y="125"/>
                    </a:lnTo>
                    <a:close/>
                    <a:moveTo>
                      <a:pt x="1733" y="83"/>
                    </a:moveTo>
                    <a:lnTo>
                      <a:pt x="1703" y="104"/>
                    </a:lnTo>
                    <a:lnTo>
                      <a:pt x="1712" y="121"/>
                    </a:lnTo>
                    <a:lnTo>
                      <a:pt x="1743" y="99"/>
                    </a:lnTo>
                    <a:lnTo>
                      <a:pt x="1733" y="83"/>
                    </a:lnTo>
                    <a:close/>
                    <a:moveTo>
                      <a:pt x="1797" y="42"/>
                    </a:moveTo>
                    <a:lnTo>
                      <a:pt x="1764" y="64"/>
                    </a:lnTo>
                    <a:lnTo>
                      <a:pt x="1776" y="78"/>
                    </a:lnTo>
                    <a:lnTo>
                      <a:pt x="1807" y="57"/>
                    </a:lnTo>
                    <a:lnTo>
                      <a:pt x="1797" y="42"/>
                    </a:lnTo>
                    <a:close/>
                    <a:moveTo>
                      <a:pt x="1859" y="0"/>
                    </a:moveTo>
                    <a:lnTo>
                      <a:pt x="1828" y="21"/>
                    </a:lnTo>
                    <a:lnTo>
                      <a:pt x="1837" y="38"/>
                    </a:lnTo>
                    <a:lnTo>
                      <a:pt x="1871" y="16"/>
                    </a:lnTo>
                    <a:lnTo>
                      <a:pt x="1859" y="0"/>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4" name="Freeform 21"/>
              <p:cNvSpPr>
                <a:spLocks noEditPoints="1"/>
              </p:cNvSpPr>
              <p:nvPr/>
            </p:nvSpPr>
            <p:spPr bwMode="auto">
              <a:xfrm>
                <a:off x="3305134" y="1580526"/>
                <a:ext cx="1979771" cy="1653828"/>
              </a:xfrm>
              <a:custGeom>
                <a:avLst/>
                <a:gdLst>
                  <a:gd name="T0" fmla="*/ 1978108 w 2381"/>
                  <a:gd name="T1" fmla="*/ 14135 h 1989"/>
                  <a:gd name="T2" fmla="*/ 1952332 w 2381"/>
                  <a:gd name="T3" fmla="*/ 70676 h 1989"/>
                  <a:gd name="T4" fmla="*/ 1929050 w 2381"/>
                  <a:gd name="T5" fmla="*/ 129712 h 1989"/>
                  <a:gd name="T6" fmla="*/ 1903274 w 2381"/>
                  <a:gd name="T7" fmla="*/ 187085 h 1989"/>
                  <a:gd name="T8" fmla="*/ 1879993 w 2381"/>
                  <a:gd name="T9" fmla="*/ 246120 h 1989"/>
                  <a:gd name="T10" fmla="*/ 1854216 w 2381"/>
                  <a:gd name="T11" fmla="*/ 302661 h 1989"/>
                  <a:gd name="T12" fmla="*/ 1830103 w 2381"/>
                  <a:gd name="T13" fmla="*/ 361697 h 1989"/>
                  <a:gd name="T14" fmla="*/ 1805159 w 2381"/>
                  <a:gd name="T15" fmla="*/ 419070 h 1989"/>
                  <a:gd name="T16" fmla="*/ 1781046 w 2381"/>
                  <a:gd name="T17" fmla="*/ 478105 h 1989"/>
                  <a:gd name="T18" fmla="*/ 1756101 w 2381"/>
                  <a:gd name="T19" fmla="*/ 534646 h 1989"/>
                  <a:gd name="T20" fmla="*/ 1731988 w 2381"/>
                  <a:gd name="T21" fmla="*/ 593682 h 1989"/>
                  <a:gd name="T22" fmla="*/ 1707043 w 2381"/>
                  <a:gd name="T23" fmla="*/ 651054 h 1989"/>
                  <a:gd name="T24" fmla="*/ 1682930 w 2381"/>
                  <a:gd name="T25" fmla="*/ 710090 h 1989"/>
                  <a:gd name="T26" fmla="*/ 1659648 w 2381"/>
                  <a:gd name="T27" fmla="*/ 766631 h 1989"/>
                  <a:gd name="T28" fmla="*/ 1633872 w 2381"/>
                  <a:gd name="T29" fmla="*/ 825667 h 1989"/>
                  <a:gd name="T30" fmla="*/ 1610591 w 2381"/>
                  <a:gd name="T31" fmla="*/ 883039 h 1989"/>
                  <a:gd name="T32" fmla="*/ 1584815 w 2381"/>
                  <a:gd name="T33" fmla="*/ 939581 h 1989"/>
                  <a:gd name="T34" fmla="*/ 1561533 w 2381"/>
                  <a:gd name="T35" fmla="*/ 998616 h 1989"/>
                  <a:gd name="T36" fmla="*/ 1535757 w 2381"/>
                  <a:gd name="T37" fmla="*/ 1055989 h 1989"/>
                  <a:gd name="T38" fmla="*/ 1511644 w 2381"/>
                  <a:gd name="T39" fmla="*/ 1115024 h 1989"/>
                  <a:gd name="T40" fmla="*/ 1486699 w 2381"/>
                  <a:gd name="T41" fmla="*/ 1171565 h 1989"/>
                  <a:gd name="T42" fmla="*/ 1462586 w 2381"/>
                  <a:gd name="T43" fmla="*/ 1230601 h 1989"/>
                  <a:gd name="T44" fmla="*/ 1437641 w 2381"/>
                  <a:gd name="T45" fmla="*/ 1287974 h 1989"/>
                  <a:gd name="T46" fmla="*/ 1413528 w 2381"/>
                  <a:gd name="T47" fmla="*/ 1347009 h 1989"/>
                  <a:gd name="T48" fmla="*/ 1387752 w 2381"/>
                  <a:gd name="T49" fmla="*/ 1403550 h 1989"/>
                  <a:gd name="T50" fmla="*/ 1364470 w 2381"/>
                  <a:gd name="T51" fmla="*/ 1462586 h 1989"/>
                  <a:gd name="T52" fmla="*/ 1341189 w 2381"/>
                  <a:gd name="T53" fmla="*/ 1519959 h 1989"/>
                  <a:gd name="T54" fmla="*/ 1315413 w 2381"/>
                  <a:gd name="T55" fmla="*/ 1578994 h 1989"/>
                  <a:gd name="T56" fmla="*/ 1292131 w 2381"/>
                  <a:gd name="T57" fmla="*/ 1635535 h 1989"/>
                  <a:gd name="T58" fmla="*/ 1243073 w 2381"/>
                  <a:gd name="T59" fmla="*/ 1629715 h 1989"/>
                  <a:gd name="T60" fmla="*/ 1199836 w 2381"/>
                  <a:gd name="T61" fmla="*/ 1584815 h 1989"/>
                  <a:gd name="T62" fmla="*/ 1155767 w 2381"/>
                  <a:gd name="T63" fmla="*/ 1537420 h 1989"/>
                  <a:gd name="T64" fmla="*/ 1112530 w 2381"/>
                  <a:gd name="T65" fmla="*/ 1492519 h 1989"/>
                  <a:gd name="T66" fmla="*/ 1069293 w 2381"/>
                  <a:gd name="T67" fmla="*/ 1445125 h 1989"/>
                  <a:gd name="T68" fmla="*/ 1028550 w 2381"/>
                  <a:gd name="T69" fmla="*/ 1400224 h 1989"/>
                  <a:gd name="T70" fmla="*/ 985312 w 2381"/>
                  <a:gd name="T71" fmla="*/ 1354493 h 1989"/>
                  <a:gd name="T72" fmla="*/ 942075 w 2381"/>
                  <a:gd name="T73" fmla="*/ 1307098 h 1989"/>
                  <a:gd name="T74" fmla="*/ 898838 w 2381"/>
                  <a:gd name="T75" fmla="*/ 1262198 h 1989"/>
                  <a:gd name="T76" fmla="*/ 857263 w 2381"/>
                  <a:gd name="T77" fmla="*/ 1214803 h 1989"/>
                  <a:gd name="T78" fmla="*/ 814026 w 2381"/>
                  <a:gd name="T79" fmla="*/ 1169902 h 1989"/>
                  <a:gd name="T80" fmla="*/ 770789 w 2381"/>
                  <a:gd name="T81" fmla="*/ 1122508 h 1989"/>
                  <a:gd name="T82" fmla="*/ 727551 w 2381"/>
                  <a:gd name="T83" fmla="*/ 1077607 h 1989"/>
                  <a:gd name="T84" fmla="*/ 684314 w 2381"/>
                  <a:gd name="T85" fmla="*/ 1031876 h 1989"/>
                  <a:gd name="T86" fmla="*/ 642740 w 2381"/>
                  <a:gd name="T87" fmla="*/ 985312 h 1989"/>
                  <a:gd name="T88" fmla="*/ 599502 w 2381"/>
                  <a:gd name="T89" fmla="*/ 939581 h 1989"/>
                  <a:gd name="T90" fmla="*/ 556265 w 2381"/>
                  <a:gd name="T91" fmla="*/ 893017 h 1989"/>
                  <a:gd name="T92" fmla="*/ 513028 w 2381"/>
                  <a:gd name="T93" fmla="*/ 847285 h 1989"/>
                  <a:gd name="T94" fmla="*/ 472285 w 2381"/>
                  <a:gd name="T95" fmla="*/ 799891 h 1989"/>
                  <a:gd name="T96" fmla="*/ 429047 w 2381"/>
                  <a:gd name="T97" fmla="*/ 754990 h 1989"/>
                  <a:gd name="T98" fmla="*/ 385810 w 2381"/>
                  <a:gd name="T99" fmla="*/ 707596 h 1989"/>
                  <a:gd name="T100" fmla="*/ 342573 w 2381"/>
                  <a:gd name="T101" fmla="*/ 662695 h 1989"/>
                  <a:gd name="T102" fmla="*/ 299335 w 2381"/>
                  <a:gd name="T103" fmla="*/ 617795 h 1989"/>
                  <a:gd name="T104" fmla="*/ 257761 w 2381"/>
                  <a:gd name="T105" fmla="*/ 570400 h 1989"/>
                  <a:gd name="T106" fmla="*/ 214524 w 2381"/>
                  <a:gd name="T107" fmla="*/ 524668 h 1989"/>
                  <a:gd name="T108" fmla="*/ 171286 w 2381"/>
                  <a:gd name="T109" fmla="*/ 478105 h 1989"/>
                  <a:gd name="T110" fmla="*/ 128049 w 2381"/>
                  <a:gd name="T111" fmla="*/ 432373 h 1989"/>
                  <a:gd name="T112" fmla="*/ 84812 w 2381"/>
                  <a:gd name="T113" fmla="*/ 385810 h 1989"/>
                  <a:gd name="T114" fmla="*/ 43237 w 2381"/>
                  <a:gd name="T115" fmla="*/ 340078 h 1989"/>
                  <a:gd name="T116" fmla="*/ 0 w 2381"/>
                  <a:gd name="T117" fmla="*/ 292683 h 1989"/>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2381" h="1989">
                    <a:moveTo>
                      <a:pt x="2379" y="17"/>
                    </a:moveTo>
                    <a:lnTo>
                      <a:pt x="2381" y="10"/>
                    </a:lnTo>
                    <a:lnTo>
                      <a:pt x="2365" y="0"/>
                    </a:lnTo>
                    <a:lnTo>
                      <a:pt x="2360" y="10"/>
                    </a:lnTo>
                    <a:lnTo>
                      <a:pt x="2379" y="17"/>
                    </a:lnTo>
                    <a:close/>
                    <a:moveTo>
                      <a:pt x="2348" y="85"/>
                    </a:moveTo>
                    <a:lnTo>
                      <a:pt x="2362" y="52"/>
                    </a:lnTo>
                    <a:lnTo>
                      <a:pt x="2346" y="43"/>
                    </a:lnTo>
                    <a:lnTo>
                      <a:pt x="2332" y="78"/>
                    </a:lnTo>
                    <a:lnTo>
                      <a:pt x="2348" y="85"/>
                    </a:lnTo>
                    <a:close/>
                    <a:moveTo>
                      <a:pt x="2320" y="156"/>
                    </a:moveTo>
                    <a:lnTo>
                      <a:pt x="2334" y="121"/>
                    </a:lnTo>
                    <a:lnTo>
                      <a:pt x="2315" y="114"/>
                    </a:lnTo>
                    <a:lnTo>
                      <a:pt x="2301" y="149"/>
                    </a:lnTo>
                    <a:lnTo>
                      <a:pt x="2320" y="156"/>
                    </a:lnTo>
                    <a:close/>
                    <a:moveTo>
                      <a:pt x="2289" y="225"/>
                    </a:moveTo>
                    <a:lnTo>
                      <a:pt x="2303" y="192"/>
                    </a:lnTo>
                    <a:lnTo>
                      <a:pt x="2287" y="182"/>
                    </a:lnTo>
                    <a:lnTo>
                      <a:pt x="2272" y="218"/>
                    </a:lnTo>
                    <a:lnTo>
                      <a:pt x="2289" y="225"/>
                    </a:lnTo>
                    <a:close/>
                    <a:moveTo>
                      <a:pt x="2261" y="296"/>
                    </a:moveTo>
                    <a:lnTo>
                      <a:pt x="2275" y="260"/>
                    </a:lnTo>
                    <a:lnTo>
                      <a:pt x="2258" y="253"/>
                    </a:lnTo>
                    <a:lnTo>
                      <a:pt x="2242" y="289"/>
                    </a:lnTo>
                    <a:lnTo>
                      <a:pt x="2261" y="296"/>
                    </a:lnTo>
                    <a:close/>
                    <a:moveTo>
                      <a:pt x="2230" y="364"/>
                    </a:moveTo>
                    <a:lnTo>
                      <a:pt x="2244" y="331"/>
                    </a:lnTo>
                    <a:lnTo>
                      <a:pt x="2227" y="322"/>
                    </a:lnTo>
                    <a:lnTo>
                      <a:pt x="2213" y="357"/>
                    </a:lnTo>
                    <a:lnTo>
                      <a:pt x="2230" y="364"/>
                    </a:lnTo>
                    <a:close/>
                    <a:moveTo>
                      <a:pt x="2201" y="435"/>
                    </a:moveTo>
                    <a:lnTo>
                      <a:pt x="2216" y="400"/>
                    </a:lnTo>
                    <a:lnTo>
                      <a:pt x="2199" y="393"/>
                    </a:lnTo>
                    <a:lnTo>
                      <a:pt x="2183" y="428"/>
                    </a:lnTo>
                    <a:lnTo>
                      <a:pt x="2201" y="435"/>
                    </a:lnTo>
                    <a:close/>
                    <a:moveTo>
                      <a:pt x="2171" y="504"/>
                    </a:moveTo>
                    <a:lnTo>
                      <a:pt x="2187" y="468"/>
                    </a:lnTo>
                    <a:lnTo>
                      <a:pt x="2168" y="461"/>
                    </a:lnTo>
                    <a:lnTo>
                      <a:pt x="2154" y="497"/>
                    </a:lnTo>
                    <a:lnTo>
                      <a:pt x="2171" y="504"/>
                    </a:lnTo>
                    <a:close/>
                    <a:moveTo>
                      <a:pt x="2142" y="575"/>
                    </a:moveTo>
                    <a:lnTo>
                      <a:pt x="2157" y="539"/>
                    </a:lnTo>
                    <a:lnTo>
                      <a:pt x="2140" y="532"/>
                    </a:lnTo>
                    <a:lnTo>
                      <a:pt x="2123" y="568"/>
                    </a:lnTo>
                    <a:lnTo>
                      <a:pt x="2142" y="575"/>
                    </a:lnTo>
                    <a:close/>
                    <a:moveTo>
                      <a:pt x="2112" y="643"/>
                    </a:moveTo>
                    <a:lnTo>
                      <a:pt x="2128" y="608"/>
                    </a:lnTo>
                    <a:lnTo>
                      <a:pt x="2109" y="601"/>
                    </a:lnTo>
                    <a:lnTo>
                      <a:pt x="2095" y="636"/>
                    </a:lnTo>
                    <a:lnTo>
                      <a:pt x="2112" y="643"/>
                    </a:lnTo>
                    <a:close/>
                    <a:moveTo>
                      <a:pt x="2083" y="714"/>
                    </a:moveTo>
                    <a:lnTo>
                      <a:pt x="2097" y="679"/>
                    </a:lnTo>
                    <a:lnTo>
                      <a:pt x="2081" y="672"/>
                    </a:lnTo>
                    <a:lnTo>
                      <a:pt x="2067" y="705"/>
                    </a:lnTo>
                    <a:lnTo>
                      <a:pt x="2083" y="714"/>
                    </a:lnTo>
                    <a:close/>
                    <a:moveTo>
                      <a:pt x="2053" y="783"/>
                    </a:moveTo>
                    <a:lnTo>
                      <a:pt x="2069" y="747"/>
                    </a:lnTo>
                    <a:lnTo>
                      <a:pt x="2050" y="740"/>
                    </a:lnTo>
                    <a:lnTo>
                      <a:pt x="2036" y="776"/>
                    </a:lnTo>
                    <a:lnTo>
                      <a:pt x="2053" y="783"/>
                    </a:lnTo>
                    <a:close/>
                    <a:moveTo>
                      <a:pt x="2024" y="854"/>
                    </a:moveTo>
                    <a:lnTo>
                      <a:pt x="2038" y="818"/>
                    </a:lnTo>
                    <a:lnTo>
                      <a:pt x="2022" y="811"/>
                    </a:lnTo>
                    <a:lnTo>
                      <a:pt x="2008" y="844"/>
                    </a:lnTo>
                    <a:lnTo>
                      <a:pt x="2024" y="854"/>
                    </a:lnTo>
                    <a:close/>
                    <a:moveTo>
                      <a:pt x="1996" y="922"/>
                    </a:moveTo>
                    <a:lnTo>
                      <a:pt x="2010" y="887"/>
                    </a:lnTo>
                    <a:lnTo>
                      <a:pt x="1991" y="880"/>
                    </a:lnTo>
                    <a:lnTo>
                      <a:pt x="1977" y="915"/>
                    </a:lnTo>
                    <a:lnTo>
                      <a:pt x="1996" y="922"/>
                    </a:lnTo>
                    <a:close/>
                    <a:moveTo>
                      <a:pt x="1965" y="993"/>
                    </a:moveTo>
                    <a:lnTo>
                      <a:pt x="1979" y="958"/>
                    </a:lnTo>
                    <a:lnTo>
                      <a:pt x="1963" y="951"/>
                    </a:lnTo>
                    <a:lnTo>
                      <a:pt x="1948" y="984"/>
                    </a:lnTo>
                    <a:lnTo>
                      <a:pt x="1965" y="993"/>
                    </a:lnTo>
                    <a:close/>
                    <a:moveTo>
                      <a:pt x="1937" y="1062"/>
                    </a:moveTo>
                    <a:lnTo>
                      <a:pt x="1951" y="1026"/>
                    </a:lnTo>
                    <a:lnTo>
                      <a:pt x="1932" y="1019"/>
                    </a:lnTo>
                    <a:lnTo>
                      <a:pt x="1918" y="1055"/>
                    </a:lnTo>
                    <a:lnTo>
                      <a:pt x="1937" y="1062"/>
                    </a:lnTo>
                    <a:close/>
                    <a:moveTo>
                      <a:pt x="1906" y="1130"/>
                    </a:moveTo>
                    <a:lnTo>
                      <a:pt x="1920" y="1097"/>
                    </a:lnTo>
                    <a:lnTo>
                      <a:pt x="1904" y="1090"/>
                    </a:lnTo>
                    <a:lnTo>
                      <a:pt x="1889" y="1123"/>
                    </a:lnTo>
                    <a:lnTo>
                      <a:pt x="1906" y="1130"/>
                    </a:lnTo>
                    <a:close/>
                    <a:moveTo>
                      <a:pt x="1878" y="1201"/>
                    </a:moveTo>
                    <a:lnTo>
                      <a:pt x="1892" y="1166"/>
                    </a:lnTo>
                    <a:lnTo>
                      <a:pt x="1875" y="1159"/>
                    </a:lnTo>
                    <a:lnTo>
                      <a:pt x="1859" y="1194"/>
                    </a:lnTo>
                    <a:lnTo>
                      <a:pt x="1878" y="1201"/>
                    </a:lnTo>
                    <a:close/>
                    <a:moveTo>
                      <a:pt x="1847" y="1270"/>
                    </a:moveTo>
                    <a:lnTo>
                      <a:pt x="1861" y="1237"/>
                    </a:lnTo>
                    <a:lnTo>
                      <a:pt x="1844" y="1230"/>
                    </a:lnTo>
                    <a:lnTo>
                      <a:pt x="1830" y="1263"/>
                    </a:lnTo>
                    <a:lnTo>
                      <a:pt x="1847" y="1270"/>
                    </a:lnTo>
                    <a:close/>
                    <a:moveTo>
                      <a:pt x="1818" y="1341"/>
                    </a:moveTo>
                    <a:lnTo>
                      <a:pt x="1833" y="1305"/>
                    </a:lnTo>
                    <a:lnTo>
                      <a:pt x="1816" y="1298"/>
                    </a:lnTo>
                    <a:lnTo>
                      <a:pt x="1800" y="1334"/>
                    </a:lnTo>
                    <a:lnTo>
                      <a:pt x="1818" y="1341"/>
                    </a:lnTo>
                    <a:close/>
                    <a:moveTo>
                      <a:pt x="1788" y="1409"/>
                    </a:moveTo>
                    <a:lnTo>
                      <a:pt x="1804" y="1376"/>
                    </a:lnTo>
                    <a:lnTo>
                      <a:pt x="1785" y="1367"/>
                    </a:lnTo>
                    <a:lnTo>
                      <a:pt x="1771" y="1402"/>
                    </a:lnTo>
                    <a:lnTo>
                      <a:pt x="1788" y="1409"/>
                    </a:lnTo>
                    <a:close/>
                    <a:moveTo>
                      <a:pt x="1759" y="1480"/>
                    </a:moveTo>
                    <a:lnTo>
                      <a:pt x="1774" y="1445"/>
                    </a:lnTo>
                    <a:lnTo>
                      <a:pt x="1757" y="1438"/>
                    </a:lnTo>
                    <a:lnTo>
                      <a:pt x="1740" y="1473"/>
                    </a:lnTo>
                    <a:lnTo>
                      <a:pt x="1759" y="1480"/>
                    </a:lnTo>
                    <a:close/>
                    <a:moveTo>
                      <a:pt x="1729" y="1549"/>
                    </a:moveTo>
                    <a:lnTo>
                      <a:pt x="1745" y="1516"/>
                    </a:lnTo>
                    <a:lnTo>
                      <a:pt x="1726" y="1506"/>
                    </a:lnTo>
                    <a:lnTo>
                      <a:pt x="1712" y="1542"/>
                    </a:lnTo>
                    <a:lnTo>
                      <a:pt x="1729" y="1549"/>
                    </a:lnTo>
                    <a:close/>
                    <a:moveTo>
                      <a:pt x="1700" y="1620"/>
                    </a:moveTo>
                    <a:lnTo>
                      <a:pt x="1714" y="1584"/>
                    </a:lnTo>
                    <a:lnTo>
                      <a:pt x="1698" y="1577"/>
                    </a:lnTo>
                    <a:lnTo>
                      <a:pt x="1684" y="1613"/>
                    </a:lnTo>
                    <a:lnTo>
                      <a:pt x="1700" y="1620"/>
                    </a:lnTo>
                    <a:close/>
                    <a:moveTo>
                      <a:pt x="1669" y="1688"/>
                    </a:moveTo>
                    <a:lnTo>
                      <a:pt x="1686" y="1655"/>
                    </a:lnTo>
                    <a:lnTo>
                      <a:pt x="1667" y="1646"/>
                    </a:lnTo>
                    <a:lnTo>
                      <a:pt x="1653" y="1681"/>
                    </a:lnTo>
                    <a:lnTo>
                      <a:pt x="1669" y="1688"/>
                    </a:lnTo>
                    <a:close/>
                    <a:moveTo>
                      <a:pt x="1641" y="1759"/>
                    </a:moveTo>
                    <a:lnTo>
                      <a:pt x="1655" y="1724"/>
                    </a:lnTo>
                    <a:lnTo>
                      <a:pt x="1639" y="1717"/>
                    </a:lnTo>
                    <a:lnTo>
                      <a:pt x="1625" y="1752"/>
                    </a:lnTo>
                    <a:lnTo>
                      <a:pt x="1641" y="1759"/>
                    </a:lnTo>
                    <a:close/>
                    <a:moveTo>
                      <a:pt x="1613" y="1828"/>
                    </a:moveTo>
                    <a:lnTo>
                      <a:pt x="1627" y="1792"/>
                    </a:lnTo>
                    <a:lnTo>
                      <a:pt x="1608" y="1785"/>
                    </a:lnTo>
                    <a:lnTo>
                      <a:pt x="1594" y="1821"/>
                    </a:lnTo>
                    <a:lnTo>
                      <a:pt x="1613" y="1828"/>
                    </a:lnTo>
                    <a:close/>
                    <a:moveTo>
                      <a:pt x="1582" y="1899"/>
                    </a:moveTo>
                    <a:lnTo>
                      <a:pt x="1596" y="1863"/>
                    </a:lnTo>
                    <a:lnTo>
                      <a:pt x="1580" y="1856"/>
                    </a:lnTo>
                    <a:lnTo>
                      <a:pt x="1565" y="1892"/>
                    </a:lnTo>
                    <a:lnTo>
                      <a:pt x="1582" y="1899"/>
                    </a:lnTo>
                    <a:close/>
                    <a:moveTo>
                      <a:pt x="1554" y="1967"/>
                    </a:moveTo>
                    <a:lnTo>
                      <a:pt x="1568" y="1932"/>
                    </a:lnTo>
                    <a:lnTo>
                      <a:pt x="1549" y="1925"/>
                    </a:lnTo>
                    <a:lnTo>
                      <a:pt x="1535" y="1960"/>
                    </a:lnTo>
                    <a:lnTo>
                      <a:pt x="1554" y="1967"/>
                    </a:lnTo>
                    <a:close/>
                    <a:moveTo>
                      <a:pt x="1495" y="1960"/>
                    </a:moveTo>
                    <a:lnTo>
                      <a:pt x="1521" y="1989"/>
                    </a:lnTo>
                    <a:lnTo>
                      <a:pt x="1532" y="1977"/>
                    </a:lnTo>
                    <a:lnTo>
                      <a:pt x="1506" y="1948"/>
                    </a:lnTo>
                    <a:lnTo>
                      <a:pt x="1495" y="1960"/>
                    </a:lnTo>
                    <a:close/>
                    <a:moveTo>
                      <a:pt x="1443" y="1906"/>
                    </a:moveTo>
                    <a:lnTo>
                      <a:pt x="1469" y="1934"/>
                    </a:lnTo>
                    <a:lnTo>
                      <a:pt x="1483" y="1920"/>
                    </a:lnTo>
                    <a:lnTo>
                      <a:pt x="1457" y="1892"/>
                    </a:lnTo>
                    <a:lnTo>
                      <a:pt x="1443" y="1906"/>
                    </a:lnTo>
                    <a:close/>
                    <a:moveTo>
                      <a:pt x="1390" y="1849"/>
                    </a:moveTo>
                    <a:lnTo>
                      <a:pt x="1417" y="1877"/>
                    </a:lnTo>
                    <a:lnTo>
                      <a:pt x="1431" y="1866"/>
                    </a:lnTo>
                    <a:lnTo>
                      <a:pt x="1405" y="1837"/>
                    </a:lnTo>
                    <a:lnTo>
                      <a:pt x="1390" y="1849"/>
                    </a:lnTo>
                    <a:close/>
                    <a:moveTo>
                      <a:pt x="1338" y="1795"/>
                    </a:moveTo>
                    <a:lnTo>
                      <a:pt x="1364" y="1823"/>
                    </a:lnTo>
                    <a:lnTo>
                      <a:pt x="1379" y="1809"/>
                    </a:lnTo>
                    <a:lnTo>
                      <a:pt x="1353" y="1781"/>
                    </a:lnTo>
                    <a:lnTo>
                      <a:pt x="1338" y="1795"/>
                    </a:lnTo>
                    <a:close/>
                    <a:moveTo>
                      <a:pt x="1286" y="1738"/>
                    </a:moveTo>
                    <a:lnTo>
                      <a:pt x="1312" y="1766"/>
                    </a:lnTo>
                    <a:lnTo>
                      <a:pt x="1327" y="1754"/>
                    </a:lnTo>
                    <a:lnTo>
                      <a:pt x="1301" y="1726"/>
                    </a:lnTo>
                    <a:lnTo>
                      <a:pt x="1286" y="1738"/>
                    </a:lnTo>
                    <a:close/>
                    <a:moveTo>
                      <a:pt x="1237" y="1684"/>
                    </a:moveTo>
                    <a:lnTo>
                      <a:pt x="1263" y="1712"/>
                    </a:lnTo>
                    <a:lnTo>
                      <a:pt x="1275" y="1698"/>
                    </a:lnTo>
                    <a:lnTo>
                      <a:pt x="1251" y="1672"/>
                    </a:lnTo>
                    <a:lnTo>
                      <a:pt x="1237" y="1684"/>
                    </a:lnTo>
                    <a:close/>
                    <a:moveTo>
                      <a:pt x="1185" y="1629"/>
                    </a:moveTo>
                    <a:lnTo>
                      <a:pt x="1211" y="1655"/>
                    </a:lnTo>
                    <a:lnTo>
                      <a:pt x="1225" y="1643"/>
                    </a:lnTo>
                    <a:lnTo>
                      <a:pt x="1199" y="1615"/>
                    </a:lnTo>
                    <a:lnTo>
                      <a:pt x="1185" y="1629"/>
                    </a:lnTo>
                    <a:close/>
                    <a:moveTo>
                      <a:pt x="1133" y="1572"/>
                    </a:moveTo>
                    <a:lnTo>
                      <a:pt x="1159" y="1601"/>
                    </a:lnTo>
                    <a:lnTo>
                      <a:pt x="1173" y="1587"/>
                    </a:lnTo>
                    <a:lnTo>
                      <a:pt x="1147" y="1561"/>
                    </a:lnTo>
                    <a:lnTo>
                      <a:pt x="1133" y="1572"/>
                    </a:lnTo>
                    <a:close/>
                    <a:moveTo>
                      <a:pt x="1081" y="1518"/>
                    </a:moveTo>
                    <a:lnTo>
                      <a:pt x="1107" y="1544"/>
                    </a:lnTo>
                    <a:lnTo>
                      <a:pt x="1121" y="1532"/>
                    </a:lnTo>
                    <a:lnTo>
                      <a:pt x="1095" y="1504"/>
                    </a:lnTo>
                    <a:lnTo>
                      <a:pt x="1081" y="1518"/>
                    </a:lnTo>
                    <a:close/>
                    <a:moveTo>
                      <a:pt x="1031" y="1461"/>
                    </a:moveTo>
                    <a:lnTo>
                      <a:pt x="1055" y="1490"/>
                    </a:lnTo>
                    <a:lnTo>
                      <a:pt x="1069" y="1478"/>
                    </a:lnTo>
                    <a:lnTo>
                      <a:pt x="1043" y="1450"/>
                    </a:lnTo>
                    <a:lnTo>
                      <a:pt x="1031" y="1461"/>
                    </a:lnTo>
                    <a:close/>
                    <a:moveTo>
                      <a:pt x="979" y="1407"/>
                    </a:moveTo>
                    <a:lnTo>
                      <a:pt x="1005" y="1435"/>
                    </a:lnTo>
                    <a:lnTo>
                      <a:pt x="1019" y="1421"/>
                    </a:lnTo>
                    <a:lnTo>
                      <a:pt x="993" y="1393"/>
                    </a:lnTo>
                    <a:lnTo>
                      <a:pt x="979" y="1407"/>
                    </a:lnTo>
                    <a:close/>
                    <a:moveTo>
                      <a:pt x="927" y="1350"/>
                    </a:moveTo>
                    <a:lnTo>
                      <a:pt x="953" y="1379"/>
                    </a:lnTo>
                    <a:lnTo>
                      <a:pt x="967" y="1367"/>
                    </a:lnTo>
                    <a:lnTo>
                      <a:pt x="941" y="1338"/>
                    </a:lnTo>
                    <a:lnTo>
                      <a:pt x="927" y="1350"/>
                    </a:lnTo>
                    <a:close/>
                    <a:moveTo>
                      <a:pt x="875" y="1296"/>
                    </a:moveTo>
                    <a:lnTo>
                      <a:pt x="901" y="1324"/>
                    </a:lnTo>
                    <a:lnTo>
                      <a:pt x="915" y="1310"/>
                    </a:lnTo>
                    <a:lnTo>
                      <a:pt x="889" y="1282"/>
                    </a:lnTo>
                    <a:lnTo>
                      <a:pt x="875" y="1296"/>
                    </a:lnTo>
                    <a:close/>
                    <a:moveTo>
                      <a:pt x="823" y="1241"/>
                    </a:moveTo>
                    <a:lnTo>
                      <a:pt x="849" y="1267"/>
                    </a:lnTo>
                    <a:lnTo>
                      <a:pt x="863" y="1256"/>
                    </a:lnTo>
                    <a:lnTo>
                      <a:pt x="837" y="1227"/>
                    </a:lnTo>
                    <a:lnTo>
                      <a:pt x="823" y="1241"/>
                    </a:lnTo>
                    <a:close/>
                    <a:moveTo>
                      <a:pt x="773" y="1185"/>
                    </a:moveTo>
                    <a:lnTo>
                      <a:pt x="799" y="1213"/>
                    </a:lnTo>
                    <a:lnTo>
                      <a:pt x="811" y="1199"/>
                    </a:lnTo>
                    <a:lnTo>
                      <a:pt x="788" y="1173"/>
                    </a:lnTo>
                    <a:lnTo>
                      <a:pt x="773" y="1185"/>
                    </a:lnTo>
                    <a:close/>
                    <a:moveTo>
                      <a:pt x="721" y="1130"/>
                    </a:moveTo>
                    <a:lnTo>
                      <a:pt x="747" y="1156"/>
                    </a:lnTo>
                    <a:lnTo>
                      <a:pt x="762" y="1145"/>
                    </a:lnTo>
                    <a:lnTo>
                      <a:pt x="736" y="1116"/>
                    </a:lnTo>
                    <a:lnTo>
                      <a:pt x="721" y="1130"/>
                    </a:lnTo>
                    <a:close/>
                    <a:moveTo>
                      <a:pt x="669" y="1074"/>
                    </a:moveTo>
                    <a:lnTo>
                      <a:pt x="695" y="1102"/>
                    </a:lnTo>
                    <a:lnTo>
                      <a:pt x="710" y="1088"/>
                    </a:lnTo>
                    <a:lnTo>
                      <a:pt x="684" y="1062"/>
                    </a:lnTo>
                    <a:lnTo>
                      <a:pt x="669" y="1074"/>
                    </a:lnTo>
                    <a:close/>
                    <a:moveTo>
                      <a:pt x="617" y="1019"/>
                    </a:moveTo>
                    <a:lnTo>
                      <a:pt x="643" y="1045"/>
                    </a:lnTo>
                    <a:lnTo>
                      <a:pt x="658" y="1033"/>
                    </a:lnTo>
                    <a:lnTo>
                      <a:pt x="632" y="1005"/>
                    </a:lnTo>
                    <a:lnTo>
                      <a:pt x="617" y="1019"/>
                    </a:lnTo>
                    <a:close/>
                    <a:moveTo>
                      <a:pt x="568" y="962"/>
                    </a:moveTo>
                    <a:lnTo>
                      <a:pt x="591" y="991"/>
                    </a:lnTo>
                    <a:lnTo>
                      <a:pt x="606" y="979"/>
                    </a:lnTo>
                    <a:lnTo>
                      <a:pt x="580" y="951"/>
                    </a:lnTo>
                    <a:lnTo>
                      <a:pt x="568" y="962"/>
                    </a:lnTo>
                    <a:close/>
                    <a:moveTo>
                      <a:pt x="516" y="908"/>
                    </a:moveTo>
                    <a:lnTo>
                      <a:pt x="542" y="936"/>
                    </a:lnTo>
                    <a:lnTo>
                      <a:pt x="553" y="922"/>
                    </a:lnTo>
                    <a:lnTo>
                      <a:pt x="530" y="894"/>
                    </a:lnTo>
                    <a:lnTo>
                      <a:pt x="516" y="908"/>
                    </a:lnTo>
                    <a:close/>
                    <a:moveTo>
                      <a:pt x="464" y="851"/>
                    </a:moveTo>
                    <a:lnTo>
                      <a:pt x="490" y="880"/>
                    </a:lnTo>
                    <a:lnTo>
                      <a:pt x="504" y="868"/>
                    </a:lnTo>
                    <a:lnTo>
                      <a:pt x="478" y="840"/>
                    </a:lnTo>
                    <a:lnTo>
                      <a:pt x="464" y="851"/>
                    </a:lnTo>
                    <a:close/>
                    <a:moveTo>
                      <a:pt x="412" y="797"/>
                    </a:moveTo>
                    <a:lnTo>
                      <a:pt x="438" y="825"/>
                    </a:lnTo>
                    <a:lnTo>
                      <a:pt x="452" y="811"/>
                    </a:lnTo>
                    <a:lnTo>
                      <a:pt x="426" y="785"/>
                    </a:lnTo>
                    <a:lnTo>
                      <a:pt x="412" y="797"/>
                    </a:lnTo>
                    <a:close/>
                    <a:moveTo>
                      <a:pt x="360" y="743"/>
                    </a:moveTo>
                    <a:lnTo>
                      <a:pt x="386" y="769"/>
                    </a:lnTo>
                    <a:lnTo>
                      <a:pt x="400" y="757"/>
                    </a:lnTo>
                    <a:lnTo>
                      <a:pt x="374" y="728"/>
                    </a:lnTo>
                    <a:lnTo>
                      <a:pt x="360" y="743"/>
                    </a:lnTo>
                    <a:close/>
                    <a:moveTo>
                      <a:pt x="310" y="686"/>
                    </a:moveTo>
                    <a:lnTo>
                      <a:pt x="334" y="714"/>
                    </a:lnTo>
                    <a:lnTo>
                      <a:pt x="348" y="700"/>
                    </a:lnTo>
                    <a:lnTo>
                      <a:pt x="322" y="674"/>
                    </a:lnTo>
                    <a:lnTo>
                      <a:pt x="310" y="686"/>
                    </a:lnTo>
                    <a:close/>
                    <a:moveTo>
                      <a:pt x="258" y="631"/>
                    </a:moveTo>
                    <a:lnTo>
                      <a:pt x="284" y="657"/>
                    </a:lnTo>
                    <a:lnTo>
                      <a:pt x="298" y="646"/>
                    </a:lnTo>
                    <a:lnTo>
                      <a:pt x="272" y="617"/>
                    </a:lnTo>
                    <a:lnTo>
                      <a:pt x="258" y="631"/>
                    </a:lnTo>
                    <a:close/>
                    <a:moveTo>
                      <a:pt x="206" y="575"/>
                    </a:moveTo>
                    <a:lnTo>
                      <a:pt x="232" y="603"/>
                    </a:lnTo>
                    <a:lnTo>
                      <a:pt x="246" y="589"/>
                    </a:lnTo>
                    <a:lnTo>
                      <a:pt x="220" y="563"/>
                    </a:lnTo>
                    <a:lnTo>
                      <a:pt x="206" y="575"/>
                    </a:lnTo>
                    <a:close/>
                    <a:moveTo>
                      <a:pt x="154" y="520"/>
                    </a:moveTo>
                    <a:lnTo>
                      <a:pt x="180" y="546"/>
                    </a:lnTo>
                    <a:lnTo>
                      <a:pt x="194" y="535"/>
                    </a:lnTo>
                    <a:lnTo>
                      <a:pt x="168" y="506"/>
                    </a:lnTo>
                    <a:lnTo>
                      <a:pt x="154" y="520"/>
                    </a:lnTo>
                    <a:close/>
                    <a:moveTo>
                      <a:pt x="102" y="464"/>
                    </a:moveTo>
                    <a:lnTo>
                      <a:pt x="128" y="492"/>
                    </a:lnTo>
                    <a:lnTo>
                      <a:pt x="142" y="480"/>
                    </a:lnTo>
                    <a:lnTo>
                      <a:pt x="116" y="452"/>
                    </a:lnTo>
                    <a:lnTo>
                      <a:pt x="102" y="464"/>
                    </a:lnTo>
                    <a:close/>
                    <a:moveTo>
                      <a:pt x="52" y="409"/>
                    </a:moveTo>
                    <a:lnTo>
                      <a:pt x="78" y="438"/>
                    </a:lnTo>
                    <a:lnTo>
                      <a:pt x="90" y="423"/>
                    </a:lnTo>
                    <a:lnTo>
                      <a:pt x="66" y="395"/>
                    </a:lnTo>
                    <a:lnTo>
                      <a:pt x="52" y="409"/>
                    </a:lnTo>
                    <a:close/>
                    <a:moveTo>
                      <a:pt x="0" y="352"/>
                    </a:moveTo>
                    <a:lnTo>
                      <a:pt x="26" y="381"/>
                    </a:lnTo>
                    <a:lnTo>
                      <a:pt x="40" y="369"/>
                    </a:lnTo>
                    <a:lnTo>
                      <a:pt x="14" y="341"/>
                    </a:lnTo>
                    <a:lnTo>
                      <a:pt x="0" y="352"/>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5" name="Freeform 22"/>
              <p:cNvSpPr>
                <a:spLocks noEditPoints="1"/>
              </p:cNvSpPr>
              <p:nvPr/>
            </p:nvSpPr>
            <p:spPr bwMode="auto">
              <a:xfrm>
                <a:off x="3407407" y="828031"/>
                <a:ext cx="4292136" cy="5219244"/>
              </a:xfrm>
              <a:custGeom>
                <a:avLst/>
                <a:gdLst>
                  <a:gd name="T0" fmla="*/ 1533262 w 5162"/>
                  <a:gd name="T1" fmla="*/ 4723678 h 6277"/>
                  <a:gd name="T2" fmla="*/ 1716189 w 5162"/>
                  <a:gd name="T3" fmla="*/ 4772735 h 6277"/>
                  <a:gd name="T4" fmla="*/ 1897453 w 5162"/>
                  <a:gd name="T5" fmla="*/ 4821793 h 6277"/>
                  <a:gd name="T6" fmla="*/ 2080381 w 5162"/>
                  <a:gd name="T7" fmla="*/ 4873345 h 6277"/>
                  <a:gd name="T8" fmla="*/ 2263308 w 5162"/>
                  <a:gd name="T9" fmla="*/ 4922403 h 6277"/>
                  <a:gd name="T10" fmla="*/ 2443740 w 5162"/>
                  <a:gd name="T11" fmla="*/ 4971461 h 6277"/>
                  <a:gd name="T12" fmla="*/ 2626667 w 5162"/>
                  <a:gd name="T13" fmla="*/ 5022182 h 6277"/>
                  <a:gd name="T14" fmla="*/ 2809595 w 5162"/>
                  <a:gd name="T15" fmla="*/ 5071239 h 6277"/>
                  <a:gd name="T16" fmla="*/ 2990027 w 5162"/>
                  <a:gd name="T17" fmla="*/ 5121129 h 6277"/>
                  <a:gd name="T18" fmla="*/ 3172954 w 5162"/>
                  <a:gd name="T19" fmla="*/ 5170186 h 6277"/>
                  <a:gd name="T20" fmla="*/ 3271901 w 5162"/>
                  <a:gd name="T21" fmla="*/ 5199288 h 6277"/>
                  <a:gd name="T22" fmla="*/ 3247788 w 5162"/>
                  <a:gd name="T23" fmla="*/ 5010541 h 6277"/>
                  <a:gd name="T24" fmla="*/ 3222012 w 5162"/>
                  <a:gd name="T25" fmla="*/ 4824288 h 6277"/>
                  <a:gd name="T26" fmla="*/ 3197068 w 5162"/>
                  <a:gd name="T27" fmla="*/ 4637203 h 6277"/>
                  <a:gd name="T28" fmla="*/ 3171291 w 5162"/>
                  <a:gd name="T29" fmla="*/ 4450119 h 6277"/>
                  <a:gd name="T30" fmla="*/ 3145515 w 5162"/>
                  <a:gd name="T31" fmla="*/ 4263865 h 6277"/>
                  <a:gd name="T32" fmla="*/ 3119739 w 5162"/>
                  <a:gd name="T33" fmla="*/ 4076781 h 6277"/>
                  <a:gd name="T34" fmla="*/ 3094795 w 5162"/>
                  <a:gd name="T35" fmla="*/ 3890528 h 6277"/>
                  <a:gd name="T36" fmla="*/ 3070682 w 5162"/>
                  <a:gd name="T37" fmla="*/ 3703443 h 6277"/>
                  <a:gd name="T38" fmla="*/ 3126391 w 5162"/>
                  <a:gd name="T39" fmla="*/ 3530494 h 6277"/>
                  <a:gd name="T40" fmla="*/ 3240305 w 5162"/>
                  <a:gd name="T41" fmla="*/ 3379163 h 6277"/>
                  <a:gd name="T42" fmla="*/ 3354219 w 5162"/>
                  <a:gd name="T43" fmla="*/ 3229496 h 6277"/>
                  <a:gd name="T44" fmla="*/ 3466469 w 5162"/>
                  <a:gd name="T45" fmla="*/ 3078165 h 6277"/>
                  <a:gd name="T46" fmla="*/ 3580383 w 5162"/>
                  <a:gd name="T47" fmla="*/ 2928497 h 6277"/>
                  <a:gd name="T48" fmla="*/ 3694297 w 5162"/>
                  <a:gd name="T49" fmla="*/ 2777167 h 6277"/>
                  <a:gd name="T50" fmla="*/ 3808211 w 5162"/>
                  <a:gd name="T51" fmla="*/ 2628330 h 6277"/>
                  <a:gd name="T52" fmla="*/ 3922124 w 5162"/>
                  <a:gd name="T53" fmla="*/ 2477000 h 6277"/>
                  <a:gd name="T54" fmla="*/ 4036038 w 5162"/>
                  <a:gd name="T55" fmla="*/ 2325669 h 6277"/>
                  <a:gd name="T56" fmla="*/ 4149952 w 5162"/>
                  <a:gd name="T57" fmla="*/ 2176002 h 6277"/>
                  <a:gd name="T58" fmla="*/ 4264697 w 5162"/>
                  <a:gd name="T59" fmla="*/ 2024671 h 6277"/>
                  <a:gd name="T60" fmla="*/ 4213145 w 5162"/>
                  <a:gd name="T61" fmla="*/ 1863362 h 6277"/>
                  <a:gd name="T62" fmla="*/ 4136648 w 5162"/>
                  <a:gd name="T63" fmla="*/ 1690413 h 6277"/>
                  <a:gd name="T64" fmla="*/ 4060151 w 5162"/>
                  <a:gd name="T65" fmla="*/ 1519127 h 6277"/>
                  <a:gd name="T66" fmla="*/ 3982823 w 5162"/>
                  <a:gd name="T67" fmla="*/ 1346177 h 6277"/>
                  <a:gd name="T68" fmla="*/ 3906326 w 5162"/>
                  <a:gd name="T69" fmla="*/ 1173228 h 6277"/>
                  <a:gd name="T70" fmla="*/ 3829829 w 5162"/>
                  <a:gd name="T71" fmla="*/ 1001942 h 6277"/>
                  <a:gd name="T72" fmla="*/ 3753332 w 5162"/>
                  <a:gd name="T73" fmla="*/ 828993 h 6277"/>
                  <a:gd name="T74" fmla="*/ 3676836 w 5162"/>
                  <a:gd name="T75" fmla="*/ 656043 h 6277"/>
                  <a:gd name="T76" fmla="*/ 3599507 w 5162"/>
                  <a:gd name="T77" fmla="*/ 483094 h 6277"/>
                  <a:gd name="T78" fmla="*/ 3542966 w 5162"/>
                  <a:gd name="T79" fmla="*/ 318460 h 6277"/>
                  <a:gd name="T80" fmla="*/ 3364196 w 5162"/>
                  <a:gd name="T81" fmla="*/ 300167 h 6277"/>
                  <a:gd name="T82" fmla="*/ 3175449 w 5162"/>
                  <a:gd name="T83" fmla="*/ 281043 h 6277"/>
                  <a:gd name="T84" fmla="*/ 2988364 w 5162"/>
                  <a:gd name="T85" fmla="*/ 261087 h 6277"/>
                  <a:gd name="T86" fmla="*/ 2799617 w 5162"/>
                  <a:gd name="T87" fmla="*/ 243626 h 6277"/>
                  <a:gd name="T88" fmla="*/ 2612532 w 5162"/>
                  <a:gd name="T89" fmla="*/ 223670 h 6277"/>
                  <a:gd name="T90" fmla="*/ 2423785 w 5162"/>
                  <a:gd name="T91" fmla="*/ 206209 h 6277"/>
                  <a:gd name="T92" fmla="*/ 2237532 w 5162"/>
                  <a:gd name="T93" fmla="*/ 186253 h 6277"/>
                  <a:gd name="T94" fmla="*/ 2048784 w 5162"/>
                  <a:gd name="T95" fmla="*/ 167129 h 6277"/>
                  <a:gd name="T96" fmla="*/ 1861699 w 5162"/>
                  <a:gd name="T97" fmla="*/ 148836 h 6277"/>
                  <a:gd name="T98" fmla="*/ 1672952 w 5162"/>
                  <a:gd name="T99" fmla="*/ 129712 h 6277"/>
                  <a:gd name="T100" fmla="*/ 1484204 w 5162"/>
                  <a:gd name="T101" fmla="*/ 111419 h 6277"/>
                  <a:gd name="T102" fmla="*/ 1297951 w 5162"/>
                  <a:gd name="T103" fmla="*/ 92295 h 6277"/>
                  <a:gd name="T104" fmla="*/ 1109204 w 5162"/>
                  <a:gd name="T105" fmla="*/ 72339 h 6277"/>
                  <a:gd name="T106" fmla="*/ 922119 w 5162"/>
                  <a:gd name="T107" fmla="*/ 54878 h 6277"/>
                  <a:gd name="T108" fmla="*/ 733372 w 5162"/>
                  <a:gd name="T109" fmla="*/ 34922 h 6277"/>
                  <a:gd name="T110" fmla="*/ 546287 w 5162"/>
                  <a:gd name="T111" fmla="*/ 15798 h 6277"/>
                  <a:gd name="T112" fmla="*/ 361697 w 5162"/>
                  <a:gd name="T113" fmla="*/ 21619 h 6277"/>
                  <a:gd name="T114" fmla="*/ 302661 w 5162"/>
                  <a:gd name="T115" fmla="*/ 200388 h 6277"/>
                  <a:gd name="T116" fmla="*/ 243626 w 5162"/>
                  <a:gd name="T117" fmla="*/ 380821 h 6277"/>
                  <a:gd name="T118" fmla="*/ 184590 w 5162"/>
                  <a:gd name="T119" fmla="*/ 560422 h 6277"/>
                  <a:gd name="T120" fmla="*/ 128049 w 5162"/>
                  <a:gd name="T121" fmla="*/ 739192 h 6277"/>
                  <a:gd name="T122" fmla="*/ 69013 w 5162"/>
                  <a:gd name="T123" fmla="*/ 917962 h 6277"/>
                  <a:gd name="T124" fmla="*/ 9978 w 5162"/>
                  <a:gd name="T125" fmla="*/ 1096731 h 62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162" h="6277">
                    <a:moveTo>
                      <a:pt x="1698" y="5641"/>
                    </a:moveTo>
                    <a:lnTo>
                      <a:pt x="1662" y="5631"/>
                    </a:lnTo>
                    <a:lnTo>
                      <a:pt x="1658" y="5650"/>
                    </a:lnTo>
                    <a:lnTo>
                      <a:pt x="1693" y="5660"/>
                    </a:lnTo>
                    <a:lnTo>
                      <a:pt x="1698" y="5641"/>
                    </a:lnTo>
                    <a:close/>
                    <a:moveTo>
                      <a:pt x="1771" y="5662"/>
                    </a:moveTo>
                    <a:lnTo>
                      <a:pt x="1736" y="5650"/>
                    </a:lnTo>
                    <a:lnTo>
                      <a:pt x="1731" y="5669"/>
                    </a:lnTo>
                    <a:lnTo>
                      <a:pt x="1766" y="5679"/>
                    </a:lnTo>
                    <a:lnTo>
                      <a:pt x="1771" y="5662"/>
                    </a:lnTo>
                    <a:close/>
                    <a:moveTo>
                      <a:pt x="1844" y="5681"/>
                    </a:moveTo>
                    <a:lnTo>
                      <a:pt x="1809" y="5672"/>
                    </a:lnTo>
                    <a:lnTo>
                      <a:pt x="1804" y="5688"/>
                    </a:lnTo>
                    <a:lnTo>
                      <a:pt x="1840" y="5700"/>
                    </a:lnTo>
                    <a:lnTo>
                      <a:pt x="1844" y="5681"/>
                    </a:lnTo>
                    <a:close/>
                    <a:moveTo>
                      <a:pt x="1918" y="5700"/>
                    </a:moveTo>
                    <a:lnTo>
                      <a:pt x="1882" y="5690"/>
                    </a:lnTo>
                    <a:lnTo>
                      <a:pt x="1878" y="5709"/>
                    </a:lnTo>
                    <a:lnTo>
                      <a:pt x="1913" y="5719"/>
                    </a:lnTo>
                    <a:lnTo>
                      <a:pt x="1918" y="5700"/>
                    </a:lnTo>
                    <a:close/>
                    <a:moveTo>
                      <a:pt x="1991" y="5721"/>
                    </a:moveTo>
                    <a:lnTo>
                      <a:pt x="1956" y="5712"/>
                    </a:lnTo>
                    <a:lnTo>
                      <a:pt x="1948" y="5728"/>
                    </a:lnTo>
                    <a:lnTo>
                      <a:pt x="1986" y="5740"/>
                    </a:lnTo>
                    <a:lnTo>
                      <a:pt x="1991" y="5721"/>
                    </a:lnTo>
                    <a:close/>
                    <a:moveTo>
                      <a:pt x="2064" y="5740"/>
                    </a:moveTo>
                    <a:lnTo>
                      <a:pt x="2026" y="5731"/>
                    </a:lnTo>
                    <a:lnTo>
                      <a:pt x="2022" y="5750"/>
                    </a:lnTo>
                    <a:lnTo>
                      <a:pt x="2060" y="5759"/>
                    </a:lnTo>
                    <a:lnTo>
                      <a:pt x="2064" y="5740"/>
                    </a:lnTo>
                    <a:close/>
                    <a:moveTo>
                      <a:pt x="2138" y="5761"/>
                    </a:moveTo>
                    <a:lnTo>
                      <a:pt x="2100" y="5750"/>
                    </a:lnTo>
                    <a:lnTo>
                      <a:pt x="2095" y="5768"/>
                    </a:lnTo>
                    <a:lnTo>
                      <a:pt x="2133" y="5778"/>
                    </a:lnTo>
                    <a:lnTo>
                      <a:pt x="2138" y="5761"/>
                    </a:lnTo>
                    <a:close/>
                    <a:moveTo>
                      <a:pt x="2211" y="5780"/>
                    </a:moveTo>
                    <a:lnTo>
                      <a:pt x="2173" y="5771"/>
                    </a:lnTo>
                    <a:lnTo>
                      <a:pt x="2168" y="5790"/>
                    </a:lnTo>
                    <a:lnTo>
                      <a:pt x="2204" y="5799"/>
                    </a:lnTo>
                    <a:lnTo>
                      <a:pt x="2211" y="5780"/>
                    </a:lnTo>
                    <a:close/>
                    <a:moveTo>
                      <a:pt x="2282" y="5799"/>
                    </a:moveTo>
                    <a:lnTo>
                      <a:pt x="2246" y="5790"/>
                    </a:lnTo>
                    <a:lnTo>
                      <a:pt x="2242" y="5809"/>
                    </a:lnTo>
                    <a:lnTo>
                      <a:pt x="2277" y="5818"/>
                    </a:lnTo>
                    <a:lnTo>
                      <a:pt x="2282" y="5799"/>
                    </a:lnTo>
                    <a:close/>
                    <a:moveTo>
                      <a:pt x="2355" y="5820"/>
                    </a:moveTo>
                    <a:lnTo>
                      <a:pt x="2320" y="5811"/>
                    </a:lnTo>
                    <a:lnTo>
                      <a:pt x="2315" y="5828"/>
                    </a:lnTo>
                    <a:lnTo>
                      <a:pt x="2350" y="5839"/>
                    </a:lnTo>
                    <a:lnTo>
                      <a:pt x="2355" y="5820"/>
                    </a:lnTo>
                    <a:close/>
                    <a:moveTo>
                      <a:pt x="2428" y="5839"/>
                    </a:moveTo>
                    <a:lnTo>
                      <a:pt x="2393" y="5830"/>
                    </a:lnTo>
                    <a:lnTo>
                      <a:pt x="2388" y="5849"/>
                    </a:lnTo>
                    <a:lnTo>
                      <a:pt x="2424" y="5858"/>
                    </a:lnTo>
                    <a:lnTo>
                      <a:pt x="2428" y="5839"/>
                    </a:lnTo>
                    <a:close/>
                    <a:moveTo>
                      <a:pt x="2502" y="5861"/>
                    </a:moveTo>
                    <a:lnTo>
                      <a:pt x="2466" y="5851"/>
                    </a:lnTo>
                    <a:lnTo>
                      <a:pt x="2462" y="5868"/>
                    </a:lnTo>
                    <a:lnTo>
                      <a:pt x="2497" y="5877"/>
                    </a:lnTo>
                    <a:lnTo>
                      <a:pt x="2502" y="5861"/>
                    </a:lnTo>
                    <a:close/>
                    <a:moveTo>
                      <a:pt x="2575" y="5880"/>
                    </a:moveTo>
                    <a:lnTo>
                      <a:pt x="2537" y="5870"/>
                    </a:lnTo>
                    <a:lnTo>
                      <a:pt x="2532" y="5889"/>
                    </a:lnTo>
                    <a:lnTo>
                      <a:pt x="2570" y="5899"/>
                    </a:lnTo>
                    <a:lnTo>
                      <a:pt x="2575" y="5880"/>
                    </a:lnTo>
                    <a:close/>
                    <a:moveTo>
                      <a:pt x="2648" y="5901"/>
                    </a:moveTo>
                    <a:lnTo>
                      <a:pt x="2610" y="5889"/>
                    </a:lnTo>
                    <a:lnTo>
                      <a:pt x="2606" y="5908"/>
                    </a:lnTo>
                    <a:lnTo>
                      <a:pt x="2644" y="5917"/>
                    </a:lnTo>
                    <a:lnTo>
                      <a:pt x="2648" y="5901"/>
                    </a:lnTo>
                    <a:close/>
                    <a:moveTo>
                      <a:pt x="2722" y="5920"/>
                    </a:moveTo>
                    <a:lnTo>
                      <a:pt x="2684" y="5910"/>
                    </a:lnTo>
                    <a:lnTo>
                      <a:pt x="2679" y="5929"/>
                    </a:lnTo>
                    <a:lnTo>
                      <a:pt x="2717" y="5939"/>
                    </a:lnTo>
                    <a:lnTo>
                      <a:pt x="2722" y="5920"/>
                    </a:lnTo>
                    <a:close/>
                    <a:moveTo>
                      <a:pt x="2795" y="5939"/>
                    </a:moveTo>
                    <a:lnTo>
                      <a:pt x="2757" y="5929"/>
                    </a:lnTo>
                    <a:lnTo>
                      <a:pt x="2752" y="5948"/>
                    </a:lnTo>
                    <a:lnTo>
                      <a:pt x="2788" y="5958"/>
                    </a:lnTo>
                    <a:lnTo>
                      <a:pt x="2795" y="5939"/>
                    </a:lnTo>
                    <a:close/>
                    <a:moveTo>
                      <a:pt x="2866" y="5960"/>
                    </a:moveTo>
                    <a:lnTo>
                      <a:pt x="2830" y="5951"/>
                    </a:lnTo>
                    <a:lnTo>
                      <a:pt x="2826" y="5967"/>
                    </a:lnTo>
                    <a:lnTo>
                      <a:pt x="2861" y="5979"/>
                    </a:lnTo>
                    <a:lnTo>
                      <a:pt x="2866" y="5960"/>
                    </a:lnTo>
                    <a:close/>
                    <a:moveTo>
                      <a:pt x="2939" y="5979"/>
                    </a:moveTo>
                    <a:lnTo>
                      <a:pt x="2904" y="5969"/>
                    </a:lnTo>
                    <a:lnTo>
                      <a:pt x="2899" y="5988"/>
                    </a:lnTo>
                    <a:lnTo>
                      <a:pt x="2934" y="5998"/>
                    </a:lnTo>
                    <a:lnTo>
                      <a:pt x="2939" y="5979"/>
                    </a:lnTo>
                    <a:close/>
                    <a:moveTo>
                      <a:pt x="3012" y="6000"/>
                    </a:moveTo>
                    <a:lnTo>
                      <a:pt x="2977" y="5988"/>
                    </a:lnTo>
                    <a:lnTo>
                      <a:pt x="2972" y="6007"/>
                    </a:lnTo>
                    <a:lnTo>
                      <a:pt x="3008" y="6017"/>
                    </a:lnTo>
                    <a:lnTo>
                      <a:pt x="3012" y="6000"/>
                    </a:lnTo>
                    <a:close/>
                    <a:moveTo>
                      <a:pt x="3086" y="6019"/>
                    </a:moveTo>
                    <a:lnTo>
                      <a:pt x="3050" y="6010"/>
                    </a:lnTo>
                    <a:lnTo>
                      <a:pt x="3043" y="6029"/>
                    </a:lnTo>
                    <a:lnTo>
                      <a:pt x="3081" y="6038"/>
                    </a:lnTo>
                    <a:lnTo>
                      <a:pt x="3086" y="6019"/>
                    </a:lnTo>
                    <a:close/>
                    <a:moveTo>
                      <a:pt x="3159" y="6040"/>
                    </a:moveTo>
                    <a:lnTo>
                      <a:pt x="3121" y="6029"/>
                    </a:lnTo>
                    <a:lnTo>
                      <a:pt x="3116" y="6047"/>
                    </a:lnTo>
                    <a:lnTo>
                      <a:pt x="3154" y="6057"/>
                    </a:lnTo>
                    <a:lnTo>
                      <a:pt x="3159" y="6040"/>
                    </a:lnTo>
                    <a:close/>
                    <a:moveTo>
                      <a:pt x="3232" y="6059"/>
                    </a:moveTo>
                    <a:lnTo>
                      <a:pt x="3194" y="6050"/>
                    </a:lnTo>
                    <a:lnTo>
                      <a:pt x="3190" y="6066"/>
                    </a:lnTo>
                    <a:lnTo>
                      <a:pt x="3228" y="6078"/>
                    </a:lnTo>
                    <a:lnTo>
                      <a:pt x="3232" y="6059"/>
                    </a:lnTo>
                    <a:close/>
                    <a:moveTo>
                      <a:pt x="3306" y="6078"/>
                    </a:moveTo>
                    <a:lnTo>
                      <a:pt x="3268" y="6069"/>
                    </a:lnTo>
                    <a:lnTo>
                      <a:pt x="3263" y="6088"/>
                    </a:lnTo>
                    <a:lnTo>
                      <a:pt x="3301" y="6097"/>
                    </a:lnTo>
                    <a:lnTo>
                      <a:pt x="3306" y="6078"/>
                    </a:lnTo>
                    <a:close/>
                    <a:moveTo>
                      <a:pt x="3379" y="6099"/>
                    </a:moveTo>
                    <a:lnTo>
                      <a:pt x="3341" y="6090"/>
                    </a:lnTo>
                    <a:lnTo>
                      <a:pt x="3336" y="6107"/>
                    </a:lnTo>
                    <a:lnTo>
                      <a:pt x="3372" y="6116"/>
                    </a:lnTo>
                    <a:lnTo>
                      <a:pt x="3379" y="6099"/>
                    </a:lnTo>
                    <a:close/>
                    <a:moveTo>
                      <a:pt x="3450" y="6118"/>
                    </a:moveTo>
                    <a:lnTo>
                      <a:pt x="3414" y="6109"/>
                    </a:lnTo>
                    <a:lnTo>
                      <a:pt x="3410" y="6128"/>
                    </a:lnTo>
                    <a:lnTo>
                      <a:pt x="3445" y="6137"/>
                    </a:lnTo>
                    <a:lnTo>
                      <a:pt x="3450" y="6118"/>
                    </a:lnTo>
                    <a:close/>
                    <a:moveTo>
                      <a:pt x="3523" y="6140"/>
                    </a:moveTo>
                    <a:lnTo>
                      <a:pt x="3488" y="6128"/>
                    </a:lnTo>
                    <a:lnTo>
                      <a:pt x="3483" y="6147"/>
                    </a:lnTo>
                    <a:lnTo>
                      <a:pt x="3518" y="6156"/>
                    </a:lnTo>
                    <a:lnTo>
                      <a:pt x="3523" y="6140"/>
                    </a:lnTo>
                    <a:close/>
                    <a:moveTo>
                      <a:pt x="3596" y="6159"/>
                    </a:moveTo>
                    <a:lnTo>
                      <a:pt x="3561" y="6149"/>
                    </a:lnTo>
                    <a:lnTo>
                      <a:pt x="3556" y="6168"/>
                    </a:lnTo>
                    <a:lnTo>
                      <a:pt x="3592" y="6177"/>
                    </a:lnTo>
                    <a:lnTo>
                      <a:pt x="3596" y="6159"/>
                    </a:lnTo>
                    <a:close/>
                    <a:moveTo>
                      <a:pt x="3670" y="6177"/>
                    </a:moveTo>
                    <a:lnTo>
                      <a:pt x="3634" y="6168"/>
                    </a:lnTo>
                    <a:lnTo>
                      <a:pt x="3627" y="6187"/>
                    </a:lnTo>
                    <a:lnTo>
                      <a:pt x="3665" y="6196"/>
                    </a:lnTo>
                    <a:lnTo>
                      <a:pt x="3670" y="6177"/>
                    </a:lnTo>
                    <a:close/>
                    <a:moveTo>
                      <a:pt x="3743" y="6199"/>
                    </a:moveTo>
                    <a:lnTo>
                      <a:pt x="3705" y="6189"/>
                    </a:lnTo>
                    <a:lnTo>
                      <a:pt x="3700" y="6206"/>
                    </a:lnTo>
                    <a:lnTo>
                      <a:pt x="3738" y="6218"/>
                    </a:lnTo>
                    <a:lnTo>
                      <a:pt x="3743" y="6199"/>
                    </a:lnTo>
                    <a:close/>
                    <a:moveTo>
                      <a:pt x="3816" y="6218"/>
                    </a:moveTo>
                    <a:lnTo>
                      <a:pt x="3778" y="6208"/>
                    </a:lnTo>
                    <a:lnTo>
                      <a:pt x="3774" y="6227"/>
                    </a:lnTo>
                    <a:lnTo>
                      <a:pt x="3812" y="6237"/>
                    </a:lnTo>
                    <a:lnTo>
                      <a:pt x="3816" y="6218"/>
                    </a:lnTo>
                    <a:close/>
                    <a:moveTo>
                      <a:pt x="3890" y="6239"/>
                    </a:moveTo>
                    <a:lnTo>
                      <a:pt x="3852" y="6227"/>
                    </a:lnTo>
                    <a:lnTo>
                      <a:pt x="3847" y="6246"/>
                    </a:lnTo>
                    <a:lnTo>
                      <a:pt x="3885" y="6256"/>
                    </a:lnTo>
                    <a:lnTo>
                      <a:pt x="3890" y="6239"/>
                    </a:lnTo>
                    <a:close/>
                    <a:moveTo>
                      <a:pt x="3935" y="6253"/>
                    </a:moveTo>
                    <a:lnTo>
                      <a:pt x="3937" y="6265"/>
                    </a:lnTo>
                    <a:lnTo>
                      <a:pt x="3946" y="6265"/>
                    </a:lnTo>
                    <a:lnTo>
                      <a:pt x="3949" y="6256"/>
                    </a:lnTo>
                    <a:lnTo>
                      <a:pt x="3925" y="6248"/>
                    </a:lnTo>
                    <a:lnTo>
                      <a:pt x="3920" y="6267"/>
                    </a:lnTo>
                    <a:lnTo>
                      <a:pt x="3958" y="6277"/>
                    </a:lnTo>
                    <a:lnTo>
                      <a:pt x="3953" y="6251"/>
                    </a:lnTo>
                    <a:lnTo>
                      <a:pt x="3935" y="6253"/>
                    </a:lnTo>
                    <a:close/>
                    <a:moveTo>
                      <a:pt x="3925" y="6177"/>
                    </a:moveTo>
                    <a:lnTo>
                      <a:pt x="3930" y="6215"/>
                    </a:lnTo>
                    <a:lnTo>
                      <a:pt x="3949" y="6213"/>
                    </a:lnTo>
                    <a:lnTo>
                      <a:pt x="3944" y="6175"/>
                    </a:lnTo>
                    <a:lnTo>
                      <a:pt x="3925" y="6177"/>
                    </a:lnTo>
                    <a:close/>
                    <a:moveTo>
                      <a:pt x="3916" y="6102"/>
                    </a:moveTo>
                    <a:lnTo>
                      <a:pt x="3920" y="6140"/>
                    </a:lnTo>
                    <a:lnTo>
                      <a:pt x="3939" y="6137"/>
                    </a:lnTo>
                    <a:lnTo>
                      <a:pt x="3935" y="6099"/>
                    </a:lnTo>
                    <a:lnTo>
                      <a:pt x="3916" y="6102"/>
                    </a:lnTo>
                    <a:close/>
                    <a:moveTo>
                      <a:pt x="3906" y="6026"/>
                    </a:moveTo>
                    <a:lnTo>
                      <a:pt x="3911" y="6064"/>
                    </a:lnTo>
                    <a:lnTo>
                      <a:pt x="3930" y="6062"/>
                    </a:lnTo>
                    <a:lnTo>
                      <a:pt x="3923" y="6024"/>
                    </a:lnTo>
                    <a:lnTo>
                      <a:pt x="3906" y="6026"/>
                    </a:lnTo>
                    <a:close/>
                    <a:moveTo>
                      <a:pt x="3894" y="5953"/>
                    </a:moveTo>
                    <a:lnTo>
                      <a:pt x="3899" y="5991"/>
                    </a:lnTo>
                    <a:lnTo>
                      <a:pt x="3918" y="5988"/>
                    </a:lnTo>
                    <a:lnTo>
                      <a:pt x="3913" y="5951"/>
                    </a:lnTo>
                    <a:lnTo>
                      <a:pt x="3894" y="5953"/>
                    </a:lnTo>
                    <a:close/>
                    <a:moveTo>
                      <a:pt x="3885" y="5877"/>
                    </a:moveTo>
                    <a:lnTo>
                      <a:pt x="3890" y="5915"/>
                    </a:lnTo>
                    <a:lnTo>
                      <a:pt x="3909" y="5913"/>
                    </a:lnTo>
                    <a:lnTo>
                      <a:pt x="3904" y="5875"/>
                    </a:lnTo>
                    <a:lnTo>
                      <a:pt x="3885" y="5877"/>
                    </a:lnTo>
                    <a:close/>
                    <a:moveTo>
                      <a:pt x="3875" y="5802"/>
                    </a:moveTo>
                    <a:lnTo>
                      <a:pt x="3880" y="5839"/>
                    </a:lnTo>
                    <a:lnTo>
                      <a:pt x="3899" y="5837"/>
                    </a:lnTo>
                    <a:lnTo>
                      <a:pt x="3894" y="5799"/>
                    </a:lnTo>
                    <a:lnTo>
                      <a:pt x="3875" y="5802"/>
                    </a:lnTo>
                    <a:close/>
                    <a:moveTo>
                      <a:pt x="3864" y="5728"/>
                    </a:moveTo>
                    <a:lnTo>
                      <a:pt x="3871" y="5764"/>
                    </a:lnTo>
                    <a:lnTo>
                      <a:pt x="3887" y="5761"/>
                    </a:lnTo>
                    <a:lnTo>
                      <a:pt x="3883" y="5726"/>
                    </a:lnTo>
                    <a:lnTo>
                      <a:pt x="3864" y="5728"/>
                    </a:lnTo>
                    <a:close/>
                    <a:moveTo>
                      <a:pt x="3854" y="5653"/>
                    </a:moveTo>
                    <a:lnTo>
                      <a:pt x="3859" y="5690"/>
                    </a:lnTo>
                    <a:lnTo>
                      <a:pt x="3878" y="5688"/>
                    </a:lnTo>
                    <a:lnTo>
                      <a:pt x="3873" y="5650"/>
                    </a:lnTo>
                    <a:lnTo>
                      <a:pt x="3854" y="5653"/>
                    </a:lnTo>
                    <a:close/>
                    <a:moveTo>
                      <a:pt x="3845" y="5577"/>
                    </a:moveTo>
                    <a:lnTo>
                      <a:pt x="3849" y="5615"/>
                    </a:lnTo>
                    <a:lnTo>
                      <a:pt x="3868" y="5612"/>
                    </a:lnTo>
                    <a:lnTo>
                      <a:pt x="3864" y="5575"/>
                    </a:lnTo>
                    <a:lnTo>
                      <a:pt x="3845" y="5577"/>
                    </a:lnTo>
                    <a:close/>
                    <a:moveTo>
                      <a:pt x="3835" y="5501"/>
                    </a:moveTo>
                    <a:lnTo>
                      <a:pt x="3840" y="5539"/>
                    </a:lnTo>
                    <a:lnTo>
                      <a:pt x="3859" y="5537"/>
                    </a:lnTo>
                    <a:lnTo>
                      <a:pt x="3852" y="5499"/>
                    </a:lnTo>
                    <a:lnTo>
                      <a:pt x="3835" y="5501"/>
                    </a:lnTo>
                    <a:close/>
                    <a:moveTo>
                      <a:pt x="3823" y="5428"/>
                    </a:moveTo>
                    <a:lnTo>
                      <a:pt x="3828" y="5466"/>
                    </a:lnTo>
                    <a:lnTo>
                      <a:pt x="3847" y="5463"/>
                    </a:lnTo>
                    <a:lnTo>
                      <a:pt x="3842" y="5426"/>
                    </a:lnTo>
                    <a:lnTo>
                      <a:pt x="3823" y="5428"/>
                    </a:lnTo>
                    <a:close/>
                    <a:moveTo>
                      <a:pt x="3814" y="5352"/>
                    </a:moveTo>
                    <a:lnTo>
                      <a:pt x="3819" y="5390"/>
                    </a:lnTo>
                    <a:lnTo>
                      <a:pt x="3838" y="5388"/>
                    </a:lnTo>
                    <a:lnTo>
                      <a:pt x="3833" y="5350"/>
                    </a:lnTo>
                    <a:lnTo>
                      <a:pt x="3814" y="5352"/>
                    </a:lnTo>
                    <a:close/>
                    <a:moveTo>
                      <a:pt x="3804" y="5277"/>
                    </a:moveTo>
                    <a:lnTo>
                      <a:pt x="3809" y="5315"/>
                    </a:lnTo>
                    <a:lnTo>
                      <a:pt x="3828" y="5312"/>
                    </a:lnTo>
                    <a:lnTo>
                      <a:pt x="3823" y="5274"/>
                    </a:lnTo>
                    <a:lnTo>
                      <a:pt x="3804" y="5277"/>
                    </a:lnTo>
                    <a:close/>
                    <a:moveTo>
                      <a:pt x="3793" y="5203"/>
                    </a:moveTo>
                    <a:lnTo>
                      <a:pt x="3800" y="5239"/>
                    </a:lnTo>
                    <a:lnTo>
                      <a:pt x="3816" y="5237"/>
                    </a:lnTo>
                    <a:lnTo>
                      <a:pt x="3812" y="5201"/>
                    </a:lnTo>
                    <a:lnTo>
                      <a:pt x="3793" y="5203"/>
                    </a:lnTo>
                    <a:close/>
                    <a:moveTo>
                      <a:pt x="3783" y="5128"/>
                    </a:moveTo>
                    <a:lnTo>
                      <a:pt x="3788" y="5166"/>
                    </a:lnTo>
                    <a:lnTo>
                      <a:pt x="3807" y="5163"/>
                    </a:lnTo>
                    <a:lnTo>
                      <a:pt x="3802" y="5125"/>
                    </a:lnTo>
                    <a:lnTo>
                      <a:pt x="3783" y="5128"/>
                    </a:lnTo>
                    <a:close/>
                    <a:moveTo>
                      <a:pt x="3774" y="5052"/>
                    </a:moveTo>
                    <a:lnTo>
                      <a:pt x="3778" y="5090"/>
                    </a:lnTo>
                    <a:lnTo>
                      <a:pt x="3797" y="5088"/>
                    </a:lnTo>
                    <a:lnTo>
                      <a:pt x="3793" y="5050"/>
                    </a:lnTo>
                    <a:lnTo>
                      <a:pt x="3774" y="5052"/>
                    </a:lnTo>
                    <a:close/>
                    <a:moveTo>
                      <a:pt x="3764" y="4976"/>
                    </a:moveTo>
                    <a:lnTo>
                      <a:pt x="3769" y="5014"/>
                    </a:lnTo>
                    <a:lnTo>
                      <a:pt x="3788" y="5012"/>
                    </a:lnTo>
                    <a:lnTo>
                      <a:pt x="3781" y="4974"/>
                    </a:lnTo>
                    <a:lnTo>
                      <a:pt x="3764" y="4976"/>
                    </a:lnTo>
                    <a:close/>
                    <a:moveTo>
                      <a:pt x="3752" y="4903"/>
                    </a:moveTo>
                    <a:lnTo>
                      <a:pt x="3757" y="4941"/>
                    </a:lnTo>
                    <a:lnTo>
                      <a:pt x="3776" y="4939"/>
                    </a:lnTo>
                    <a:lnTo>
                      <a:pt x="3771" y="4901"/>
                    </a:lnTo>
                    <a:lnTo>
                      <a:pt x="3752" y="4903"/>
                    </a:lnTo>
                    <a:close/>
                    <a:moveTo>
                      <a:pt x="3743" y="4828"/>
                    </a:moveTo>
                    <a:lnTo>
                      <a:pt x="3748" y="4865"/>
                    </a:lnTo>
                    <a:lnTo>
                      <a:pt x="3767" y="4863"/>
                    </a:lnTo>
                    <a:lnTo>
                      <a:pt x="3762" y="4825"/>
                    </a:lnTo>
                    <a:lnTo>
                      <a:pt x="3743" y="4828"/>
                    </a:lnTo>
                    <a:close/>
                    <a:moveTo>
                      <a:pt x="3734" y="4752"/>
                    </a:moveTo>
                    <a:lnTo>
                      <a:pt x="3738" y="4790"/>
                    </a:lnTo>
                    <a:lnTo>
                      <a:pt x="3757" y="4787"/>
                    </a:lnTo>
                    <a:lnTo>
                      <a:pt x="3752" y="4749"/>
                    </a:lnTo>
                    <a:lnTo>
                      <a:pt x="3734" y="4752"/>
                    </a:lnTo>
                    <a:close/>
                    <a:moveTo>
                      <a:pt x="3722" y="4679"/>
                    </a:moveTo>
                    <a:lnTo>
                      <a:pt x="3729" y="4716"/>
                    </a:lnTo>
                    <a:lnTo>
                      <a:pt x="3748" y="4712"/>
                    </a:lnTo>
                    <a:lnTo>
                      <a:pt x="3741" y="4676"/>
                    </a:lnTo>
                    <a:lnTo>
                      <a:pt x="3722" y="4679"/>
                    </a:lnTo>
                    <a:close/>
                    <a:moveTo>
                      <a:pt x="3712" y="4603"/>
                    </a:moveTo>
                    <a:lnTo>
                      <a:pt x="3717" y="4641"/>
                    </a:lnTo>
                    <a:lnTo>
                      <a:pt x="3736" y="4638"/>
                    </a:lnTo>
                    <a:lnTo>
                      <a:pt x="3731" y="4601"/>
                    </a:lnTo>
                    <a:lnTo>
                      <a:pt x="3712" y="4603"/>
                    </a:lnTo>
                    <a:close/>
                    <a:moveTo>
                      <a:pt x="3703" y="4527"/>
                    </a:moveTo>
                    <a:lnTo>
                      <a:pt x="3708" y="4565"/>
                    </a:lnTo>
                    <a:lnTo>
                      <a:pt x="3726" y="4563"/>
                    </a:lnTo>
                    <a:lnTo>
                      <a:pt x="3722" y="4525"/>
                    </a:lnTo>
                    <a:lnTo>
                      <a:pt x="3703" y="4527"/>
                    </a:lnTo>
                    <a:close/>
                    <a:moveTo>
                      <a:pt x="3693" y="4454"/>
                    </a:moveTo>
                    <a:lnTo>
                      <a:pt x="3698" y="4489"/>
                    </a:lnTo>
                    <a:lnTo>
                      <a:pt x="3717" y="4487"/>
                    </a:lnTo>
                    <a:lnTo>
                      <a:pt x="3712" y="4449"/>
                    </a:lnTo>
                    <a:lnTo>
                      <a:pt x="3693" y="4454"/>
                    </a:lnTo>
                    <a:close/>
                    <a:moveTo>
                      <a:pt x="3682" y="4378"/>
                    </a:moveTo>
                    <a:lnTo>
                      <a:pt x="3686" y="4416"/>
                    </a:lnTo>
                    <a:lnTo>
                      <a:pt x="3705" y="4414"/>
                    </a:lnTo>
                    <a:lnTo>
                      <a:pt x="3700" y="4376"/>
                    </a:lnTo>
                    <a:lnTo>
                      <a:pt x="3682" y="4378"/>
                    </a:lnTo>
                    <a:close/>
                    <a:moveTo>
                      <a:pt x="3712" y="4307"/>
                    </a:moveTo>
                    <a:lnTo>
                      <a:pt x="3691" y="4336"/>
                    </a:lnTo>
                    <a:lnTo>
                      <a:pt x="3705" y="4348"/>
                    </a:lnTo>
                    <a:lnTo>
                      <a:pt x="3729" y="4317"/>
                    </a:lnTo>
                    <a:lnTo>
                      <a:pt x="3712" y="4307"/>
                    </a:lnTo>
                    <a:close/>
                    <a:moveTo>
                      <a:pt x="3760" y="4246"/>
                    </a:moveTo>
                    <a:lnTo>
                      <a:pt x="3736" y="4277"/>
                    </a:lnTo>
                    <a:lnTo>
                      <a:pt x="3752" y="4288"/>
                    </a:lnTo>
                    <a:lnTo>
                      <a:pt x="3774" y="4258"/>
                    </a:lnTo>
                    <a:lnTo>
                      <a:pt x="3760" y="4246"/>
                    </a:lnTo>
                    <a:close/>
                    <a:moveTo>
                      <a:pt x="3804" y="4184"/>
                    </a:moveTo>
                    <a:lnTo>
                      <a:pt x="3781" y="4215"/>
                    </a:lnTo>
                    <a:lnTo>
                      <a:pt x="3797" y="4227"/>
                    </a:lnTo>
                    <a:lnTo>
                      <a:pt x="3819" y="4196"/>
                    </a:lnTo>
                    <a:lnTo>
                      <a:pt x="3804" y="4184"/>
                    </a:lnTo>
                    <a:close/>
                    <a:moveTo>
                      <a:pt x="3849" y="4125"/>
                    </a:moveTo>
                    <a:lnTo>
                      <a:pt x="3828" y="4156"/>
                    </a:lnTo>
                    <a:lnTo>
                      <a:pt x="3842" y="4168"/>
                    </a:lnTo>
                    <a:lnTo>
                      <a:pt x="3866" y="4137"/>
                    </a:lnTo>
                    <a:lnTo>
                      <a:pt x="3849" y="4125"/>
                    </a:lnTo>
                    <a:close/>
                    <a:moveTo>
                      <a:pt x="3897" y="4064"/>
                    </a:moveTo>
                    <a:lnTo>
                      <a:pt x="3873" y="4095"/>
                    </a:lnTo>
                    <a:lnTo>
                      <a:pt x="3887" y="4106"/>
                    </a:lnTo>
                    <a:lnTo>
                      <a:pt x="3911" y="4076"/>
                    </a:lnTo>
                    <a:lnTo>
                      <a:pt x="3897" y="4064"/>
                    </a:lnTo>
                    <a:close/>
                    <a:moveTo>
                      <a:pt x="3942" y="4005"/>
                    </a:moveTo>
                    <a:lnTo>
                      <a:pt x="3918" y="4035"/>
                    </a:lnTo>
                    <a:lnTo>
                      <a:pt x="3935" y="4045"/>
                    </a:lnTo>
                    <a:lnTo>
                      <a:pt x="3956" y="4017"/>
                    </a:lnTo>
                    <a:lnTo>
                      <a:pt x="3942" y="4005"/>
                    </a:lnTo>
                    <a:close/>
                    <a:moveTo>
                      <a:pt x="3987" y="3943"/>
                    </a:moveTo>
                    <a:lnTo>
                      <a:pt x="3965" y="3974"/>
                    </a:lnTo>
                    <a:lnTo>
                      <a:pt x="3979" y="3986"/>
                    </a:lnTo>
                    <a:lnTo>
                      <a:pt x="4003" y="3955"/>
                    </a:lnTo>
                    <a:lnTo>
                      <a:pt x="3987" y="3943"/>
                    </a:lnTo>
                    <a:close/>
                    <a:moveTo>
                      <a:pt x="4034" y="3884"/>
                    </a:moveTo>
                    <a:lnTo>
                      <a:pt x="4010" y="3915"/>
                    </a:lnTo>
                    <a:lnTo>
                      <a:pt x="4024" y="3924"/>
                    </a:lnTo>
                    <a:lnTo>
                      <a:pt x="4048" y="3896"/>
                    </a:lnTo>
                    <a:lnTo>
                      <a:pt x="4034" y="3884"/>
                    </a:lnTo>
                    <a:close/>
                    <a:moveTo>
                      <a:pt x="4079" y="3823"/>
                    </a:moveTo>
                    <a:lnTo>
                      <a:pt x="4055" y="3853"/>
                    </a:lnTo>
                    <a:lnTo>
                      <a:pt x="4072" y="3865"/>
                    </a:lnTo>
                    <a:lnTo>
                      <a:pt x="4093" y="3835"/>
                    </a:lnTo>
                    <a:lnTo>
                      <a:pt x="4079" y="3823"/>
                    </a:lnTo>
                    <a:close/>
                    <a:moveTo>
                      <a:pt x="4124" y="3764"/>
                    </a:moveTo>
                    <a:lnTo>
                      <a:pt x="4102" y="3794"/>
                    </a:lnTo>
                    <a:lnTo>
                      <a:pt x="4117" y="3804"/>
                    </a:lnTo>
                    <a:lnTo>
                      <a:pt x="4140" y="3775"/>
                    </a:lnTo>
                    <a:lnTo>
                      <a:pt x="4124" y="3764"/>
                    </a:lnTo>
                    <a:close/>
                    <a:moveTo>
                      <a:pt x="4169" y="3702"/>
                    </a:moveTo>
                    <a:lnTo>
                      <a:pt x="4147" y="3733"/>
                    </a:lnTo>
                    <a:lnTo>
                      <a:pt x="4162" y="3745"/>
                    </a:lnTo>
                    <a:lnTo>
                      <a:pt x="4185" y="3714"/>
                    </a:lnTo>
                    <a:lnTo>
                      <a:pt x="4169" y="3702"/>
                    </a:lnTo>
                    <a:close/>
                    <a:moveTo>
                      <a:pt x="4216" y="3643"/>
                    </a:moveTo>
                    <a:lnTo>
                      <a:pt x="4192" y="3674"/>
                    </a:lnTo>
                    <a:lnTo>
                      <a:pt x="4206" y="3683"/>
                    </a:lnTo>
                    <a:lnTo>
                      <a:pt x="4230" y="3655"/>
                    </a:lnTo>
                    <a:lnTo>
                      <a:pt x="4216" y="3643"/>
                    </a:lnTo>
                    <a:close/>
                    <a:moveTo>
                      <a:pt x="4261" y="3582"/>
                    </a:moveTo>
                    <a:lnTo>
                      <a:pt x="4237" y="3612"/>
                    </a:lnTo>
                    <a:lnTo>
                      <a:pt x="4254" y="3624"/>
                    </a:lnTo>
                    <a:lnTo>
                      <a:pt x="4275" y="3593"/>
                    </a:lnTo>
                    <a:lnTo>
                      <a:pt x="4261" y="3582"/>
                    </a:lnTo>
                    <a:close/>
                    <a:moveTo>
                      <a:pt x="4306" y="3522"/>
                    </a:moveTo>
                    <a:lnTo>
                      <a:pt x="4284" y="3551"/>
                    </a:lnTo>
                    <a:lnTo>
                      <a:pt x="4299" y="3563"/>
                    </a:lnTo>
                    <a:lnTo>
                      <a:pt x="4322" y="3534"/>
                    </a:lnTo>
                    <a:lnTo>
                      <a:pt x="4306" y="3522"/>
                    </a:lnTo>
                    <a:close/>
                    <a:moveTo>
                      <a:pt x="4353" y="3461"/>
                    </a:moveTo>
                    <a:lnTo>
                      <a:pt x="4329" y="3492"/>
                    </a:lnTo>
                    <a:lnTo>
                      <a:pt x="4344" y="3504"/>
                    </a:lnTo>
                    <a:lnTo>
                      <a:pt x="4367" y="3473"/>
                    </a:lnTo>
                    <a:lnTo>
                      <a:pt x="4353" y="3461"/>
                    </a:lnTo>
                    <a:close/>
                    <a:moveTo>
                      <a:pt x="4398" y="3402"/>
                    </a:moveTo>
                    <a:lnTo>
                      <a:pt x="4374" y="3430"/>
                    </a:lnTo>
                    <a:lnTo>
                      <a:pt x="4391" y="3442"/>
                    </a:lnTo>
                    <a:lnTo>
                      <a:pt x="4412" y="3411"/>
                    </a:lnTo>
                    <a:lnTo>
                      <a:pt x="4398" y="3402"/>
                    </a:lnTo>
                    <a:close/>
                    <a:moveTo>
                      <a:pt x="4443" y="3340"/>
                    </a:moveTo>
                    <a:lnTo>
                      <a:pt x="4422" y="3371"/>
                    </a:lnTo>
                    <a:lnTo>
                      <a:pt x="4436" y="3383"/>
                    </a:lnTo>
                    <a:lnTo>
                      <a:pt x="4459" y="3352"/>
                    </a:lnTo>
                    <a:lnTo>
                      <a:pt x="4443" y="3340"/>
                    </a:lnTo>
                    <a:close/>
                    <a:moveTo>
                      <a:pt x="4490" y="3281"/>
                    </a:moveTo>
                    <a:lnTo>
                      <a:pt x="4467" y="3310"/>
                    </a:lnTo>
                    <a:lnTo>
                      <a:pt x="4481" y="3321"/>
                    </a:lnTo>
                    <a:lnTo>
                      <a:pt x="4504" y="3291"/>
                    </a:lnTo>
                    <a:lnTo>
                      <a:pt x="4490" y="3281"/>
                    </a:lnTo>
                    <a:close/>
                    <a:moveTo>
                      <a:pt x="4535" y="3220"/>
                    </a:moveTo>
                    <a:lnTo>
                      <a:pt x="4511" y="3251"/>
                    </a:lnTo>
                    <a:lnTo>
                      <a:pt x="4528" y="3262"/>
                    </a:lnTo>
                    <a:lnTo>
                      <a:pt x="4549" y="3232"/>
                    </a:lnTo>
                    <a:lnTo>
                      <a:pt x="4535" y="3220"/>
                    </a:lnTo>
                    <a:close/>
                    <a:moveTo>
                      <a:pt x="4580" y="3161"/>
                    </a:moveTo>
                    <a:lnTo>
                      <a:pt x="4559" y="3189"/>
                    </a:lnTo>
                    <a:lnTo>
                      <a:pt x="4573" y="3201"/>
                    </a:lnTo>
                    <a:lnTo>
                      <a:pt x="4597" y="3170"/>
                    </a:lnTo>
                    <a:lnTo>
                      <a:pt x="4580" y="3161"/>
                    </a:lnTo>
                    <a:close/>
                    <a:moveTo>
                      <a:pt x="4625" y="3099"/>
                    </a:moveTo>
                    <a:lnTo>
                      <a:pt x="4604" y="3130"/>
                    </a:lnTo>
                    <a:lnTo>
                      <a:pt x="4618" y="3142"/>
                    </a:lnTo>
                    <a:lnTo>
                      <a:pt x="4641" y="3111"/>
                    </a:lnTo>
                    <a:lnTo>
                      <a:pt x="4625" y="3099"/>
                    </a:lnTo>
                    <a:close/>
                    <a:moveTo>
                      <a:pt x="4672" y="3038"/>
                    </a:moveTo>
                    <a:lnTo>
                      <a:pt x="4649" y="3069"/>
                    </a:lnTo>
                    <a:lnTo>
                      <a:pt x="4663" y="3080"/>
                    </a:lnTo>
                    <a:lnTo>
                      <a:pt x="4686" y="3050"/>
                    </a:lnTo>
                    <a:lnTo>
                      <a:pt x="4672" y="3038"/>
                    </a:lnTo>
                    <a:close/>
                    <a:moveTo>
                      <a:pt x="4717" y="2979"/>
                    </a:moveTo>
                    <a:lnTo>
                      <a:pt x="4694" y="3009"/>
                    </a:lnTo>
                    <a:lnTo>
                      <a:pt x="4710" y="3021"/>
                    </a:lnTo>
                    <a:lnTo>
                      <a:pt x="4731" y="2990"/>
                    </a:lnTo>
                    <a:lnTo>
                      <a:pt x="4717" y="2979"/>
                    </a:lnTo>
                    <a:close/>
                    <a:moveTo>
                      <a:pt x="4762" y="2917"/>
                    </a:moveTo>
                    <a:lnTo>
                      <a:pt x="4741" y="2948"/>
                    </a:lnTo>
                    <a:lnTo>
                      <a:pt x="4755" y="2960"/>
                    </a:lnTo>
                    <a:lnTo>
                      <a:pt x="4779" y="2929"/>
                    </a:lnTo>
                    <a:lnTo>
                      <a:pt x="4762" y="2917"/>
                    </a:lnTo>
                    <a:close/>
                    <a:moveTo>
                      <a:pt x="4809" y="2858"/>
                    </a:moveTo>
                    <a:lnTo>
                      <a:pt x="4786" y="2889"/>
                    </a:lnTo>
                    <a:lnTo>
                      <a:pt x="4800" y="2901"/>
                    </a:lnTo>
                    <a:lnTo>
                      <a:pt x="4824" y="2870"/>
                    </a:lnTo>
                    <a:lnTo>
                      <a:pt x="4809" y="2858"/>
                    </a:lnTo>
                    <a:close/>
                    <a:moveTo>
                      <a:pt x="4854" y="2797"/>
                    </a:moveTo>
                    <a:lnTo>
                      <a:pt x="4831" y="2827"/>
                    </a:lnTo>
                    <a:lnTo>
                      <a:pt x="4847" y="2839"/>
                    </a:lnTo>
                    <a:lnTo>
                      <a:pt x="4868" y="2808"/>
                    </a:lnTo>
                    <a:lnTo>
                      <a:pt x="4854" y="2797"/>
                    </a:lnTo>
                    <a:close/>
                    <a:moveTo>
                      <a:pt x="4899" y="2738"/>
                    </a:moveTo>
                    <a:lnTo>
                      <a:pt x="4878" y="2768"/>
                    </a:lnTo>
                    <a:lnTo>
                      <a:pt x="4892" y="2778"/>
                    </a:lnTo>
                    <a:lnTo>
                      <a:pt x="4916" y="2749"/>
                    </a:lnTo>
                    <a:lnTo>
                      <a:pt x="4899" y="2738"/>
                    </a:lnTo>
                    <a:close/>
                    <a:moveTo>
                      <a:pt x="4947" y="2676"/>
                    </a:moveTo>
                    <a:lnTo>
                      <a:pt x="4923" y="2707"/>
                    </a:lnTo>
                    <a:lnTo>
                      <a:pt x="4937" y="2719"/>
                    </a:lnTo>
                    <a:lnTo>
                      <a:pt x="4961" y="2688"/>
                    </a:lnTo>
                    <a:lnTo>
                      <a:pt x="4947" y="2676"/>
                    </a:lnTo>
                    <a:close/>
                    <a:moveTo>
                      <a:pt x="4991" y="2617"/>
                    </a:moveTo>
                    <a:lnTo>
                      <a:pt x="4968" y="2648"/>
                    </a:lnTo>
                    <a:lnTo>
                      <a:pt x="4984" y="2657"/>
                    </a:lnTo>
                    <a:lnTo>
                      <a:pt x="5006" y="2629"/>
                    </a:lnTo>
                    <a:lnTo>
                      <a:pt x="4991" y="2617"/>
                    </a:lnTo>
                    <a:close/>
                    <a:moveTo>
                      <a:pt x="5036" y="2555"/>
                    </a:moveTo>
                    <a:lnTo>
                      <a:pt x="5015" y="2586"/>
                    </a:lnTo>
                    <a:lnTo>
                      <a:pt x="5029" y="2598"/>
                    </a:lnTo>
                    <a:lnTo>
                      <a:pt x="5053" y="2567"/>
                    </a:lnTo>
                    <a:lnTo>
                      <a:pt x="5036" y="2555"/>
                    </a:lnTo>
                    <a:close/>
                    <a:moveTo>
                      <a:pt x="5081" y="2496"/>
                    </a:moveTo>
                    <a:lnTo>
                      <a:pt x="5060" y="2527"/>
                    </a:lnTo>
                    <a:lnTo>
                      <a:pt x="5074" y="2537"/>
                    </a:lnTo>
                    <a:lnTo>
                      <a:pt x="5098" y="2508"/>
                    </a:lnTo>
                    <a:lnTo>
                      <a:pt x="5081" y="2496"/>
                    </a:lnTo>
                    <a:close/>
                    <a:moveTo>
                      <a:pt x="5129" y="2435"/>
                    </a:moveTo>
                    <a:lnTo>
                      <a:pt x="5105" y="2466"/>
                    </a:lnTo>
                    <a:lnTo>
                      <a:pt x="5119" y="2477"/>
                    </a:lnTo>
                    <a:lnTo>
                      <a:pt x="5143" y="2447"/>
                    </a:lnTo>
                    <a:lnTo>
                      <a:pt x="5129" y="2435"/>
                    </a:lnTo>
                    <a:close/>
                    <a:moveTo>
                      <a:pt x="5129" y="2381"/>
                    </a:moveTo>
                    <a:lnTo>
                      <a:pt x="5143" y="2414"/>
                    </a:lnTo>
                    <a:lnTo>
                      <a:pt x="5162" y="2407"/>
                    </a:lnTo>
                    <a:lnTo>
                      <a:pt x="5145" y="2371"/>
                    </a:lnTo>
                    <a:lnTo>
                      <a:pt x="5129" y="2381"/>
                    </a:lnTo>
                    <a:close/>
                    <a:moveTo>
                      <a:pt x="5098" y="2310"/>
                    </a:moveTo>
                    <a:lnTo>
                      <a:pt x="5112" y="2345"/>
                    </a:lnTo>
                    <a:lnTo>
                      <a:pt x="5131" y="2338"/>
                    </a:lnTo>
                    <a:lnTo>
                      <a:pt x="5114" y="2302"/>
                    </a:lnTo>
                    <a:lnTo>
                      <a:pt x="5098" y="2310"/>
                    </a:lnTo>
                    <a:close/>
                    <a:moveTo>
                      <a:pt x="5067" y="2241"/>
                    </a:moveTo>
                    <a:lnTo>
                      <a:pt x="5081" y="2276"/>
                    </a:lnTo>
                    <a:lnTo>
                      <a:pt x="5100" y="2267"/>
                    </a:lnTo>
                    <a:lnTo>
                      <a:pt x="5084" y="2234"/>
                    </a:lnTo>
                    <a:lnTo>
                      <a:pt x="5067" y="2241"/>
                    </a:lnTo>
                    <a:close/>
                    <a:moveTo>
                      <a:pt x="5036" y="2172"/>
                    </a:moveTo>
                    <a:lnTo>
                      <a:pt x="5051" y="2206"/>
                    </a:lnTo>
                    <a:lnTo>
                      <a:pt x="5069" y="2198"/>
                    </a:lnTo>
                    <a:lnTo>
                      <a:pt x="5053" y="2165"/>
                    </a:lnTo>
                    <a:lnTo>
                      <a:pt x="5036" y="2172"/>
                    </a:lnTo>
                    <a:close/>
                    <a:moveTo>
                      <a:pt x="5006" y="2104"/>
                    </a:moveTo>
                    <a:lnTo>
                      <a:pt x="5020" y="2137"/>
                    </a:lnTo>
                    <a:lnTo>
                      <a:pt x="5039" y="2130"/>
                    </a:lnTo>
                    <a:lnTo>
                      <a:pt x="5022" y="2094"/>
                    </a:lnTo>
                    <a:lnTo>
                      <a:pt x="5006" y="2104"/>
                    </a:lnTo>
                    <a:close/>
                    <a:moveTo>
                      <a:pt x="4975" y="2033"/>
                    </a:moveTo>
                    <a:lnTo>
                      <a:pt x="4989" y="2068"/>
                    </a:lnTo>
                    <a:lnTo>
                      <a:pt x="5008" y="2061"/>
                    </a:lnTo>
                    <a:lnTo>
                      <a:pt x="4991" y="2026"/>
                    </a:lnTo>
                    <a:lnTo>
                      <a:pt x="4975" y="2033"/>
                    </a:lnTo>
                    <a:close/>
                    <a:moveTo>
                      <a:pt x="4944" y="1964"/>
                    </a:moveTo>
                    <a:lnTo>
                      <a:pt x="4958" y="2000"/>
                    </a:lnTo>
                    <a:lnTo>
                      <a:pt x="4977" y="1993"/>
                    </a:lnTo>
                    <a:lnTo>
                      <a:pt x="4961" y="1957"/>
                    </a:lnTo>
                    <a:lnTo>
                      <a:pt x="4944" y="1964"/>
                    </a:lnTo>
                    <a:close/>
                    <a:moveTo>
                      <a:pt x="4913" y="1896"/>
                    </a:moveTo>
                    <a:lnTo>
                      <a:pt x="4928" y="1931"/>
                    </a:lnTo>
                    <a:lnTo>
                      <a:pt x="4947" y="1922"/>
                    </a:lnTo>
                    <a:lnTo>
                      <a:pt x="4930" y="1889"/>
                    </a:lnTo>
                    <a:lnTo>
                      <a:pt x="4913" y="1896"/>
                    </a:lnTo>
                    <a:close/>
                    <a:moveTo>
                      <a:pt x="4883" y="1827"/>
                    </a:moveTo>
                    <a:lnTo>
                      <a:pt x="4897" y="1860"/>
                    </a:lnTo>
                    <a:lnTo>
                      <a:pt x="4916" y="1853"/>
                    </a:lnTo>
                    <a:lnTo>
                      <a:pt x="4899" y="1818"/>
                    </a:lnTo>
                    <a:lnTo>
                      <a:pt x="4883" y="1827"/>
                    </a:lnTo>
                    <a:close/>
                    <a:moveTo>
                      <a:pt x="4852" y="1756"/>
                    </a:moveTo>
                    <a:lnTo>
                      <a:pt x="4866" y="1792"/>
                    </a:lnTo>
                    <a:lnTo>
                      <a:pt x="4885" y="1785"/>
                    </a:lnTo>
                    <a:lnTo>
                      <a:pt x="4868" y="1749"/>
                    </a:lnTo>
                    <a:lnTo>
                      <a:pt x="4852" y="1756"/>
                    </a:lnTo>
                    <a:close/>
                    <a:moveTo>
                      <a:pt x="4821" y="1688"/>
                    </a:moveTo>
                    <a:lnTo>
                      <a:pt x="4835" y="1723"/>
                    </a:lnTo>
                    <a:lnTo>
                      <a:pt x="4854" y="1716"/>
                    </a:lnTo>
                    <a:lnTo>
                      <a:pt x="4838" y="1681"/>
                    </a:lnTo>
                    <a:lnTo>
                      <a:pt x="4821" y="1688"/>
                    </a:lnTo>
                    <a:close/>
                    <a:moveTo>
                      <a:pt x="4790" y="1619"/>
                    </a:moveTo>
                    <a:lnTo>
                      <a:pt x="4805" y="1655"/>
                    </a:lnTo>
                    <a:lnTo>
                      <a:pt x="4824" y="1645"/>
                    </a:lnTo>
                    <a:lnTo>
                      <a:pt x="4807" y="1612"/>
                    </a:lnTo>
                    <a:lnTo>
                      <a:pt x="4790" y="1619"/>
                    </a:lnTo>
                    <a:close/>
                    <a:moveTo>
                      <a:pt x="4760" y="1551"/>
                    </a:moveTo>
                    <a:lnTo>
                      <a:pt x="4774" y="1584"/>
                    </a:lnTo>
                    <a:lnTo>
                      <a:pt x="4793" y="1577"/>
                    </a:lnTo>
                    <a:lnTo>
                      <a:pt x="4776" y="1541"/>
                    </a:lnTo>
                    <a:lnTo>
                      <a:pt x="4760" y="1551"/>
                    </a:lnTo>
                    <a:close/>
                    <a:moveTo>
                      <a:pt x="4729" y="1480"/>
                    </a:moveTo>
                    <a:lnTo>
                      <a:pt x="4743" y="1515"/>
                    </a:lnTo>
                    <a:lnTo>
                      <a:pt x="4762" y="1508"/>
                    </a:lnTo>
                    <a:lnTo>
                      <a:pt x="4746" y="1473"/>
                    </a:lnTo>
                    <a:lnTo>
                      <a:pt x="4729" y="1480"/>
                    </a:lnTo>
                    <a:close/>
                    <a:moveTo>
                      <a:pt x="4698" y="1411"/>
                    </a:moveTo>
                    <a:lnTo>
                      <a:pt x="4712" y="1447"/>
                    </a:lnTo>
                    <a:lnTo>
                      <a:pt x="4731" y="1440"/>
                    </a:lnTo>
                    <a:lnTo>
                      <a:pt x="4715" y="1404"/>
                    </a:lnTo>
                    <a:lnTo>
                      <a:pt x="4698" y="1411"/>
                    </a:lnTo>
                    <a:close/>
                    <a:moveTo>
                      <a:pt x="4668" y="1343"/>
                    </a:moveTo>
                    <a:lnTo>
                      <a:pt x="4682" y="1378"/>
                    </a:lnTo>
                    <a:lnTo>
                      <a:pt x="4701" y="1369"/>
                    </a:lnTo>
                    <a:lnTo>
                      <a:pt x="4684" y="1336"/>
                    </a:lnTo>
                    <a:lnTo>
                      <a:pt x="4668" y="1343"/>
                    </a:lnTo>
                    <a:close/>
                    <a:moveTo>
                      <a:pt x="4637" y="1274"/>
                    </a:moveTo>
                    <a:lnTo>
                      <a:pt x="4651" y="1307"/>
                    </a:lnTo>
                    <a:lnTo>
                      <a:pt x="4670" y="1300"/>
                    </a:lnTo>
                    <a:lnTo>
                      <a:pt x="4653" y="1267"/>
                    </a:lnTo>
                    <a:lnTo>
                      <a:pt x="4637" y="1274"/>
                    </a:lnTo>
                    <a:close/>
                    <a:moveTo>
                      <a:pt x="4606" y="1205"/>
                    </a:moveTo>
                    <a:lnTo>
                      <a:pt x="4620" y="1239"/>
                    </a:lnTo>
                    <a:lnTo>
                      <a:pt x="4639" y="1231"/>
                    </a:lnTo>
                    <a:lnTo>
                      <a:pt x="4623" y="1196"/>
                    </a:lnTo>
                    <a:lnTo>
                      <a:pt x="4606" y="1205"/>
                    </a:lnTo>
                    <a:close/>
                    <a:moveTo>
                      <a:pt x="4575" y="1135"/>
                    </a:moveTo>
                    <a:lnTo>
                      <a:pt x="4589" y="1170"/>
                    </a:lnTo>
                    <a:lnTo>
                      <a:pt x="4608" y="1163"/>
                    </a:lnTo>
                    <a:lnTo>
                      <a:pt x="4592" y="1127"/>
                    </a:lnTo>
                    <a:lnTo>
                      <a:pt x="4575" y="1135"/>
                    </a:lnTo>
                    <a:close/>
                    <a:moveTo>
                      <a:pt x="4545" y="1066"/>
                    </a:moveTo>
                    <a:lnTo>
                      <a:pt x="4559" y="1101"/>
                    </a:lnTo>
                    <a:lnTo>
                      <a:pt x="4578" y="1092"/>
                    </a:lnTo>
                    <a:lnTo>
                      <a:pt x="4561" y="1059"/>
                    </a:lnTo>
                    <a:lnTo>
                      <a:pt x="4545" y="1066"/>
                    </a:lnTo>
                    <a:close/>
                    <a:moveTo>
                      <a:pt x="4514" y="997"/>
                    </a:moveTo>
                    <a:lnTo>
                      <a:pt x="4528" y="1031"/>
                    </a:lnTo>
                    <a:lnTo>
                      <a:pt x="4547" y="1023"/>
                    </a:lnTo>
                    <a:lnTo>
                      <a:pt x="4530" y="990"/>
                    </a:lnTo>
                    <a:lnTo>
                      <a:pt x="4514" y="997"/>
                    </a:lnTo>
                    <a:close/>
                    <a:moveTo>
                      <a:pt x="4483" y="929"/>
                    </a:moveTo>
                    <a:lnTo>
                      <a:pt x="4497" y="962"/>
                    </a:lnTo>
                    <a:lnTo>
                      <a:pt x="4516" y="955"/>
                    </a:lnTo>
                    <a:lnTo>
                      <a:pt x="4500" y="919"/>
                    </a:lnTo>
                    <a:lnTo>
                      <a:pt x="4483" y="929"/>
                    </a:lnTo>
                    <a:close/>
                    <a:moveTo>
                      <a:pt x="4452" y="858"/>
                    </a:moveTo>
                    <a:lnTo>
                      <a:pt x="4467" y="893"/>
                    </a:lnTo>
                    <a:lnTo>
                      <a:pt x="4485" y="886"/>
                    </a:lnTo>
                    <a:lnTo>
                      <a:pt x="4469" y="851"/>
                    </a:lnTo>
                    <a:lnTo>
                      <a:pt x="4452" y="858"/>
                    </a:lnTo>
                    <a:close/>
                    <a:moveTo>
                      <a:pt x="4422" y="789"/>
                    </a:moveTo>
                    <a:lnTo>
                      <a:pt x="4436" y="825"/>
                    </a:lnTo>
                    <a:lnTo>
                      <a:pt x="4455" y="815"/>
                    </a:lnTo>
                    <a:lnTo>
                      <a:pt x="4438" y="782"/>
                    </a:lnTo>
                    <a:lnTo>
                      <a:pt x="4422" y="789"/>
                    </a:lnTo>
                    <a:close/>
                    <a:moveTo>
                      <a:pt x="4391" y="721"/>
                    </a:moveTo>
                    <a:lnTo>
                      <a:pt x="4405" y="754"/>
                    </a:lnTo>
                    <a:lnTo>
                      <a:pt x="4424" y="747"/>
                    </a:lnTo>
                    <a:lnTo>
                      <a:pt x="4407" y="714"/>
                    </a:lnTo>
                    <a:lnTo>
                      <a:pt x="4391" y="721"/>
                    </a:lnTo>
                    <a:close/>
                    <a:moveTo>
                      <a:pt x="4360" y="652"/>
                    </a:moveTo>
                    <a:lnTo>
                      <a:pt x="4374" y="685"/>
                    </a:lnTo>
                    <a:lnTo>
                      <a:pt x="4393" y="678"/>
                    </a:lnTo>
                    <a:lnTo>
                      <a:pt x="4377" y="643"/>
                    </a:lnTo>
                    <a:lnTo>
                      <a:pt x="4360" y="652"/>
                    </a:lnTo>
                    <a:close/>
                    <a:moveTo>
                      <a:pt x="4329" y="581"/>
                    </a:moveTo>
                    <a:lnTo>
                      <a:pt x="4344" y="617"/>
                    </a:lnTo>
                    <a:lnTo>
                      <a:pt x="4362" y="610"/>
                    </a:lnTo>
                    <a:lnTo>
                      <a:pt x="4346" y="574"/>
                    </a:lnTo>
                    <a:lnTo>
                      <a:pt x="4329" y="581"/>
                    </a:lnTo>
                    <a:close/>
                    <a:moveTo>
                      <a:pt x="4299" y="513"/>
                    </a:moveTo>
                    <a:lnTo>
                      <a:pt x="4313" y="548"/>
                    </a:lnTo>
                    <a:lnTo>
                      <a:pt x="4332" y="539"/>
                    </a:lnTo>
                    <a:lnTo>
                      <a:pt x="4315" y="506"/>
                    </a:lnTo>
                    <a:lnTo>
                      <a:pt x="4299" y="513"/>
                    </a:lnTo>
                    <a:close/>
                    <a:moveTo>
                      <a:pt x="4268" y="444"/>
                    </a:moveTo>
                    <a:lnTo>
                      <a:pt x="4282" y="477"/>
                    </a:lnTo>
                    <a:lnTo>
                      <a:pt x="4301" y="470"/>
                    </a:lnTo>
                    <a:lnTo>
                      <a:pt x="4284" y="437"/>
                    </a:lnTo>
                    <a:lnTo>
                      <a:pt x="4268" y="444"/>
                    </a:lnTo>
                    <a:close/>
                    <a:moveTo>
                      <a:pt x="4230" y="399"/>
                    </a:moveTo>
                    <a:lnTo>
                      <a:pt x="4247" y="399"/>
                    </a:lnTo>
                    <a:lnTo>
                      <a:pt x="4251" y="409"/>
                    </a:lnTo>
                    <a:lnTo>
                      <a:pt x="4270" y="402"/>
                    </a:lnTo>
                    <a:lnTo>
                      <a:pt x="4261" y="383"/>
                    </a:lnTo>
                    <a:lnTo>
                      <a:pt x="4232" y="380"/>
                    </a:lnTo>
                    <a:lnTo>
                      <a:pt x="4230" y="399"/>
                    </a:lnTo>
                    <a:close/>
                    <a:moveTo>
                      <a:pt x="4157" y="390"/>
                    </a:moveTo>
                    <a:lnTo>
                      <a:pt x="4195" y="395"/>
                    </a:lnTo>
                    <a:lnTo>
                      <a:pt x="4195" y="376"/>
                    </a:lnTo>
                    <a:lnTo>
                      <a:pt x="4157" y="371"/>
                    </a:lnTo>
                    <a:lnTo>
                      <a:pt x="4157" y="390"/>
                    </a:lnTo>
                    <a:close/>
                    <a:moveTo>
                      <a:pt x="4081" y="383"/>
                    </a:moveTo>
                    <a:lnTo>
                      <a:pt x="4119" y="387"/>
                    </a:lnTo>
                    <a:lnTo>
                      <a:pt x="4119" y="369"/>
                    </a:lnTo>
                    <a:lnTo>
                      <a:pt x="4083" y="364"/>
                    </a:lnTo>
                    <a:lnTo>
                      <a:pt x="4081" y="383"/>
                    </a:lnTo>
                    <a:close/>
                    <a:moveTo>
                      <a:pt x="4005" y="376"/>
                    </a:moveTo>
                    <a:lnTo>
                      <a:pt x="4043" y="380"/>
                    </a:lnTo>
                    <a:lnTo>
                      <a:pt x="4046" y="361"/>
                    </a:lnTo>
                    <a:lnTo>
                      <a:pt x="4008" y="357"/>
                    </a:lnTo>
                    <a:lnTo>
                      <a:pt x="4005" y="376"/>
                    </a:lnTo>
                    <a:close/>
                    <a:moveTo>
                      <a:pt x="3930" y="369"/>
                    </a:moveTo>
                    <a:lnTo>
                      <a:pt x="3968" y="371"/>
                    </a:lnTo>
                    <a:lnTo>
                      <a:pt x="3970" y="352"/>
                    </a:lnTo>
                    <a:lnTo>
                      <a:pt x="3932" y="350"/>
                    </a:lnTo>
                    <a:lnTo>
                      <a:pt x="3930" y="369"/>
                    </a:lnTo>
                    <a:close/>
                    <a:moveTo>
                      <a:pt x="3854" y="361"/>
                    </a:moveTo>
                    <a:lnTo>
                      <a:pt x="3892" y="364"/>
                    </a:lnTo>
                    <a:lnTo>
                      <a:pt x="3894" y="345"/>
                    </a:lnTo>
                    <a:lnTo>
                      <a:pt x="3857" y="343"/>
                    </a:lnTo>
                    <a:lnTo>
                      <a:pt x="3854" y="361"/>
                    </a:lnTo>
                    <a:close/>
                    <a:moveTo>
                      <a:pt x="3778" y="352"/>
                    </a:moveTo>
                    <a:lnTo>
                      <a:pt x="3816" y="357"/>
                    </a:lnTo>
                    <a:lnTo>
                      <a:pt x="3819" y="338"/>
                    </a:lnTo>
                    <a:lnTo>
                      <a:pt x="3781" y="333"/>
                    </a:lnTo>
                    <a:lnTo>
                      <a:pt x="3778" y="352"/>
                    </a:lnTo>
                    <a:close/>
                    <a:moveTo>
                      <a:pt x="3705" y="345"/>
                    </a:moveTo>
                    <a:lnTo>
                      <a:pt x="3741" y="350"/>
                    </a:lnTo>
                    <a:lnTo>
                      <a:pt x="3743" y="331"/>
                    </a:lnTo>
                    <a:lnTo>
                      <a:pt x="3705" y="326"/>
                    </a:lnTo>
                    <a:lnTo>
                      <a:pt x="3705" y="345"/>
                    </a:lnTo>
                    <a:close/>
                    <a:moveTo>
                      <a:pt x="3630" y="338"/>
                    </a:moveTo>
                    <a:lnTo>
                      <a:pt x="3667" y="343"/>
                    </a:lnTo>
                    <a:lnTo>
                      <a:pt x="3667" y="324"/>
                    </a:lnTo>
                    <a:lnTo>
                      <a:pt x="3632" y="319"/>
                    </a:lnTo>
                    <a:lnTo>
                      <a:pt x="3630" y="338"/>
                    </a:lnTo>
                    <a:close/>
                    <a:moveTo>
                      <a:pt x="3554" y="331"/>
                    </a:moveTo>
                    <a:lnTo>
                      <a:pt x="3592" y="333"/>
                    </a:lnTo>
                    <a:lnTo>
                      <a:pt x="3594" y="314"/>
                    </a:lnTo>
                    <a:lnTo>
                      <a:pt x="3556" y="312"/>
                    </a:lnTo>
                    <a:lnTo>
                      <a:pt x="3554" y="331"/>
                    </a:lnTo>
                    <a:close/>
                    <a:moveTo>
                      <a:pt x="3478" y="324"/>
                    </a:moveTo>
                    <a:lnTo>
                      <a:pt x="3516" y="326"/>
                    </a:lnTo>
                    <a:lnTo>
                      <a:pt x="3518" y="307"/>
                    </a:lnTo>
                    <a:lnTo>
                      <a:pt x="3481" y="305"/>
                    </a:lnTo>
                    <a:lnTo>
                      <a:pt x="3478" y="324"/>
                    </a:lnTo>
                    <a:close/>
                    <a:moveTo>
                      <a:pt x="3403" y="314"/>
                    </a:moveTo>
                    <a:lnTo>
                      <a:pt x="3440" y="319"/>
                    </a:lnTo>
                    <a:lnTo>
                      <a:pt x="3443" y="300"/>
                    </a:lnTo>
                    <a:lnTo>
                      <a:pt x="3405" y="295"/>
                    </a:lnTo>
                    <a:lnTo>
                      <a:pt x="3403" y="314"/>
                    </a:lnTo>
                    <a:close/>
                    <a:moveTo>
                      <a:pt x="3327" y="307"/>
                    </a:moveTo>
                    <a:lnTo>
                      <a:pt x="3365" y="312"/>
                    </a:lnTo>
                    <a:lnTo>
                      <a:pt x="3367" y="293"/>
                    </a:lnTo>
                    <a:lnTo>
                      <a:pt x="3329" y="288"/>
                    </a:lnTo>
                    <a:lnTo>
                      <a:pt x="3327" y="307"/>
                    </a:lnTo>
                    <a:close/>
                    <a:moveTo>
                      <a:pt x="3254" y="300"/>
                    </a:moveTo>
                    <a:lnTo>
                      <a:pt x="3289" y="305"/>
                    </a:lnTo>
                    <a:lnTo>
                      <a:pt x="3291" y="286"/>
                    </a:lnTo>
                    <a:lnTo>
                      <a:pt x="3254" y="281"/>
                    </a:lnTo>
                    <a:lnTo>
                      <a:pt x="3254" y="300"/>
                    </a:lnTo>
                    <a:close/>
                    <a:moveTo>
                      <a:pt x="3178" y="293"/>
                    </a:moveTo>
                    <a:lnTo>
                      <a:pt x="3216" y="295"/>
                    </a:lnTo>
                    <a:lnTo>
                      <a:pt x="3216" y="276"/>
                    </a:lnTo>
                    <a:lnTo>
                      <a:pt x="3180" y="274"/>
                    </a:lnTo>
                    <a:lnTo>
                      <a:pt x="3178" y="293"/>
                    </a:lnTo>
                    <a:close/>
                    <a:moveTo>
                      <a:pt x="3102" y="286"/>
                    </a:moveTo>
                    <a:lnTo>
                      <a:pt x="3140" y="288"/>
                    </a:lnTo>
                    <a:lnTo>
                      <a:pt x="3142" y="269"/>
                    </a:lnTo>
                    <a:lnTo>
                      <a:pt x="3105" y="267"/>
                    </a:lnTo>
                    <a:lnTo>
                      <a:pt x="3102" y="286"/>
                    </a:lnTo>
                    <a:close/>
                    <a:moveTo>
                      <a:pt x="3027" y="276"/>
                    </a:moveTo>
                    <a:lnTo>
                      <a:pt x="3064" y="281"/>
                    </a:lnTo>
                    <a:lnTo>
                      <a:pt x="3067" y="262"/>
                    </a:lnTo>
                    <a:lnTo>
                      <a:pt x="3029" y="257"/>
                    </a:lnTo>
                    <a:lnTo>
                      <a:pt x="3027" y="276"/>
                    </a:lnTo>
                    <a:close/>
                    <a:moveTo>
                      <a:pt x="2951" y="269"/>
                    </a:moveTo>
                    <a:lnTo>
                      <a:pt x="2989" y="274"/>
                    </a:lnTo>
                    <a:lnTo>
                      <a:pt x="2991" y="255"/>
                    </a:lnTo>
                    <a:lnTo>
                      <a:pt x="2953" y="250"/>
                    </a:lnTo>
                    <a:lnTo>
                      <a:pt x="2951" y="269"/>
                    </a:lnTo>
                    <a:close/>
                    <a:moveTo>
                      <a:pt x="2875" y="262"/>
                    </a:moveTo>
                    <a:lnTo>
                      <a:pt x="2913" y="267"/>
                    </a:lnTo>
                    <a:lnTo>
                      <a:pt x="2915" y="248"/>
                    </a:lnTo>
                    <a:lnTo>
                      <a:pt x="2878" y="243"/>
                    </a:lnTo>
                    <a:lnTo>
                      <a:pt x="2875" y="262"/>
                    </a:lnTo>
                    <a:close/>
                    <a:moveTo>
                      <a:pt x="2802" y="255"/>
                    </a:moveTo>
                    <a:lnTo>
                      <a:pt x="2837" y="257"/>
                    </a:lnTo>
                    <a:lnTo>
                      <a:pt x="2840" y="239"/>
                    </a:lnTo>
                    <a:lnTo>
                      <a:pt x="2802" y="236"/>
                    </a:lnTo>
                    <a:lnTo>
                      <a:pt x="2802" y="255"/>
                    </a:lnTo>
                    <a:close/>
                    <a:moveTo>
                      <a:pt x="2726" y="248"/>
                    </a:moveTo>
                    <a:lnTo>
                      <a:pt x="2764" y="250"/>
                    </a:lnTo>
                    <a:lnTo>
                      <a:pt x="2764" y="231"/>
                    </a:lnTo>
                    <a:lnTo>
                      <a:pt x="2726" y="229"/>
                    </a:lnTo>
                    <a:lnTo>
                      <a:pt x="2726" y="248"/>
                    </a:lnTo>
                    <a:close/>
                    <a:moveTo>
                      <a:pt x="2651" y="239"/>
                    </a:moveTo>
                    <a:lnTo>
                      <a:pt x="2689" y="243"/>
                    </a:lnTo>
                    <a:lnTo>
                      <a:pt x="2691" y="224"/>
                    </a:lnTo>
                    <a:lnTo>
                      <a:pt x="2653" y="220"/>
                    </a:lnTo>
                    <a:lnTo>
                      <a:pt x="2651" y="239"/>
                    </a:lnTo>
                    <a:close/>
                    <a:moveTo>
                      <a:pt x="2575" y="231"/>
                    </a:moveTo>
                    <a:lnTo>
                      <a:pt x="2613" y="236"/>
                    </a:lnTo>
                    <a:lnTo>
                      <a:pt x="2615" y="217"/>
                    </a:lnTo>
                    <a:lnTo>
                      <a:pt x="2577" y="213"/>
                    </a:lnTo>
                    <a:lnTo>
                      <a:pt x="2575" y="231"/>
                    </a:lnTo>
                    <a:close/>
                    <a:moveTo>
                      <a:pt x="2499" y="224"/>
                    </a:moveTo>
                    <a:lnTo>
                      <a:pt x="2537" y="229"/>
                    </a:lnTo>
                    <a:lnTo>
                      <a:pt x="2540" y="210"/>
                    </a:lnTo>
                    <a:lnTo>
                      <a:pt x="2502" y="205"/>
                    </a:lnTo>
                    <a:lnTo>
                      <a:pt x="2499" y="224"/>
                    </a:lnTo>
                    <a:close/>
                    <a:moveTo>
                      <a:pt x="2424" y="217"/>
                    </a:moveTo>
                    <a:lnTo>
                      <a:pt x="2462" y="220"/>
                    </a:lnTo>
                    <a:lnTo>
                      <a:pt x="2464" y="201"/>
                    </a:lnTo>
                    <a:lnTo>
                      <a:pt x="2426" y="198"/>
                    </a:lnTo>
                    <a:lnTo>
                      <a:pt x="2424" y="217"/>
                    </a:lnTo>
                    <a:close/>
                    <a:moveTo>
                      <a:pt x="2348" y="210"/>
                    </a:moveTo>
                    <a:lnTo>
                      <a:pt x="2386" y="213"/>
                    </a:lnTo>
                    <a:lnTo>
                      <a:pt x="2388" y="194"/>
                    </a:lnTo>
                    <a:lnTo>
                      <a:pt x="2350" y="191"/>
                    </a:lnTo>
                    <a:lnTo>
                      <a:pt x="2348" y="210"/>
                    </a:lnTo>
                    <a:close/>
                    <a:moveTo>
                      <a:pt x="2275" y="201"/>
                    </a:moveTo>
                    <a:lnTo>
                      <a:pt x="2313" y="205"/>
                    </a:lnTo>
                    <a:lnTo>
                      <a:pt x="2313" y="186"/>
                    </a:lnTo>
                    <a:lnTo>
                      <a:pt x="2275" y="182"/>
                    </a:lnTo>
                    <a:lnTo>
                      <a:pt x="2275" y="201"/>
                    </a:lnTo>
                    <a:close/>
                    <a:moveTo>
                      <a:pt x="2199" y="194"/>
                    </a:moveTo>
                    <a:lnTo>
                      <a:pt x="2237" y="198"/>
                    </a:lnTo>
                    <a:lnTo>
                      <a:pt x="2239" y="179"/>
                    </a:lnTo>
                    <a:lnTo>
                      <a:pt x="2201" y="175"/>
                    </a:lnTo>
                    <a:lnTo>
                      <a:pt x="2199" y="194"/>
                    </a:lnTo>
                    <a:close/>
                    <a:moveTo>
                      <a:pt x="2123" y="186"/>
                    </a:moveTo>
                    <a:lnTo>
                      <a:pt x="2161" y="191"/>
                    </a:lnTo>
                    <a:lnTo>
                      <a:pt x="2164" y="172"/>
                    </a:lnTo>
                    <a:lnTo>
                      <a:pt x="2126" y="168"/>
                    </a:lnTo>
                    <a:lnTo>
                      <a:pt x="2123" y="186"/>
                    </a:lnTo>
                    <a:close/>
                    <a:moveTo>
                      <a:pt x="2048" y="179"/>
                    </a:moveTo>
                    <a:lnTo>
                      <a:pt x="2086" y="182"/>
                    </a:lnTo>
                    <a:lnTo>
                      <a:pt x="2088" y="163"/>
                    </a:lnTo>
                    <a:lnTo>
                      <a:pt x="2050" y="160"/>
                    </a:lnTo>
                    <a:lnTo>
                      <a:pt x="2048" y="179"/>
                    </a:lnTo>
                    <a:close/>
                    <a:moveTo>
                      <a:pt x="1972" y="170"/>
                    </a:moveTo>
                    <a:lnTo>
                      <a:pt x="2010" y="175"/>
                    </a:lnTo>
                    <a:lnTo>
                      <a:pt x="2012" y="156"/>
                    </a:lnTo>
                    <a:lnTo>
                      <a:pt x="1974" y="153"/>
                    </a:lnTo>
                    <a:lnTo>
                      <a:pt x="1972" y="170"/>
                    </a:lnTo>
                    <a:close/>
                    <a:moveTo>
                      <a:pt x="1896" y="163"/>
                    </a:moveTo>
                    <a:lnTo>
                      <a:pt x="1934" y="168"/>
                    </a:lnTo>
                    <a:lnTo>
                      <a:pt x="1937" y="149"/>
                    </a:lnTo>
                    <a:lnTo>
                      <a:pt x="1899" y="144"/>
                    </a:lnTo>
                    <a:lnTo>
                      <a:pt x="1896" y="163"/>
                    </a:lnTo>
                    <a:close/>
                    <a:moveTo>
                      <a:pt x="1823" y="156"/>
                    </a:moveTo>
                    <a:lnTo>
                      <a:pt x="1861" y="160"/>
                    </a:lnTo>
                    <a:lnTo>
                      <a:pt x="1861" y="142"/>
                    </a:lnTo>
                    <a:lnTo>
                      <a:pt x="1823" y="137"/>
                    </a:lnTo>
                    <a:lnTo>
                      <a:pt x="1823" y="156"/>
                    </a:lnTo>
                    <a:close/>
                    <a:moveTo>
                      <a:pt x="1747" y="149"/>
                    </a:moveTo>
                    <a:lnTo>
                      <a:pt x="1785" y="151"/>
                    </a:lnTo>
                    <a:lnTo>
                      <a:pt x="1785" y="134"/>
                    </a:lnTo>
                    <a:lnTo>
                      <a:pt x="1750" y="130"/>
                    </a:lnTo>
                    <a:lnTo>
                      <a:pt x="1747" y="149"/>
                    </a:lnTo>
                    <a:close/>
                    <a:moveTo>
                      <a:pt x="1672" y="142"/>
                    </a:moveTo>
                    <a:lnTo>
                      <a:pt x="1710" y="144"/>
                    </a:lnTo>
                    <a:lnTo>
                      <a:pt x="1712" y="125"/>
                    </a:lnTo>
                    <a:lnTo>
                      <a:pt x="1674" y="123"/>
                    </a:lnTo>
                    <a:lnTo>
                      <a:pt x="1672" y="142"/>
                    </a:lnTo>
                    <a:close/>
                    <a:moveTo>
                      <a:pt x="1596" y="132"/>
                    </a:moveTo>
                    <a:lnTo>
                      <a:pt x="1634" y="137"/>
                    </a:lnTo>
                    <a:lnTo>
                      <a:pt x="1636" y="118"/>
                    </a:lnTo>
                    <a:lnTo>
                      <a:pt x="1599" y="116"/>
                    </a:lnTo>
                    <a:lnTo>
                      <a:pt x="1596" y="132"/>
                    </a:lnTo>
                    <a:close/>
                    <a:moveTo>
                      <a:pt x="1520" y="125"/>
                    </a:moveTo>
                    <a:lnTo>
                      <a:pt x="1558" y="130"/>
                    </a:lnTo>
                    <a:lnTo>
                      <a:pt x="1561" y="111"/>
                    </a:lnTo>
                    <a:lnTo>
                      <a:pt x="1523" y="106"/>
                    </a:lnTo>
                    <a:lnTo>
                      <a:pt x="1520" y="125"/>
                    </a:lnTo>
                    <a:close/>
                    <a:moveTo>
                      <a:pt x="1445" y="118"/>
                    </a:moveTo>
                    <a:lnTo>
                      <a:pt x="1483" y="123"/>
                    </a:lnTo>
                    <a:lnTo>
                      <a:pt x="1485" y="104"/>
                    </a:lnTo>
                    <a:lnTo>
                      <a:pt x="1447" y="99"/>
                    </a:lnTo>
                    <a:lnTo>
                      <a:pt x="1445" y="118"/>
                    </a:lnTo>
                    <a:close/>
                    <a:moveTo>
                      <a:pt x="1372" y="111"/>
                    </a:moveTo>
                    <a:lnTo>
                      <a:pt x="1407" y="113"/>
                    </a:lnTo>
                    <a:lnTo>
                      <a:pt x="1409" y="94"/>
                    </a:lnTo>
                    <a:lnTo>
                      <a:pt x="1372" y="92"/>
                    </a:lnTo>
                    <a:lnTo>
                      <a:pt x="1372" y="111"/>
                    </a:lnTo>
                    <a:close/>
                    <a:moveTo>
                      <a:pt x="1296" y="104"/>
                    </a:moveTo>
                    <a:lnTo>
                      <a:pt x="1334" y="106"/>
                    </a:lnTo>
                    <a:lnTo>
                      <a:pt x="1334" y="87"/>
                    </a:lnTo>
                    <a:lnTo>
                      <a:pt x="1298" y="85"/>
                    </a:lnTo>
                    <a:lnTo>
                      <a:pt x="1296" y="104"/>
                    </a:lnTo>
                    <a:close/>
                    <a:moveTo>
                      <a:pt x="1220" y="94"/>
                    </a:moveTo>
                    <a:lnTo>
                      <a:pt x="1258" y="99"/>
                    </a:lnTo>
                    <a:lnTo>
                      <a:pt x="1260" y="80"/>
                    </a:lnTo>
                    <a:lnTo>
                      <a:pt x="1223" y="75"/>
                    </a:lnTo>
                    <a:lnTo>
                      <a:pt x="1220" y="94"/>
                    </a:lnTo>
                    <a:close/>
                    <a:moveTo>
                      <a:pt x="1145" y="87"/>
                    </a:moveTo>
                    <a:lnTo>
                      <a:pt x="1182" y="92"/>
                    </a:lnTo>
                    <a:lnTo>
                      <a:pt x="1185" y="73"/>
                    </a:lnTo>
                    <a:lnTo>
                      <a:pt x="1147" y="68"/>
                    </a:lnTo>
                    <a:lnTo>
                      <a:pt x="1145" y="87"/>
                    </a:lnTo>
                    <a:close/>
                    <a:moveTo>
                      <a:pt x="1069" y="80"/>
                    </a:moveTo>
                    <a:lnTo>
                      <a:pt x="1107" y="85"/>
                    </a:lnTo>
                    <a:lnTo>
                      <a:pt x="1109" y="66"/>
                    </a:lnTo>
                    <a:lnTo>
                      <a:pt x="1071" y="61"/>
                    </a:lnTo>
                    <a:lnTo>
                      <a:pt x="1069" y="80"/>
                    </a:lnTo>
                    <a:close/>
                    <a:moveTo>
                      <a:pt x="993" y="73"/>
                    </a:moveTo>
                    <a:lnTo>
                      <a:pt x="1031" y="75"/>
                    </a:lnTo>
                    <a:lnTo>
                      <a:pt x="1033" y="56"/>
                    </a:lnTo>
                    <a:lnTo>
                      <a:pt x="996" y="54"/>
                    </a:lnTo>
                    <a:lnTo>
                      <a:pt x="993" y="73"/>
                    </a:lnTo>
                    <a:close/>
                    <a:moveTo>
                      <a:pt x="920" y="66"/>
                    </a:moveTo>
                    <a:lnTo>
                      <a:pt x="955" y="68"/>
                    </a:lnTo>
                    <a:lnTo>
                      <a:pt x="958" y="49"/>
                    </a:lnTo>
                    <a:lnTo>
                      <a:pt x="920" y="47"/>
                    </a:lnTo>
                    <a:lnTo>
                      <a:pt x="920" y="66"/>
                    </a:lnTo>
                    <a:close/>
                    <a:moveTo>
                      <a:pt x="844" y="56"/>
                    </a:moveTo>
                    <a:lnTo>
                      <a:pt x="882" y="61"/>
                    </a:lnTo>
                    <a:lnTo>
                      <a:pt x="882" y="42"/>
                    </a:lnTo>
                    <a:lnTo>
                      <a:pt x="844" y="38"/>
                    </a:lnTo>
                    <a:lnTo>
                      <a:pt x="844" y="56"/>
                    </a:lnTo>
                    <a:close/>
                    <a:moveTo>
                      <a:pt x="769" y="49"/>
                    </a:moveTo>
                    <a:lnTo>
                      <a:pt x="806" y="54"/>
                    </a:lnTo>
                    <a:lnTo>
                      <a:pt x="809" y="35"/>
                    </a:lnTo>
                    <a:lnTo>
                      <a:pt x="771" y="30"/>
                    </a:lnTo>
                    <a:lnTo>
                      <a:pt x="769" y="49"/>
                    </a:lnTo>
                    <a:close/>
                    <a:moveTo>
                      <a:pt x="693" y="42"/>
                    </a:moveTo>
                    <a:lnTo>
                      <a:pt x="731" y="47"/>
                    </a:lnTo>
                    <a:lnTo>
                      <a:pt x="733" y="28"/>
                    </a:lnTo>
                    <a:lnTo>
                      <a:pt x="695" y="23"/>
                    </a:lnTo>
                    <a:lnTo>
                      <a:pt x="693" y="42"/>
                    </a:lnTo>
                    <a:close/>
                    <a:moveTo>
                      <a:pt x="617" y="35"/>
                    </a:moveTo>
                    <a:lnTo>
                      <a:pt x="655" y="38"/>
                    </a:lnTo>
                    <a:lnTo>
                      <a:pt x="657" y="19"/>
                    </a:lnTo>
                    <a:lnTo>
                      <a:pt x="620" y="16"/>
                    </a:lnTo>
                    <a:lnTo>
                      <a:pt x="617" y="35"/>
                    </a:lnTo>
                    <a:close/>
                    <a:moveTo>
                      <a:pt x="542" y="28"/>
                    </a:moveTo>
                    <a:lnTo>
                      <a:pt x="579" y="30"/>
                    </a:lnTo>
                    <a:lnTo>
                      <a:pt x="582" y="12"/>
                    </a:lnTo>
                    <a:lnTo>
                      <a:pt x="544" y="9"/>
                    </a:lnTo>
                    <a:lnTo>
                      <a:pt x="542" y="28"/>
                    </a:lnTo>
                    <a:close/>
                    <a:moveTo>
                      <a:pt x="466" y="19"/>
                    </a:moveTo>
                    <a:lnTo>
                      <a:pt x="504" y="23"/>
                    </a:lnTo>
                    <a:lnTo>
                      <a:pt x="506" y="4"/>
                    </a:lnTo>
                    <a:lnTo>
                      <a:pt x="468" y="0"/>
                    </a:lnTo>
                    <a:lnTo>
                      <a:pt x="466" y="19"/>
                    </a:lnTo>
                    <a:close/>
                    <a:moveTo>
                      <a:pt x="442" y="68"/>
                    </a:moveTo>
                    <a:lnTo>
                      <a:pt x="454" y="33"/>
                    </a:lnTo>
                    <a:lnTo>
                      <a:pt x="435" y="26"/>
                    </a:lnTo>
                    <a:lnTo>
                      <a:pt x="423" y="61"/>
                    </a:lnTo>
                    <a:lnTo>
                      <a:pt x="442" y="68"/>
                    </a:lnTo>
                    <a:close/>
                    <a:moveTo>
                      <a:pt x="419" y="139"/>
                    </a:moveTo>
                    <a:lnTo>
                      <a:pt x="430" y="104"/>
                    </a:lnTo>
                    <a:lnTo>
                      <a:pt x="412" y="99"/>
                    </a:lnTo>
                    <a:lnTo>
                      <a:pt x="400" y="134"/>
                    </a:lnTo>
                    <a:lnTo>
                      <a:pt x="419" y="139"/>
                    </a:lnTo>
                    <a:close/>
                    <a:moveTo>
                      <a:pt x="395" y="213"/>
                    </a:moveTo>
                    <a:lnTo>
                      <a:pt x="407" y="175"/>
                    </a:lnTo>
                    <a:lnTo>
                      <a:pt x="388" y="170"/>
                    </a:lnTo>
                    <a:lnTo>
                      <a:pt x="376" y="205"/>
                    </a:lnTo>
                    <a:lnTo>
                      <a:pt x="395" y="213"/>
                    </a:lnTo>
                    <a:close/>
                    <a:moveTo>
                      <a:pt x="371" y="283"/>
                    </a:moveTo>
                    <a:lnTo>
                      <a:pt x="383" y="248"/>
                    </a:lnTo>
                    <a:lnTo>
                      <a:pt x="364" y="241"/>
                    </a:lnTo>
                    <a:lnTo>
                      <a:pt x="352" y="279"/>
                    </a:lnTo>
                    <a:lnTo>
                      <a:pt x="371" y="283"/>
                    </a:lnTo>
                    <a:close/>
                    <a:moveTo>
                      <a:pt x="348" y="354"/>
                    </a:moveTo>
                    <a:lnTo>
                      <a:pt x="360" y="319"/>
                    </a:lnTo>
                    <a:lnTo>
                      <a:pt x="341" y="314"/>
                    </a:lnTo>
                    <a:lnTo>
                      <a:pt x="329" y="350"/>
                    </a:lnTo>
                    <a:lnTo>
                      <a:pt x="348" y="354"/>
                    </a:lnTo>
                    <a:close/>
                    <a:moveTo>
                      <a:pt x="324" y="428"/>
                    </a:moveTo>
                    <a:lnTo>
                      <a:pt x="336" y="392"/>
                    </a:lnTo>
                    <a:lnTo>
                      <a:pt x="317" y="385"/>
                    </a:lnTo>
                    <a:lnTo>
                      <a:pt x="305" y="421"/>
                    </a:lnTo>
                    <a:lnTo>
                      <a:pt x="324" y="428"/>
                    </a:lnTo>
                    <a:close/>
                    <a:moveTo>
                      <a:pt x="300" y="499"/>
                    </a:moveTo>
                    <a:lnTo>
                      <a:pt x="312" y="463"/>
                    </a:lnTo>
                    <a:lnTo>
                      <a:pt x="293" y="458"/>
                    </a:lnTo>
                    <a:lnTo>
                      <a:pt x="282" y="494"/>
                    </a:lnTo>
                    <a:lnTo>
                      <a:pt x="300" y="499"/>
                    </a:lnTo>
                    <a:close/>
                    <a:moveTo>
                      <a:pt x="277" y="572"/>
                    </a:moveTo>
                    <a:lnTo>
                      <a:pt x="289" y="534"/>
                    </a:lnTo>
                    <a:lnTo>
                      <a:pt x="270" y="529"/>
                    </a:lnTo>
                    <a:lnTo>
                      <a:pt x="258" y="565"/>
                    </a:lnTo>
                    <a:lnTo>
                      <a:pt x="277" y="572"/>
                    </a:lnTo>
                    <a:close/>
                    <a:moveTo>
                      <a:pt x="253" y="643"/>
                    </a:moveTo>
                    <a:lnTo>
                      <a:pt x="265" y="607"/>
                    </a:lnTo>
                    <a:lnTo>
                      <a:pt x="246" y="600"/>
                    </a:lnTo>
                    <a:lnTo>
                      <a:pt x="234" y="638"/>
                    </a:lnTo>
                    <a:lnTo>
                      <a:pt x="253" y="643"/>
                    </a:lnTo>
                    <a:close/>
                    <a:moveTo>
                      <a:pt x="230" y="714"/>
                    </a:moveTo>
                    <a:lnTo>
                      <a:pt x="241" y="678"/>
                    </a:lnTo>
                    <a:lnTo>
                      <a:pt x="222" y="674"/>
                    </a:lnTo>
                    <a:lnTo>
                      <a:pt x="211" y="709"/>
                    </a:lnTo>
                    <a:lnTo>
                      <a:pt x="230" y="714"/>
                    </a:lnTo>
                    <a:close/>
                    <a:moveTo>
                      <a:pt x="206" y="787"/>
                    </a:moveTo>
                    <a:lnTo>
                      <a:pt x="218" y="752"/>
                    </a:lnTo>
                    <a:lnTo>
                      <a:pt x="199" y="744"/>
                    </a:lnTo>
                    <a:lnTo>
                      <a:pt x="187" y="780"/>
                    </a:lnTo>
                    <a:lnTo>
                      <a:pt x="206" y="787"/>
                    </a:lnTo>
                    <a:close/>
                    <a:moveTo>
                      <a:pt x="182" y="858"/>
                    </a:moveTo>
                    <a:lnTo>
                      <a:pt x="194" y="822"/>
                    </a:lnTo>
                    <a:lnTo>
                      <a:pt x="175" y="818"/>
                    </a:lnTo>
                    <a:lnTo>
                      <a:pt x="166" y="853"/>
                    </a:lnTo>
                    <a:lnTo>
                      <a:pt x="182" y="858"/>
                    </a:lnTo>
                    <a:close/>
                    <a:moveTo>
                      <a:pt x="159" y="931"/>
                    </a:moveTo>
                    <a:lnTo>
                      <a:pt x="170" y="893"/>
                    </a:lnTo>
                    <a:lnTo>
                      <a:pt x="154" y="889"/>
                    </a:lnTo>
                    <a:lnTo>
                      <a:pt x="142" y="924"/>
                    </a:lnTo>
                    <a:lnTo>
                      <a:pt x="159" y="931"/>
                    </a:lnTo>
                    <a:close/>
                    <a:moveTo>
                      <a:pt x="135" y="1002"/>
                    </a:moveTo>
                    <a:lnTo>
                      <a:pt x="147" y="967"/>
                    </a:lnTo>
                    <a:lnTo>
                      <a:pt x="130" y="960"/>
                    </a:lnTo>
                    <a:lnTo>
                      <a:pt x="118" y="997"/>
                    </a:lnTo>
                    <a:lnTo>
                      <a:pt x="135" y="1002"/>
                    </a:lnTo>
                    <a:close/>
                    <a:moveTo>
                      <a:pt x="111" y="1073"/>
                    </a:moveTo>
                    <a:lnTo>
                      <a:pt x="123" y="1038"/>
                    </a:lnTo>
                    <a:lnTo>
                      <a:pt x="107" y="1033"/>
                    </a:lnTo>
                    <a:lnTo>
                      <a:pt x="95" y="1068"/>
                    </a:lnTo>
                    <a:lnTo>
                      <a:pt x="111" y="1073"/>
                    </a:lnTo>
                    <a:close/>
                    <a:moveTo>
                      <a:pt x="88" y="1146"/>
                    </a:moveTo>
                    <a:lnTo>
                      <a:pt x="99" y="1111"/>
                    </a:lnTo>
                    <a:lnTo>
                      <a:pt x="83" y="1104"/>
                    </a:lnTo>
                    <a:lnTo>
                      <a:pt x="71" y="1139"/>
                    </a:lnTo>
                    <a:lnTo>
                      <a:pt x="88" y="1146"/>
                    </a:lnTo>
                    <a:close/>
                    <a:moveTo>
                      <a:pt x="64" y="1217"/>
                    </a:moveTo>
                    <a:lnTo>
                      <a:pt x="76" y="1182"/>
                    </a:lnTo>
                    <a:lnTo>
                      <a:pt x="59" y="1177"/>
                    </a:lnTo>
                    <a:lnTo>
                      <a:pt x="47" y="1213"/>
                    </a:lnTo>
                    <a:lnTo>
                      <a:pt x="64" y="1217"/>
                    </a:lnTo>
                    <a:close/>
                    <a:moveTo>
                      <a:pt x="40" y="1291"/>
                    </a:moveTo>
                    <a:lnTo>
                      <a:pt x="52" y="1253"/>
                    </a:lnTo>
                    <a:lnTo>
                      <a:pt x="36" y="1248"/>
                    </a:lnTo>
                    <a:lnTo>
                      <a:pt x="24" y="1284"/>
                    </a:lnTo>
                    <a:lnTo>
                      <a:pt x="40" y="1291"/>
                    </a:lnTo>
                    <a:close/>
                    <a:moveTo>
                      <a:pt x="17" y="1362"/>
                    </a:moveTo>
                    <a:lnTo>
                      <a:pt x="29" y="1326"/>
                    </a:lnTo>
                    <a:lnTo>
                      <a:pt x="12" y="1319"/>
                    </a:lnTo>
                    <a:lnTo>
                      <a:pt x="0" y="1357"/>
                    </a:lnTo>
                    <a:lnTo>
                      <a:pt x="17" y="1362"/>
                    </a:lnTo>
                    <a:close/>
                  </a:path>
                </a:pathLst>
              </a:custGeom>
              <a:solidFill>
                <a:schemeClr val="tx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6" name="Freeform 23"/>
              <p:cNvSpPr>
                <a:spLocks noEditPoints="1"/>
              </p:cNvSpPr>
              <p:nvPr/>
            </p:nvSpPr>
            <p:spPr bwMode="auto">
              <a:xfrm>
                <a:off x="3407407" y="828031"/>
                <a:ext cx="4292136" cy="5219244"/>
              </a:xfrm>
              <a:custGeom>
                <a:avLst/>
                <a:gdLst>
                  <a:gd name="T0" fmla="*/ 1533262 w 5162"/>
                  <a:gd name="T1" fmla="*/ 4723678 h 6277"/>
                  <a:gd name="T2" fmla="*/ 1716189 w 5162"/>
                  <a:gd name="T3" fmla="*/ 4772735 h 6277"/>
                  <a:gd name="T4" fmla="*/ 1897453 w 5162"/>
                  <a:gd name="T5" fmla="*/ 4821793 h 6277"/>
                  <a:gd name="T6" fmla="*/ 2080381 w 5162"/>
                  <a:gd name="T7" fmla="*/ 4873345 h 6277"/>
                  <a:gd name="T8" fmla="*/ 2263308 w 5162"/>
                  <a:gd name="T9" fmla="*/ 4922403 h 6277"/>
                  <a:gd name="T10" fmla="*/ 2443740 w 5162"/>
                  <a:gd name="T11" fmla="*/ 4971461 h 6277"/>
                  <a:gd name="T12" fmla="*/ 2626667 w 5162"/>
                  <a:gd name="T13" fmla="*/ 5022182 h 6277"/>
                  <a:gd name="T14" fmla="*/ 2809595 w 5162"/>
                  <a:gd name="T15" fmla="*/ 5071239 h 6277"/>
                  <a:gd name="T16" fmla="*/ 2990027 w 5162"/>
                  <a:gd name="T17" fmla="*/ 5121129 h 6277"/>
                  <a:gd name="T18" fmla="*/ 3172954 w 5162"/>
                  <a:gd name="T19" fmla="*/ 5170186 h 6277"/>
                  <a:gd name="T20" fmla="*/ 3271901 w 5162"/>
                  <a:gd name="T21" fmla="*/ 5199288 h 6277"/>
                  <a:gd name="T22" fmla="*/ 3247788 w 5162"/>
                  <a:gd name="T23" fmla="*/ 5010541 h 6277"/>
                  <a:gd name="T24" fmla="*/ 3222012 w 5162"/>
                  <a:gd name="T25" fmla="*/ 4824288 h 6277"/>
                  <a:gd name="T26" fmla="*/ 3197068 w 5162"/>
                  <a:gd name="T27" fmla="*/ 4637203 h 6277"/>
                  <a:gd name="T28" fmla="*/ 3171291 w 5162"/>
                  <a:gd name="T29" fmla="*/ 4450119 h 6277"/>
                  <a:gd name="T30" fmla="*/ 3145515 w 5162"/>
                  <a:gd name="T31" fmla="*/ 4263865 h 6277"/>
                  <a:gd name="T32" fmla="*/ 3119739 w 5162"/>
                  <a:gd name="T33" fmla="*/ 4076781 h 6277"/>
                  <a:gd name="T34" fmla="*/ 3094795 w 5162"/>
                  <a:gd name="T35" fmla="*/ 3890528 h 6277"/>
                  <a:gd name="T36" fmla="*/ 3070682 w 5162"/>
                  <a:gd name="T37" fmla="*/ 3703443 h 6277"/>
                  <a:gd name="T38" fmla="*/ 3126391 w 5162"/>
                  <a:gd name="T39" fmla="*/ 3530494 h 6277"/>
                  <a:gd name="T40" fmla="*/ 3240305 w 5162"/>
                  <a:gd name="T41" fmla="*/ 3379163 h 6277"/>
                  <a:gd name="T42" fmla="*/ 3354219 w 5162"/>
                  <a:gd name="T43" fmla="*/ 3229496 h 6277"/>
                  <a:gd name="T44" fmla="*/ 3466469 w 5162"/>
                  <a:gd name="T45" fmla="*/ 3078165 h 6277"/>
                  <a:gd name="T46" fmla="*/ 3580383 w 5162"/>
                  <a:gd name="T47" fmla="*/ 2928497 h 6277"/>
                  <a:gd name="T48" fmla="*/ 3694297 w 5162"/>
                  <a:gd name="T49" fmla="*/ 2777167 h 6277"/>
                  <a:gd name="T50" fmla="*/ 3808211 w 5162"/>
                  <a:gd name="T51" fmla="*/ 2628330 h 6277"/>
                  <a:gd name="T52" fmla="*/ 3922124 w 5162"/>
                  <a:gd name="T53" fmla="*/ 2477000 h 6277"/>
                  <a:gd name="T54" fmla="*/ 4036038 w 5162"/>
                  <a:gd name="T55" fmla="*/ 2325669 h 6277"/>
                  <a:gd name="T56" fmla="*/ 4149952 w 5162"/>
                  <a:gd name="T57" fmla="*/ 2176002 h 6277"/>
                  <a:gd name="T58" fmla="*/ 4264697 w 5162"/>
                  <a:gd name="T59" fmla="*/ 2024671 h 6277"/>
                  <a:gd name="T60" fmla="*/ 4213145 w 5162"/>
                  <a:gd name="T61" fmla="*/ 1863362 h 6277"/>
                  <a:gd name="T62" fmla="*/ 4136648 w 5162"/>
                  <a:gd name="T63" fmla="*/ 1690413 h 6277"/>
                  <a:gd name="T64" fmla="*/ 4060151 w 5162"/>
                  <a:gd name="T65" fmla="*/ 1519127 h 6277"/>
                  <a:gd name="T66" fmla="*/ 3982823 w 5162"/>
                  <a:gd name="T67" fmla="*/ 1346177 h 6277"/>
                  <a:gd name="T68" fmla="*/ 3906326 w 5162"/>
                  <a:gd name="T69" fmla="*/ 1173228 h 6277"/>
                  <a:gd name="T70" fmla="*/ 3829829 w 5162"/>
                  <a:gd name="T71" fmla="*/ 1001942 h 6277"/>
                  <a:gd name="T72" fmla="*/ 3753332 w 5162"/>
                  <a:gd name="T73" fmla="*/ 828993 h 6277"/>
                  <a:gd name="T74" fmla="*/ 3676836 w 5162"/>
                  <a:gd name="T75" fmla="*/ 656043 h 6277"/>
                  <a:gd name="T76" fmla="*/ 3599507 w 5162"/>
                  <a:gd name="T77" fmla="*/ 483094 h 6277"/>
                  <a:gd name="T78" fmla="*/ 3542966 w 5162"/>
                  <a:gd name="T79" fmla="*/ 318460 h 6277"/>
                  <a:gd name="T80" fmla="*/ 3364196 w 5162"/>
                  <a:gd name="T81" fmla="*/ 300167 h 6277"/>
                  <a:gd name="T82" fmla="*/ 3175449 w 5162"/>
                  <a:gd name="T83" fmla="*/ 281043 h 6277"/>
                  <a:gd name="T84" fmla="*/ 2988364 w 5162"/>
                  <a:gd name="T85" fmla="*/ 261087 h 6277"/>
                  <a:gd name="T86" fmla="*/ 2799617 w 5162"/>
                  <a:gd name="T87" fmla="*/ 243626 h 6277"/>
                  <a:gd name="T88" fmla="*/ 2612532 w 5162"/>
                  <a:gd name="T89" fmla="*/ 223670 h 6277"/>
                  <a:gd name="T90" fmla="*/ 2423785 w 5162"/>
                  <a:gd name="T91" fmla="*/ 206209 h 6277"/>
                  <a:gd name="T92" fmla="*/ 2237532 w 5162"/>
                  <a:gd name="T93" fmla="*/ 186253 h 6277"/>
                  <a:gd name="T94" fmla="*/ 2048784 w 5162"/>
                  <a:gd name="T95" fmla="*/ 167129 h 6277"/>
                  <a:gd name="T96" fmla="*/ 1861699 w 5162"/>
                  <a:gd name="T97" fmla="*/ 148836 h 6277"/>
                  <a:gd name="T98" fmla="*/ 1672952 w 5162"/>
                  <a:gd name="T99" fmla="*/ 129712 h 6277"/>
                  <a:gd name="T100" fmla="*/ 1484204 w 5162"/>
                  <a:gd name="T101" fmla="*/ 111419 h 6277"/>
                  <a:gd name="T102" fmla="*/ 1297951 w 5162"/>
                  <a:gd name="T103" fmla="*/ 92295 h 6277"/>
                  <a:gd name="T104" fmla="*/ 1109204 w 5162"/>
                  <a:gd name="T105" fmla="*/ 72339 h 6277"/>
                  <a:gd name="T106" fmla="*/ 922119 w 5162"/>
                  <a:gd name="T107" fmla="*/ 54878 h 6277"/>
                  <a:gd name="T108" fmla="*/ 733372 w 5162"/>
                  <a:gd name="T109" fmla="*/ 34922 h 6277"/>
                  <a:gd name="T110" fmla="*/ 546287 w 5162"/>
                  <a:gd name="T111" fmla="*/ 15798 h 6277"/>
                  <a:gd name="T112" fmla="*/ 361697 w 5162"/>
                  <a:gd name="T113" fmla="*/ 21619 h 6277"/>
                  <a:gd name="T114" fmla="*/ 302661 w 5162"/>
                  <a:gd name="T115" fmla="*/ 200388 h 6277"/>
                  <a:gd name="T116" fmla="*/ 243626 w 5162"/>
                  <a:gd name="T117" fmla="*/ 380821 h 6277"/>
                  <a:gd name="T118" fmla="*/ 184590 w 5162"/>
                  <a:gd name="T119" fmla="*/ 560422 h 6277"/>
                  <a:gd name="T120" fmla="*/ 128049 w 5162"/>
                  <a:gd name="T121" fmla="*/ 739192 h 6277"/>
                  <a:gd name="T122" fmla="*/ 69013 w 5162"/>
                  <a:gd name="T123" fmla="*/ 917962 h 6277"/>
                  <a:gd name="T124" fmla="*/ 9978 w 5162"/>
                  <a:gd name="T125" fmla="*/ 1096731 h 627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5162" h="6277">
                    <a:moveTo>
                      <a:pt x="1698" y="5641"/>
                    </a:moveTo>
                    <a:lnTo>
                      <a:pt x="1662" y="5631"/>
                    </a:lnTo>
                    <a:lnTo>
                      <a:pt x="1658" y="5650"/>
                    </a:lnTo>
                    <a:lnTo>
                      <a:pt x="1693" y="5660"/>
                    </a:lnTo>
                    <a:lnTo>
                      <a:pt x="1698" y="5641"/>
                    </a:lnTo>
                    <a:moveTo>
                      <a:pt x="1771" y="5662"/>
                    </a:moveTo>
                    <a:lnTo>
                      <a:pt x="1736" y="5650"/>
                    </a:lnTo>
                    <a:lnTo>
                      <a:pt x="1731" y="5669"/>
                    </a:lnTo>
                    <a:lnTo>
                      <a:pt x="1766" y="5679"/>
                    </a:lnTo>
                    <a:lnTo>
                      <a:pt x="1771" y="5662"/>
                    </a:lnTo>
                    <a:moveTo>
                      <a:pt x="1844" y="5681"/>
                    </a:moveTo>
                    <a:lnTo>
                      <a:pt x="1809" y="5672"/>
                    </a:lnTo>
                    <a:lnTo>
                      <a:pt x="1804" y="5688"/>
                    </a:lnTo>
                    <a:lnTo>
                      <a:pt x="1840" y="5700"/>
                    </a:lnTo>
                    <a:lnTo>
                      <a:pt x="1844" y="5681"/>
                    </a:lnTo>
                    <a:moveTo>
                      <a:pt x="1918" y="5700"/>
                    </a:moveTo>
                    <a:lnTo>
                      <a:pt x="1882" y="5690"/>
                    </a:lnTo>
                    <a:lnTo>
                      <a:pt x="1878" y="5709"/>
                    </a:lnTo>
                    <a:lnTo>
                      <a:pt x="1913" y="5719"/>
                    </a:lnTo>
                    <a:lnTo>
                      <a:pt x="1918" y="5700"/>
                    </a:lnTo>
                    <a:moveTo>
                      <a:pt x="1991" y="5721"/>
                    </a:moveTo>
                    <a:lnTo>
                      <a:pt x="1956" y="5712"/>
                    </a:lnTo>
                    <a:lnTo>
                      <a:pt x="1948" y="5728"/>
                    </a:lnTo>
                    <a:lnTo>
                      <a:pt x="1986" y="5740"/>
                    </a:lnTo>
                    <a:lnTo>
                      <a:pt x="1991" y="5721"/>
                    </a:lnTo>
                    <a:moveTo>
                      <a:pt x="2064" y="5740"/>
                    </a:moveTo>
                    <a:lnTo>
                      <a:pt x="2026" y="5731"/>
                    </a:lnTo>
                    <a:lnTo>
                      <a:pt x="2022" y="5750"/>
                    </a:lnTo>
                    <a:lnTo>
                      <a:pt x="2060" y="5759"/>
                    </a:lnTo>
                    <a:lnTo>
                      <a:pt x="2064" y="5740"/>
                    </a:lnTo>
                    <a:moveTo>
                      <a:pt x="2138" y="5761"/>
                    </a:moveTo>
                    <a:lnTo>
                      <a:pt x="2100" y="5750"/>
                    </a:lnTo>
                    <a:lnTo>
                      <a:pt x="2095" y="5768"/>
                    </a:lnTo>
                    <a:lnTo>
                      <a:pt x="2133" y="5778"/>
                    </a:lnTo>
                    <a:lnTo>
                      <a:pt x="2138" y="5761"/>
                    </a:lnTo>
                    <a:moveTo>
                      <a:pt x="2211" y="5780"/>
                    </a:moveTo>
                    <a:lnTo>
                      <a:pt x="2173" y="5771"/>
                    </a:lnTo>
                    <a:lnTo>
                      <a:pt x="2168" y="5790"/>
                    </a:lnTo>
                    <a:lnTo>
                      <a:pt x="2204" y="5799"/>
                    </a:lnTo>
                    <a:lnTo>
                      <a:pt x="2211" y="5780"/>
                    </a:lnTo>
                    <a:moveTo>
                      <a:pt x="2282" y="5799"/>
                    </a:moveTo>
                    <a:lnTo>
                      <a:pt x="2246" y="5790"/>
                    </a:lnTo>
                    <a:lnTo>
                      <a:pt x="2242" y="5809"/>
                    </a:lnTo>
                    <a:lnTo>
                      <a:pt x="2277" y="5818"/>
                    </a:lnTo>
                    <a:lnTo>
                      <a:pt x="2282" y="5799"/>
                    </a:lnTo>
                    <a:moveTo>
                      <a:pt x="2355" y="5820"/>
                    </a:moveTo>
                    <a:lnTo>
                      <a:pt x="2320" y="5811"/>
                    </a:lnTo>
                    <a:lnTo>
                      <a:pt x="2315" y="5828"/>
                    </a:lnTo>
                    <a:lnTo>
                      <a:pt x="2350" y="5839"/>
                    </a:lnTo>
                    <a:lnTo>
                      <a:pt x="2355" y="5820"/>
                    </a:lnTo>
                    <a:moveTo>
                      <a:pt x="2428" y="5839"/>
                    </a:moveTo>
                    <a:lnTo>
                      <a:pt x="2393" y="5830"/>
                    </a:lnTo>
                    <a:lnTo>
                      <a:pt x="2388" y="5849"/>
                    </a:lnTo>
                    <a:lnTo>
                      <a:pt x="2424" y="5858"/>
                    </a:lnTo>
                    <a:lnTo>
                      <a:pt x="2428" y="5839"/>
                    </a:lnTo>
                    <a:moveTo>
                      <a:pt x="2502" y="5861"/>
                    </a:moveTo>
                    <a:lnTo>
                      <a:pt x="2466" y="5851"/>
                    </a:lnTo>
                    <a:lnTo>
                      <a:pt x="2462" y="5868"/>
                    </a:lnTo>
                    <a:lnTo>
                      <a:pt x="2497" y="5877"/>
                    </a:lnTo>
                    <a:lnTo>
                      <a:pt x="2502" y="5861"/>
                    </a:lnTo>
                    <a:moveTo>
                      <a:pt x="2575" y="5880"/>
                    </a:moveTo>
                    <a:lnTo>
                      <a:pt x="2537" y="5870"/>
                    </a:lnTo>
                    <a:lnTo>
                      <a:pt x="2532" y="5889"/>
                    </a:lnTo>
                    <a:lnTo>
                      <a:pt x="2570" y="5899"/>
                    </a:lnTo>
                    <a:lnTo>
                      <a:pt x="2575" y="5880"/>
                    </a:lnTo>
                    <a:moveTo>
                      <a:pt x="2648" y="5901"/>
                    </a:moveTo>
                    <a:lnTo>
                      <a:pt x="2610" y="5889"/>
                    </a:lnTo>
                    <a:lnTo>
                      <a:pt x="2606" y="5908"/>
                    </a:lnTo>
                    <a:lnTo>
                      <a:pt x="2644" y="5917"/>
                    </a:lnTo>
                    <a:lnTo>
                      <a:pt x="2648" y="5901"/>
                    </a:lnTo>
                    <a:moveTo>
                      <a:pt x="2722" y="5920"/>
                    </a:moveTo>
                    <a:lnTo>
                      <a:pt x="2684" y="5910"/>
                    </a:lnTo>
                    <a:lnTo>
                      <a:pt x="2679" y="5929"/>
                    </a:lnTo>
                    <a:lnTo>
                      <a:pt x="2717" y="5939"/>
                    </a:lnTo>
                    <a:lnTo>
                      <a:pt x="2722" y="5920"/>
                    </a:lnTo>
                    <a:moveTo>
                      <a:pt x="2795" y="5939"/>
                    </a:moveTo>
                    <a:lnTo>
                      <a:pt x="2757" y="5929"/>
                    </a:lnTo>
                    <a:lnTo>
                      <a:pt x="2752" y="5948"/>
                    </a:lnTo>
                    <a:lnTo>
                      <a:pt x="2788" y="5958"/>
                    </a:lnTo>
                    <a:lnTo>
                      <a:pt x="2795" y="5939"/>
                    </a:lnTo>
                    <a:moveTo>
                      <a:pt x="2866" y="5960"/>
                    </a:moveTo>
                    <a:lnTo>
                      <a:pt x="2830" y="5951"/>
                    </a:lnTo>
                    <a:lnTo>
                      <a:pt x="2826" y="5967"/>
                    </a:lnTo>
                    <a:lnTo>
                      <a:pt x="2861" y="5979"/>
                    </a:lnTo>
                    <a:lnTo>
                      <a:pt x="2866" y="5960"/>
                    </a:lnTo>
                    <a:moveTo>
                      <a:pt x="2939" y="5979"/>
                    </a:moveTo>
                    <a:lnTo>
                      <a:pt x="2904" y="5969"/>
                    </a:lnTo>
                    <a:lnTo>
                      <a:pt x="2899" y="5988"/>
                    </a:lnTo>
                    <a:lnTo>
                      <a:pt x="2934" y="5998"/>
                    </a:lnTo>
                    <a:lnTo>
                      <a:pt x="2939" y="5979"/>
                    </a:lnTo>
                    <a:moveTo>
                      <a:pt x="3012" y="6000"/>
                    </a:moveTo>
                    <a:lnTo>
                      <a:pt x="2977" y="5988"/>
                    </a:lnTo>
                    <a:lnTo>
                      <a:pt x="2972" y="6007"/>
                    </a:lnTo>
                    <a:lnTo>
                      <a:pt x="3008" y="6017"/>
                    </a:lnTo>
                    <a:lnTo>
                      <a:pt x="3012" y="6000"/>
                    </a:lnTo>
                    <a:moveTo>
                      <a:pt x="3086" y="6019"/>
                    </a:moveTo>
                    <a:lnTo>
                      <a:pt x="3050" y="6010"/>
                    </a:lnTo>
                    <a:lnTo>
                      <a:pt x="3043" y="6029"/>
                    </a:lnTo>
                    <a:lnTo>
                      <a:pt x="3081" y="6038"/>
                    </a:lnTo>
                    <a:lnTo>
                      <a:pt x="3086" y="6019"/>
                    </a:lnTo>
                    <a:moveTo>
                      <a:pt x="3159" y="6040"/>
                    </a:moveTo>
                    <a:lnTo>
                      <a:pt x="3121" y="6029"/>
                    </a:lnTo>
                    <a:lnTo>
                      <a:pt x="3116" y="6047"/>
                    </a:lnTo>
                    <a:lnTo>
                      <a:pt x="3154" y="6057"/>
                    </a:lnTo>
                    <a:lnTo>
                      <a:pt x="3159" y="6040"/>
                    </a:lnTo>
                    <a:moveTo>
                      <a:pt x="3232" y="6059"/>
                    </a:moveTo>
                    <a:lnTo>
                      <a:pt x="3194" y="6050"/>
                    </a:lnTo>
                    <a:lnTo>
                      <a:pt x="3190" y="6066"/>
                    </a:lnTo>
                    <a:lnTo>
                      <a:pt x="3228" y="6078"/>
                    </a:lnTo>
                    <a:lnTo>
                      <a:pt x="3232" y="6059"/>
                    </a:lnTo>
                    <a:moveTo>
                      <a:pt x="3306" y="6078"/>
                    </a:moveTo>
                    <a:lnTo>
                      <a:pt x="3268" y="6069"/>
                    </a:lnTo>
                    <a:lnTo>
                      <a:pt x="3263" y="6088"/>
                    </a:lnTo>
                    <a:lnTo>
                      <a:pt x="3301" y="6097"/>
                    </a:lnTo>
                    <a:lnTo>
                      <a:pt x="3306" y="6078"/>
                    </a:lnTo>
                    <a:moveTo>
                      <a:pt x="3379" y="6099"/>
                    </a:moveTo>
                    <a:lnTo>
                      <a:pt x="3341" y="6090"/>
                    </a:lnTo>
                    <a:lnTo>
                      <a:pt x="3336" y="6107"/>
                    </a:lnTo>
                    <a:lnTo>
                      <a:pt x="3372" y="6116"/>
                    </a:lnTo>
                    <a:lnTo>
                      <a:pt x="3379" y="6099"/>
                    </a:lnTo>
                    <a:moveTo>
                      <a:pt x="3450" y="6118"/>
                    </a:moveTo>
                    <a:lnTo>
                      <a:pt x="3414" y="6109"/>
                    </a:lnTo>
                    <a:lnTo>
                      <a:pt x="3410" y="6128"/>
                    </a:lnTo>
                    <a:lnTo>
                      <a:pt x="3445" y="6137"/>
                    </a:lnTo>
                    <a:lnTo>
                      <a:pt x="3450" y="6118"/>
                    </a:lnTo>
                    <a:moveTo>
                      <a:pt x="3523" y="6140"/>
                    </a:moveTo>
                    <a:lnTo>
                      <a:pt x="3488" y="6128"/>
                    </a:lnTo>
                    <a:lnTo>
                      <a:pt x="3483" y="6147"/>
                    </a:lnTo>
                    <a:lnTo>
                      <a:pt x="3518" y="6156"/>
                    </a:lnTo>
                    <a:lnTo>
                      <a:pt x="3523" y="6140"/>
                    </a:lnTo>
                    <a:moveTo>
                      <a:pt x="3596" y="6159"/>
                    </a:moveTo>
                    <a:lnTo>
                      <a:pt x="3561" y="6149"/>
                    </a:lnTo>
                    <a:lnTo>
                      <a:pt x="3556" y="6168"/>
                    </a:lnTo>
                    <a:lnTo>
                      <a:pt x="3592" y="6177"/>
                    </a:lnTo>
                    <a:lnTo>
                      <a:pt x="3596" y="6159"/>
                    </a:lnTo>
                    <a:moveTo>
                      <a:pt x="3670" y="6177"/>
                    </a:moveTo>
                    <a:lnTo>
                      <a:pt x="3634" y="6168"/>
                    </a:lnTo>
                    <a:lnTo>
                      <a:pt x="3627" y="6187"/>
                    </a:lnTo>
                    <a:lnTo>
                      <a:pt x="3665" y="6196"/>
                    </a:lnTo>
                    <a:lnTo>
                      <a:pt x="3670" y="6177"/>
                    </a:lnTo>
                    <a:moveTo>
                      <a:pt x="3743" y="6199"/>
                    </a:moveTo>
                    <a:lnTo>
                      <a:pt x="3705" y="6189"/>
                    </a:lnTo>
                    <a:lnTo>
                      <a:pt x="3700" y="6206"/>
                    </a:lnTo>
                    <a:lnTo>
                      <a:pt x="3738" y="6218"/>
                    </a:lnTo>
                    <a:lnTo>
                      <a:pt x="3743" y="6199"/>
                    </a:lnTo>
                    <a:moveTo>
                      <a:pt x="3816" y="6218"/>
                    </a:moveTo>
                    <a:lnTo>
                      <a:pt x="3778" y="6208"/>
                    </a:lnTo>
                    <a:lnTo>
                      <a:pt x="3774" y="6227"/>
                    </a:lnTo>
                    <a:lnTo>
                      <a:pt x="3812" y="6237"/>
                    </a:lnTo>
                    <a:lnTo>
                      <a:pt x="3816" y="6218"/>
                    </a:lnTo>
                    <a:moveTo>
                      <a:pt x="3890" y="6239"/>
                    </a:moveTo>
                    <a:lnTo>
                      <a:pt x="3852" y="6227"/>
                    </a:lnTo>
                    <a:lnTo>
                      <a:pt x="3847" y="6246"/>
                    </a:lnTo>
                    <a:lnTo>
                      <a:pt x="3885" y="6256"/>
                    </a:lnTo>
                    <a:lnTo>
                      <a:pt x="3890" y="6239"/>
                    </a:lnTo>
                    <a:moveTo>
                      <a:pt x="3935" y="6253"/>
                    </a:moveTo>
                    <a:lnTo>
                      <a:pt x="3937" y="6265"/>
                    </a:lnTo>
                    <a:lnTo>
                      <a:pt x="3946" y="6265"/>
                    </a:lnTo>
                    <a:lnTo>
                      <a:pt x="3949" y="6256"/>
                    </a:lnTo>
                    <a:lnTo>
                      <a:pt x="3925" y="6248"/>
                    </a:lnTo>
                    <a:lnTo>
                      <a:pt x="3920" y="6267"/>
                    </a:lnTo>
                    <a:lnTo>
                      <a:pt x="3958" y="6277"/>
                    </a:lnTo>
                    <a:lnTo>
                      <a:pt x="3953" y="6251"/>
                    </a:lnTo>
                    <a:lnTo>
                      <a:pt x="3935" y="6253"/>
                    </a:lnTo>
                    <a:moveTo>
                      <a:pt x="3925" y="6177"/>
                    </a:moveTo>
                    <a:lnTo>
                      <a:pt x="3930" y="6215"/>
                    </a:lnTo>
                    <a:lnTo>
                      <a:pt x="3949" y="6213"/>
                    </a:lnTo>
                    <a:lnTo>
                      <a:pt x="3944" y="6175"/>
                    </a:lnTo>
                    <a:lnTo>
                      <a:pt x="3925" y="6177"/>
                    </a:lnTo>
                    <a:moveTo>
                      <a:pt x="3916" y="6102"/>
                    </a:moveTo>
                    <a:lnTo>
                      <a:pt x="3920" y="6140"/>
                    </a:lnTo>
                    <a:lnTo>
                      <a:pt x="3939" y="6137"/>
                    </a:lnTo>
                    <a:lnTo>
                      <a:pt x="3935" y="6099"/>
                    </a:lnTo>
                    <a:lnTo>
                      <a:pt x="3916" y="6102"/>
                    </a:lnTo>
                    <a:moveTo>
                      <a:pt x="3906" y="6026"/>
                    </a:moveTo>
                    <a:lnTo>
                      <a:pt x="3911" y="6064"/>
                    </a:lnTo>
                    <a:lnTo>
                      <a:pt x="3930" y="6062"/>
                    </a:lnTo>
                    <a:lnTo>
                      <a:pt x="3923" y="6024"/>
                    </a:lnTo>
                    <a:lnTo>
                      <a:pt x="3906" y="6026"/>
                    </a:lnTo>
                    <a:moveTo>
                      <a:pt x="3894" y="5953"/>
                    </a:moveTo>
                    <a:lnTo>
                      <a:pt x="3899" y="5991"/>
                    </a:lnTo>
                    <a:lnTo>
                      <a:pt x="3918" y="5988"/>
                    </a:lnTo>
                    <a:lnTo>
                      <a:pt x="3913" y="5951"/>
                    </a:lnTo>
                    <a:lnTo>
                      <a:pt x="3894" y="5953"/>
                    </a:lnTo>
                    <a:moveTo>
                      <a:pt x="3885" y="5877"/>
                    </a:moveTo>
                    <a:lnTo>
                      <a:pt x="3890" y="5915"/>
                    </a:lnTo>
                    <a:lnTo>
                      <a:pt x="3909" y="5913"/>
                    </a:lnTo>
                    <a:lnTo>
                      <a:pt x="3904" y="5875"/>
                    </a:lnTo>
                    <a:lnTo>
                      <a:pt x="3885" y="5877"/>
                    </a:lnTo>
                    <a:moveTo>
                      <a:pt x="3875" y="5802"/>
                    </a:moveTo>
                    <a:lnTo>
                      <a:pt x="3880" y="5839"/>
                    </a:lnTo>
                    <a:lnTo>
                      <a:pt x="3899" y="5837"/>
                    </a:lnTo>
                    <a:lnTo>
                      <a:pt x="3894" y="5799"/>
                    </a:lnTo>
                    <a:lnTo>
                      <a:pt x="3875" y="5802"/>
                    </a:lnTo>
                    <a:moveTo>
                      <a:pt x="3864" y="5728"/>
                    </a:moveTo>
                    <a:lnTo>
                      <a:pt x="3871" y="5764"/>
                    </a:lnTo>
                    <a:lnTo>
                      <a:pt x="3887" y="5761"/>
                    </a:lnTo>
                    <a:lnTo>
                      <a:pt x="3883" y="5726"/>
                    </a:lnTo>
                    <a:lnTo>
                      <a:pt x="3864" y="5728"/>
                    </a:lnTo>
                    <a:moveTo>
                      <a:pt x="3854" y="5653"/>
                    </a:moveTo>
                    <a:lnTo>
                      <a:pt x="3859" y="5690"/>
                    </a:lnTo>
                    <a:lnTo>
                      <a:pt x="3878" y="5688"/>
                    </a:lnTo>
                    <a:lnTo>
                      <a:pt x="3873" y="5650"/>
                    </a:lnTo>
                    <a:lnTo>
                      <a:pt x="3854" y="5653"/>
                    </a:lnTo>
                    <a:moveTo>
                      <a:pt x="3845" y="5577"/>
                    </a:moveTo>
                    <a:lnTo>
                      <a:pt x="3849" y="5615"/>
                    </a:lnTo>
                    <a:lnTo>
                      <a:pt x="3868" y="5612"/>
                    </a:lnTo>
                    <a:lnTo>
                      <a:pt x="3864" y="5575"/>
                    </a:lnTo>
                    <a:lnTo>
                      <a:pt x="3845" y="5577"/>
                    </a:lnTo>
                    <a:moveTo>
                      <a:pt x="3835" y="5501"/>
                    </a:moveTo>
                    <a:lnTo>
                      <a:pt x="3840" y="5539"/>
                    </a:lnTo>
                    <a:lnTo>
                      <a:pt x="3859" y="5537"/>
                    </a:lnTo>
                    <a:lnTo>
                      <a:pt x="3852" y="5499"/>
                    </a:lnTo>
                    <a:lnTo>
                      <a:pt x="3835" y="5501"/>
                    </a:lnTo>
                    <a:moveTo>
                      <a:pt x="3823" y="5428"/>
                    </a:moveTo>
                    <a:lnTo>
                      <a:pt x="3828" y="5466"/>
                    </a:lnTo>
                    <a:lnTo>
                      <a:pt x="3847" y="5463"/>
                    </a:lnTo>
                    <a:lnTo>
                      <a:pt x="3842" y="5426"/>
                    </a:lnTo>
                    <a:lnTo>
                      <a:pt x="3823" y="5428"/>
                    </a:lnTo>
                    <a:moveTo>
                      <a:pt x="3814" y="5352"/>
                    </a:moveTo>
                    <a:lnTo>
                      <a:pt x="3819" y="5390"/>
                    </a:lnTo>
                    <a:lnTo>
                      <a:pt x="3838" y="5388"/>
                    </a:lnTo>
                    <a:lnTo>
                      <a:pt x="3833" y="5350"/>
                    </a:lnTo>
                    <a:lnTo>
                      <a:pt x="3814" y="5352"/>
                    </a:lnTo>
                    <a:moveTo>
                      <a:pt x="3804" y="5277"/>
                    </a:moveTo>
                    <a:lnTo>
                      <a:pt x="3809" y="5315"/>
                    </a:lnTo>
                    <a:lnTo>
                      <a:pt x="3828" y="5312"/>
                    </a:lnTo>
                    <a:lnTo>
                      <a:pt x="3823" y="5274"/>
                    </a:lnTo>
                    <a:lnTo>
                      <a:pt x="3804" y="5277"/>
                    </a:lnTo>
                    <a:moveTo>
                      <a:pt x="3793" y="5203"/>
                    </a:moveTo>
                    <a:lnTo>
                      <a:pt x="3800" y="5239"/>
                    </a:lnTo>
                    <a:lnTo>
                      <a:pt x="3816" y="5237"/>
                    </a:lnTo>
                    <a:lnTo>
                      <a:pt x="3812" y="5201"/>
                    </a:lnTo>
                    <a:lnTo>
                      <a:pt x="3793" y="5203"/>
                    </a:lnTo>
                    <a:moveTo>
                      <a:pt x="3783" y="5128"/>
                    </a:moveTo>
                    <a:lnTo>
                      <a:pt x="3788" y="5166"/>
                    </a:lnTo>
                    <a:lnTo>
                      <a:pt x="3807" y="5163"/>
                    </a:lnTo>
                    <a:lnTo>
                      <a:pt x="3802" y="5125"/>
                    </a:lnTo>
                    <a:lnTo>
                      <a:pt x="3783" y="5128"/>
                    </a:lnTo>
                    <a:moveTo>
                      <a:pt x="3774" y="5052"/>
                    </a:moveTo>
                    <a:lnTo>
                      <a:pt x="3778" y="5090"/>
                    </a:lnTo>
                    <a:lnTo>
                      <a:pt x="3797" y="5088"/>
                    </a:lnTo>
                    <a:lnTo>
                      <a:pt x="3793" y="5050"/>
                    </a:lnTo>
                    <a:lnTo>
                      <a:pt x="3774" y="5052"/>
                    </a:lnTo>
                    <a:moveTo>
                      <a:pt x="3764" y="4976"/>
                    </a:moveTo>
                    <a:lnTo>
                      <a:pt x="3769" y="5014"/>
                    </a:lnTo>
                    <a:lnTo>
                      <a:pt x="3788" y="5012"/>
                    </a:lnTo>
                    <a:lnTo>
                      <a:pt x="3781" y="4974"/>
                    </a:lnTo>
                    <a:lnTo>
                      <a:pt x="3764" y="4976"/>
                    </a:lnTo>
                    <a:moveTo>
                      <a:pt x="3752" y="4903"/>
                    </a:moveTo>
                    <a:lnTo>
                      <a:pt x="3757" y="4941"/>
                    </a:lnTo>
                    <a:lnTo>
                      <a:pt x="3776" y="4939"/>
                    </a:lnTo>
                    <a:lnTo>
                      <a:pt x="3771" y="4901"/>
                    </a:lnTo>
                    <a:lnTo>
                      <a:pt x="3752" y="4903"/>
                    </a:lnTo>
                    <a:moveTo>
                      <a:pt x="3743" y="4828"/>
                    </a:moveTo>
                    <a:lnTo>
                      <a:pt x="3748" y="4865"/>
                    </a:lnTo>
                    <a:lnTo>
                      <a:pt x="3767" y="4863"/>
                    </a:lnTo>
                    <a:lnTo>
                      <a:pt x="3762" y="4825"/>
                    </a:lnTo>
                    <a:lnTo>
                      <a:pt x="3743" y="4828"/>
                    </a:lnTo>
                    <a:moveTo>
                      <a:pt x="3734" y="4752"/>
                    </a:moveTo>
                    <a:lnTo>
                      <a:pt x="3738" y="4790"/>
                    </a:lnTo>
                    <a:lnTo>
                      <a:pt x="3757" y="4787"/>
                    </a:lnTo>
                    <a:lnTo>
                      <a:pt x="3752" y="4749"/>
                    </a:lnTo>
                    <a:lnTo>
                      <a:pt x="3734" y="4752"/>
                    </a:lnTo>
                    <a:moveTo>
                      <a:pt x="3722" y="4679"/>
                    </a:moveTo>
                    <a:lnTo>
                      <a:pt x="3729" y="4716"/>
                    </a:lnTo>
                    <a:lnTo>
                      <a:pt x="3748" y="4712"/>
                    </a:lnTo>
                    <a:lnTo>
                      <a:pt x="3741" y="4676"/>
                    </a:lnTo>
                    <a:lnTo>
                      <a:pt x="3722" y="4679"/>
                    </a:lnTo>
                    <a:moveTo>
                      <a:pt x="3712" y="4603"/>
                    </a:moveTo>
                    <a:lnTo>
                      <a:pt x="3717" y="4641"/>
                    </a:lnTo>
                    <a:lnTo>
                      <a:pt x="3736" y="4638"/>
                    </a:lnTo>
                    <a:lnTo>
                      <a:pt x="3731" y="4601"/>
                    </a:lnTo>
                    <a:lnTo>
                      <a:pt x="3712" y="4603"/>
                    </a:lnTo>
                    <a:moveTo>
                      <a:pt x="3703" y="4527"/>
                    </a:moveTo>
                    <a:lnTo>
                      <a:pt x="3708" y="4565"/>
                    </a:lnTo>
                    <a:lnTo>
                      <a:pt x="3726" y="4563"/>
                    </a:lnTo>
                    <a:lnTo>
                      <a:pt x="3722" y="4525"/>
                    </a:lnTo>
                    <a:lnTo>
                      <a:pt x="3703" y="4527"/>
                    </a:lnTo>
                    <a:moveTo>
                      <a:pt x="3693" y="4454"/>
                    </a:moveTo>
                    <a:lnTo>
                      <a:pt x="3698" y="4489"/>
                    </a:lnTo>
                    <a:lnTo>
                      <a:pt x="3717" y="4487"/>
                    </a:lnTo>
                    <a:lnTo>
                      <a:pt x="3712" y="4449"/>
                    </a:lnTo>
                    <a:lnTo>
                      <a:pt x="3693" y="4454"/>
                    </a:lnTo>
                    <a:moveTo>
                      <a:pt x="3682" y="4378"/>
                    </a:moveTo>
                    <a:lnTo>
                      <a:pt x="3686" y="4416"/>
                    </a:lnTo>
                    <a:lnTo>
                      <a:pt x="3705" y="4414"/>
                    </a:lnTo>
                    <a:lnTo>
                      <a:pt x="3700" y="4376"/>
                    </a:lnTo>
                    <a:lnTo>
                      <a:pt x="3682" y="4378"/>
                    </a:lnTo>
                    <a:moveTo>
                      <a:pt x="3712" y="4307"/>
                    </a:moveTo>
                    <a:lnTo>
                      <a:pt x="3691" y="4336"/>
                    </a:lnTo>
                    <a:lnTo>
                      <a:pt x="3705" y="4348"/>
                    </a:lnTo>
                    <a:lnTo>
                      <a:pt x="3729" y="4317"/>
                    </a:lnTo>
                    <a:lnTo>
                      <a:pt x="3712" y="4307"/>
                    </a:lnTo>
                    <a:moveTo>
                      <a:pt x="3760" y="4246"/>
                    </a:moveTo>
                    <a:lnTo>
                      <a:pt x="3736" y="4277"/>
                    </a:lnTo>
                    <a:lnTo>
                      <a:pt x="3752" y="4288"/>
                    </a:lnTo>
                    <a:lnTo>
                      <a:pt x="3774" y="4258"/>
                    </a:lnTo>
                    <a:lnTo>
                      <a:pt x="3760" y="4246"/>
                    </a:lnTo>
                    <a:moveTo>
                      <a:pt x="3804" y="4184"/>
                    </a:moveTo>
                    <a:lnTo>
                      <a:pt x="3781" y="4215"/>
                    </a:lnTo>
                    <a:lnTo>
                      <a:pt x="3797" y="4227"/>
                    </a:lnTo>
                    <a:lnTo>
                      <a:pt x="3819" y="4196"/>
                    </a:lnTo>
                    <a:lnTo>
                      <a:pt x="3804" y="4184"/>
                    </a:lnTo>
                    <a:moveTo>
                      <a:pt x="3849" y="4125"/>
                    </a:moveTo>
                    <a:lnTo>
                      <a:pt x="3828" y="4156"/>
                    </a:lnTo>
                    <a:lnTo>
                      <a:pt x="3842" y="4168"/>
                    </a:lnTo>
                    <a:lnTo>
                      <a:pt x="3866" y="4137"/>
                    </a:lnTo>
                    <a:lnTo>
                      <a:pt x="3849" y="4125"/>
                    </a:lnTo>
                    <a:moveTo>
                      <a:pt x="3897" y="4064"/>
                    </a:moveTo>
                    <a:lnTo>
                      <a:pt x="3873" y="4095"/>
                    </a:lnTo>
                    <a:lnTo>
                      <a:pt x="3887" y="4106"/>
                    </a:lnTo>
                    <a:lnTo>
                      <a:pt x="3911" y="4076"/>
                    </a:lnTo>
                    <a:lnTo>
                      <a:pt x="3897" y="4064"/>
                    </a:lnTo>
                    <a:moveTo>
                      <a:pt x="3942" y="4005"/>
                    </a:moveTo>
                    <a:lnTo>
                      <a:pt x="3918" y="4035"/>
                    </a:lnTo>
                    <a:lnTo>
                      <a:pt x="3935" y="4045"/>
                    </a:lnTo>
                    <a:lnTo>
                      <a:pt x="3956" y="4017"/>
                    </a:lnTo>
                    <a:lnTo>
                      <a:pt x="3942" y="4005"/>
                    </a:lnTo>
                    <a:moveTo>
                      <a:pt x="3987" y="3943"/>
                    </a:moveTo>
                    <a:lnTo>
                      <a:pt x="3965" y="3974"/>
                    </a:lnTo>
                    <a:lnTo>
                      <a:pt x="3979" y="3986"/>
                    </a:lnTo>
                    <a:lnTo>
                      <a:pt x="4003" y="3955"/>
                    </a:lnTo>
                    <a:lnTo>
                      <a:pt x="3987" y="3943"/>
                    </a:lnTo>
                    <a:moveTo>
                      <a:pt x="4034" y="3884"/>
                    </a:moveTo>
                    <a:lnTo>
                      <a:pt x="4010" y="3915"/>
                    </a:lnTo>
                    <a:lnTo>
                      <a:pt x="4024" y="3924"/>
                    </a:lnTo>
                    <a:lnTo>
                      <a:pt x="4048" y="3896"/>
                    </a:lnTo>
                    <a:lnTo>
                      <a:pt x="4034" y="3884"/>
                    </a:lnTo>
                    <a:moveTo>
                      <a:pt x="4079" y="3823"/>
                    </a:moveTo>
                    <a:lnTo>
                      <a:pt x="4055" y="3853"/>
                    </a:lnTo>
                    <a:lnTo>
                      <a:pt x="4072" y="3865"/>
                    </a:lnTo>
                    <a:lnTo>
                      <a:pt x="4093" y="3835"/>
                    </a:lnTo>
                    <a:lnTo>
                      <a:pt x="4079" y="3823"/>
                    </a:lnTo>
                    <a:moveTo>
                      <a:pt x="4124" y="3764"/>
                    </a:moveTo>
                    <a:lnTo>
                      <a:pt x="4102" y="3794"/>
                    </a:lnTo>
                    <a:lnTo>
                      <a:pt x="4117" y="3804"/>
                    </a:lnTo>
                    <a:lnTo>
                      <a:pt x="4140" y="3775"/>
                    </a:lnTo>
                    <a:lnTo>
                      <a:pt x="4124" y="3764"/>
                    </a:lnTo>
                    <a:moveTo>
                      <a:pt x="4169" y="3702"/>
                    </a:moveTo>
                    <a:lnTo>
                      <a:pt x="4147" y="3733"/>
                    </a:lnTo>
                    <a:lnTo>
                      <a:pt x="4162" y="3745"/>
                    </a:lnTo>
                    <a:lnTo>
                      <a:pt x="4185" y="3714"/>
                    </a:lnTo>
                    <a:lnTo>
                      <a:pt x="4169" y="3702"/>
                    </a:lnTo>
                    <a:moveTo>
                      <a:pt x="4216" y="3643"/>
                    </a:moveTo>
                    <a:lnTo>
                      <a:pt x="4192" y="3674"/>
                    </a:lnTo>
                    <a:lnTo>
                      <a:pt x="4206" y="3683"/>
                    </a:lnTo>
                    <a:lnTo>
                      <a:pt x="4230" y="3655"/>
                    </a:lnTo>
                    <a:lnTo>
                      <a:pt x="4216" y="3643"/>
                    </a:lnTo>
                    <a:moveTo>
                      <a:pt x="4261" y="3582"/>
                    </a:moveTo>
                    <a:lnTo>
                      <a:pt x="4237" y="3612"/>
                    </a:lnTo>
                    <a:lnTo>
                      <a:pt x="4254" y="3624"/>
                    </a:lnTo>
                    <a:lnTo>
                      <a:pt x="4275" y="3593"/>
                    </a:lnTo>
                    <a:lnTo>
                      <a:pt x="4261" y="3582"/>
                    </a:lnTo>
                    <a:moveTo>
                      <a:pt x="4306" y="3522"/>
                    </a:moveTo>
                    <a:lnTo>
                      <a:pt x="4284" y="3551"/>
                    </a:lnTo>
                    <a:lnTo>
                      <a:pt x="4299" y="3563"/>
                    </a:lnTo>
                    <a:lnTo>
                      <a:pt x="4322" y="3534"/>
                    </a:lnTo>
                    <a:lnTo>
                      <a:pt x="4306" y="3522"/>
                    </a:lnTo>
                    <a:moveTo>
                      <a:pt x="4353" y="3461"/>
                    </a:moveTo>
                    <a:lnTo>
                      <a:pt x="4329" y="3492"/>
                    </a:lnTo>
                    <a:lnTo>
                      <a:pt x="4344" y="3504"/>
                    </a:lnTo>
                    <a:lnTo>
                      <a:pt x="4367" y="3473"/>
                    </a:lnTo>
                    <a:lnTo>
                      <a:pt x="4353" y="3461"/>
                    </a:lnTo>
                    <a:moveTo>
                      <a:pt x="4398" y="3402"/>
                    </a:moveTo>
                    <a:lnTo>
                      <a:pt x="4374" y="3430"/>
                    </a:lnTo>
                    <a:lnTo>
                      <a:pt x="4391" y="3442"/>
                    </a:lnTo>
                    <a:lnTo>
                      <a:pt x="4412" y="3411"/>
                    </a:lnTo>
                    <a:lnTo>
                      <a:pt x="4398" y="3402"/>
                    </a:lnTo>
                    <a:moveTo>
                      <a:pt x="4443" y="3340"/>
                    </a:moveTo>
                    <a:lnTo>
                      <a:pt x="4422" y="3371"/>
                    </a:lnTo>
                    <a:lnTo>
                      <a:pt x="4436" y="3383"/>
                    </a:lnTo>
                    <a:lnTo>
                      <a:pt x="4459" y="3352"/>
                    </a:lnTo>
                    <a:lnTo>
                      <a:pt x="4443" y="3340"/>
                    </a:lnTo>
                    <a:moveTo>
                      <a:pt x="4490" y="3281"/>
                    </a:moveTo>
                    <a:lnTo>
                      <a:pt x="4467" y="3310"/>
                    </a:lnTo>
                    <a:lnTo>
                      <a:pt x="4481" y="3321"/>
                    </a:lnTo>
                    <a:lnTo>
                      <a:pt x="4504" y="3291"/>
                    </a:lnTo>
                    <a:lnTo>
                      <a:pt x="4490" y="3281"/>
                    </a:lnTo>
                    <a:moveTo>
                      <a:pt x="4535" y="3220"/>
                    </a:moveTo>
                    <a:lnTo>
                      <a:pt x="4511" y="3251"/>
                    </a:lnTo>
                    <a:lnTo>
                      <a:pt x="4528" y="3262"/>
                    </a:lnTo>
                    <a:lnTo>
                      <a:pt x="4549" y="3232"/>
                    </a:lnTo>
                    <a:lnTo>
                      <a:pt x="4535" y="3220"/>
                    </a:lnTo>
                    <a:moveTo>
                      <a:pt x="4580" y="3161"/>
                    </a:moveTo>
                    <a:lnTo>
                      <a:pt x="4559" y="3189"/>
                    </a:lnTo>
                    <a:lnTo>
                      <a:pt x="4573" y="3201"/>
                    </a:lnTo>
                    <a:lnTo>
                      <a:pt x="4597" y="3170"/>
                    </a:lnTo>
                    <a:lnTo>
                      <a:pt x="4580" y="3161"/>
                    </a:lnTo>
                    <a:moveTo>
                      <a:pt x="4625" y="3099"/>
                    </a:moveTo>
                    <a:lnTo>
                      <a:pt x="4604" y="3130"/>
                    </a:lnTo>
                    <a:lnTo>
                      <a:pt x="4618" y="3142"/>
                    </a:lnTo>
                    <a:lnTo>
                      <a:pt x="4641" y="3111"/>
                    </a:lnTo>
                    <a:lnTo>
                      <a:pt x="4625" y="3099"/>
                    </a:lnTo>
                    <a:moveTo>
                      <a:pt x="4672" y="3038"/>
                    </a:moveTo>
                    <a:lnTo>
                      <a:pt x="4649" y="3069"/>
                    </a:lnTo>
                    <a:lnTo>
                      <a:pt x="4663" y="3080"/>
                    </a:lnTo>
                    <a:lnTo>
                      <a:pt x="4686" y="3050"/>
                    </a:lnTo>
                    <a:lnTo>
                      <a:pt x="4672" y="3038"/>
                    </a:lnTo>
                    <a:moveTo>
                      <a:pt x="4717" y="2979"/>
                    </a:moveTo>
                    <a:lnTo>
                      <a:pt x="4694" y="3009"/>
                    </a:lnTo>
                    <a:lnTo>
                      <a:pt x="4710" y="3021"/>
                    </a:lnTo>
                    <a:lnTo>
                      <a:pt x="4731" y="2990"/>
                    </a:lnTo>
                    <a:lnTo>
                      <a:pt x="4717" y="2979"/>
                    </a:lnTo>
                    <a:moveTo>
                      <a:pt x="4762" y="2917"/>
                    </a:moveTo>
                    <a:lnTo>
                      <a:pt x="4741" y="2948"/>
                    </a:lnTo>
                    <a:lnTo>
                      <a:pt x="4755" y="2960"/>
                    </a:lnTo>
                    <a:lnTo>
                      <a:pt x="4779" y="2929"/>
                    </a:lnTo>
                    <a:lnTo>
                      <a:pt x="4762" y="2917"/>
                    </a:lnTo>
                    <a:moveTo>
                      <a:pt x="4809" y="2858"/>
                    </a:moveTo>
                    <a:lnTo>
                      <a:pt x="4786" y="2889"/>
                    </a:lnTo>
                    <a:lnTo>
                      <a:pt x="4800" y="2901"/>
                    </a:lnTo>
                    <a:lnTo>
                      <a:pt x="4824" y="2870"/>
                    </a:lnTo>
                    <a:lnTo>
                      <a:pt x="4809" y="2858"/>
                    </a:lnTo>
                    <a:moveTo>
                      <a:pt x="4854" y="2797"/>
                    </a:moveTo>
                    <a:lnTo>
                      <a:pt x="4831" y="2827"/>
                    </a:lnTo>
                    <a:lnTo>
                      <a:pt x="4847" y="2839"/>
                    </a:lnTo>
                    <a:lnTo>
                      <a:pt x="4868" y="2808"/>
                    </a:lnTo>
                    <a:lnTo>
                      <a:pt x="4854" y="2797"/>
                    </a:lnTo>
                    <a:moveTo>
                      <a:pt x="4899" y="2738"/>
                    </a:moveTo>
                    <a:lnTo>
                      <a:pt x="4878" y="2768"/>
                    </a:lnTo>
                    <a:lnTo>
                      <a:pt x="4892" y="2778"/>
                    </a:lnTo>
                    <a:lnTo>
                      <a:pt x="4916" y="2749"/>
                    </a:lnTo>
                    <a:lnTo>
                      <a:pt x="4899" y="2738"/>
                    </a:lnTo>
                    <a:moveTo>
                      <a:pt x="4947" y="2676"/>
                    </a:moveTo>
                    <a:lnTo>
                      <a:pt x="4923" y="2707"/>
                    </a:lnTo>
                    <a:lnTo>
                      <a:pt x="4937" y="2719"/>
                    </a:lnTo>
                    <a:lnTo>
                      <a:pt x="4961" y="2688"/>
                    </a:lnTo>
                    <a:lnTo>
                      <a:pt x="4947" y="2676"/>
                    </a:lnTo>
                    <a:moveTo>
                      <a:pt x="4991" y="2617"/>
                    </a:moveTo>
                    <a:lnTo>
                      <a:pt x="4968" y="2648"/>
                    </a:lnTo>
                    <a:lnTo>
                      <a:pt x="4984" y="2657"/>
                    </a:lnTo>
                    <a:lnTo>
                      <a:pt x="5006" y="2629"/>
                    </a:lnTo>
                    <a:lnTo>
                      <a:pt x="4991" y="2617"/>
                    </a:lnTo>
                    <a:moveTo>
                      <a:pt x="5036" y="2555"/>
                    </a:moveTo>
                    <a:lnTo>
                      <a:pt x="5015" y="2586"/>
                    </a:lnTo>
                    <a:lnTo>
                      <a:pt x="5029" y="2598"/>
                    </a:lnTo>
                    <a:lnTo>
                      <a:pt x="5053" y="2567"/>
                    </a:lnTo>
                    <a:lnTo>
                      <a:pt x="5036" y="2555"/>
                    </a:lnTo>
                    <a:moveTo>
                      <a:pt x="5081" y="2496"/>
                    </a:moveTo>
                    <a:lnTo>
                      <a:pt x="5060" y="2527"/>
                    </a:lnTo>
                    <a:lnTo>
                      <a:pt x="5074" y="2537"/>
                    </a:lnTo>
                    <a:lnTo>
                      <a:pt x="5098" y="2508"/>
                    </a:lnTo>
                    <a:lnTo>
                      <a:pt x="5081" y="2496"/>
                    </a:lnTo>
                    <a:moveTo>
                      <a:pt x="5129" y="2435"/>
                    </a:moveTo>
                    <a:lnTo>
                      <a:pt x="5105" y="2466"/>
                    </a:lnTo>
                    <a:lnTo>
                      <a:pt x="5119" y="2477"/>
                    </a:lnTo>
                    <a:lnTo>
                      <a:pt x="5143" y="2447"/>
                    </a:lnTo>
                    <a:lnTo>
                      <a:pt x="5129" y="2435"/>
                    </a:lnTo>
                    <a:moveTo>
                      <a:pt x="5129" y="2381"/>
                    </a:moveTo>
                    <a:lnTo>
                      <a:pt x="5143" y="2414"/>
                    </a:lnTo>
                    <a:lnTo>
                      <a:pt x="5162" y="2407"/>
                    </a:lnTo>
                    <a:lnTo>
                      <a:pt x="5145" y="2371"/>
                    </a:lnTo>
                    <a:lnTo>
                      <a:pt x="5129" y="2381"/>
                    </a:lnTo>
                    <a:moveTo>
                      <a:pt x="5098" y="2310"/>
                    </a:moveTo>
                    <a:lnTo>
                      <a:pt x="5112" y="2345"/>
                    </a:lnTo>
                    <a:lnTo>
                      <a:pt x="5131" y="2338"/>
                    </a:lnTo>
                    <a:lnTo>
                      <a:pt x="5114" y="2302"/>
                    </a:lnTo>
                    <a:lnTo>
                      <a:pt x="5098" y="2310"/>
                    </a:lnTo>
                    <a:moveTo>
                      <a:pt x="5067" y="2241"/>
                    </a:moveTo>
                    <a:lnTo>
                      <a:pt x="5081" y="2276"/>
                    </a:lnTo>
                    <a:lnTo>
                      <a:pt x="5100" y="2267"/>
                    </a:lnTo>
                    <a:lnTo>
                      <a:pt x="5084" y="2234"/>
                    </a:lnTo>
                    <a:lnTo>
                      <a:pt x="5067" y="2241"/>
                    </a:lnTo>
                    <a:moveTo>
                      <a:pt x="5036" y="2172"/>
                    </a:moveTo>
                    <a:lnTo>
                      <a:pt x="5051" y="2206"/>
                    </a:lnTo>
                    <a:lnTo>
                      <a:pt x="5069" y="2198"/>
                    </a:lnTo>
                    <a:lnTo>
                      <a:pt x="5053" y="2165"/>
                    </a:lnTo>
                    <a:lnTo>
                      <a:pt x="5036" y="2172"/>
                    </a:lnTo>
                    <a:moveTo>
                      <a:pt x="5006" y="2104"/>
                    </a:moveTo>
                    <a:lnTo>
                      <a:pt x="5020" y="2137"/>
                    </a:lnTo>
                    <a:lnTo>
                      <a:pt x="5039" y="2130"/>
                    </a:lnTo>
                    <a:lnTo>
                      <a:pt x="5022" y="2094"/>
                    </a:lnTo>
                    <a:lnTo>
                      <a:pt x="5006" y="2104"/>
                    </a:lnTo>
                    <a:moveTo>
                      <a:pt x="4975" y="2033"/>
                    </a:moveTo>
                    <a:lnTo>
                      <a:pt x="4989" y="2068"/>
                    </a:lnTo>
                    <a:lnTo>
                      <a:pt x="5008" y="2061"/>
                    </a:lnTo>
                    <a:lnTo>
                      <a:pt x="4991" y="2026"/>
                    </a:lnTo>
                    <a:lnTo>
                      <a:pt x="4975" y="2033"/>
                    </a:lnTo>
                    <a:moveTo>
                      <a:pt x="4944" y="1964"/>
                    </a:moveTo>
                    <a:lnTo>
                      <a:pt x="4958" y="2000"/>
                    </a:lnTo>
                    <a:lnTo>
                      <a:pt x="4977" y="1993"/>
                    </a:lnTo>
                    <a:lnTo>
                      <a:pt x="4961" y="1957"/>
                    </a:lnTo>
                    <a:lnTo>
                      <a:pt x="4944" y="1964"/>
                    </a:lnTo>
                    <a:moveTo>
                      <a:pt x="4913" y="1896"/>
                    </a:moveTo>
                    <a:lnTo>
                      <a:pt x="4928" y="1931"/>
                    </a:lnTo>
                    <a:lnTo>
                      <a:pt x="4947" y="1922"/>
                    </a:lnTo>
                    <a:lnTo>
                      <a:pt x="4930" y="1889"/>
                    </a:lnTo>
                    <a:lnTo>
                      <a:pt x="4913" y="1896"/>
                    </a:lnTo>
                    <a:moveTo>
                      <a:pt x="4883" y="1827"/>
                    </a:moveTo>
                    <a:lnTo>
                      <a:pt x="4897" y="1860"/>
                    </a:lnTo>
                    <a:lnTo>
                      <a:pt x="4916" y="1853"/>
                    </a:lnTo>
                    <a:lnTo>
                      <a:pt x="4899" y="1818"/>
                    </a:lnTo>
                    <a:lnTo>
                      <a:pt x="4883" y="1827"/>
                    </a:lnTo>
                    <a:moveTo>
                      <a:pt x="4852" y="1756"/>
                    </a:moveTo>
                    <a:lnTo>
                      <a:pt x="4866" y="1792"/>
                    </a:lnTo>
                    <a:lnTo>
                      <a:pt x="4885" y="1785"/>
                    </a:lnTo>
                    <a:lnTo>
                      <a:pt x="4868" y="1749"/>
                    </a:lnTo>
                    <a:lnTo>
                      <a:pt x="4852" y="1756"/>
                    </a:lnTo>
                    <a:moveTo>
                      <a:pt x="4821" y="1688"/>
                    </a:moveTo>
                    <a:lnTo>
                      <a:pt x="4835" y="1723"/>
                    </a:lnTo>
                    <a:lnTo>
                      <a:pt x="4854" y="1716"/>
                    </a:lnTo>
                    <a:lnTo>
                      <a:pt x="4838" y="1681"/>
                    </a:lnTo>
                    <a:lnTo>
                      <a:pt x="4821" y="1688"/>
                    </a:lnTo>
                    <a:moveTo>
                      <a:pt x="4790" y="1619"/>
                    </a:moveTo>
                    <a:lnTo>
                      <a:pt x="4805" y="1655"/>
                    </a:lnTo>
                    <a:lnTo>
                      <a:pt x="4824" y="1645"/>
                    </a:lnTo>
                    <a:lnTo>
                      <a:pt x="4807" y="1612"/>
                    </a:lnTo>
                    <a:lnTo>
                      <a:pt x="4790" y="1619"/>
                    </a:lnTo>
                    <a:moveTo>
                      <a:pt x="4760" y="1551"/>
                    </a:moveTo>
                    <a:lnTo>
                      <a:pt x="4774" y="1584"/>
                    </a:lnTo>
                    <a:lnTo>
                      <a:pt x="4793" y="1577"/>
                    </a:lnTo>
                    <a:lnTo>
                      <a:pt x="4776" y="1541"/>
                    </a:lnTo>
                    <a:lnTo>
                      <a:pt x="4760" y="1551"/>
                    </a:lnTo>
                    <a:moveTo>
                      <a:pt x="4729" y="1480"/>
                    </a:moveTo>
                    <a:lnTo>
                      <a:pt x="4743" y="1515"/>
                    </a:lnTo>
                    <a:lnTo>
                      <a:pt x="4762" y="1508"/>
                    </a:lnTo>
                    <a:lnTo>
                      <a:pt x="4746" y="1473"/>
                    </a:lnTo>
                    <a:lnTo>
                      <a:pt x="4729" y="1480"/>
                    </a:lnTo>
                    <a:moveTo>
                      <a:pt x="4698" y="1411"/>
                    </a:moveTo>
                    <a:lnTo>
                      <a:pt x="4712" y="1447"/>
                    </a:lnTo>
                    <a:lnTo>
                      <a:pt x="4731" y="1440"/>
                    </a:lnTo>
                    <a:lnTo>
                      <a:pt x="4715" y="1404"/>
                    </a:lnTo>
                    <a:lnTo>
                      <a:pt x="4698" y="1411"/>
                    </a:lnTo>
                    <a:moveTo>
                      <a:pt x="4668" y="1343"/>
                    </a:moveTo>
                    <a:lnTo>
                      <a:pt x="4682" y="1378"/>
                    </a:lnTo>
                    <a:lnTo>
                      <a:pt x="4701" y="1369"/>
                    </a:lnTo>
                    <a:lnTo>
                      <a:pt x="4684" y="1336"/>
                    </a:lnTo>
                    <a:lnTo>
                      <a:pt x="4668" y="1343"/>
                    </a:lnTo>
                    <a:moveTo>
                      <a:pt x="4637" y="1274"/>
                    </a:moveTo>
                    <a:lnTo>
                      <a:pt x="4651" y="1307"/>
                    </a:lnTo>
                    <a:lnTo>
                      <a:pt x="4670" y="1300"/>
                    </a:lnTo>
                    <a:lnTo>
                      <a:pt x="4653" y="1267"/>
                    </a:lnTo>
                    <a:lnTo>
                      <a:pt x="4637" y="1274"/>
                    </a:lnTo>
                    <a:moveTo>
                      <a:pt x="4606" y="1205"/>
                    </a:moveTo>
                    <a:lnTo>
                      <a:pt x="4620" y="1239"/>
                    </a:lnTo>
                    <a:lnTo>
                      <a:pt x="4639" y="1231"/>
                    </a:lnTo>
                    <a:lnTo>
                      <a:pt x="4623" y="1196"/>
                    </a:lnTo>
                    <a:lnTo>
                      <a:pt x="4606" y="1205"/>
                    </a:lnTo>
                    <a:moveTo>
                      <a:pt x="4575" y="1135"/>
                    </a:moveTo>
                    <a:lnTo>
                      <a:pt x="4589" y="1170"/>
                    </a:lnTo>
                    <a:lnTo>
                      <a:pt x="4608" y="1163"/>
                    </a:lnTo>
                    <a:lnTo>
                      <a:pt x="4592" y="1127"/>
                    </a:lnTo>
                    <a:lnTo>
                      <a:pt x="4575" y="1135"/>
                    </a:lnTo>
                    <a:moveTo>
                      <a:pt x="4545" y="1066"/>
                    </a:moveTo>
                    <a:lnTo>
                      <a:pt x="4559" y="1101"/>
                    </a:lnTo>
                    <a:lnTo>
                      <a:pt x="4578" y="1092"/>
                    </a:lnTo>
                    <a:lnTo>
                      <a:pt x="4561" y="1059"/>
                    </a:lnTo>
                    <a:lnTo>
                      <a:pt x="4545" y="1066"/>
                    </a:lnTo>
                    <a:moveTo>
                      <a:pt x="4514" y="997"/>
                    </a:moveTo>
                    <a:lnTo>
                      <a:pt x="4528" y="1031"/>
                    </a:lnTo>
                    <a:lnTo>
                      <a:pt x="4547" y="1023"/>
                    </a:lnTo>
                    <a:lnTo>
                      <a:pt x="4530" y="990"/>
                    </a:lnTo>
                    <a:lnTo>
                      <a:pt x="4514" y="997"/>
                    </a:lnTo>
                    <a:moveTo>
                      <a:pt x="4483" y="929"/>
                    </a:moveTo>
                    <a:lnTo>
                      <a:pt x="4497" y="962"/>
                    </a:lnTo>
                    <a:lnTo>
                      <a:pt x="4516" y="955"/>
                    </a:lnTo>
                    <a:lnTo>
                      <a:pt x="4500" y="919"/>
                    </a:lnTo>
                    <a:lnTo>
                      <a:pt x="4483" y="929"/>
                    </a:lnTo>
                    <a:moveTo>
                      <a:pt x="4452" y="858"/>
                    </a:moveTo>
                    <a:lnTo>
                      <a:pt x="4467" y="893"/>
                    </a:lnTo>
                    <a:lnTo>
                      <a:pt x="4485" y="886"/>
                    </a:lnTo>
                    <a:lnTo>
                      <a:pt x="4469" y="851"/>
                    </a:lnTo>
                    <a:lnTo>
                      <a:pt x="4452" y="858"/>
                    </a:lnTo>
                    <a:moveTo>
                      <a:pt x="4422" y="789"/>
                    </a:moveTo>
                    <a:lnTo>
                      <a:pt x="4436" y="825"/>
                    </a:lnTo>
                    <a:lnTo>
                      <a:pt x="4455" y="815"/>
                    </a:lnTo>
                    <a:lnTo>
                      <a:pt x="4438" y="782"/>
                    </a:lnTo>
                    <a:lnTo>
                      <a:pt x="4422" y="789"/>
                    </a:lnTo>
                    <a:moveTo>
                      <a:pt x="4391" y="721"/>
                    </a:moveTo>
                    <a:lnTo>
                      <a:pt x="4405" y="754"/>
                    </a:lnTo>
                    <a:lnTo>
                      <a:pt x="4424" y="747"/>
                    </a:lnTo>
                    <a:lnTo>
                      <a:pt x="4407" y="714"/>
                    </a:lnTo>
                    <a:lnTo>
                      <a:pt x="4391" y="721"/>
                    </a:lnTo>
                    <a:moveTo>
                      <a:pt x="4360" y="652"/>
                    </a:moveTo>
                    <a:lnTo>
                      <a:pt x="4374" y="685"/>
                    </a:lnTo>
                    <a:lnTo>
                      <a:pt x="4393" y="678"/>
                    </a:lnTo>
                    <a:lnTo>
                      <a:pt x="4377" y="643"/>
                    </a:lnTo>
                    <a:lnTo>
                      <a:pt x="4360" y="652"/>
                    </a:lnTo>
                    <a:moveTo>
                      <a:pt x="4329" y="581"/>
                    </a:moveTo>
                    <a:lnTo>
                      <a:pt x="4344" y="617"/>
                    </a:lnTo>
                    <a:lnTo>
                      <a:pt x="4362" y="610"/>
                    </a:lnTo>
                    <a:lnTo>
                      <a:pt x="4346" y="574"/>
                    </a:lnTo>
                    <a:lnTo>
                      <a:pt x="4329" y="581"/>
                    </a:lnTo>
                    <a:moveTo>
                      <a:pt x="4299" y="513"/>
                    </a:moveTo>
                    <a:lnTo>
                      <a:pt x="4313" y="548"/>
                    </a:lnTo>
                    <a:lnTo>
                      <a:pt x="4332" y="539"/>
                    </a:lnTo>
                    <a:lnTo>
                      <a:pt x="4315" y="506"/>
                    </a:lnTo>
                    <a:lnTo>
                      <a:pt x="4299" y="513"/>
                    </a:lnTo>
                    <a:moveTo>
                      <a:pt x="4268" y="444"/>
                    </a:moveTo>
                    <a:lnTo>
                      <a:pt x="4282" y="477"/>
                    </a:lnTo>
                    <a:lnTo>
                      <a:pt x="4301" y="470"/>
                    </a:lnTo>
                    <a:lnTo>
                      <a:pt x="4284" y="437"/>
                    </a:lnTo>
                    <a:lnTo>
                      <a:pt x="4268" y="444"/>
                    </a:lnTo>
                    <a:moveTo>
                      <a:pt x="4230" y="399"/>
                    </a:moveTo>
                    <a:lnTo>
                      <a:pt x="4247" y="399"/>
                    </a:lnTo>
                    <a:lnTo>
                      <a:pt x="4251" y="409"/>
                    </a:lnTo>
                    <a:lnTo>
                      <a:pt x="4270" y="402"/>
                    </a:lnTo>
                    <a:lnTo>
                      <a:pt x="4261" y="383"/>
                    </a:lnTo>
                    <a:lnTo>
                      <a:pt x="4232" y="380"/>
                    </a:lnTo>
                    <a:lnTo>
                      <a:pt x="4230" y="399"/>
                    </a:lnTo>
                    <a:moveTo>
                      <a:pt x="4157" y="390"/>
                    </a:moveTo>
                    <a:lnTo>
                      <a:pt x="4195" y="395"/>
                    </a:lnTo>
                    <a:lnTo>
                      <a:pt x="4195" y="376"/>
                    </a:lnTo>
                    <a:lnTo>
                      <a:pt x="4157" y="371"/>
                    </a:lnTo>
                    <a:lnTo>
                      <a:pt x="4157" y="390"/>
                    </a:lnTo>
                    <a:moveTo>
                      <a:pt x="4081" y="383"/>
                    </a:moveTo>
                    <a:lnTo>
                      <a:pt x="4119" y="387"/>
                    </a:lnTo>
                    <a:lnTo>
                      <a:pt x="4119" y="369"/>
                    </a:lnTo>
                    <a:lnTo>
                      <a:pt x="4083" y="364"/>
                    </a:lnTo>
                    <a:lnTo>
                      <a:pt x="4081" y="383"/>
                    </a:lnTo>
                    <a:moveTo>
                      <a:pt x="4005" y="376"/>
                    </a:moveTo>
                    <a:lnTo>
                      <a:pt x="4043" y="380"/>
                    </a:lnTo>
                    <a:lnTo>
                      <a:pt x="4046" y="361"/>
                    </a:lnTo>
                    <a:lnTo>
                      <a:pt x="4008" y="357"/>
                    </a:lnTo>
                    <a:lnTo>
                      <a:pt x="4005" y="376"/>
                    </a:lnTo>
                    <a:moveTo>
                      <a:pt x="3930" y="369"/>
                    </a:moveTo>
                    <a:lnTo>
                      <a:pt x="3968" y="371"/>
                    </a:lnTo>
                    <a:lnTo>
                      <a:pt x="3970" y="352"/>
                    </a:lnTo>
                    <a:lnTo>
                      <a:pt x="3932" y="350"/>
                    </a:lnTo>
                    <a:lnTo>
                      <a:pt x="3930" y="369"/>
                    </a:lnTo>
                    <a:moveTo>
                      <a:pt x="3854" y="361"/>
                    </a:moveTo>
                    <a:lnTo>
                      <a:pt x="3892" y="364"/>
                    </a:lnTo>
                    <a:lnTo>
                      <a:pt x="3894" y="345"/>
                    </a:lnTo>
                    <a:lnTo>
                      <a:pt x="3857" y="343"/>
                    </a:lnTo>
                    <a:lnTo>
                      <a:pt x="3854" y="361"/>
                    </a:lnTo>
                    <a:moveTo>
                      <a:pt x="3778" y="352"/>
                    </a:moveTo>
                    <a:lnTo>
                      <a:pt x="3816" y="357"/>
                    </a:lnTo>
                    <a:lnTo>
                      <a:pt x="3819" y="338"/>
                    </a:lnTo>
                    <a:lnTo>
                      <a:pt x="3781" y="333"/>
                    </a:lnTo>
                    <a:lnTo>
                      <a:pt x="3778" y="352"/>
                    </a:lnTo>
                    <a:moveTo>
                      <a:pt x="3705" y="345"/>
                    </a:moveTo>
                    <a:lnTo>
                      <a:pt x="3741" y="350"/>
                    </a:lnTo>
                    <a:lnTo>
                      <a:pt x="3743" y="331"/>
                    </a:lnTo>
                    <a:lnTo>
                      <a:pt x="3705" y="326"/>
                    </a:lnTo>
                    <a:lnTo>
                      <a:pt x="3705" y="345"/>
                    </a:lnTo>
                    <a:moveTo>
                      <a:pt x="3630" y="338"/>
                    </a:moveTo>
                    <a:lnTo>
                      <a:pt x="3667" y="343"/>
                    </a:lnTo>
                    <a:lnTo>
                      <a:pt x="3667" y="324"/>
                    </a:lnTo>
                    <a:lnTo>
                      <a:pt x="3632" y="319"/>
                    </a:lnTo>
                    <a:lnTo>
                      <a:pt x="3630" y="338"/>
                    </a:lnTo>
                    <a:moveTo>
                      <a:pt x="3554" y="331"/>
                    </a:moveTo>
                    <a:lnTo>
                      <a:pt x="3592" y="333"/>
                    </a:lnTo>
                    <a:lnTo>
                      <a:pt x="3594" y="314"/>
                    </a:lnTo>
                    <a:lnTo>
                      <a:pt x="3556" y="312"/>
                    </a:lnTo>
                    <a:lnTo>
                      <a:pt x="3554" y="331"/>
                    </a:lnTo>
                    <a:moveTo>
                      <a:pt x="3478" y="324"/>
                    </a:moveTo>
                    <a:lnTo>
                      <a:pt x="3516" y="326"/>
                    </a:lnTo>
                    <a:lnTo>
                      <a:pt x="3518" y="307"/>
                    </a:lnTo>
                    <a:lnTo>
                      <a:pt x="3481" y="305"/>
                    </a:lnTo>
                    <a:lnTo>
                      <a:pt x="3478" y="324"/>
                    </a:lnTo>
                    <a:moveTo>
                      <a:pt x="3403" y="314"/>
                    </a:moveTo>
                    <a:lnTo>
                      <a:pt x="3440" y="319"/>
                    </a:lnTo>
                    <a:lnTo>
                      <a:pt x="3443" y="300"/>
                    </a:lnTo>
                    <a:lnTo>
                      <a:pt x="3405" y="295"/>
                    </a:lnTo>
                    <a:lnTo>
                      <a:pt x="3403" y="314"/>
                    </a:lnTo>
                    <a:moveTo>
                      <a:pt x="3327" y="307"/>
                    </a:moveTo>
                    <a:lnTo>
                      <a:pt x="3365" y="312"/>
                    </a:lnTo>
                    <a:lnTo>
                      <a:pt x="3367" y="293"/>
                    </a:lnTo>
                    <a:lnTo>
                      <a:pt x="3329" y="288"/>
                    </a:lnTo>
                    <a:lnTo>
                      <a:pt x="3327" y="307"/>
                    </a:lnTo>
                    <a:moveTo>
                      <a:pt x="3254" y="300"/>
                    </a:moveTo>
                    <a:lnTo>
                      <a:pt x="3289" y="305"/>
                    </a:lnTo>
                    <a:lnTo>
                      <a:pt x="3291" y="286"/>
                    </a:lnTo>
                    <a:lnTo>
                      <a:pt x="3254" y="281"/>
                    </a:lnTo>
                    <a:lnTo>
                      <a:pt x="3254" y="300"/>
                    </a:lnTo>
                    <a:moveTo>
                      <a:pt x="3178" y="293"/>
                    </a:moveTo>
                    <a:lnTo>
                      <a:pt x="3216" y="295"/>
                    </a:lnTo>
                    <a:lnTo>
                      <a:pt x="3216" y="276"/>
                    </a:lnTo>
                    <a:lnTo>
                      <a:pt x="3180" y="274"/>
                    </a:lnTo>
                    <a:lnTo>
                      <a:pt x="3178" y="293"/>
                    </a:lnTo>
                    <a:moveTo>
                      <a:pt x="3102" y="286"/>
                    </a:moveTo>
                    <a:lnTo>
                      <a:pt x="3140" y="288"/>
                    </a:lnTo>
                    <a:lnTo>
                      <a:pt x="3142" y="269"/>
                    </a:lnTo>
                    <a:lnTo>
                      <a:pt x="3105" y="267"/>
                    </a:lnTo>
                    <a:lnTo>
                      <a:pt x="3102" y="286"/>
                    </a:lnTo>
                    <a:moveTo>
                      <a:pt x="3027" y="276"/>
                    </a:moveTo>
                    <a:lnTo>
                      <a:pt x="3064" y="281"/>
                    </a:lnTo>
                    <a:lnTo>
                      <a:pt x="3067" y="262"/>
                    </a:lnTo>
                    <a:lnTo>
                      <a:pt x="3029" y="257"/>
                    </a:lnTo>
                    <a:lnTo>
                      <a:pt x="3027" y="276"/>
                    </a:lnTo>
                    <a:moveTo>
                      <a:pt x="2951" y="269"/>
                    </a:moveTo>
                    <a:lnTo>
                      <a:pt x="2989" y="274"/>
                    </a:lnTo>
                    <a:lnTo>
                      <a:pt x="2991" y="255"/>
                    </a:lnTo>
                    <a:lnTo>
                      <a:pt x="2953" y="250"/>
                    </a:lnTo>
                    <a:lnTo>
                      <a:pt x="2951" y="269"/>
                    </a:lnTo>
                    <a:moveTo>
                      <a:pt x="2875" y="262"/>
                    </a:moveTo>
                    <a:lnTo>
                      <a:pt x="2913" y="267"/>
                    </a:lnTo>
                    <a:lnTo>
                      <a:pt x="2915" y="248"/>
                    </a:lnTo>
                    <a:lnTo>
                      <a:pt x="2878" y="243"/>
                    </a:lnTo>
                    <a:lnTo>
                      <a:pt x="2875" y="262"/>
                    </a:lnTo>
                    <a:moveTo>
                      <a:pt x="2802" y="255"/>
                    </a:moveTo>
                    <a:lnTo>
                      <a:pt x="2837" y="257"/>
                    </a:lnTo>
                    <a:lnTo>
                      <a:pt x="2840" y="239"/>
                    </a:lnTo>
                    <a:lnTo>
                      <a:pt x="2802" y="236"/>
                    </a:lnTo>
                    <a:lnTo>
                      <a:pt x="2802" y="255"/>
                    </a:lnTo>
                    <a:moveTo>
                      <a:pt x="2726" y="248"/>
                    </a:moveTo>
                    <a:lnTo>
                      <a:pt x="2764" y="250"/>
                    </a:lnTo>
                    <a:lnTo>
                      <a:pt x="2764" y="231"/>
                    </a:lnTo>
                    <a:lnTo>
                      <a:pt x="2726" y="229"/>
                    </a:lnTo>
                    <a:lnTo>
                      <a:pt x="2726" y="248"/>
                    </a:lnTo>
                    <a:moveTo>
                      <a:pt x="2651" y="239"/>
                    </a:moveTo>
                    <a:lnTo>
                      <a:pt x="2689" y="243"/>
                    </a:lnTo>
                    <a:lnTo>
                      <a:pt x="2691" y="224"/>
                    </a:lnTo>
                    <a:lnTo>
                      <a:pt x="2653" y="220"/>
                    </a:lnTo>
                    <a:lnTo>
                      <a:pt x="2651" y="239"/>
                    </a:lnTo>
                    <a:moveTo>
                      <a:pt x="2575" y="231"/>
                    </a:moveTo>
                    <a:lnTo>
                      <a:pt x="2613" y="236"/>
                    </a:lnTo>
                    <a:lnTo>
                      <a:pt x="2615" y="217"/>
                    </a:lnTo>
                    <a:lnTo>
                      <a:pt x="2577" y="213"/>
                    </a:lnTo>
                    <a:lnTo>
                      <a:pt x="2575" y="231"/>
                    </a:lnTo>
                    <a:moveTo>
                      <a:pt x="2499" y="224"/>
                    </a:moveTo>
                    <a:lnTo>
                      <a:pt x="2537" y="229"/>
                    </a:lnTo>
                    <a:lnTo>
                      <a:pt x="2540" y="210"/>
                    </a:lnTo>
                    <a:lnTo>
                      <a:pt x="2502" y="205"/>
                    </a:lnTo>
                    <a:lnTo>
                      <a:pt x="2499" y="224"/>
                    </a:lnTo>
                    <a:moveTo>
                      <a:pt x="2424" y="217"/>
                    </a:moveTo>
                    <a:lnTo>
                      <a:pt x="2462" y="220"/>
                    </a:lnTo>
                    <a:lnTo>
                      <a:pt x="2464" y="201"/>
                    </a:lnTo>
                    <a:lnTo>
                      <a:pt x="2426" y="198"/>
                    </a:lnTo>
                    <a:lnTo>
                      <a:pt x="2424" y="217"/>
                    </a:lnTo>
                    <a:moveTo>
                      <a:pt x="2348" y="210"/>
                    </a:moveTo>
                    <a:lnTo>
                      <a:pt x="2386" y="213"/>
                    </a:lnTo>
                    <a:lnTo>
                      <a:pt x="2388" y="194"/>
                    </a:lnTo>
                    <a:lnTo>
                      <a:pt x="2350" y="191"/>
                    </a:lnTo>
                    <a:lnTo>
                      <a:pt x="2348" y="210"/>
                    </a:lnTo>
                    <a:moveTo>
                      <a:pt x="2275" y="201"/>
                    </a:moveTo>
                    <a:lnTo>
                      <a:pt x="2313" y="205"/>
                    </a:lnTo>
                    <a:lnTo>
                      <a:pt x="2313" y="186"/>
                    </a:lnTo>
                    <a:lnTo>
                      <a:pt x="2275" y="182"/>
                    </a:lnTo>
                    <a:lnTo>
                      <a:pt x="2275" y="201"/>
                    </a:lnTo>
                    <a:moveTo>
                      <a:pt x="2199" y="194"/>
                    </a:moveTo>
                    <a:lnTo>
                      <a:pt x="2237" y="198"/>
                    </a:lnTo>
                    <a:lnTo>
                      <a:pt x="2239" y="179"/>
                    </a:lnTo>
                    <a:lnTo>
                      <a:pt x="2201" y="175"/>
                    </a:lnTo>
                    <a:lnTo>
                      <a:pt x="2199" y="194"/>
                    </a:lnTo>
                    <a:moveTo>
                      <a:pt x="2123" y="186"/>
                    </a:moveTo>
                    <a:lnTo>
                      <a:pt x="2161" y="191"/>
                    </a:lnTo>
                    <a:lnTo>
                      <a:pt x="2164" y="172"/>
                    </a:lnTo>
                    <a:lnTo>
                      <a:pt x="2126" y="168"/>
                    </a:lnTo>
                    <a:lnTo>
                      <a:pt x="2123" y="186"/>
                    </a:lnTo>
                    <a:moveTo>
                      <a:pt x="2048" y="179"/>
                    </a:moveTo>
                    <a:lnTo>
                      <a:pt x="2086" y="182"/>
                    </a:lnTo>
                    <a:lnTo>
                      <a:pt x="2088" y="163"/>
                    </a:lnTo>
                    <a:lnTo>
                      <a:pt x="2050" y="160"/>
                    </a:lnTo>
                    <a:lnTo>
                      <a:pt x="2048" y="179"/>
                    </a:lnTo>
                    <a:moveTo>
                      <a:pt x="1972" y="170"/>
                    </a:moveTo>
                    <a:lnTo>
                      <a:pt x="2010" y="175"/>
                    </a:lnTo>
                    <a:lnTo>
                      <a:pt x="2012" y="156"/>
                    </a:lnTo>
                    <a:lnTo>
                      <a:pt x="1974" y="153"/>
                    </a:lnTo>
                    <a:lnTo>
                      <a:pt x="1972" y="170"/>
                    </a:lnTo>
                    <a:moveTo>
                      <a:pt x="1896" y="163"/>
                    </a:moveTo>
                    <a:lnTo>
                      <a:pt x="1934" y="168"/>
                    </a:lnTo>
                    <a:lnTo>
                      <a:pt x="1937" y="149"/>
                    </a:lnTo>
                    <a:lnTo>
                      <a:pt x="1899" y="144"/>
                    </a:lnTo>
                    <a:lnTo>
                      <a:pt x="1896" y="163"/>
                    </a:lnTo>
                    <a:moveTo>
                      <a:pt x="1823" y="156"/>
                    </a:moveTo>
                    <a:lnTo>
                      <a:pt x="1861" y="160"/>
                    </a:lnTo>
                    <a:lnTo>
                      <a:pt x="1861" y="142"/>
                    </a:lnTo>
                    <a:lnTo>
                      <a:pt x="1823" y="137"/>
                    </a:lnTo>
                    <a:lnTo>
                      <a:pt x="1823" y="156"/>
                    </a:lnTo>
                    <a:moveTo>
                      <a:pt x="1747" y="149"/>
                    </a:moveTo>
                    <a:lnTo>
                      <a:pt x="1785" y="151"/>
                    </a:lnTo>
                    <a:lnTo>
                      <a:pt x="1785" y="134"/>
                    </a:lnTo>
                    <a:lnTo>
                      <a:pt x="1750" y="130"/>
                    </a:lnTo>
                    <a:lnTo>
                      <a:pt x="1747" y="149"/>
                    </a:lnTo>
                    <a:moveTo>
                      <a:pt x="1672" y="142"/>
                    </a:moveTo>
                    <a:lnTo>
                      <a:pt x="1710" y="144"/>
                    </a:lnTo>
                    <a:lnTo>
                      <a:pt x="1712" y="125"/>
                    </a:lnTo>
                    <a:lnTo>
                      <a:pt x="1674" y="123"/>
                    </a:lnTo>
                    <a:lnTo>
                      <a:pt x="1672" y="142"/>
                    </a:lnTo>
                    <a:moveTo>
                      <a:pt x="1596" y="132"/>
                    </a:moveTo>
                    <a:lnTo>
                      <a:pt x="1634" y="137"/>
                    </a:lnTo>
                    <a:lnTo>
                      <a:pt x="1636" y="118"/>
                    </a:lnTo>
                    <a:lnTo>
                      <a:pt x="1599" y="116"/>
                    </a:lnTo>
                    <a:lnTo>
                      <a:pt x="1596" y="132"/>
                    </a:lnTo>
                    <a:moveTo>
                      <a:pt x="1520" y="125"/>
                    </a:moveTo>
                    <a:lnTo>
                      <a:pt x="1558" y="130"/>
                    </a:lnTo>
                    <a:lnTo>
                      <a:pt x="1561" y="111"/>
                    </a:lnTo>
                    <a:lnTo>
                      <a:pt x="1523" y="106"/>
                    </a:lnTo>
                    <a:lnTo>
                      <a:pt x="1520" y="125"/>
                    </a:lnTo>
                    <a:moveTo>
                      <a:pt x="1445" y="118"/>
                    </a:moveTo>
                    <a:lnTo>
                      <a:pt x="1483" y="123"/>
                    </a:lnTo>
                    <a:lnTo>
                      <a:pt x="1485" y="104"/>
                    </a:lnTo>
                    <a:lnTo>
                      <a:pt x="1447" y="99"/>
                    </a:lnTo>
                    <a:lnTo>
                      <a:pt x="1445" y="118"/>
                    </a:lnTo>
                    <a:moveTo>
                      <a:pt x="1372" y="111"/>
                    </a:moveTo>
                    <a:lnTo>
                      <a:pt x="1407" y="113"/>
                    </a:lnTo>
                    <a:lnTo>
                      <a:pt x="1409" y="94"/>
                    </a:lnTo>
                    <a:lnTo>
                      <a:pt x="1372" y="92"/>
                    </a:lnTo>
                    <a:lnTo>
                      <a:pt x="1372" y="111"/>
                    </a:lnTo>
                    <a:moveTo>
                      <a:pt x="1296" y="104"/>
                    </a:moveTo>
                    <a:lnTo>
                      <a:pt x="1334" y="106"/>
                    </a:lnTo>
                    <a:lnTo>
                      <a:pt x="1334" y="87"/>
                    </a:lnTo>
                    <a:lnTo>
                      <a:pt x="1298" y="85"/>
                    </a:lnTo>
                    <a:lnTo>
                      <a:pt x="1296" y="104"/>
                    </a:lnTo>
                    <a:moveTo>
                      <a:pt x="1220" y="94"/>
                    </a:moveTo>
                    <a:lnTo>
                      <a:pt x="1258" y="99"/>
                    </a:lnTo>
                    <a:lnTo>
                      <a:pt x="1260" y="80"/>
                    </a:lnTo>
                    <a:lnTo>
                      <a:pt x="1223" y="75"/>
                    </a:lnTo>
                    <a:lnTo>
                      <a:pt x="1220" y="94"/>
                    </a:lnTo>
                    <a:moveTo>
                      <a:pt x="1145" y="87"/>
                    </a:moveTo>
                    <a:lnTo>
                      <a:pt x="1182" y="92"/>
                    </a:lnTo>
                    <a:lnTo>
                      <a:pt x="1185" y="73"/>
                    </a:lnTo>
                    <a:lnTo>
                      <a:pt x="1147" y="68"/>
                    </a:lnTo>
                    <a:lnTo>
                      <a:pt x="1145" y="87"/>
                    </a:lnTo>
                    <a:moveTo>
                      <a:pt x="1069" y="80"/>
                    </a:moveTo>
                    <a:lnTo>
                      <a:pt x="1107" y="85"/>
                    </a:lnTo>
                    <a:lnTo>
                      <a:pt x="1109" y="66"/>
                    </a:lnTo>
                    <a:lnTo>
                      <a:pt x="1071" y="61"/>
                    </a:lnTo>
                    <a:lnTo>
                      <a:pt x="1069" y="80"/>
                    </a:lnTo>
                    <a:moveTo>
                      <a:pt x="993" y="73"/>
                    </a:moveTo>
                    <a:lnTo>
                      <a:pt x="1031" y="75"/>
                    </a:lnTo>
                    <a:lnTo>
                      <a:pt x="1033" y="56"/>
                    </a:lnTo>
                    <a:lnTo>
                      <a:pt x="996" y="54"/>
                    </a:lnTo>
                    <a:lnTo>
                      <a:pt x="993" y="73"/>
                    </a:lnTo>
                    <a:moveTo>
                      <a:pt x="920" y="66"/>
                    </a:moveTo>
                    <a:lnTo>
                      <a:pt x="955" y="68"/>
                    </a:lnTo>
                    <a:lnTo>
                      <a:pt x="958" y="49"/>
                    </a:lnTo>
                    <a:lnTo>
                      <a:pt x="920" y="47"/>
                    </a:lnTo>
                    <a:lnTo>
                      <a:pt x="920" y="66"/>
                    </a:lnTo>
                    <a:moveTo>
                      <a:pt x="844" y="56"/>
                    </a:moveTo>
                    <a:lnTo>
                      <a:pt x="882" y="61"/>
                    </a:lnTo>
                    <a:lnTo>
                      <a:pt x="882" y="42"/>
                    </a:lnTo>
                    <a:lnTo>
                      <a:pt x="844" y="38"/>
                    </a:lnTo>
                    <a:lnTo>
                      <a:pt x="844" y="56"/>
                    </a:lnTo>
                    <a:moveTo>
                      <a:pt x="769" y="49"/>
                    </a:moveTo>
                    <a:lnTo>
                      <a:pt x="806" y="54"/>
                    </a:lnTo>
                    <a:lnTo>
                      <a:pt x="809" y="35"/>
                    </a:lnTo>
                    <a:lnTo>
                      <a:pt x="771" y="30"/>
                    </a:lnTo>
                    <a:lnTo>
                      <a:pt x="769" y="49"/>
                    </a:lnTo>
                    <a:moveTo>
                      <a:pt x="693" y="42"/>
                    </a:moveTo>
                    <a:lnTo>
                      <a:pt x="731" y="47"/>
                    </a:lnTo>
                    <a:lnTo>
                      <a:pt x="733" y="28"/>
                    </a:lnTo>
                    <a:lnTo>
                      <a:pt x="695" y="23"/>
                    </a:lnTo>
                    <a:lnTo>
                      <a:pt x="693" y="42"/>
                    </a:lnTo>
                    <a:moveTo>
                      <a:pt x="617" y="35"/>
                    </a:moveTo>
                    <a:lnTo>
                      <a:pt x="655" y="38"/>
                    </a:lnTo>
                    <a:lnTo>
                      <a:pt x="657" y="19"/>
                    </a:lnTo>
                    <a:lnTo>
                      <a:pt x="620" y="16"/>
                    </a:lnTo>
                    <a:lnTo>
                      <a:pt x="617" y="35"/>
                    </a:lnTo>
                    <a:moveTo>
                      <a:pt x="542" y="28"/>
                    </a:moveTo>
                    <a:lnTo>
                      <a:pt x="579" y="30"/>
                    </a:lnTo>
                    <a:lnTo>
                      <a:pt x="582" y="12"/>
                    </a:lnTo>
                    <a:lnTo>
                      <a:pt x="544" y="9"/>
                    </a:lnTo>
                    <a:lnTo>
                      <a:pt x="542" y="28"/>
                    </a:lnTo>
                    <a:moveTo>
                      <a:pt x="466" y="19"/>
                    </a:moveTo>
                    <a:lnTo>
                      <a:pt x="504" y="23"/>
                    </a:lnTo>
                    <a:lnTo>
                      <a:pt x="506" y="4"/>
                    </a:lnTo>
                    <a:lnTo>
                      <a:pt x="468" y="0"/>
                    </a:lnTo>
                    <a:lnTo>
                      <a:pt x="466" y="19"/>
                    </a:lnTo>
                    <a:moveTo>
                      <a:pt x="442" y="68"/>
                    </a:moveTo>
                    <a:lnTo>
                      <a:pt x="454" y="33"/>
                    </a:lnTo>
                    <a:lnTo>
                      <a:pt x="435" y="26"/>
                    </a:lnTo>
                    <a:lnTo>
                      <a:pt x="423" y="61"/>
                    </a:lnTo>
                    <a:lnTo>
                      <a:pt x="442" y="68"/>
                    </a:lnTo>
                    <a:moveTo>
                      <a:pt x="419" y="139"/>
                    </a:moveTo>
                    <a:lnTo>
                      <a:pt x="430" y="104"/>
                    </a:lnTo>
                    <a:lnTo>
                      <a:pt x="412" y="99"/>
                    </a:lnTo>
                    <a:lnTo>
                      <a:pt x="400" y="134"/>
                    </a:lnTo>
                    <a:lnTo>
                      <a:pt x="419" y="139"/>
                    </a:lnTo>
                    <a:moveTo>
                      <a:pt x="395" y="213"/>
                    </a:moveTo>
                    <a:lnTo>
                      <a:pt x="407" y="175"/>
                    </a:lnTo>
                    <a:lnTo>
                      <a:pt x="388" y="170"/>
                    </a:lnTo>
                    <a:lnTo>
                      <a:pt x="376" y="205"/>
                    </a:lnTo>
                    <a:lnTo>
                      <a:pt x="395" y="213"/>
                    </a:lnTo>
                    <a:moveTo>
                      <a:pt x="371" y="283"/>
                    </a:moveTo>
                    <a:lnTo>
                      <a:pt x="383" y="248"/>
                    </a:lnTo>
                    <a:lnTo>
                      <a:pt x="364" y="241"/>
                    </a:lnTo>
                    <a:lnTo>
                      <a:pt x="352" y="279"/>
                    </a:lnTo>
                    <a:lnTo>
                      <a:pt x="371" y="283"/>
                    </a:lnTo>
                    <a:moveTo>
                      <a:pt x="348" y="354"/>
                    </a:moveTo>
                    <a:lnTo>
                      <a:pt x="360" y="319"/>
                    </a:lnTo>
                    <a:lnTo>
                      <a:pt x="341" y="314"/>
                    </a:lnTo>
                    <a:lnTo>
                      <a:pt x="329" y="350"/>
                    </a:lnTo>
                    <a:lnTo>
                      <a:pt x="348" y="354"/>
                    </a:lnTo>
                    <a:moveTo>
                      <a:pt x="324" y="428"/>
                    </a:moveTo>
                    <a:lnTo>
                      <a:pt x="336" y="392"/>
                    </a:lnTo>
                    <a:lnTo>
                      <a:pt x="317" y="385"/>
                    </a:lnTo>
                    <a:lnTo>
                      <a:pt x="305" y="421"/>
                    </a:lnTo>
                    <a:lnTo>
                      <a:pt x="324" y="428"/>
                    </a:lnTo>
                    <a:moveTo>
                      <a:pt x="300" y="499"/>
                    </a:moveTo>
                    <a:lnTo>
                      <a:pt x="312" y="463"/>
                    </a:lnTo>
                    <a:lnTo>
                      <a:pt x="293" y="458"/>
                    </a:lnTo>
                    <a:lnTo>
                      <a:pt x="282" y="494"/>
                    </a:lnTo>
                    <a:lnTo>
                      <a:pt x="300" y="499"/>
                    </a:lnTo>
                    <a:moveTo>
                      <a:pt x="277" y="572"/>
                    </a:moveTo>
                    <a:lnTo>
                      <a:pt x="289" y="534"/>
                    </a:lnTo>
                    <a:lnTo>
                      <a:pt x="270" y="529"/>
                    </a:lnTo>
                    <a:lnTo>
                      <a:pt x="258" y="565"/>
                    </a:lnTo>
                    <a:lnTo>
                      <a:pt x="277" y="572"/>
                    </a:lnTo>
                    <a:moveTo>
                      <a:pt x="253" y="643"/>
                    </a:moveTo>
                    <a:lnTo>
                      <a:pt x="265" y="607"/>
                    </a:lnTo>
                    <a:lnTo>
                      <a:pt x="246" y="600"/>
                    </a:lnTo>
                    <a:lnTo>
                      <a:pt x="234" y="638"/>
                    </a:lnTo>
                    <a:lnTo>
                      <a:pt x="253" y="643"/>
                    </a:lnTo>
                    <a:moveTo>
                      <a:pt x="230" y="714"/>
                    </a:moveTo>
                    <a:lnTo>
                      <a:pt x="241" y="678"/>
                    </a:lnTo>
                    <a:lnTo>
                      <a:pt x="222" y="674"/>
                    </a:lnTo>
                    <a:lnTo>
                      <a:pt x="211" y="709"/>
                    </a:lnTo>
                    <a:lnTo>
                      <a:pt x="230" y="714"/>
                    </a:lnTo>
                    <a:moveTo>
                      <a:pt x="206" y="787"/>
                    </a:moveTo>
                    <a:lnTo>
                      <a:pt x="218" y="752"/>
                    </a:lnTo>
                    <a:lnTo>
                      <a:pt x="199" y="744"/>
                    </a:lnTo>
                    <a:lnTo>
                      <a:pt x="187" y="780"/>
                    </a:lnTo>
                    <a:lnTo>
                      <a:pt x="206" y="787"/>
                    </a:lnTo>
                    <a:moveTo>
                      <a:pt x="182" y="858"/>
                    </a:moveTo>
                    <a:lnTo>
                      <a:pt x="194" y="822"/>
                    </a:lnTo>
                    <a:lnTo>
                      <a:pt x="175" y="818"/>
                    </a:lnTo>
                    <a:lnTo>
                      <a:pt x="166" y="853"/>
                    </a:lnTo>
                    <a:lnTo>
                      <a:pt x="182" y="858"/>
                    </a:lnTo>
                    <a:moveTo>
                      <a:pt x="159" y="931"/>
                    </a:moveTo>
                    <a:lnTo>
                      <a:pt x="170" y="893"/>
                    </a:lnTo>
                    <a:lnTo>
                      <a:pt x="154" y="889"/>
                    </a:lnTo>
                    <a:lnTo>
                      <a:pt x="142" y="924"/>
                    </a:lnTo>
                    <a:lnTo>
                      <a:pt x="159" y="931"/>
                    </a:lnTo>
                    <a:moveTo>
                      <a:pt x="135" y="1002"/>
                    </a:moveTo>
                    <a:lnTo>
                      <a:pt x="147" y="967"/>
                    </a:lnTo>
                    <a:lnTo>
                      <a:pt x="130" y="960"/>
                    </a:lnTo>
                    <a:lnTo>
                      <a:pt x="118" y="997"/>
                    </a:lnTo>
                    <a:lnTo>
                      <a:pt x="135" y="1002"/>
                    </a:lnTo>
                    <a:moveTo>
                      <a:pt x="111" y="1073"/>
                    </a:moveTo>
                    <a:lnTo>
                      <a:pt x="123" y="1038"/>
                    </a:lnTo>
                    <a:lnTo>
                      <a:pt x="107" y="1033"/>
                    </a:lnTo>
                    <a:lnTo>
                      <a:pt x="95" y="1068"/>
                    </a:lnTo>
                    <a:lnTo>
                      <a:pt x="111" y="1073"/>
                    </a:lnTo>
                    <a:moveTo>
                      <a:pt x="88" y="1146"/>
                    </a:moveTo>
                    <a:lnTo>
                      <a:pt x="99" y="1111"/>
                    </a:lnTo>
                    <a:lnTo>
                      <a:pt x="83" y="1104"/>
                    </a:lnTo>
                    <a:lnTo>
                      <a:pt x="71" y="1139"/>
                    </a:lnTo>
                    <a:lnTo>
                      <a:pt x="88" y="1146"/>
                    </a:lnTo>
                    <a:moveTo>
                      <a:pt x="64" y="1217"/>
                    </a:moveTo>
                    <a:lnTo>
                      <a:pt x="76" y="1182"/>
                    </a:lnTo>
                    <a:lnTo>
                      <a:pt x="59" y="1177"/>
                    </a:lnTo>
                    <a:lnTo>
                      <a:pt x="47" y="1213"/>
                    </a:lnTo>
                    <a:lnTo>
                      <a:pt x="64" y="1217"/>
                    </a:lnTo>
                    <a:moveTo>
                      <a:pt x="40" y="1291"/>
                    </a:moveTo>
                    <a:lnTo>
                      <a:pt x="52" y="1253"/>
                    </a:lnTo>
                    <a:lnTo>
                      <a:pt x="36" y="1248"/>
                    </a:lnTo>
                    <a:lnTo>
                      <a:pt x="24" y="1284"/>
                    </a:lnTo>
                    <a:lnTo>
                      <a:pt x="40" y="1291"/>
                    </a:lnTo>
                    <a:moveTo>
                      <a:pt x="17" y="1362"/>
                    </a:moveTo>
                    <a:lnTo>
                      <a:pt x="29" y="1326"/>
                    </a:lnTo>
                    <a:lnTo>
                      <a:pt x="12" y="1319"/>
                    </a:lnTo>
                    <a:lnTo>
                      <a:pt x="0" y="1357"/>
                    </a:lnTo>
                    <a:lnTo>
                      <a:pt x="17" y="1362"/>
                    </a:lnTo>
                  </a:path>
                </a:pathLst>
              </a:cu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7" name="Freeform 24"/>
              <p:cNvSpPr>
                <a:spLocks/>
              </p:cNvSpPr>
              <p:nvPr/>
            </p:nvSpPr>
            <p:spPr bwMode="auto">
              <a:xfrm>
                <a:off x="1046815" y="4042655"/>
                <a:ext cx="1801020" cy="1634544"/>
              </a:xfrm>
              <a:custGeom>
                <a:avLst/>
                <a:gdLst>
                  <a:gd name="T0" fmla="*/ 2165 w 2165"/>
                  <a:gd name="T1" fmla="*/ 1284 h 1967"/>
                  <a:gd name="T2" fmla="*/ 539 w 2165"/>
                  <a:gd name="T3" fmla="*/ 1967 h 1967"/>
                  <a:gd name="T4" fmla="*/ 0 w 2165"/>
                  <a:gd name="T5" fmla="*/ 684 h 1967"/>
                  <a:gd name="T6" fmla="*/ 1624 w 2165"/>
                  <a:gd name="T7" fmla="*/ 0 h 1967"/>
                  <a:gd name="T8" fmla="*/ 2165 w 2165"/>
                  <a:gd name="T9" fmla="*/ 1284 h 1967"/>
                </a:gdLst>
                <a:ahLst/>
                <a:cxnLst>
                  <a:cxn ang="0">
                    <a:pos x="T0" y="T1"/>
                  </a:cxn>
                  <a:cxn ang="0">
                    <a:pos x="T2" y="T3"/>
                  </a:cxn>
                  <a:cxn ang="0">
                    <a:pos x="T4" y="T5"/>
                  </a:cxn>
                  <a:cxn ang="0">
                    <a:pos x="T6" y="T7"/>
                  </a:cxn>
                  <a:cxn ang="0">
                    <a:pos x="T8" y="T9"/>
                  </a:cxn>
                </a:cxnLst>
                <a:rect l="0" t="0" r="r" b="b"/>
                <a:pathLst>
                  <a:path w="2165" h="1967">
                    <a:moveTo>
                      <a:pt x="2165" y="1284"/>
                    </a:moveTo>
                    <a:lnTo>
                      <a:pt x="539" y="1967"/>
                    </a:lnTo>
                    <a:lnTo>
                      <a:pt x="0" y="684"/>
                    </a:lnTo>
                    <a:lnTo>
                      <a:pt x="1624" y="0"/>
                    </a:lnTo>
                    <a:lnTo>
                      <a:pt x="2165" y="1284"/>
                    </a:lnTo>
                    <a:close/>
                  </a:path>
                </a:pathLst>
              </a:cu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48" name="Freeform 25"/>
              <p:cNvSpPr>
                <a:spLocks/>
              </p:cNvSpPr>
              <p:nvPr/>
            </p:nvSpPr>
            <p:spPr bwMode="auto">
              <a:xfrm>
                <a:off x="2420432" y="3986850"/>
                <a:ext cx="661032" cy="1069292"/>
              </a:xfrm>
              <a:custGeom>
                <a:avLst/>
                <a:gdLst>
                  <a:gd name="T0" fmla="*/ 661032 w 795"/>
                  <a:gd name="T1" fmla="*/ 961199 h 1286"/>
                  <a:gd name="T2" fmla="*/ 403271 w 795"/>
                  <a:gd name="T3" fmla="*/ 1069292 h 1286"/>
                  <a:gd name="T4" fmla="*/ 0 w 795"/>
                  <a:gd name="T5" fmla="*/ 108093 h 1286"/>
                  <a:gd name="T6" fmla="*/ 256098 w 795"/>
                  <a:gd name="T7" fmla="*/ 0 h 1286"/>
                  <a:gd name="T8" fmla="*/ 661032 w 795"/>
                  <a:gd name="T9" fmla="*/ 961199 h 128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95" h="1286">
                    <a:moveTo>
                      <a:pt x="795" y="1156"/>
                    </a:moveTo>
                    <a:lnTo>
                      <a:pt x="485" y="1286"/>
                    </a:lnTo>
                    <a:lnTo>
                      <a:pt x="0" y="130"/>
                    </a:lnTo>
                    <a:lnTo>
                      <a:pt x="308" y="0"/>
                    </a:lnTo>
                    <a:lnTo>
                      <a:pt x="795" y="1156"/>
                    </a:lnTo>
                    <a:close/>
                  </a:path>
                </a:pathLst>
              </a:custGeom>
              <a:solidFill>
                <a:srgbClr val="F2F2F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49" name="Freeform 26"/>
              <p:cNvSpPr>
                <a:spLocks/>
              </p:cNvSpPr>
              <p:nvPr/>
            </p:nvSpPr>
            <p:spPr bwMode="auto">
              <a:xfrm>
                <a:off x="2685676" y="3544499"/>
                <a:ext cx="572063" cy="528826"/>
              </a:xfrm>
              <a:custGeom>
                <a:avLst/>
                <a:gdLst>
                  <a:gd name="T0" fmla="*/ 0 w 291"/>
                  <a:gd name="T1" fmla="*/ 465917 h 269"/>
                  <a:gd name="T2" fmla="*/ 342058 w 291"/>
                  <a:gd name="T3" fmla="*/ 139579 h 269"/>
                  <a:gd name="T4" fmla="*/ 572063 w 291"/>
                  <a:gd name="T5" fmla="*/ 139579 h 269"/>
                  <a:gd name="T6" fmla="*/ 418727 w 291"/>
                  <a:gd name="T7" fmla="*/ 444292 h 269"/>
                  <a:gd name="T8" fmla="*/ 161200 w 291"/>
                  <a:gd name="T9" fmla="*/ 528826 h 269"/>
                  <a:gd name="T10" fmla="*/ 0 w 291"/>
                  <a:gd name="T11" fmla="*/ 465917 h 2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91" h="269">
                    <a:moveTo>
                      <a:pt x="0" y="237"/>
                    </a:moveTo>
                    <a:cubicBezTo>
                      <a:pt x="0" y="237"/>
                      <a:pt x="147" y="142"/>
                      <a:pt x="174" y="71"/>
                    </a:cubicBezTo>
                    <a:cubicBezTo>
                      <a:pt x="201" y="0"/>
                      <a:pt x="291" y="55"/>
                      <a:pt x="291" y="71"/>
                    </a:cubicBezTo>
                    <a:cubicBezTo>
                      <a:pt x="291" y="87"/>
                      <a:pt x="235" y="206"/>
                      <a:pt x="213" y="226"/>
                    </a:cubicBezTo>
                    <a:cubicBezTo>
                      <a:pt x="191" y="245"/>
                      <a:pt x="82" y="269"/>
                      <a:pt x="82" y="269"/>
                    </a:cubicBezTo>
                    <a:lnTo>
                      <a:pt x="0" y="237"/>
                    </a:lnTo>
                    <a:close/>
                  </a:path>
                </a:pathLst>
              </a:custGeom>
              <a:solidFill>
                <a:srgbClr val="F3D2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0" name="Freeform 27"/>
              <p:cNvSpPr>
                <a:spLocks/>
              </p:cNvSpPr>
              <p:nvPr/>
            </p:nvSpPr>
            <p:spPr bwMode="auto">
              <a:xfrm>
                <a:off x="2685676" y="3047270"/>
                <a:ext cx="2188474" cy="1877498"/>
              </a:xfrm>
              <a:custGeom>
                <a:avLst/>
                <a:gdLst>
                  <a:gd name="T0" fmla="*/ 2139317 w 1113"/>
                  <a:gd name="T1" fmla="*/ 1034098 h 955"/>
                  <a:gd name="T2" fmla="*/ 1793251 w 1113"/>
                  <a:gd name="T3" fmla="*/ 210358 h 955"/>
                  <a:gd name="T4" fmla="*/ 314605 w 1113"/>
                  <a:gd name="T5" fmla="*/ 831604 h 955"/>
                  <a:gd name="T6" fmla="*/ 0 w 1113"/>
                  <a:gd name="T7" fmla="*/ 963324 h 955"/>
                  <a:gd name="T8" fmla="*/ 385392 w 1113"/>
                  <a:gd name="T9" fmla="*/ 1877498 h 955"/>
                  <a:gd name="T10" fmla="*/ 699997 w 1113"/>
                  <a:gd name="T11" fmla="*/ 1745778 h 955"/>
                  <a:gd name="T12" fmla="*/ 1791285 w 1113"/>
                  <a:gd name="T13" fmla="*/ 1464645 h 955"/>
                  <a:gd name="T14" fmla="*/ 2139317 w 1113"/>
                  <a:gd name="T15" fmla="*/ 1034098 h 95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13" h="955">
                    <a:moveTo>
                      <a:pt x="1088" y="526"/>
                    </a:moveTo>
                    <a:cubicBezTo>
                      <a:pt x="912" y="107"/>
                      <a:pt x="912" y="107"/>
                      <a:pt x="912" y="107"/>
                    </a:cubicBezTo>
                    <a:cubicBezTo>
                      <a:pt x="912" y="107"/>
                      <a:pt x="521" y="0"/>
                      <a:pt x="160" y="423"/>
                    </a:cubicBezTo>
                    <a:cubicBezTo>
                      <a:pt x="0" y="490"/>
                      <a:pt x="0" y="490"/>
                      <a:pt x="0" y="490"/>
                    </a:cubicBezTo>
                    <a:cubicBezTo>
                      <a:pt x="196" y="955"/>
                      <a:pt x="196" y="955"/>
                      <a:pt x="196" y="955"/>
                    </a:cubicBezTo>
                    <a:cubicBezTo>
                      <a:pt x="356" y="888"/>
                      <a:pt x="356" y="888"/>
                      <a:pt x="356" y="888"/>
                    </a:cubicBezTo>
                    <a:cubicBezTo>
                      <a:pt x="356" y="888"/>
                      <a:pt x="709" y="886"/>
                      <a:pt x="911" y="745"/>
                    </a:cubicBezTo>
                    <a:cubicBezTo>
                      <a:pt x="1113" y="603"/>
                      <a:pt x="1088" y="526"/>
                      <a:pt x="1088" y="526"/>
                    </a:cubicBezTo>
                  </a:path>
                </a:pathLst>
              </a:custGeom>
              <a:solidFill>
                <a:srgbClr val="F3D2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1" name="Freeform 28"/>
              <p:cNvSpPr>
                <a:spLocks/>
              </p:cNvSpPr>
              <p:nvPr/>
            </p:nvSpPr>
            <p:spPr bwMode="auto">
              <a:xfrm>
                <a:off x="3830634" y="3230197"/>
                <a:ext cx="809868" cy="532983"/>
              </a:xfrm>
              <a:custGeom>
                <a:avLst/>
                <a:gdLst>
                  <a:gd name="T0" fmla="*/ 699789 w 412"/>
                  <a:gd name="T1" fmla="*/ 302876 h 271"/>
                  <a:gd name="T2" fmla="*/ 226055 w 412"/>
                  <a:gd name="T3" fmla="*/ 501515 h 271"/>
                  <a:gd name="T4" fmla="*/ 31451 w 412"/>
                  <a:gd name="T5" fmla="*/ 422846 h 271"/>
                  <a:gd name="T6" fmla="*/ 112045 w 412"/>
                  <a:gd name="T7" fmla="*/ 230107 h 271"/>
                  <a:gd name="T8" fmla="*/ 583813 w 412"/>
                  <a:gd name="T9" fmla="*/ 31468 h 271"/>
                  <a:gd name="T10" fmla="*/ 778417 w 412"/>
                  <a:gd name="T11" fmla="*/ 110137 h 271"/>
                  <a:gd name="T12" fmla="*/ 699789 w 412"/>
                  <a:gd name="T13" fmla="*/ 302876 h 27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2" h="271">
                    <a:moveTo>
                      <a:pt x="356" y="154"/>
                    </a:moveTo>
                    <a:cubicBezTo>
                      <a:pt x="115" y="255"/>
                      <a:pt x="115" y="255"/>
                      <a:pt x="115" y="255"/>
                    </a:cubicBezTo>
                    <a:cubicBezTo>
                      <a:pt x="77" y="271"/>
                      <a:pt x="32" y="253"/>
                      <a:pt x="16" y="215"/>
                    </a:cubicBezTo>
                    <a:cubicBezTo>
                      <a:pt x="0" y="177"/>
                      <a:pt x="19" y="133"/>
                      <a:pt x="57" y="117"/>
                    </a:cubicBezTo>
                    <a:cubicBezTo>
                      <a:pt x="297" y="16"/>
                      <a:pt x="297" y="16"/>
                      <a:pt x="297" y="16"/>
                    </a:cubicBezTo>
                    <a:cubicBezTo>
                      <a:pt x="335" y="0"/>
                      <a:pt x="380" y="18"/>
                      <a:pt x="396" y="56"/>
                    </a:cubicBezTo>
                    <a:cubicBezTo>
                      <a:pt x="412" y="94"/>
                      <a:pt x="394" y="138"/>
                      <a:pt x="356" y="154"/>
                    </a:cubicBezTo>
                    <a:close/>
                  </a:path>
                </a:pathLst>
              </a:custGeom>
              <a:solidFill>
                <a:srgbClr val="F3D2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2" name="Freeform 29"/>
              <p:cNvSpPr>
                <a:spLocks/>
              </p:cNvSpPr>
              <p:nvPr/>
            </p:nvSpPr>
            <p:spPr bwMode="auto">
              <a:xfrm>
                <a:off x="3934570" y="3473822"/>
                <a:ext cx="808205" cy="534646"/>
              </a:xfrm>
              <a:custGeom>
                <a:avLst/>
                <a:gdLst>
                  <a:gd name="T0" fmla="*/ 698085 w 411"/>
                  <a:gd name="T1" fmla="*/ 304670 h 272"/>
                  <a:gd name="T2" fmla="*/ 224174 w 411"/>
                  <a:gd name="T3" fmla="*/ 503196 h 272"/>
                  <a:gd name="T4" fmla="*/ 31463 w 411"/>
                  <a:gd name="T5" fmla="*/ 424572 h 272"/>
                  <a:gd name="T6" fmla="*/ 110120 w 411"/>
                  <a:gd name="T7" fmla="*/ 231942 h 272"/>
                  <a:gd name="T8" fmla="*/ 584031 w 411"/>
                  <a:gd name="T9" fmla="*/ 31450 h 272"/>
                  <a:gd name="T10" fmla="*/ 776742 w 411"/>
                  <a:gd name="T11" fmla="*/ 110074 h 272"/>
                  <a:gd name="T12" fmla="*/ 698085 w 411"/>
                  <a:gd name="T13" fmla="*/ 304670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5"/>
                    </a:moveTo>
                    <a:cubicBezTo>
                      <a:pt x="114" y="256"/>
                      <a:pt x="114" y="256"/>
                      <a:pt x="114" y="256"/>
                    </a:cubicBezTo>
                    <a:cubicBezTo>
                      <a:pt x="76" y="272"/>
                      <a:pt x="32" y="254"/>
                      <a:pt x="16" y="216"/>
                    </a:cubicBezTo>
                    <a:cubicBezTo>
                      <a:pt x="0" y="178"/>
                      <a:pt x="18" y="134"/>
                      <a:pt x="56" y="118"/>
                    </a:cubicBezTo>
                    <a:cubicBezTo>
                      <a:pt x="297" y="16"/>
                      <a:pt x="297" y="16"/>
                      <a:pt x="297" y="16"/>
                    </a:cubicBezTo>
                    <a:cubicBezTo>
                      <a:pt x="335" y="0"/>
                      <a:pt x="379" y="18"/>
                      <a:pt x="395" y="56"/>
                    </a:cubicBezTo>
                    <a:cubicBezTo>
                      <a:pt x="411" y="94"/>
                      <a:pt x="393" y="139"/>
                      <a:pt x="355" y="155"/>
                    </a:cubicBezTo>
                    <a:close/>
                  </a:path>
                </a:pathLst>
              </a:custGeom>
              <a:solidFill>
                <a:srgbClr val="F3D2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3" name="Freeform 30"/>
              <p:cNvSpPr>
                <a:spLocks/>
              </p:cNvSpPr>
              <p:nvPr/>
            </p:nvSpPr>
            <p:spPr bwMode="auto">
              <a:xfrm>
                <a:off x="4032685" y="3705807"/>
                <a:ext cx="808205" cy="534646"/>
              </a:xfrm>
              <a:custGeom>
                <a:avLst/>
                <a:gdLst>
                  <a:gd name="T0" fmla="*/ 698085 w 411"/>
                  <a:gd name="T1" fmla="*/ 302704 h 272"/>
                  <a:gd name="T2" fmla="*/ 224174 w 411"/>
                  <a:gd name="T3" fmla="*/ 503196 h 272"/>
                  <a:gd name="T4" fmla="*/ 31463 w 411"/>
                  <a:gd name="T5" fmla="*/ 424572 h 272"/>
                  <a:gd name="T6" fmla="*/ 110120 w 411"/>
                  <a:gd name="T7" fmla="*/ 229976 h 272"/>
                  <a:gd name="T8" fmla="*/ 582065 w 411"/>
                  <a:gd name="T9" fmla="*/ 31450 h 272"/>
                  <a:gd name="T10" fmla="*/ 776742 w 411"/>
                  <a:gd name="T11" fmla="*/ 110074 h 272"/>
                  <a:gd name="T12" fmla="*/ 698085 w 411"/>
                  <a:gd name="T13" fmla="*/ 302704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4"/>
                    </a:moveTo>
                    <a:cubicBezTo>
                      <a:pt x="114" y="256"/>
                      <a:pt x="114" y="256"/>
                      <a:pt x="114" y="256"/>
                    </a:cubicBezTo>
                    <a:cubicBezTo>
                      <a:pt x="76" y="272"/>
                      <a:pt x="32" y="254"/>
                      <a:pt x="16" y="216"/>
                    </a:cubicBezTo>
                    <a:cubicBezTo>
                      <a:pt x="0" y="178"/>
                      <a:pt x="18" y="133"/>
                      <a:pt x="56" y="117"/>
                    </a:cubicBezTo>
                    <a:cubicBezTo>
                      <a:pt x="296" y="16"/>
                      <a:pt x="296" y="16"/>
                      <a:pt x="296" y="16"/>
                    </a:cubicBezTo>
                    <a:cubicBezTo>
                      <a:pt x="334" y="0"/>
                      <a:pt x="379" y="18"/>
                      <a:pt x="395" y="56"/>
                    </a:cubicBezTo>
                    <a:cubicBezTo>
                      <a:pt x="411" y="94"/>
                      <a:pt x="393" y="138"/>
                      <a:pt x="355" y="154"/>
                    </a:cubicBezTo>
                    <a:close/>
                  </a:path>
                </a:pathLst>
              </a:custGeom>
              <a:solidFill>
                <a:srgbClr val="F3D2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4" name="Freeform 31"/>
              <p:cNvSpPr>
                <a:spLocks/>
              </p:cNvSpPr>
              <p:nvPr/>
            </p:nvSpPr>
            <p:spPr bwMode="auto">
              <a:xfrm>
                <a:off x="4129138" y="3937792"/>
                <a:ext cx="808205" cy="534646"/>
              </a:xfrm>
              <a:custGeom>
                <a:avLst/>
                <a:gdLst>
                  <a:gd name="T0" fmla="*/ 698085 w 411"/>
                  <a:gd name="T1" fmla="*/ 302704 h 272"/>
                  <a:gd name="T2" fmla="*/ 224174 w 411"/>
                  <a:gd name="T3" fmla="*/ 503196 h 272"/>
                  <a:gd name="T4" fmla="*/ 31463 w 411"/>
                  <a:gd name="T5" fmla="*/ 422606 h 272"/>
                  <a:gd name="T6" fmla="*/ 110120 w 411"/>
                  <a:gd name="T7" fmla="*/ 229976 h 272"/>
                  <a:gd name="T8" fmla="*/ 584031 w 411"/>
                  <a:gd name="T9" fmla="*/ 31450 h 272"/>
                  <a:gd name="T10" fmla="*/ 776742 w 411"/>
                  <a:gd name="T11" fmla="*/ 110074 h 272"/>
                  <a:gd name="T12" fmla="*/ 698085 w 411"/>
                  <a:gd name="T13" fmla="*/ 302704 h 27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11" h="272">
                    <a:moveTo>
                      <a:pt x="355" y="154"/>
                    </a:moveTo>
                    <a:cubicBezTo>
                      <a:pt x="114" y="256"/>
                      <a:pt x="114" y="256"/>
                      <a:pt x="114" y="256"/>
                    </a:cubicBezTo>
                    <a:cubicBezTo>
                      <a:pt x="76" y="272"/>
                      <a:pt x="32" y="254"/>
                      <a:pt x="16" y="215"/>
                    </a:cubicBezTo>
                    <a:cubicBezTo>
                      <a:pt x="0" y="177"/>
                      <a:pt x="18" y="133"/>
                      <a:pt x="56" y="117"/>
                    </a:cubicBezTo>
                    <a:cubicBezTo>
                      <a:pt x="297" y="16"/>
                      <a:pt x="297" y="16"/>
                      <a:pt x="297" y="16"/>
                    </a:cubicBezTo>
                    <a:cubicBezTo>
                      <a:pt x="335" y="0"/>
                      <a:pt x="379" y="18"/>
                      <a:pt x="395" y="56"/>
                    </a:cubicBezTo>
                    <a:cubicBezTo>
                      <a:pt x="411" y="94"/>
                      <a:pt x="393" y="138"/>
                      <a:pt x="355" y="154"/>
                    </a:cubicBezTo>
                    <a:close/>
                  </a:path>
                </a:pathLst>
              </a:custGeom>
              <a:solidFill>
                <a:srgbClr val="F3D2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5" name="Freeform 32"/>
              <p:cNvSpPr>
                <a:spLocks/>
              </p:cNvSpPr>
              <p:nvPr/>
            </p:nvSpPr>
            <p:spPr bwMode="auto">
              <a:xfrm>
                <a:off x="3413227" y="4028424"/>
                <a:ext cx="253604" cy="321785"/>
              </a:xfrm>
              <a:custGeom>
                <a:avLst/>
                <a:gdLst>
                  <a:gd name="T0" fmla="*/ 200524 w 129"/>
                  <a:gd name="T1" fmla="*/ 0 h 164"/>
                  <a:gd name="T2" fmla="*/ 0 w 129"/>
                  <a:gd name="T3" fmla="*/ 321785 h 164"/>
                  <a:gd name="T4" fmla="*/ 253604 w 129"/>
                  <a:gd name="T5" fmla="*/ 96143 h 164"/>
                  <a:gd name="T6" fmla="*/ 200524 w 129"/>
                  <a:gd name="T7" fmla="*/ 0 h 16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29" h="164">
                    <a:moveTo>
                      <a:pt x="102" y="0"/>
                    </a:moveTo>
                    <a:cubicBezTo>
                      <a:pt x="102" y="0"/>
                      <a:pt x="107" y="116"/>
                      <a:pt x="0" y="164"/>
                    </a:cubicBezTo>
                    <a:cubicBezTo>
                      <a:pt x="0" y="164"/>
                      <a:pt x="89" y="157"/>
                      <a:pt x="129" y="49"/>
                    </a:cubicBezTo>
                    <a:cubicBezTo>
                      <a:pt x="102" y="0"/>
                      <a:pt x="102" y="0"/>
                      <a:pt x="102" y="0"/>
                    </a:cubicBezTo>
                  </a:path>
                </a:pathLst>
              </a:custGeom>
              <a:solidFill>
                <a:srgbClr val="DDB69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6" name="Freeform 33"/>
              <p:cNvSpPr>
                <a:spLocks/>
              </p:cNvSpPr>
              <p:nvPr/>
            </p:nvSpPr>
            <p:spPr bwMode="auto">
              <a:xfrm>
                <a:off x="3651033" y="4093280"/>
                <a:ext cx="680156" cy="536309"/>
              </a:xfrm>
              <a:custGeom>
                <a:avLst/>
                <a:gdLst>
                  <a:gd name="T0" fmla="*/ 0 w 346"/>
                  <a:gd name="T1" fmla="*/ 68758 h 273"/>
                  <a:gd name="T2" fmla="*/ 601525 w 346"/>
                  <a:gd name="T3" fmla="*/ 536309 h 273"/>
                  <a:gd name="T4" fmla="*/ 646738 w 346"/>
                  <a:gd name="T5" fmla="*/ 516664 h 273"/>
                  <a:gd name="T6" fmla="*/ 0 w 346"/>
                  <a:gd name="T7" fmla="*/ 0 h 273"/>
                  <a:gd name="T8" fmla="*/ 0 w 346"/>
                  <a:gd name="T9" fmla="*/ 68758 h 27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6" h="273">
                    <a:moveTo>
                      <a:pt x="0" y="35"/>
                    </a:moveTo>
                    <a:cubicBezTo>
                      <a:pt x="0" y="35"/>
                      <a:pt x="99" y="223"/>
                      <a:pt x="306" y="273"/>
                    </a:cubicBezTo>
                    <a:cubicBezTo>
                      <a:pt x="306" y="273"/>
                      <a:pt x="312" y="271"/>
                      <a:pt x="329" y="263"/>
                    </a:cubicBezTo>
                    <a:cubicBezTo>
                      <a:pt x="346" y="256"/>
                      <a:pt x="0" y="0"/>
                      <a:pt x="0" y="0"/>
                    </a:cubicBezTo>
                    <a:lnTo>
                      <a:pt x="0" y="35"/>
                    </a:lnTo>
                    <a:close/>
                  </a:path>
                </a:pathLst>
              </a:custGeom>
              <a:solidFill>
                <a:srgbClr val="DDB69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7" name="Freeform 34"/>
              <p:cNvSpPr>
                <a:spLocks/>
              </p:cNvSpPr>
              <p:nvPr/>
            </p:nvSpPr>
            <p:spPr bwMode="auto">
              <a:xfrm>
                <a:off x="3388283" y="2296437"/>
                <a:ext cx="1493351" cy="2333153"/>
              </a:xfrm>
              <a:custGeom>
                <a:avLst/>
                <a:gdLst>
                  <a:gd name="T0" fmla="*/ 1489421 w 760"/>
                  <a:gd name="T1" fmla="*/ 141522 h 1187"/>
                  <a:gd name="T2" fmla="*/ 139510 w 760"/>
                  <a:gd name="T3" fmla="*/ 982794 h 1187"/>
                  <a:gd name="T4" fmla="*/ 982468 w 760"/>
                  <a:gd name="T5" fmla="*/ 2333153 h 1187"/>
                  <a:gd name="T6" fmla="*/ 986398 w 760"/>
                  <a:gd name="T7" fmla="*/ 2333153 h 1187"/>
                  <a:gd name="T8" fmla="*/ 1493351 w 760"/>
                  <a:gd name="T9" fmla="*/ 141522 h 1187"/>
                  <a:gd name="T10" fmla="*/ 1489421 w 760"/>
                  <a:gd name="T11" fmla="*/ 141522 h 118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60" h="1187">
                    <a:moveTo>
                      <a:pt x="758" y="72"/>
                    </a:moveTo>
                    <a:cubicBezTo>
                      <a:pt x="450" y="0"/>
                      <a:pt x="142" y="192"/>
                      <a:pt x="71" y="500"/>
                    </a:cubicBezTo>
                    <a:cubicBezTo>
                      <a:pt x="0" y="808"/>
                      <a:pt x="192" y="1116"/>
                      <a:pt x="500" y="1187"/>
                    </a:cubicBezTo>
                    <a:cubicBezTo>
                      <a:pt x="501" y="1187"/>
                      <a:pt x="501" y="1187"/>
                      <a:pt x="502" y="1187"/>
                    </a:cubicBezTo>
                    <a:cubicBezTo>
                      <a:pt x="760" y="72"/>
                      <a:pt x="760" y="72"/>
                      <a:pt x="760" y="72"/>
                    </a:cubicBezTo>
                    <a:cubicBezTo>
                      <a:pt x="759" y="72"/>
                      <a:pt x="759" y="72"/>
                      <a:pt x="758" y="72"/>
                    </a:cubicBezTo>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8" name="Freeform 35"/>
              <p:cNvSpPr>
                <a:spLocks/>
              </p:cNvSpPr>
              <p:nvPr/>
            </p:nvSpPr>
            <p:spPr bwMode="auto">
              <a:xfrm>
                <a:off x="4374426" y="2437790"/>
                <a:ext cx="1486699" cy="2329827"/>
              </a:xfrm>
              <a:custGeom>
                <a:avLst/>
                <a:gdLst>
                  <a:gd name="T0" fmla="*/ 1347075 w 756"/>
                  <a:gd name="T1" fmla="*/ 1348744 h 1185"/>
                  <a:gd name="T2" fmla="*/ 507366 w 756"/>
                  <a:gd name="T3" fmla="*/ 0 h 1185"/>
                  <a:gd name="T4" fmla="*/ 0 w 756"/>
                  <a:gd name="T5" fmla="*/ 2192200 h 1185"/>
                  <a:gd name="T6" fmla="*/ 1347075 w 756"/>
                  <a:gd name="T7" fmla="*/ 1348744 h 118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756" h="1185">
                    <a:moveTo>
                      <a:pt x="685" y="686"/>
                    </a:moveTo>
                    <a:cubicBezTo>
                      <a:pt x="756" y="379"/>
                      <a:pt x="565" y="72"/>
                      <a:pt x="258" y="0"/>
                    </a:cubicBezTo>
                    <a:cubicBezTo>
                      <a:pt x="0" y="1115"/>
                      <a:pt x="0" y="1115"/>
                      <a:pt x="0" y="1115"/>
                    </a:cubicBezTo>
                    <a:cubicBezTo>
                      <a:pt x="308" y="1185"/>
                      <a:pt x="614" y="994"/>
                      <a:pt x="685" y="686"/>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59" name="Rectangle 36"/>
              <p:cNvSpPr>
                <a:spLocks noChangeArrowheads="1"/>
              </p:cNvSpPr>
              <p:nvPr/>
            </p:nvSpPr>
            <p:spPr bwMode="auto">
              <a:xfrm>
                <a:off x="4498318" y="4093280"/>
                <a:ext cx="831" cy="831"/>
              </a:xfrm>
              <a:prstGeom prst="rect">
                <a:avLst/>
              </a:prstGeom>
              <a:solidFill>
                <a:srgbClr val="034346"/>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60" name="Freeform 37"/>
              <p:cNvSpPr>
                <a:spLocks noEditPoints="1"/>
              </p:cNvSpPr>
              <p:nvPr/>
            </p:nvSpPr>
            <p:spPr bwMode="auto">
              <a:xfrm>
                <a:off x="3387347" y="2378357"/>
                <a:ext cx="2364333" cy="2332796"/>
              </a:xfrm>
              <a:custGeom>
                <a:avLst/>
                <a:gdLst>
                  <a:gd name="T0" fmla="*/ 1128 w 1202"/>
                  <a:gd name="T1" fmla="*/ 488 h 1186"/>
                  <a:gd name="T2" fmla="*/ 1072 w 1202"/>
                  <a:gd name="T3" fmla="*/ 424 h 1186"/>
                  <a:gd name="T4" fmla="*/ 1063 w 1202"/>
                  <a:gd name="T5" fmla="*/ 469 h 1186"/>
                  <a:gd name="T6" fmla="*/ 1026 w 1202"/>
                  <a:gd name="T7" fmla="*/ 415 h 1186"/>
                  <a:gd name="T8" fmla="*/ 907 w 1202"/>
                  <a:gd name="T9" fmla="*/ 430 h 1186"/>
                  <a:gd name="T10" fmla="*/ 969 w 1202"/>
                  <a:gd name="T11" fmla="*/ 377 h 1186"/>
                  <a:gd name="T12" fmla="*/ 1083 w 1202"/>
                  <a:gd name="T13" fmla="*/ 342 h 1186"/>
                  <a:gd name="T14" fmla="*/ 1058 w 1202"/>
                  <a:gd name="T15" fmla="*/ 268 h 1186"/>
                  <a:gd name="T16" fmla="*/ 434 w 1202"/>
                  <a:gd name="T17" fmla="*/ 66 h 1186"/>
                  <a:gd name="T18" fmla="*/ 469 w 1202"/>
                  <a:gd name="T19" fmla="*/ 84 h 1186"/>
                  <a:gd name="T20" fmla="*/ 528 w 1202"/>
                  <a:gd name="T21" fmla="*/ 76 h 1186"/>
                  <a:gd name="T22" fmla="*/ 526 w 1202"/>
                  <a:gd name="T23" fmla="*/ 110 h 1186"/>
                  <a:gd name="T24" fmla="*/ 591 w 1202"/>
                  <a:gd name="T25" fmla="*/ 82 h 1186"/>
                  <a:gd name="T26" fmla="*/ 639 w 1202"/>
                  <a:gd name="T27" fmla="*/ 103 h 1186"/>
                  <a:gd name="T28" fmla="*/ 758 w 1202"/>
                  <a:gd name="T29" fmla="*/ 164 h 1186"/>
                  <a:gd name="T30" fmla="*/ 707 w 1202"/>
                  <a:gd name="T31" fmla="*/ 151 h 1186"/>
                  <a:gd name="T32" fmla="*/ 639 w 1202"/>
                  <a:gd name="T33" fmla="*/ 141 h 1186"/>
                  <a:gd name="T34" fmla="*/ 607 w 1202"/>
                  <a:gd name="T35" fmla="*/ 161 h 1186"/>
                  <a:gd name="T36" fmla="*/ 525 w 1202"/>
                  <a:gd name="T37" fmla="*/ 195 h 1186"/>
                  <a:gd name="T38" fmla="*/ 616 w 1202"/>
                  <a:gd name="T39" fmla="*/ 176 h 1186"/>
                  <a:gd name="T40" fmla="*/ 702 w 1202"/>
                  <a:gd name="T41" fmla="*/ 238 h 1186"/>
                  <a:gd name="T42" fmla="*/ 714 w 1202"/>
                  <a:gd name="T43" fmla="*/ 302 h 1186"/>
                  <a:gd name="T44" fmla="*/ 676 w 1202"/>
                  <a:gd name="T45" fmla="*/ 286 h 1186"/>
                  <a:gd name="T46" fmla="*/ 657 w 1202"/>
                  <a:gd name="T47" fmla="*/ 275 h 1186"/>
                  <a:gd name="T48" fmla="*/ 629 w 1202"/>
                  <a:gd name="T49" fmla="*/ 257 h 1186"/>
                  <a:gd name="T50" fmla="*/ 626 w 1202"/>
                  <a:gd name="T51" fmla="*/ 289 h 1186"/>
                  <a:gd name="T52" fmla="*/ 503 w 1202"/>
                  <a:gd name="T53" fmla="*/ 339 h 1186"/>
                  <a:gd name="T54" fmla="*/ 414 w 1202"/>
                  <a:gd name="T55" fmla="*/ 380 h 1186"/>
                  <a:gd name="T56" fmla="*/ 308 w 1202"/>
                  <a:gd name="T57" fmla="*/ 451 h 1186"/>
                  <a:gd name="T58" fmla="*/ 405 w 1202"/>
                  <a:gd name="T59" fmla="*/ 551 h 1186"/>
                  <a:gd name="T60" fmla="*/ 535 w 1202"/>
                  <a:gd name="T61" fmla="*/ 569 h 1186"/>
                  <a:gd name="T62" fmla="*/ 622 w 1202"/>
                  <a:gd name="T63" fmla="*/ 692 h 1186"/>
                  <a:gd name="T64" fmla="*/ 638 w 1202"/>
                  <a:gd name="T65" fmla="*/ 852 h 1186"/>
                  <a:gd name="T66" fmla="*/ 555 w 1202"/>
                  <a:gd name="T67" fmla="*/ 917 h 1186"/>
                  <a:gd name="T68" fmla="*/ 456 w 1202"/>
                  <a:gd name="T69" fmla="*/ 986 h 1186"/>
                  <a:gd name="T70" fmla="*/ 446 w 1202"/>
                  <a:gd name="T71" fmla="*/ 1047 h 1186"/>
                  <a:gd name="T72" fmla="*/ 382 w 1202"/>
                  <a:gd name="T73" fmla="*/ 996 h 1186"/>
                  <a:gd name="T74" fmla="*/ 382 w 1202"/>
                  <a:gd name="T75" fmla="*/ 747 h 1186"/>
                  <a:gd name="T76" fmla="*/ 388 w 1202"/>
                  <a:gd name="T77" fmla="*/ 594 h 1186"/>
                  <a:gd name="T78" fmla="*/ 294 w 1202"/>
                  <a:gd name="T79" fmla="*/ 468 h 1186"/>
                  <a:gd name="T80" fmla="*/ 205 w 1202"/>
                  <a:gd name="T81" fmla="*/ 346 h 1186"/>
                  <a:gd name="T82" fmla="*/ 183 w 1202"/>
                  <a:gd name="T83" fmla="*/ 385 h 1186"/>
                  <a:gd name="T84" fmla="*/ 501 w 1202"/>
                  <a:gd name="T85" fmla="*/ 1146 h 1186"/>
                  <a:gd name="T86" fmla="*/ 968 w 1202"/>
                  <a:gd name="T87" fmla="*/ 920 h 1186"/>
                  <a:gd name="T88" fmla="*/ 946 w 1202"/>
                  <a:gd name="T89" fmla="*/ 710 h 1186"/>
                  <a:gd name="T90" fmla="*/ 830 w 1202"/>
                  <a:gd name="T91" fmla="*/ 685 h 1186"/>
                  <a:gd name="T92" fmla="*/ 806 w 1202"/>
                  <a:gd name="T93" fmla="*/ 523 h 1186"/>
                  <a:gd name="T94" fmla="*/ 978 w 1202"/>
                  <a:gd name="T95" fmla="*/ 455 h 1186"/>
                  <a:gd name="T96" fmla="*/ 1102 w 1202"/>
                  <a:gd name="T97" fmla="*/ 515 h 1186"/>
                  <a:gd name="T98" fmla="*/ 970 w 1202"/>
                  <a:gd name="T99" fmla="*/ 286 h 1186"/>
                  <a:gd name="T100" fmla="*/ 1018 w 1202"/>
                  <a:gd name="T101" fmla="*/ 337 h 1186"/>
                  <a:gd name="T102" fmla="*/ 986 w 1202"/>
                  <a:gd name="T103" fmla="*/ 313 h 1186"/>
                  <a:gd name="T104" fmla="*/ 963 w 1202"/>
                  <a:gd name="T105" fmla="*/ 298 h 1186"/>
                  <a:gd name="T106" fmla="*/ 627 w 1202"/>
                  <a:gd name="T107" fmla="*/ 301 h 1186"/>
                  <a:gd name="T108" fmla="*/ 649 w 1202"/>
                  <a:gd name="T109" fmla="*/ 306 h 1186"/>
                  <a:gd name="T110" fmla="*/ 627 w 1202"/>
                  <a:gd name="T111" fmla="*/ 301 h 1186"/>
                  <a:gd name="T112" fmla="*/ 601 w 1202"/>
                  <a:gd name="T113" fmla="*/ 310 h 1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202" h="1186">
                    <a:moveTo>
                      <a:pt x="1197" y="506"/>
                    </a:moveTo>
                    <a:cubicBezTo>
                      <a:pt x="1168" y="499"/>
                      <a:pt x="1168" y="499"/>
                      <a:pt x="1168" y="499"/>
                    </a:cubicBezTo>
                    <a:cubicBezTo>
                      <a:pt x="1157" y="480"/>
                      <a:pt x="1157" y="480"/>
                      <a:pt x="1157" y="480"/>
                    </a:cubicBezTo>
                    <a:cubicBezTo>
                      <a:pt x="1160" y="454"/>
                      <a:pt x="1160" y="454"/>
                      <a:pt x="1160" y="454"/>
                    </a:cubicBezTo>
                    <a:cubicBezTo>
                      <a:pt x="1144" y="458"/>
                      <a:pt x="1144" y="458"/>
                      <a:pt x="1144" y="458"/>
                    </a:cubicBezTo>
                    <a:cubicBezTo>
                      <a:pt x="1128" y="488"/>
                      <a:pt x="1128" y="488"/>
                      <a:pt x="1128" y="488"/>
                    </a:cubicBezTo>
                    <a:cubicBezTo>
                      <a:pt x="1112" y="460"/>
                      <a:pt x="1112" y="460"/>
                      <a:pt x="1112" y="460"/>
                    </a:cubicBezTo>
                    <a:cubicBezTo>
                      <a:pt x="1116" y="438"/>
                      <a:pt x="1116" y="438"/>
                      <a:pt x="1116" y="438"/>
                    </a:cubicBezTo>
                    <a:cubicBezTo>
                      <a:pt x="1099" y="415"/>
                      <a:pt x="1099" y="415"/>
                      <a:pt x="1099" y="415"/>
                    </a:cubicBezTo>
                    <a:cubicBezTo>
                      <a:pt x="1093" y="406"/>
                      <a:pt x="1093" y="406"/>
                      <a:pt x="1093" y="406"/>
                    </a:cubicBezTo>
                    <a:cubicBezTo>
                      <a:pt x="1069" y="400"/>
                      <a:pt x="1069" y="400"/>
                      <a:pt x="1069" y="400"/>
                    </a:cubicBezTo>
                    <a:cubicBezTo>
                      <a:pt x="1072" y="424"/>
                      <a:pt x="1072" y="424"/>
                      <a:pt x="1072" y="424"/>
                    </a:cubicBezTo>
                    <a:cubicBezTo>
                      <a:pt x="1097" y="446"/>
                      <a:pt x="1097" y="446"/>
                      <a:pt x="1097" y="446"/>
                    </a:cubicBezTo>
                    <a:cubicBezTo>
                      <a:pt x="1101" y="453"/>
                      <a:pt x="1101" y="453"/>
                      <a:pt x="1101" y="453"/>
                    </a:cubicBezTo>
                    <a:cubicBezTo>
                      <a:pt x="1094" y="455"/>
                      <a:pt x="1094" y="455"/>
                      <a:pt x="1094" y="455"/>
                    </a:cubicBezTo>
                    <a:cubicBezTo>
                      <a:pt x="1090" y="472"/>
                      <a:pt x="1090" y="472"/>
                      <a:pt x="1090" y="472"/>
                    </a:cubicBezTo>
                    <a:cubicBezTo>
                      <a:pt x="1075" y="474"/>
                      <a:pt x="1075" y="474"/>
                      <a:pt x="1075" y="474"/>
                    </a:cubicBezTo>
                    <a:cubicBezTo>
                      <a:pt x="1063" y="469"/>
                      <a:pt x="1063" y="469"/>
                      <a:pt x="1063" y="469"/>
                    </a:cubicBezTo>
                    <a:cubicBezTo>
                      <a:pt x="1058" y="457"/>
                      <a:pt x="1058" y="457"/>
                      <a:pt x="1058" y="457"/>
                    </a:cubicBezTo>
                    <a:cubicBezTo>
                      <a:pt x="1078" y="462"/>
                      <a:pt x="1078" y="462"/>
                      <a:pt x="1078" y="462"/>
                    </a:cubicBezTo>
                    <a:cubicBezTo>
                      <a:pt x="1085" y="456"/>
                      <a:pt x="1085" y="456"/>
                      <a:pt x="1085" y="456"/>
                    </a:cubicBezTo>
                    <a:cubicBezTo>
                      <a:pt x="1048" y="417"/>
                      <a:pt x="1048" y="417"/>
                      <a:pt x="1048" y="417"/>
                    </a:cubicBezTo>
                    <a:cubicBezTo>
                      <a:pt x="1047" y="403"/>
                      <a:pt x="1047" y="403"/>
                      <a:pt x="1047" y="403"/>
                    </a:cubicBezTo>
                    <a:cubicBezTo>
                      <a:pt x="1026" y="415"/>
                      <a:pt x="1026" y="415"/>
                      <a:pt x="1026" y="415"/>
                    </a:cubicBezTo>
                    <a:cubicBezTo>
                      <a:pt x="1009" y="407"/>
                      <a:pt x="1009" y="407"/>
                      <a:pt x="1009" y="407"/>
                    </a:cubicBezTo>
                    <a:cubicBezTo>
                      <a:pt x="973" y="437"/>
                      <a:pt x="973" y="437"/>
                      <a:pt x="973" y="437"/>
                    </a:cubicBezTo>
                    <a:cubicBezTo>
                      <a:pt x="965" y="449"/>
                      <a:pt x="965" y="449"/>
                      <a:pt x="965" y="449"/>
                    </a:cubicBezTo>
                    <a:cubicBezTo>
                      <a:pt x="947" y="447"/>
                      <a:pt x="947" y="447"/>
                      <a:pt x="947" y="447"/>
                    </a:cubicBezTo>
                    <a:cubicBezTo>
                      <a:pt x="921" y="441"/>
                      <a:pt x="921" y="441"/>
                      <a:pt x="921" y="441"/>
                    </a:cubicBezTo>
                    <a:cubicBezTo>
                      <a:pt x="907" y="430"/>
                      <a:pt x="907" y="430"/>
                      <a:pt x="907" y="430"/>
                    </a:cubicBezTo>
                    <a:cubicBezTo>
                      <a:pt x="910" y="399"/>
                      <a:pt x="910" y="399"/>
                      <a:pt x="910" y="399"/>
                    </a:cubicBezTo>
                    <a:cubicBezTo>
                      <a:pt x="919" y="385"/>
                      <a:pt x="919" y="385"/>
                      <a:pt x="919" y="385"/>
                    </a:cubicBezTo>
                    <a:cubicBezTo>
                      <a:pt x="946" y="385"/>
                      <a:pt x="946" y="385"/>
                      <a:pt x="946" y="385"/>
                    </a:cubicBezTo>
                    <a:cubicBezTo>
                      <a:pt x="974" y="398"/>
                      <a:pt x="974" y="398"/>
                      <a:pt x="974" y="398"/>
                    </a:cubicBezTo>
                    <a:cubicBezTo>
                      <a:pt x="981" y="383"/>
                      <a:pt x="981" y="383"/>
                      <a:pt x="981" y="383"/>
                    </a:cubicBezTo>
                    <a:cubicBezTo>
                      <a:pt x="969" y="377"/>
                      <a:pt x="969" y="377"/>
                      <a:pt x="969" y="377"/>
                    </a:cubicBezTo>
                    <a:cubicBezTo>
                      <a:pt x="979" y="353"/>
                      <a:pt x="979" y="353"/>
                      <a:pt x="979" y="353"/>
                    </a:cubicBezTo>
                    <a:cubicBezTo>
                      <a:pt x="1009" y="355"/>
                      <a:pt x="1009" y="355"/>
                      <a:pt x="1009" y="355"/>
                    </a:cubicBezTo>
                    <a:cubicBezTo>
                      <a:pt x="1036" y="332"/>
                      <a:pt x="1036" y="332"/>
                      <a:pt x="1036" y="332"/>
                    </a:cubicBezTo>
                    <a:cubicBezTo>
                      <a:pt x="1058" y="333"/>
                      <a:pt x="1058" y="333"/>
                      <a:pt x="1058" y="333"/>
                    </a:cubicBezTo>
                    <a:cubicBezTo>
                      <a:pt x="1076" y="340"/>
                      <a:pt x="1076" y="340"/>
                      <a:pt x="1076" y="340"/>
                    </a:cubicBezTo>
                    <a:cubicBezTo>
                      <a:pt x="1083" y="342"/>
                      <a:pt x="1083" y="342"/>
                      <a:pt x="1083" y="342"/>
                    </a:cubicBezTo>
                    <a:cubicBezTo>
                      <a:pt x="1085" y="314"/>
                      <a:pt x="1085" y="314"/>
                      <a:pt x="1085" y="314"/>
                    </a:cubicBezTo>
                    <a:cubicBezTo>
                      <a:pt x="1060" y="318"/>
                      <a:pt x="1060" y="318"/>
                      <a:pt x="1060" y="318"/>
                    </a:cubicBezTo>
                    <a:cubicBezTo>
                      <a:pt x="1057" y="296"/>
                      <a:pt x="1057" y="296"/>
                      <a:pt x="1057" y="296"/>
                    </a:cubicBezTo>
                    <a:cubicBezTo>
                      <a:pt x="1044" y="291"/>
                      <a:pt x="1044" y="291"/>
                      <a:pt x="1044" y="291"/>
                    </a:cubicBezTo>
                    <a:cubicBezTo>
                      <a:pt x="1045" y="277"/>
                      <a:pt x="1045" y="277"/>
                      <a:pt x="1045" y="277"/>
                    </a:cubicBezTo>
                    <a:cubicBezTo>
                      <a:pt x="1058" y="268"/>
                      <a:pt x="1058" y="268"/>
                      <a:pt x="1058" y="268"/>
                    </a:cubicBezTo>
                    <a:cubicBezTo>
                      <a:pt x="1086" y="263"/>
                      <a:pt x="1086" y="263"/>
                      <a:pt x="1086" y="263"/>
                    </a:cubicBezTo>
                    <a:cubicBezTo>
                      <a:pt x="1096" y="253"/>
                      <a:pt x="1096" y="253"/>
                      <a:pt x="1096" y="253"/>
                    </a:cubicBezTo>
                    <a:cubicBezTo>
                      <a:pt x="1017" y="144"/>
                      <a:pt x="901" y="61"/>
                      <a:pt x="760" y="28"/>
                    </a:cubicBezTo>
                    <a:cubicBezTo>
                      <a:pt x="760" y="28"/>
                      <a:pt x="759" y="28"/>
                      <a:pt x="759" y="28"/>
                    </a:cubicBezTo>
                    <a:cubicBezTo>
                      <a:pt x="636" y="0"/>
                      <a:pt x="514" y="13"/>
                      <a:pt x="406" y="59"/>
                    </a:cubicBezTo>
                    <a:cubicBezTo>
                      <a:pt x="434" y="66"/>
                      <a:pt x="434" y="66"/>
                      <a:pt x="434" y="66"/>
                    </a:cubicBezTo>
                    <a:cubicBezTo>
                      <a:pt x="445" y="75"/>
                      <a:pt x="445" y="75"/>
                      <a:pt x="445" y="75"/>
                    </a:cubicBezTo>
                    <a:cubicBezTo>
                      <a:pt x="468" y="86"/>
                      <a:pt x="468" y="86"/>
                      <a:pt x="468" y="86"/>
                    </a:cubicBezTo>
                    <a:cubicBezTo>
                      <a:pt x="467" y="96"/>
                      <a:pt x="467" y="96"/>
                      <a:pt x="467" y="96"/>
                    </a:cubicBezTo>
                    <a:cubicBezTo>
                      <a:pt x="505" y="106"/>
                      <a:pt x="505" y="106"/>
                      <a:pt x="505" y="106"/>
                    </a:cubicBezTo>
                    <a:cubicBezTo>
                      <a:pt x="502" y="93"/>
                      <a:pt x="502" y="93"/>
                      <a:pt x="502" y="93"/>
                    </a:cubicBezTo>
                    <a:cubicBezTo>
                      <a:pt x="469" y="84"/>
                      <a:pt x="469" y="84"/>
                      <a:pt x="469" y="84"/>
                    </a:cubicBezTo>
                    <a:cubicBezTo>
                      <a:pt x="479" y="78"/>
                      <a:pt x="479" y="78"/>
                      <a:pt x="479" y="78"/>
                    </a:cubicBezTo>
                    <a:cubicBezTo>
                      <a:pt x="478" y="69"/>
                      <a:pt x="478" y="69"/>
                      <a:pt x="478" y="69"/>
                    </a:cubicBezTo>
                    <a:cubicBezTo>
                      <a:pt x="448" y="62"/>
                      <a:pt x="448" y="62"/>
                      <a:pt x="448" y="62"/>
                    </a:cubicBezTo>
                    <a:cubicBezTo>
                      <a:pt x="486" y="45"/>
                      <a:pt x="486" y="45"/>
                      <a:pt x="486" y="45"/>
                    </a:cubicBezTo>
                    <a:cubicBezTo>
                      <a:pt x="518" y="52"/>
                      <a:pt x="518" y="52"/>
                      <a:pt x="518" y="52"/>
                    </a:cubicBezTo>
                    <a:cubicBezTo>
                      <a:pt x="528" y="76"/>
                      <a:pt x="528" y="76"/>
                      <a:pt x="528" y="76"/>
                    </a:cubicBezTo>
                    <a:cubicBezTo>
                      <a:pt x="553" y="83"/>
                      <a:pt x="553" y="83"/>
                      <a:pt x="553" y="83"/>
                    </a:cubicBezTo>
                    <a:cubicBezTo>
                      <a:pt x="571" y="72"/>
                      <a:pt x="571" y="72"/>
                      <a:pt x="571" y="72"/>
                    </a:cubicBezTo>
                    <a:cubicBezTo>
                      <a:pt x="581" y="80"/>
                      <a:pt x="581" y="80"/>
                      <a:pt x="581" y="80"/>
                    </a:cubicBezTo>
                    <a:cubicBezTo>
                      <a:pt x="555" y="96"/>
                      <a:pt x="555" y="96"/>
                      <a:pt x="555" y="96"/>
                    </a:cubicBezTo>
                    <a:cubicBezTo>
                      <a:pt x="555" y="96"/>
                      <a:pt x="527" y="89"/>
                      <a:pt x="528" y="90"/>
                    </a:cubicBezTo>
                    <a:cubicBezTo>
                      <a:pt x="530" y="90"/>
                      <a:pt x="526" y="110"/>
                      <a:pt x="526" y="110"/>
                    </a:cubicBezTo>
                    <a:cubicBezTo>
                      <a:pt x="561" y="117"/>
                      <a:pt x="561" y="117"/>
                      <a:pt x="561" y="117"/>
                    </a:cubicBezTo>
                    <a:cubicBezTo>
                      <a:pt x="567" y="108"/>
                      <a:pt x="567" y="108"/>
                      <a:pt x="567" y="108"/>
                    </a:cubicBezTo>
                    <a:cubicBezTo>
                      <a:pt x="591" y="112"/>
                      <a:pt x="591" y="112"/>
                      <a:pt x="591" y="112"/>
                    </a:cubicBezTo>
                    <a:cubicBezTo>
                      <a:pt x="597" y="99"/>
                      <a:pt x="597" y="99"/>
                      <a:pt x="597" y="99"/>
                    </a:cubicBezTo>
                    <a:cubicBezTo>
                      <a:pt x="583" y="94"/>
                      <a:pt x="583" y="94"/>
                      <a:pt x="583" y="94"/>
                    </a:cubicBezTo>
                    <a:cubicBezTo>
                      <a:pt x="591" y="82"/>
                      <a:pt x="591" y="82"/>
                      <a:pt x="591" y="82"/>
                    </a:cubicBezTo>
                    <a:cubicBezTo>
                      <a:pt x="602" y="81"/>
                      <a:pt x="602" y="81"/>
                      <a:pt x="602" y="81"/>
                    </a:cubicBezTo>
                    <a:cubicBezTo>
                      <a:pt x="639" y="92"/>
                      <a:pt x="639" y="92"/>
                      <a:pt x="639" y="92"/>
                    </a:cubicBezTo>
                    <a:cubicBezTo>
                      <a:pt x="614" y="106"/>
                      <a:pt x="614" y="106"/>
                      <a:pt x="614" y="106"/>
                    </a:cubicBezTo>
                    <a:cubicBezTo>
                      <a:pt x="614" y="121"/>
                      <a:pt x="614" y="121"/>
                      <a:pt x="614" y="121"/>
                    </a:cubicBezTo>
                    <a:cubicBezTo>
                      <a:pt x="635" y="129"/>
                      <a:pt x="635" y="129"/>
                      <a:pt x="635" y="129"/>
                    </a:cubicBezTo>
                    <a:cubicBezTo>
                      <a:pt x="639" y="103"/>
                      <a:pt x="639" y="103"/>
                      <a:pt x="639" y="103"/>
                    </a:cubicBezTo>
                    <a:cubicBezTo>
                      <a:pt x="662" y="97"/>
                      <a:pt x="662" y="97"/>
                      <a:pt x="662" y="97"/>
                    </a:cubicBezTo>
                    <a:cubicBezTo>
                      <a:pt x="700" y="101"/>
                      <a:pt x="700" y="101"/>
                      <a:pt x="700" y="101"/>
                    </a:cubicBezTo>
                    <a:cubicBezTo>
                      <a:pt x="737" y="129"/>
                      <a:pt x="737" y="129"/>
                      <a:pt x="737" y="129"/>
                    </a:cubicBezTo>
                    <a:cubicBezTo>
                      <a:pt x="747" y="136"/>
                      <a:pt x="747" y="136"/>
                      <a:pt x="747" y="136"/>
                    </a:cubicBezTo>
                    <a:cubicBezTo>
                      <a:pt x="742" y="156"/>
                      <a:pt x="742" y="156"/>
                      <a:pt x="742" y="156"/>
                    </a:cubicBezTo>
                    <a:cubicBezTo>
                      <a:pt x="758" y="164"/>
                      <a:pt x="758" y="164"/>
                      <a:pt x="758" y="164"/>
                    </a:cubicBezTo>
                    <a:cubicBezTo>
                      <a:pt x="746" y="178"/>
                      <a:pt x="746" y="178"/>
                      <a:pt x="746" y="178"/>
                    </a:cubicBezTo>
                    <a:cubicBezTo>
                      <a:pt x="727" y="174"/>
                      <a:pt x="727" y="174"/>
                      <a:pt x="727" y="174"/>
                    </a:cubicBezTo>
                    <a:cubicBezTo>
                      <a:pt x="722" y="173"/>
                      <a:pt x="722" y="173"/>
                      <a:pt x="722" y="173"/>
                    </a:cubicBezTo>
                    <a:cubicBezTo>
                      <a:pt x="711" y="189"/>
                      <a:pt x="711" y="189"/>
                      <a:pt x="711" y="189"/>
                    </a:cubicBezTo>
                    <a:cubicBezTo>
                      <a:pt x="660" y="164"/>
                      <a:pt x="660" y="164"/>
                      <a:pt x="660" y="164"/>
                    </a:cubicBezTo>
                    <a:cubicBezTo>
                      <a:pt x="707" y="151"/>
                      <a:pt x="707" y="151"/>
                      <a:pt x="707" y="151"/>
                    </a:cubicBezTo>
                    <a:cubicBezTo>
                      <a:pt x="694" y="134"/>
                      <a:pt x="694" y="134"/>
                      <a:pt x="694" y="134"/>
                    </a:cubicBezTo>
                    <a:cubicBezTo>
                      <a:pt x="657" y="130"/>
                      <a:pt x="657" y="130"/>
                      <a:pt x="657" y="130"/>
                    </a:cubicBezTo>
                    <a:cubicBezTo>
                      <a:pt x="653" y="132"/>
                      <a:pt x="653" y="132"/>
                      <a:pt x="653" y="132"/>
                    </a:cubicBezTo>
                    <a:cubicBezTo>
                      <a:pt x="653" y="132"/>
                      <a:pt x="653" y="132"/>
                      <a:pt x="653" y="132"/>
                    </a:cubicBezTo>
                    <a:cubicBezTo>
                      <a:pt x="652" y="133"/>
                      <a:pt x="652" y="133"/>
                      <a:pt x="652" y="133"/>
                    </a:cubicBezTo>
                    <a:cubicBezTo>
                      <a:pt x="639" y="141"/>
                      <a:pt x="639" y="141"/>
                      <a:pt x="639" y="141"/>
                    </a:cubicBezTo>
                    <a:cubicBezTo>
                      <a:pt x="621" y="139"/>
                      <a:pt x="621" y="139"/>
                      <a:pt x="621" y="139"/>
                    </a:cubicBezTo>
                    <a:cubicBezTo>
                      <a:pt x="620" y="148"/>
                      <a:pt x="620" y="148"/>
                      <a:pt x="620" y="148"/>
                    </a:cubicBezTo>
                    <a:cubicBezTo>
                      <a:pt x="626" y="152"/>
                      <a:pt x="626" y="152"/>
                      <a:pt x="626" y="152"/>
                    </a:cubicBezTo>
                    <a:cubicBezTo>
                      <a:pt x="625" y="155"/>
                      <a:pt x="625" y="155"/>
                      <a:pt x="625" y="155"/>
                    </a:cubicBezTo>
                    <a:cubicBezTo>
                      <a:pt x="610" y="153"/>
                      <a:pt x="610" y="153"/>
                      <a:pt x="610" y="153"/>
                    </a:cubicBezTo>
                    <a:cubicBezTo>
                      <a:pt x="607" y="161"/>
                      <a:pt x="607" y="161"/>
                      <a:pt x="607" y="161"/>
                    </a:cubicBezTo>
                    <a:cubicBezTo>
                      <a:pt x="594" y="159"/>
                      <a:pt x="594" y="159"/>
                      <a:pt x="594" y="159"/>
                    </a:cubicBezTo>
                    <a:cubicBezTo>
                      <a:pt x="595" y="142"/>
                      <a:pt x="595" y="142"/>
                      <a:pt x="595" y="142"/>
                    </a:cubicBezTo>
                    <a:cubicBezTo>
                      <a:pt x="569" y="144"/>
                      <a:pt x="569" y="144"/>
                      <a:pt x="569" y="144"/>
                    </a:cubicBezTo>
                    <a:cubicBezTo>
                      <a:pt x="512" y="161"/>
                      <a:pt x="512" y="161"/>
                      <a:pt x="512" y="161"/>
                    </a:cubicBezTo>
                    <a:cubicBezTo>
                      <a:pt x="513" y="183"/>
                      <a:pt x="513" y="183"/>
                      <a:pt x="513" y="183"/>
                    </a:cubicBezTo>
                    <a:cubicBezTo>
                      <a:pt x="525" y="195"/>
                      <a:pt x="525" y="195"/>
                      <a:pt x="525" y="195"/>
                    </a:cubicBezTo>
                    <a:cubicBezTo>
                      <a:pt x="552" y="206"/>
                      <a:pt x="552" y="206"/>
                      <a:pt x="552" y="206"/>
                    </a:cubicBezTo>
                    <a:cubicBezTo>
                      <a:pt x="545" y="237"/>
                      <a:pt x="545" y="237"/>
                      <a:pt x="545" y="237"/>
                    </a:cubicBezTo>
                    <a:cubicBezTo>
                      <a:pt x="558" y="238"/>
                      <a:pt x="558" y="238"/>
                      <a:pt x="558" y="238"/>
                    </a:cubicBezTo>
                    <a:cubicBezTo>
                      <a:pt x="576" y="216"/>
                      <a:pt x="576" y="216"/>
                      <a:pt x="576" y="216"/>
                    </a:cubicBezTo>
                    <a:cubicBezTo>
                      <a:pt x="607" y="214"/>
                      <a:pt x="607" y="214"/>
                      <a:pt x="607" y="214"/>
                    </a:cubicBezTo>
                    <a:cubicBezTo>
                      <a:pt x="616" y="176"/>
                      <a:pt x="616" y="176"/>
                      <a:pt x="616" y="176"/>
                    </a:cubicBezTo>
                    <a:cubicBezTo>
                      <a:pt x="635" y="167"/>
                      <a:pt x="635" y="167"/>
                      <a:pt x="635" y="167"/>
                    </a:cubicBezTo>
                    <a:cubicBezTo>
                      <a:pt x="673" y="186"/>
                      <a:pt x="673" y="186"/>
                      <a:pt x="673" y="186"/>
                    </a:cubicBezTo>
                    <a:cubicBezTo>
                      <a:pt x="664" y="210"/>
                      <a:pt x="664" y="210"/>
                      <a:pt x="664" y="210"/>
                    </a:cubicBezTo>
                    <a:cubicBezTo>
                      <a:pt x="675" y="213"/>
                      <a:pt x="675" y="213"/>
                      <a:pt x="675" y="213"/>
                    </a:cubicBezTo>
                    <a:cubicBezTo>
                      <a:pt x="708" y="205"/>
                      <a:pt x="708" y="205"/>
                      <a:pt x="708" y="205"/>
                    </a:cubicBezTo>
                    <a:cubicBezTo>
                      <a:pt x="702" y="238"/>
                      <a:pt x="702" y="238"/>
                      <a:pt x="702" y="238"/>
                    </a:cubicBezTo>
                    <a:cubicBezTo>
                      <a:pt x="710" y="247"/>
                      <a:pt x="710" y="247"/>
                      <a:pt x="710" y="247"/>
                    </a:cubicBezTo>
                    <a:cubicBezTo>
                      <a:pt x="720" y="256"/>
                      <a:pt x="720" y="256"/>
                      <a:pt x="720" y="256"/>
                    </a:cubicBezTo>
                    <a:cubicBezTo>
                      <a:pt x="714" y="276"/>
                      <a:pt x="714" y="276"/>
                      <a:pt x="714" y="276"/>
                    </a:cubicBezTo>
                    <a:cubicBezTo>
                      <a:pt x="703" y="277"/>
                      <a:pt x="703" y="277"/>
                      <a:pt x="703" y="277"/>
                    </a:cubicBezTo>
                    <a:cubicBezTo>
                      <a:pt x="700" y="290"/>
                      <a:pt x="700" y="290"/>
                      <a:pt x="700" y="290"/>
                    </a:cubicBezTo>
                    <a:cubicBezTo>
                      <a:pt x="714" y="302"/>
                      <a:pt x="714" y="302"/>
                      <a:pt x="714" y="302"/>
                    </a:cubicBezTo>
                    <a:cubicBezTo>
                      <a:pt x="711" y="315"/>
                      <a:pt x="711" y="315"/>
                      <a:pt x="711" y="315"/>
                    </a:cubicBezTo>
                    <a:cubicBezTo>
                      <a:pt x="703" y="314"/>
                      <a:pt x="703" y="314"/>
                      <a:pt x="703" y="314"/>
                    </a:cubicBezTo>
                    <a:cubicBezTo>
                      <a:pt x="703" y="313"/>
                      <a:pt x="703" y="313"/>
                      <a:pt x="703" y="313"/>
                    </a:cubicBezTo>
                    <a:cubicBezTo>
                      <a:pt x="695" y="309"/>
                      <a:pt x="695" y="309"/>
                      <a:pt x="695" y="309"/>
                    </a:cubicBezTo>
                    <a:cubicBezTo>
                      <a:pt x="675" y="297"/>
                      <a:pt x="675" y="297"/>
                      <a:pt x="675" y="297"/>
                    </a:cubicBezTo>
                    <a:cubicBezTo>
                      <a:pt x="676" y="286"/>
                      <a:pt x="676" y="286"/>
                      <a:pt x="676" y="286"/>
                    </a:cubicBezTo>
                    <a:cubicBezTo>
                      <a:pt x="676" y="286"/>
                      <a:pt x="676" y="286"/>
                      <a:pt x="676" y="286"/>
                    </a:cubicBezTo>
                    <a:cubicBezTo>
                      <a:pt x="686" y="282"/>
                      <a:pt x="686" y="282"/>
                      <a:pt x="686" y="282"/>
                    </a:cubicBezTo>
                    <a:cubicBezTo>
                      <a:pt x="688" y="273"/>
                      <a:pt x="688" y="273"/>
                      <a:pt x="688" y="273"/>
                    </a:cubicBezTo>
                    <a:cubicBezTo>
                      <a:pt x="679" y="268"/>
                      <a:pt x="679" y="268"/>
                      <a:pt x="679" y="268"/>
                    </a:cubicBezTo>
                    <a:cubicBezTo>
                      <a:pt x="675" y="276"/>
                      <a:pt x="675" y="276"/>
                      <a:pt x="675" y="276"/>
                    </a:cubicBezTo>
                    <a:cubicBezTo>
                      <a:pt x="657" y="275"/>
                      <a:pt x="657" y="275"/>
                      <a:pt x="657" y="275"/>
                    </a:cubicBezTo>
                    <a:cubicBezTo>
                      <a:pt x="655" y="274"/>
                      <a:pt x="655" y="274"/>
                      <a:pt x="655" y="274"/>
                    </a:cubicBezTo>
                    <a:cubicBezTo>
                      <a:pt x="655" y="275"/>
                      <a:pt x="655" y="275"/>
                      <a:pt x="655" y="275"/>
                    </a:cubicBezTo>
                    <a:cubicBezTo>
                      <a:pt x="649" y="274"/>
                      <a:pt x="649" y="274"/>
                      <a:pt x="649" y="274"/>
                    </a:cubicBezTo>
                    <a:cubicBezTo>
                      <a:pt x="646" y="264"/>
                      <a:pt x="646" y="264"/>
                      <a:pt x="646" y="264"/>
                    </a:cubicBezTo>
                    <a:cubicBezTo>
                      <a:pt x="641" y="260"/>
                      <a:pt x="641" y="260"/>
                      <a:pt x="641" y="260"/>
                    </a:cubicBezTo>
                    <a:cubicBezTo>
                      <a:pt x="629" y="257"/>
                      <a:pt x="629" y="257"/>
                      <a:pt x="629" y="257"/>
                    </a:cubicBezTo>
                    <a:cubicBezTo>
                      <a:pt x="623" y="260"/>
                      <a:pt x="623" y="260"/>
                      <a:pt x="623" y="260"/>
                    </a:cubicBezTo>
                    <a:cubicBezTo>
                      <a:pt x="620" y="270"/>
                      <a:pt x="620" y="270"/>
                      <a:pt x="620" y="270"/>
                    </a:cubicBezTo>
                    <a:cubicBezTo>
                      <a:pt x="630" y="276"/>
                      <a:pt x="630" y="276"/>
                      <a:pt x="630" y="276"/>
                    </a:cubicBezTo>
                    <a:cubicBezTo>
                      <a:pt x="640" y="280"/>
                      <a:pt x="640" y="280"/>
                      <a:pt x="640" y="280"/>
                    </a:cubicBezTo>
                    <a:cubicBezTo>
                      <a:pt x="637" y="281"/>
                      <a:pt x="637" y="281"/>
                      <a:pt x="637" y="281"/>
                    </a:cubicBezTo>
                    <a:cubicBezTo>
                      <a:pt x="626" y="289"/>
                      <a:pt x="626" y="289"/>
                      <a:pt x="626" y="289"/>
                    </a:cubicBezTo>
                    <a:cubicBezTo>
                      <a:pt x="623" y="283"/>
                      <a:pt x="623" y="283"/>
                      <a:pt x="623" y="283"/>
                    </a:cubicBezTo>
                    <a:cubicBezTo>
                      <a:pt x="614" y="278"/>
                      <a:pt x="614" y="278"/>
                      <a:pt x="614" y="278"/>
                    </a:cubicBezTo>
                    <a:cubicBezTo>
                      <a:pt x="584" y="296"/>
                      <a:pt x="584" y="296"/>
                      <a:pt x="584" y="296"/>
                    </a:cubicBezTo>
                    <a:cubicBezTo>
                      <a:pt x="587" y="299"/>
                      <a:pt x="587" y="299"/>
                      <a:pt x="587" y="299"/>
                    </a:cubicBezTo>
                    <a:cubicBezTo>
                      <a:pt x="545" y="311"/>
                      <a:pt x="545" y="311"/>
                      <a:pt x="545" y="311"/>
                    </a:cubicBezTo>
                    <a:cubicBezTo>
                      <a:pt x="503" y="339"/>
                      <a:pt x="503" y="339"/>
                      <a:pt x="503" y="339"/>
                    </a:cubicBezTo>
                    <a:cubicBezTo>
                      <a:pt x="497" y="354"/>
                      <a:pt x="497" y="354"/>
                      <a:pt x="497" y="354"/>
                    </a:cubicBezTo>
                    <a:cubicBezTo>
                      <a:pt x="457" y="369"/>
                      <a:pt x="457" y="369"/>
                      <a:pt x="457" y="369"/>
                    </a:cubicBezTo>
                    <a:cubicBezTo>
                      <a:pt x="436" y="382"/>
                      <a:pt x="436" y="382"/>
                      <a:pt x="436" y="382"/>
                    </a:cubicBezTo>
                    <a:cubicBezTo>
                      <a:pt x="430" y="417"/>
                      <a:pt x="430" y="417"/>
                      <a:pt x="430" y="417"/>
                    </a:cubicBezTo>
                    <a:cubicBezTo>
                      <a:pt x="409" y="400"/>
                      <a:pt x="409" y="400"/>
                      <a:pt x="409" y="400"/>
                    </a:cubicBezTo>
                    <a:cubicBezTo>
                      <a:pt x="414" y="380"/>
                      <a:pt x="414" y="380"/>
                      <a:pt x="414" y="380"/>
                    </a:cubicBezTo>
                    <a:cubicBezTo>
                      <a:pt x="348" y="365"/>
                      <a:pt x="348" y="365"/>
                      <a:pt x="348" y="365"/>
                    </a:cubicBezTo>
                    <a:cubicBezTo>
                      <a:pt x="310" y="374"/>
                      <a:pt x="310" y="374"/>
                      <a:pt x="310" y="374"/>
                    </a:cubicBezTo>
                    <a:cubicBezTo>
                      <a:pt x="288" y="398"/>
                      <a:pt x="288" y="398"/>
                      <a:pt x="288" y="398"/>
                    </a:cubicBezTo>
                    <a:cubicBezTo>
                      <a:pt x="278" y="419"/>
                      <a:pt x="278" y="419"/>
                      <a:pt x="278" y="419"/>
                    </a:cubicBezTo>
                    <a:cubicBezTo>
                      <a:pt x="282" y="442"/>
                      <a:pt x="282" y="442"/>
                      <a:pt x="282" y="442"/>
                    </a:cubicBezTo>
                    <a:cubicBezTo>
                      <a:pt x="308" y="451"/>
                      <a:pt x="308" y="451"/>
                      <a:pt x="308" y="451"/>
                    </a:cubicBezTo>
                    <a:cubicBezTo>
                      <a:pt x="358" y="433"/>
                      <a:pt x="358" y="433"/>
                      <a:pt x="358" y="433"/>
                    </a:cubicBezTo>
                    <a:cubicBezTo>
                      <a:pt x="358" y="448"/>
                      <a:pt x="358" y="448"/>
                      <a:pt x="358" y="448"/>
                    </a:cubicBezTo>
                    <a:cubicBezTo>
                      <a:pt x="339" y="469"/>
                      <a:pt x="339" y="469"/>
                      <a:pt x="339" y="469"/>
                    </a:cubicBezTo>
                    <a:cubicBezTo>
                      <a:pt x="371" y="482"/>
                      <a:pt x="371" y="482"/>
                      <a:pt x="371" y="482"/>
                    </a:cubicBezTo>
                    <a:cubicBezTo>
                      <a:pt x="362" y="533"/>
                      <a:pt x="362" y="533"/>
                      <a:pt x="362" y="533"/>
                    </a:cubicBezTo>
                    <a:cubicBezTo>
                      <a:pt x="405" y="551"/>
                      <a:pt x="405" y="551"/>
                      <a:pt x="405" y="551"/>
                    </a:cubicBezTo>
                    <a:cubicBezTo>
                      <a:pt x="441" y="525"/>
                      <a:pt x="441" y="525"/>
                      <a:pt x="441" y="525"/>
                    </a:cubicBezTo>
                    <a:cubicBezTo>
                      <a:pt x="474" y="540"/>
                      <a:pt x="474" y="540"/>
                      <a:pt x="474" y="540"/>
                    </a:cubicBezTo>
                    <a:cubicBezTo>
                      <a:pt x="482" y="559"/>
                      <a:pt x="482" y="559"/>
                      <a:pt x="482" y="559"/>
                    </a:cubicBezTo>
                    <a:cubicBezTo>
                      <a:pt x="515" y="565"/>
                      <a:pt x="515" y="565"/>
                      <a:pt x="515" y="565"/>
                    </a:cubicBezTo>
                    <a:cubicBezTo>
                      <a:pt x="519" y="556"/>
                      <a:pt x="519" y="556"/>
                      <a:pt x="519" y="556"/>
                    </a:cubicBezTo>
                    <a:cubicBezTo>
                      <a:pt x="535" y="569"/>
                      <a:pt x="535" y="569"/>
                      <a:pt x="535" y="569"/>
                    </a:cubicBezTo>
                    <a:cubicBezTo>
                      <a:pt x="548" y="605"/>
                      <a:pt x="548" y="605"/>
                      <a:pt x="548" y="605"/>
                    </a:cubicBezTo>
                    <a:cubicBezTo>
                      <a:pt x="583" y="614"/>
                      <a:pt x="583" y="614"/>
                      <a:pt x="583" y="614"/>
                    </a:cubicBezTo>
                    <a:cubicBezTo>
                      <a:pt x="591" y="640"/>
                      <a:pt x="591" y="640"/>
                      <a:pt x="591" y="640"/>
                    </a:cubicBezTo>
                    <a:cubicBezTo>
                      <a:pt x="586" y="668"/>
                      <a:pt x="586" y="668"/>
                      <a:pt x="586" y="668"/>
                    </a:cubicBezTo>
                    <a:cubicBezTo>
                      <a:pt x="609" y="683"/>
                      <a:pt x="609" y="683"/>
                      <a:pt x="609" y="683"/>
                    </a:cubicBezTo>
                    <a:cubicBezTo>
                      <a:pt x="622" y="692"/>
                      <a:pt x="622" y="692"/>
                      <a:pt x="622" y="692"/>
                    </a:cubicBezTo>
                    <a:cubicBezTo>
                      <a:pt x="671" y="704"/>
                      <a:pt x="671" y="704"/>
                      <a:pt x="671" y="704"/>
                    </a:cubicBezTo>
                    <a:cubicBezTo>
                      <a:pt x="680" y="731"/>
                      <a:pt x="680" y="731"/>
                      <a:pt x="680" y="731"/>
                    </a:cubicBezTo>
                    <a:cubicBezTo>
                      <a:pt x="700" y="743"/>
                      <a:pt x="700" y="743"/>
                      <a:pt x="700" y="743"/>
                    </a:cubicBezTo>
                    <a:cubicBezTo>
                      <a:pt x="691" y="761"/>
                      <a:pt x="691" y="761"/>
                      <a:pt x="691" y="761"/>
                    </a:cubicBezTo>
                    <a:cubicBezTo>
                      <a:pt x="660" y="786"/>
                      <a:pt x="660" y="786"/>
                      <a:pt x="660" y="786"/>
                    </a:cubicBezTo>
                    <a:cubicBezTo>
                      <a:pt x="638" y="852"/>
                      <a:pt x="638" y="852"/>
                      <a:pt x="638" y="852"/>
                    </a:cubicBezTo>
                    <a:cubicBezTo>
                      <a:pt x="612" y="864"/>
                      <a:pt x="612" y="864"/>
                      <a:pt x="612" y="864"/>
                    </a:cubicBezTo>
                    <a:cubicBezTo>
                      <a:pt x="580" y="855"/>
                      <a:pt x="580" y="855"/>
                      <a:pt x="580" y="855"/>
                    </a:cubicBezTo>
                    <a:cubicBezTo>
                      <a:pt x="565" y="872"/>
                      <a:pt x="565" y="872"/>
                      <a:pt x="565" y="872"/>
                    </a:cubicBezTo>
                    <a:cubicBezTo>
                      <a:pt x="565" y="872"/>
                      <a:pt x="565" y="872"/>
                      <a:pt x="565" y="872"/>
                    </a:cubicBezTo>
                    <a:cubicBezTo>
                      <a:pt x="565" y="908"/>
                      <a:pt x="565" y="908"/>
                      <a:pt x="565" y="908"/>
                    </a:cubicBezTo>
                    <a:cubicBezTo>
                      <a:pt x="555" y="917"/>
                      <a:pt x="555" y="917"/>
                      <a:pt x="555" y="917"/>
                    </a:cubicBezTo>
                    <a:cubicBezTo>
                      <a:pt x="520" y="945"/>
                      <a:pt x="520" y="945"/>
                      <a:pt x="520" y="945"/>
                    </a:cubicBezTo>
                    <a:cubicBezTo>
                      <a:pt x="504" y="963"/>
                      <a:pt x="504" y="963"/>
                      <a:pt x="504" y="963"/>
                    </a:cubicBezTo>
                    <a:cubicBezTo>
                      <a:pt x="467" y="971"/>
                      <a:pt x="467" y="971"/>
                      <a:pt x="467" y="971"/>
                    </a:cubicBezTo>
                    <a:cubicBezTo>
                      <a:pt x="445" y="969"/>
                      <a:pt x="445" y="969"/>
                      <a:pt x="445" y="969"/>
                    </a:cubicBezTo>
                    <a:cubicBezTo>
                      <a:pt x="442" y="978"/>
                      <a:pt x="442" y="978"/>
                      <a:pt x="442" y="978"/>
                    </a:cubicBezTo>
                    <a:cubicBezTo>
                      <a:pt x="456" y="986"/>
                      <a:pt x="456" y="986"/>
                      <a:pt x="456" y="986"/>
                    </a:cubicBezTo>
                    <a:cubicBezTo>
                      <a:pt x="452" y="996"/>
                      <a:pt x="452" y="996"/>
                      <a:pt x="452" y="996"/>
                    </a:cubicBezTo>
                    <a:cubicBezTo>
                      <a:pt x="435" y="1006"/>
                      <a:pt x="435" y="1006"/>
                      <a:pt x="435" y="1006"/>
                    </a:cubicBezTo>
                    <a:cubicBezTo>
                      <a:pt x="441" y="1018"/>
                      <a:pt x="441" y="1018"/>
                      <a:pt x="441" y="1018"/>
                    </a:cubicBezTo>
                    <a:cubicBezTo>
                      <a:pt x="457" y="1022"/>
                      <a:pt x="457" y="1022"/>
                      <a:pt x="457" y="1022"/>
                    </a:cubicBezTo>
                    <a:cubicBezTo>
                      <a:pt x="453" y="1035"/>
                      <a:pt x="453" y="1035"/>
                      <a:pt x="453" y="1035"/>
                    </a:cubicBezTo>
                    <a:cubicBezTo>
                      <a:pt x="446" y="1047"/>
                      <a:pt x="446" y="1047"/>
                      <a:pt x="446" y="1047"/>
                    </a:cubicBezTo>
                    <a:cubicBezTo>
                      <a:pt x="442" y="1056"/>
                      <a:pt x="442" y="1056"/>
                      <a:pt x="442" y="1056"/>
                    </a:cubicBezTo>
                    <a:cubicBezTo>
                      <a:pt x="462" y="1083"/>
                      <a:pt x="462" y="1083"/>
                      <a:pt x="462" y="1083"/>
                    </a:cubicBezTo>
                    <a:cubicBezTo>
                      <a:pt x="456" y="1093"/>
                      <a:pt x="456" y="1093"/>
                      <a:pt x="456" y="1093"/>
                    </a:cubicBezTo>
                    <a:cubicBezTo>
                      <a:pt x="423" y="1084"/>
                      <a:pt x="423" y="1084"/>
                      <a:pt x="423" y="1084"/>
                    </a:cubicBezTo>
                    <a:cubicBezTo>
                      <a:pt x="397" y="1048"/>
                      <a:pt x="397" y="1048"/>
                      <a:pt x="397" y="1048"/>
                    </a:cubicBezTo>
                    <a:cubicBezTo>
                      <a:pt x="382" y="996"/>
                      <a:pt x="382" y="996"/>
                      <a:pt x="382" y="996"/>
                    </a:cubicBezTo>
                    <a:cubicBezTo>
                      <a:pt x="395" y="954"/>
                      <a:pt x="395" y="954"/>
                      <a:pt x="395" y="954"/>
                    </a:cubicBezTo>
                    <a:cubicBezTo>
                      <a:pt x="382" y="923"/>
                      <a:pt x="382" y="923"/>
                      <a:pt x="382" y="923"/>
                    </a:cubicBezTo>
                    <a:cubicBezTo>
                      <a:pt x="400" y="881"/>
                      <a:pt x="400" y="881"/>
                      <a:pt x="400" y="881"/>
                    </a:cubicBezTo>
                    <a:cubicBezTo>
                      <a:pt x="389" y="875"/>
                      <a:pt x="389" y="875"/>
                      <a:pt x="389" y="875"/>
                    </a:cubicBezTo>
                    <a:cubicBezTo>
                      <a:pt x="411" y="779"/>
                      <a:pt x="411" y="779"/>
                      <a:pt x="411" y="779"/>
                    </a:cubicBezTo>
                    <a:cubicBezTo>
                      <a:pt x="411" y="779"/>
                      <a:pt x="384" y="747"/>
                      <a:pt x="382" y="747"/>
                    </a:cubicBezTo>
                    <a:cubicBezTo>
                      <a:pt x="381" y="746"/>
                      <a:pt x="366" y="739"/>
                      <a:pt x="366" y="739"/>
                    </a:cubicBezTo>
                    <a:cubicBezTo>
                      <a:pt x="367" y="720"/>
                      <a:pt x="367" y="720"/>
                      <a:pt x="367" y="720"/>
                    </a:cubicBezTo>
                    <a:cubicBezTo>
                      <a:pt x="337" y="657"/>
                      <a:pt x="337" y="657"/>
                      <a:pt x="337" y="657"/>
                    </a:cubicBezTo>
                    <a:cubicBezTo>
                      <a:pt x="346" y="639"/>
                      <a:pt x="346" y="639"/>
                      <a:pt x="346" y="639"/>
                    </a:cubicBezTo>
                    <a:cubicBezTo>
                      <a:pt x="354" y="608"/>
                      <a:pt x="354" y="608"/>
                      <a:pt x="354" y="608"/>
                    </a:cubicBezTo>
                    <a:cubicBezTo>
                      <a:pt x="388" y="594"/>
                      <a:pt x="388" y="594"/>
                      <a:pt x="388" y="594"/>
                    </a:cubicBezTo>
                    <a:cubicBezTo>
                      <a:pt x="392" y="559"/>
                      <a:pt x="392" y="559"/>
                      <a:pt x="392" y="559"/>
                    </a:cubicBezTo>
                    <a:cubicBezTo>
                      <a:pt x="350" y="546"/>
                      <a:pt x="350" y="546"/>
                      <a:pt x="350" y="546"/>
                    </a:cubicBezTo>
                    <a:cubicBezTo>
                      <a:pt x="326" y="500"/>
                      <a:pt x="326" y="500"/>
                      <a:pt x="326" y="500"/>
                    </a:cubicBezTo>
                    <a:cubicBezTo>
                      <a:pt x="303" y="488"/>
                      <a:pt x="303" y="488"/>
                      <a:pt x="303" y="488"/>
                    </a:cubicBezTo>
                    <a:cubicBezTo>
                      <a:pt x="289" y="481"/>
                      <a:pt x="289" y="481"/>
                      <a:pt x="289" y="481"/>
                    </a:cubicBezTo>
                    <a:cubicBezTo>
                      <a:pt x="294" y="468"/>
                      <a:pt x="294" y="468"/>
                      <a:pt x="294" y="468"/>
                    </a:cubicBezTo>
                    <a:cubicBezTo>
                      <a:pt x="275" y="461"/>
                      <a:pt x="275" y="461"/>
                      <a:pt x="275" y="461"/>
                    </a:cubicBezTo>
                    <a:cubicBezTo>
                      <a:pt x="273" y="469"/>
                      <a:pt x="273" y="469"/>
                      <a:pt x="273" y="469"/>
                    </a:cubicBezTo>
                    <a:cubicBezTo>
                      <a:pt x="227" y="445"/>
                      <a:pt x="227" y="445"/>
                      <a:pt x="227" y="445"/>
                    </a:cubicBezTo>
                    <a:cubicBezTo>
                      <a:pt x="214" y="411"/>
                      <a:pt x="214" y="411"/>
                      <a:pt x="214" y="411"/>
                    </a:cubicBezTo>
                    <a:cubicBezTo>
                      <a:pt x="226" y="398"/>
                      <a:pt x="226" y="398"/>
                      <a:pt x="226" y="398"/>
                    </a:cubicBezTo>
                    <a:cubicBezTo>
                      <a:pt x="205" y="346"/>
                      <a:pt x="205" y="346"/>
                      <a:pt x="205" y="346"/>
                    </a:cubicBezTo>
                    <a:cubicBezTo>
                      <a:pt x="208" y="312"/>
                      <a:pt x="208" y="312"/>
                      <a:pt x="208" y="312"/>
                    </a:cubicBezTo>
                    <a:cubicBezTo>
                      <a:pt x="195" y="309"/>
                      <a:pt x="195" y="309"/>
                      <a:pt x="195" y="309"/>
                    </a:cubicBezTo>
                    <a:cubicBezTo>
                      <a:pt x="192" y="342"/>
                      <a:pt x="192" y="342"/>
                      <a:pt x="192" y="342"/>
                    </a:cubicBezTo>
                    <a:cubicBezTo>
                      <a:pt x="206" y="380"/>
                      <a:pt x="206" y="380"/>
                      <a:pt x="206" y="380"/>
                    </a:cubicBezTo>
                    <a:cubicBezTo>
                      <a:pt x="200" y="392"/>
                      <a:pt x="200" y="392"/>
                      <a:pt x="200" y="392"/>
                    </a:cubicBezTo>
                    <a:cubicBezTo>
                      <a:pt x="183" y="385"/>
                      <a:pt x="183" y="385"/>
                      <a:pt x="183" y="385"/>
                    </a:cubicBezTo>
                    <a:cubicBezTo>
                      <a:pt x="169" y="342"/>
                      <a:pt x="169" y="342"/>
                      <a:pt x="169" y="342"/>
                    </a:cubicBezTo>
                    <a:cubicBezTo>
                      <a:pt x="180" y="298"/>
                      <a:pt x="180" y="298"/>
                      <a:pt x="180" y="298"/>
                    </a:cubicBezTo>
                    <a:cubicBezTo>
                      <a:pt x="159" y="281"/>
                      <a:pt x="159" y="281"/>
                      <a:pt x="159" y="281"/>
                    </a:cubicBezTo>
                    <a:cubicBezTo>
                      <a:pt x="166" y="249"/>
                      <a:pt x="166" y="249"/>
                      <a:pt x="166" y="249"/>
                    </a:cubicBezTo>
                    <a:cubicBezTo>
                      <a:pt x="122" y="310"/>
                      <a:pt x="89" y="380"/>
                      <a:pt x="71" y="458"/>
                    </a:cubicBezTo>
                    <a:cubicBezTo>
                      <a:pt x="0" y="766"/>
                      <a:pt x="193" y="1074"/>
                      <a:pt x="501" y="1146"/>
                    </a:cubicBezTo>
                    <a:cubicBezTo>
                      <a:pt x="501" y="1146"/>
                      <a:pt x="502" y="1146"/>
                      <a:pt x="502" y="1146"/>
                    </a:cubicBezTo>
                    <a:cubicBezTo>
                      <a:pt x="676" y="1186"/>
                      <a:pt x="850" y="1141"/>
                      <a:pt x="982" y="1039"/>
                    </a:cubicBezTo>
                    <a:cubicBezTo>
                      <a:pt x="963" y="1035"/>
                      <a:pt x="963" y="1035"/>
                      <a:pt x="963" y="1035"/>
                    </a:cubicBezTo>
                    <a:cubicBezTo>
                      <a:pt x="972" y="998"/>
                      <a:pt x="972" y="998"/>
                      <a:pt x="972" y="998"/>
                    </a:cubicBezTo>
                    <a:cubicBezTo>
                      <a:pt x="957" y="964"/>
                      <a:pt x="957" y="964"/>
                      <a:pt x="957" y="964"/>
                    </a:cubicBezTo>
                    <a:cubicBezTo>
                      <a:pt x="968" y="920"/>
                      <a:pt x="968" y="920"/>
                      <a:pt x="968" y="920"/>
                    </a:cubicBezTo>
                    <a:cubicBezTo>
                      <a:pt x="955" y="900"/>
                      <a:pt x="955" y="900"/>
                      <a:pt x="955" y="900"/>
                    </a:cubicBezTo>
                    <a:cubicBezTo>
                      <a:pt x="958" y="881"/>
                      <a:pt x="958" y="881"/>
                      <a:pt x="958" y="881"/>
                    </a:cubicBezTo>
                    <a:cubicBezTo>
                      <a:pt x="988" y="846"/>
                      <a:pt x="988" y="846"/>
                      <a:pt x="988" y="846"/>
                    </a:cubicBezTo>
                    <a:cubicBezTo>
                      <a:pt x="965" y="768"/>
                      <a:pt x="965" y="768"/>
                      <a:pt x="965" y="768"/>
                    </a:cubicBezTo>
                    <a:cubicBezTo>
                      <a:pt x="980" y="722"/>
                      <a:pt x="980" y="722"/>
                      <a:pt x="980" y="722"/>
                    </a:cubicBezTo>
                    <a:cubicBezTo>
                      <a:pt x="946" y="710"/>
                      <a:pt x="946" y="710"/>
                      <a:pt x="946" y="710"/>
                    </a:cubicBezTo>
                    <a:cubicBezTo>
                      <a:pt x="936" y="694"/>
                      <a:pt x="936" y="694"/>
                      <a:pt x="936" y="694"/>
                    </a:cubicBezTo>
                    <a:cubicBezTo>
                      <a:pt x="912" y="689"/>
                      <a:pt x="912" y="689"/>
                      <a:pt x="912" y="689"/>
                    </a:cubicBezTo>
                    <a:cubicBezTo>
                      <a:pt x="897" y="697"/>
                      <a:pt x="897" y="697"/>
                      <a:pt x="897" y="697"/>
                    </a:cubicBezTo>
                    <a:cubicBezTo>
                      <a:pt x="855" y="687"/>
                      <a:pt x="855" y="687"/>
                      <a:pt x="855" y="687"/>
                    </a:cubicBezTo>
                    <a:cubicBezTo>
                      <a:pt x="853" y="691"/>
                      <a:pt x="853" y="691"/>
                      <a:pt x="853" y="691"/>
                    </a:cubicBezTo>
                    <a:cubicBezTo>
                      <a:pt x="830" y="685"/>
                      <a:pt x="830" y="685"/>
                      <a:pt x="830" y="685"/>
                    </a:cubicBezTo>
                    <a:cubicBezTo>
                      <a:pt x="791" y="612"/>
                      <a:pt x="791" y="612"/>
                      <a:pt x="791" y="612"/>
                    </a:cubicBezTo>
                    <a:cubicBezTo>
                      <a:pt x="802" y="565"/>
                      <a:pt x="802" y="565"/>
                      <a:pt x="802" y="565"/>
                    </a:cubicBezTo>
                    <a:cubicBezTo>
                      <a:pt x="812" y="564"/>
                      <a:pt x="812" y="564"/>
                      <a:pt x="812" y="564"/>
                    </a:cubicBezTo>
                    <a:cubicBezTo>
                      <a:pt x="819" y="546"/>
                      <a:pt x="819" y="546"/>
                      <a:pt x="819" y="546"/>
                    </a:cubicBezTo>
                    <a:cubicBezTo>
                      <a:pt x="807" y="543"/>
                      <a:pt x="807" y="543"/>
                      <a:pt x="807" y="543"/>
                    </a:cubicBezTo>
                    <a:cubicBezTo>
                      <a:pt x="806" y="523"/>
                      <a:pt x="806" y="523"/>
                      <a:pt x="806" y="523"/>
                    </a:cubicBezTo>
                    <a:cubicBezTo>
                      <a:pt x="878" y="493"/>
                      <a:pt x="878" y="493"/>
                      <a:pt x="878" y="493"/>
                    </a:cubicBezTo>
                    <a:cubicBezTo>
                      <a:pt x="885" y="461"/>
                      <a:pt x="885" y="461"/>
                      <a:pt x="885" y="461"/>
                    </a:cubicBezTo>
                    <a:cubicBezTo>
                      <a:pt x="919" y="452"/>
                      <a:pt x="919" y="452"/>
                      <a:pt x="919" y="452"/>
                    </a:cubicBezTo>
                    <a:cubicBezTo>
                      <a:pt x="931" y="456"/>
                      <a:pt x="931" y="456"/>
                      <a:pt x="931" y="456"/>
                    </a:cubicBezTo>
                    <a:cubicBezTo>
                      <a:pt x="956" y="461"/>
                      <a:pt x="956" y="461"/>
                      <a:pt x="956" y="461"/>
                    </a:cubicBezTo>
                    <a:cubicBezTo>
                      <a:pt x="978" y="455"/>
                      <a:pt x="978" y="455"/>
                      <a:pt x="978" y="455"/>
                    </a:cubicBezTo>
                    <a:cubicBezTo>
                      <a:pt x="1042" y="465"/>
                      <a:pt x="1042" y="465"/>
                      <a:pt x="1042" y="465"/>
                    </a:cubicBezTo>
                    <a:cubicBezTo>
                      <a:pt x="1034" y="497"/>
                      <a:pt x="1034" y="497"/>
                      <a:pt x="1034" y="497"/>
                    </a:cubicBezTo>
                    <a:cubicBezTo>
                      <a:pt x="1081" y="521"/>
                      <a:pt x="1081" y="521"/>
                      <a:pt x="1081" y="521"/>
                    </a:cubicBezTo>
                    <a:cubicBezTo>
                      <a:pt x="1089" y="530"/>
                      <a:pt x="1089" y="530"/>
                      <a:pt x="1089" y="530"/>
                    </a:cubicBezTo>
                    <a:cubicBezTo>
                      <a:pt x="1098" y="532"/>
                      <a:pt x="1098" y="532"/>
                      <a:pt x="1098" y="532"/>
                    </a:cubicBezTo>
                    <a:cubicBezTo>
                      <a:pt x="1102" y="515"/>
                      <a:pt x="1102" y="515"/>
                      <a:pt x="1102" y="515"/>
                    </a:cubicBezTo>
                    <a:cubicBezTo>
                      <a:pt x="1131" y="519"/>
                      <a:pt x="1131" y="519"/>
                      <a:pt x="1131" y="519"/>
                    </a:cubicBezTo>
                    <a:cubicBezTo>
                      <a:pt x="1154" y="545"/>
                      <a:pt x="1154" y="545"/>
                      <a:pt x="1154" y="545"/>
                    </a:cubicBezTo>
                    <a:cubicBezTo>
                      <a:pt x="1198" y="556"/>
                      <a:pt x="1198" y="556"/>
                      <a:pt x="1198" y="556"/>
                    </a:cubicBezTo>
                    <a:cubicBezTo>
                      <a:pt x="1202" y="553"/>
                      <a:pt x="1202" y="553"/>
                      <a:pt x="1202" y="553"/>
                    </a:cubicBezTo>
                    <a:cubicBezTo>
                      <a:pt x="1201" y="537"/>
                      <a:pt x="1200" y="521"/>
                      <a:pt x="1197" y="506"/>
                    </a:cubicBezTo>
                    <a:moveTo>
                      <a:pt x="970" y="286"/>
                    </a:moveTo>
                    <a:cubicBezTo>
                      <a:pt x="977" y="279"/>
                      <a:pt x="977" y="279"/>
                      <a:pt x="977" y="279"/>
                    </a:cubicBezTo>
                    <a:cubicBezTo>
                      <a:pt x="996" y="279"/>
                      <a:pt x="996" y="279"/>
                      <a:pt x="996" y="279"/>
                    </a:cubicBezTo>
                    <a:cubicBezTo>
                      <a:pt x="996" y="303"/>
                      <a:pt x="996" y="303"/>
                      <a:pt x="996" y="303"/>
                    </a:cubicBezTo>
                    <a:cubicBezTo>
                      <a:pt x="1002" y="321"/>
                      <a:pt x="1002" y="321"/>
                      <a:pt x="1002" y="321"/>
                    </a:cubicBezTo>
                    <a:cubicBezTo>
                      <a:pt x="1007" y="330"/>
                      <a:pt x="1007" y="330"/>
                      <a:pt x="1007" y="330"/>
                    </a:cubicBezTo>
                    <a:cubicBezTo>
                      <a:pt x="1018" y="337"/>
                      <a:pt x="1018" y="337"/>
                      <a:pt x="1018" y="337"/>
                    </a:cubicBezTo>
                    <a:cubicBezTo>
                      <a:pt x="1003" y="348"/>
                      <a:pt x="1003" y="348"/>
                      <a:pt x="1003" y="348"/>
                    </a:cubicBezTo>
                    <a:cubicBezTo>
                      <a:pt x="981" y="345"/>
                      <a:pt x="981" y="345"/>
                      <a:pt x="981" y="345"/>
                    </a:cubicBezTo>
                    <a:cubicBezTo>
                      <a:pt x="965" y="341"/>
                      <a:pt x="965" y="341"/>
                      <a:pt x="965" y="341"/>
                    </a:cubicBezTo>
                    <a:cubicBezTo>
                      <a:pt x="971" y="322"/>
                      <a:pt x="971" y="322"/>
                      <a:pt x="971" y="322"/>
                    </a:cubicBezTo>
                    <a:cubicBezTo>
                      <a:pt x="986" y="323"/>
                      <a:pt x="986" y="323"/>
                      <a:pt x="986" y="323"/>
                    </a:cubicBezTo>
                    <a:cubicBezTo>
                      <a:pt x="986" y="313"/>
                      <a:pt x="986" y="313"/>
                      <a:pt x="986" y="313"/>
                    </a:cubicBezTo>
                    <a:cubicBezTo>
                      <a:pt x="976" y="303"/>
                      <a:pt x="976" y="303"/>
                      <a:pt x="976" y="303"/>
                    </a:cubicBezTo>
                    <a:cubicBezTo>
                      <a:pt x="968" y="294"/>
                      <a:pt x="968" y="294"/>
                      <a:pt x="968" y="294"/>
                    </a:cubicBezTo>
                    <a:cubicBezTo>
                      <a:pt x="970" y="286"/>
                      <a:pt x="970" y="286"/>
                      <a:pt x="970" y="286"/>
                    </a:cubicBezTo>
                    <a:moveTo>
                      <a:pt x="932" y="313"/>
                    </a:moveTo>
                    <a:cubicBezTo>
                      <a:pt x="947" y="298"/>
                      <a:pt x="947" y="298"/>
                      <a:pt x="947" y="298"/>
                    </a:cubicBezTo>
                    <a:cubicBezTo>
                      <a:pt x="963" y="298"/>
                      <a:pt x="963" y="298"/>
                      <a:pt x="963" y="298"/>
                    </a:cubicBezTo>
                    <a:cubicBezTo>
                      <a:pt x="973" y="305"/>
                      <a:pt x="973" y="305"/>
                      <a:pt x="973" y="305"/>
                    </a:cubicBezTo>
                    <a:cubicBezTo>
                      <a:pt x="969" y="317"/>
                      <a:pt x="969" y="317"/>
                      <a:pt x="969" y="317"/>
                    </a:cubicBezTo>
                    <a:cubicBezTo>
                      <a:pt x="942" y="328"/>
                      <a:pt x="942" y="328"/>
                      <a:pt x="942" y="328"/>
                    </a:cubicBezTo>
                    <a:cubicBezTo>
                      <a:pt x="929" y="325"/>
                      <a:pt x="929" y="325"/>
                      <a:pt x="929" y="325"/>
                    </a:cubicBezTo>
                    <a:cubicBezTo>
                      <a:pt x="932" y="313"/>
                      <a:pt x="932" y="313"/>
                      <a:pt x="932" y="313"/>
                    </a:cubicBezTo>
                    <a:moveTo>
                      <a:pt x="627" y="301"/>
                    </a:moveTo>
                    <a:cubicBezTo>
                      <a:pt x="643" y="305"/>
                      <a:pt x="643" y="305"/>
                      <a:pt x="643" y="305"/>
                    </a:cubicBezTo>
                    <a:cubicBezTo>
                      <a:pt x="648" y="297"/>
                      <a:pt x="648" y="297"/>
                      <a:pt x="648" y="297"/>
                    </a:cubicBezTo>
                    <a:cubicBezTo>
                      <a:pt x="654" y="298"/>
                      <a:pt x="654" y="298"/>
                      <a:pt x="654" y="298"/>
                    </a:cubicBezTo>
                    <a:cubicBezTo>
                      <a:pt x="661" y="301"/>
                      <a:pt x="661" y="301"/>
                      <a:pt x="661" y="301"/>
                    </a:cubicBezTo>
                    <a:cubicBezTo>
                      <a:pt x="657" y="307"/>
                      <a:pt x="657" y="307"/>
                      <a:pt x="657" y="307"/>
                    </a:cubicBezTo>
                    <a:cubicBezTo>
                      <a:pt x="649" y="306"/>
                      <a:pt x="649" y="306"/>
                      <a:pt x="649" y="306"/>
                    </a:cubicBezTo>
                    <a:cubicBezTo>
                      <a:pt x="645" y="313"/>
                      <a:pt x="645" y="313"/>
                      <a:pt x="645" y="313"/>
                    </a:cubicBezTo>
                    <a:cubicBezTo>
                      <a:pt x="638" y="316"/>
                      <a:pt x="638" y="316"/>
                      <a:pt x="638" y="316"/>
                    </a:cubicBezTo>
                    <a:cubicBezTo>
                      <a:pt x="628" y="314"/>
                      <a:pt x="628" y="314"/>
                      <a:pt x="628" y="314"/>
                    </a:cubicBezTo>
                    <a:cubicBezTo>
                      <a:pt x="628" y="312"/>
                      <a:pt x="629" y="310"/>
                      <a:pt x="629" y="310"/>
                    </a:cubicBezTo>
                    <a:cubicBezTo>
                      <a:pt x="625" y="309"/>
                      <a:pt x="625" y="309"/>
                      <a:pt x="625" y="309"/>
                    </a:cubicBezTo>
                    <a:cubicBezTo>
                      <a:pt x="627" y="301"/>
                      <a:pt x="627" y="301"/>
                      <a:pt x="627" y="301"/>
                    </a:cubicBezTo>
                    <a:moveTo>
                      <a:pt x="601" y="310"/>
                    </a:moveTo>
                    <a:cubicBezTo>
                      <a:pt x="603" y="302"/>
                      <a:pt x="603" y="302"/>
                      <a:pt x="603" y="302"/>
                    </a:cubicBezTo>
                    <a:cubicBezTo>
                      <a:pt x="610" y="297"/>
                      <a:pt x="610" y="297"/>
                      <a:pt x="610" y="297"/>
                    </a:cubicBezTo>
                    <a:cubicBezTo>
                      <a:pt x="616" y="304"/>
                      <a:pt x="616" y="304"/>
                      <a:pt x="616" y="304"/>
                    </a:cubicBezTo>
                    <a:cubicBezTo>
                      <a:pt x="613" y="312"/>
                      <a:pt x="613" y="312"/>
                      <a:pt x="613" y="312"/>
                    </a:cubicBezTo>
                    <a:cubicBezTo>
                      <a:pt x="601" y="310"/>
                      <a:pt x="601" y="310"/>
                      <a:pt x="601" y="310"/>
                    </a:cubicBezTo>
                  </a:path>
                </a:pathLst>
              </a:custGeom>
              <a:solidFill>
                <a:schemeClr val="accent3"/>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61" name="Freeform 38"/>
              <p:cNvSpPr>
                <a:spLocks/>
              </p:cNvSpPr>
              <p:nvPr/>
            </p:nvSpPr>
            <p:spPr bwMode="auto">
              <a:xfrm>
                <a:off x="4748596" y="2923378"/>
                <a:ext cx="21619" cy="25776"/>
              </a:xfrm>
              <a:custGeom>
                <a:avLst/>
                <a:gdLst>
                  <a:gd name="T0" fmla="*/ 0 w 26"/>
                  <a:gd name="T1" fmla="*/ 1663 h 31"/>
                  <a:gd name="T2" fmla="*/ 0 w 26"/>
                  <a:gd name="T3" fmla="*/ 15798 h 31"/>
                  <a:gd name="T4" fmla="*/ 15799 w 26"/>
                  <a:gd name="T5" fmla="*/ 25776 h 31"/>
                  <a:gd name="T6" fmla="*/ 21619 w 26"/>
                  <a:gd name="T7" fmla="*/ 0 h 31"/>
                  <a:gd name="T8" fmla="*/ 0 w 26"/>
                  <a:gd name="T9" fmla="*/ 1663 h 3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6" h="31">
                    <a:moveTo>
                      <a:pt x="0" y="2"/>
                    </a:moveTo>
                    <a:lnTo>
                      <a:pt x="0" y="19"/>
                    </a:lnTo>
                    <a:lnTo>
                      <a:pt x="19" y="31"/>
                    </a:lnTo>
                    <a:lnTo>
                      <a:pt x="26" y="0"/>
                    </a:lnTo>
                    <a:lnTo>
                      <a:pt x="0" y="2"/>
                    </a:lnTo>
                    <a:close/>
                  </a:path>
                </a:pathLst>
              </a:custGeom>
              <a:solidFill>
                <a:srgbClr val="17B4C4"/>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62" name="Freeform 39"/>
              <p:cNvSpPr>
                <a:spLocks noEditPoints="1"/>
              </p:cNvSpPr>
              <p:nvPr/>
            </p:nvSpPr>
            <p:spPr bwMode="auto">
              <a:xfrm>
                <a:off x="3476420" y="2740451"/>
                <a:ext cx="340078" cy="723394"/>
              </a:xfrm>
              <a:custGeom>
                <a:avLst/>
                <a:gdLst>
                  <a:gd name="T0" fmla="*/ 29487 w 173"/>
                  <a:gd name="T1" fmla="*/ 656559 h 368"/>
                  <a:gd name="T2" fmla="*/ 0 w 173"/>
                  <a:gd name="T3" fmla="*/ 723394 h 368"/>
                  <a:gd name="T4" fmla="*/ 25555 w 173"/>
                  <a:gd name="T5" fmla="*/ 707668 h 368"/>
                  <a:gd name="T6" fmla="*/ 29487 w 173"/>
                  <a:gd name="T7" fmla="*/ 656559 h 368"/>
                  <a:gd name="T8" fmla="*/ 322386 w 173"/>
                  <a:gd name="T9" fmla="*/ 0 h 368"/>
                  <a:gd name="T10" fmla="*/ 300763 w 173"/>
                  <a:gd name="T11" fmla="*/ 51109 h 368"/>
                  <a:gd name="T12" fmla="*/ 340078 w 173"/>
                  <a:gd name="T13" fmla="*/ 7863 h 368"/>
                  <a:gd name="T14" fmla="*/ 322386 w 173"/>
                  <a:gd name="T15" fmla="*/ 0 h 36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73" h="368">
                    <a:moveTo>
                      <a:pt x="15" y="334"/>
                    </a:moveTo>
                    <a:cubicBezTo>
                      <a:pt x="0" y="368"/>
                      <a:pt x="0" y="368"/>
                      <a:pt x="0" y="368"/>
                    </a:cubicBezTo>
                    <a:cubicBezTo>
                      <a:pt x="4" y="365"/>
                      <a:pt x="8" y="363"/>
                      <a:pt x="13" y="360"/>
                    </a:cubicBezTo>
                    <a:cubicBezTo>
                      <a:pt x="13" y="351"/>
                      <a:pt x="14" y="343"/>
                      <a:pt x="15" y="334"/>
                    </a:cubicBezTo>
                    <a:moveTo>
                      <a:pt x="164" y="0"/>
                    </a:moveTo>
                    <a:cubicBezTo>
                      <a:pt x="153" y="26"/>
                      <a:pt x="153" y="26"/>
                      <a:pt x="153" y="26"/>
                    </a:cubicBezTo>
                    <a:cubicBezTo>
                      <a:pt x="159" y="19"/>
                      <a:pt x="166" y="12"/>
                      <a:pt x="173" y="4"/>
                    </a:cubicBezTo>
                    <a:cubicBezTo>
                      <a:pt x="168" y="2"/>
                      <a:pt x="164" y="0"/>
                      <a:pt x="164" y="0"/>
                    </a:cubicBezTo>
                  </a:path>
                </a:pathLst>
              </a:custGeom>
              <a:solidFill>
                <a:srgbClr val="CCCCCC"/>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63" name="Freeform 40"/>
              <p:cNvSpPr>
                <a:spLocks/>
              </p:cNvSpPr>
              <p:nvPr/>
            </p:nvSpPr>
            <p:spPr bwMode="auto">
              <a:xfrm>
                <a:off x="3462285" y="3448046"/>
                <a:ext cx="39911" cy="184590"/>
              </a:xfrm>
              <a:custGeom>
                <a:avLst/>
                <a:gdLst>
                  <a:gd name="T0" fmla="*/ 39911 w 20"/>
                  <a:gd name="T1" fmla="*/ 0 h 94"/>
                  <a:gd name="T2" fmla="*/ 13969 w 20"/>
                  <a:gd name="T3" fmla="*/ 15710 h 94"/>
                  <a:gd name="T4" fmla="*/ 0 w 20"/>
                  <a:gd name="T5" fmla="*/ 45166 h 94"/>
                  <a:gd name="T6" fmla="*/ 39911 w 20"/>
                  <a:gd name="T7" fmla="*/ 184590 h 94"/>
                  <a:gd name="T8" fmla="*/ 39911 w 20"/>
                  <a:gd name="T9" fmla="*/ 0 h 9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 h="94">
                    <a:moveTo>
                      <a:pt x="20" y="0"/>
                    </a:moveTo>
                    <a:cubicBezTo>
                      <a:pt x="15" y="3"/>
                      <a:pt x="11" y="5"/>
                      <a:pt x="7" y="8"/>
                    </a:cubicBezTo>
                    <a:cubicBezTo>
                      <a:pt x="0" y="23"/>
                      <a:pt x="0" y="23"/>
                      <a:pt x="0" y="23"/>
                    </a:cubicBezTo>
                    <a:cubicBezTo>
                      <a:pt x="20" y="94"/>
                      <a:pt x="20" y="94"/>
                      <a:pt x="20" y="94"/>
                    </a:cubicBezTo>
                    <a:cubicBezTo>
                      <a:pt x="17" y="63"/>
                      <a:pt x="17" y="32"/>
                      <a:pt x="20" y="0"/>
                    </a:cubicBezTo>
                  </a:path>
                </a:pathLst>
              </a:custGeom>
              <a:solidFill>
                <a:srgbClr val="C2A98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64" name="Freeform 41"/>
              <p:cNvSpPr>
                <a:spLocks noEditPoints="1"/>
              </p:cNvSpPr>
              <p:nvPr/>
            </p:nvSpPr>
            <p:spPr bwMode="auto">
              <a:xfrm>
                <a:off x="3496376" y="2748766"/>
                <a:ext cx="481431" cy="890523"/>
              </a:xfrm>
              <a:custGeom>
                <a:avLst/>
                <a:gdLst>
                  <a:gd name="T0" fmla="*/ 11790 w 245"/>
                  <a:gd name="T1" fmla="*/ 646760 h 453"/>
                  <a:gd name="T2" fmla="*/ 9825 w 245"/>
                  <a:gd name="T3" fmla="*/ 648725 h 453"/>
                  <a:gd name="T4" fmla="*/ 5895 w 245"/>
                  <a:gd name="T5" fmla="*/ 699837 h 453"/>
                  <a:gd name="T6" fmla="*/ 5895 w 245"/>
                  <a:gd name="T7" fmla="*/ 884625 h 453"/>
                  <a:gd name="T8" fmla="*/ 7860 w 245"/>
                  <a:gd name="T9" fmla="*/ 890523 h 453"/>
                  <a:gd name="T10" fmla="*/ 11790 w 245"/>
                  <a:gd name="T11" fmla="*/ 646760 h 453"/>
                  <a:gd name="T12" fmla="*/ 320299 w 245"/>
                  <a:gd name="T13" fmla="*/ 0 h 453"/>
                  <a:gd name="T14" fmla="*/ 280999 w 245"/>
                  <a:gd name="T15" fmla="*/ 43248 h 453"/>
                  <a:gd name="T16" fmla="*/ 214188 w 245"/>
                  <a:gd name="T17" fmla="*/ 190686 h 453"/>
                  <a:gd name="T18" fmla="*/ 245628 w 245"/>
                  <a:gd name="T19" fmla="*/ 216242 h 453"/>
                  <a:gd name="T20" fmla="*/ 224013 w 245"/>
                  <a:gd name="T21" fmla="*/ 302739 h 453"/>
                  <a:gd name="T22" fmla="*/ 251523 w 245"/>
                  <a:gd name="T23" fmla="*/ 387269 h 453"/>
                  <a:gd name="T24" fmla="*/ 284929 w 245"/>
                  <a:gd name="T25" fmla="*/ 401030 h 453"/>
                  <a:gd name="T26" fmla="*/ 296719 w 245"/>
                  <a:gd name="T27" fmla="*/ 377440 h 453"/>
                  <a:gd name="T28" fmla="*/ 269208 w 245"/>
                  <a:gd name="T29" fmla="*/ 302739 h 453"/>
                  <a:gd name="T30" fmla="*/ 275103 w 245"/>
                  <a:gd name="T31" fmla="*/ 237866 h 453"/>
                  <a:gd name="T32" fmla="*/ 300649 w 245"/>
                  <a:gd name="T33" fmla="*/ 243763 h 453"/>
                  <a:gd name="T34" fmla="*/ 294754 w 245"/>
                  <a:gd name="T35" fmla="*/ 310602 h 453"/>
                  <a:gd name="T36" fmla="*/ 336019 w 245"/>
                  <a:gd name="T37" fmla="*/ 412825 h 453"/>
                  <a:gd name="T38" fmla="*/ 312439 w 245"/>
                  <a:gd name="T39" fmla="*/ 438381 h 453"/>
                  <a:gd name="T40" fmla="*/ 328159 w 245"/>
                  <a:gd name="T41" fmla="*/ 475732 h 453"/>
                  <a:gd name="T42" fmla="*/ 391040 w 245"/>
                  <a:gd name="T43" fmla="*/ 338124 h 453"/>
                  <a:gd name="T44" fmla="*/ 320299 w 245"/>
                  <a:gd name="T45" fmla="*/ 0 h 45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45" h="453">
                    <a:moveTo>
                      <a:pt x="6" y="329"/>
                    </a:moveTo>
                    <a:cubicBezTo>
                      <a:pt x="5" y="330"/>
                      <a:pt x="5" y="330"/>
                      <a:pt x="5" y="330"/>
                    </a:cubicBezTo>
                    <a:cubicBezTo>
                      <a:pt x="4" y="339"/>
                      <a:pt x="3" y="347"/>
                      <a:pt x="3" y="356"/>
                    </a:cubicBezTo>
                    <a:cubicBezTo>
                      <a:pt x="0" y="388"/>
                      <a:pt x="0" y="419"/>
                      <a:pt x="3" y="450"/>
                    </a:cubicBezTo>
                    <a:cubicBezTo>
                      <a:pt x="4" y="453"/>
                      <a:pt x="4" y="453"/>
                      <a:pt x="4" y="453"/>
                    </a:cubicBezTo>
                    <a:cubicBezTo>
                      <a:pt x="0" y="412"/>
                      <a:pt x="1" y="371"/>
                      <a:pt x="6" y="329"/>
                    </a:cubicBezTo>
                    <a:moveTo>
                      <a:pt x="163" y="0"/>
                    </a:moveTo>
                    <a:cubicBezTo>
                      <a:pt x="156" y="8"/>
                      <a:pt x="149" y="15"/>
                      <a:pt x="143" y="22"/>
                    </a:cubicBezTo>
                    <a:cubicBezTo>
                      <a:pt x="109" y="97"/>
                      <a:pt x="109" y="97"/>
                      <a:pt x="109" y="97"/>
                    </a:cubicBezTo>
                    <a:cubicBezTo>
                      <a:pt x="125" y="110"/>
                      <a:pt x="125" y="110"/>
                      <a:pt x="125" y="110"/>
                    </a:cubicBezTo>
                    <a:cubicBezTo>
                      <a:pt x="114" y="154"/>
                      <a:pt x="114" y="154"/>
                      <a:pt x="114" y="154"/>
                    </a:cubicBezTo>
                    <a:cubicBezTo>
                      <a:pt x="128" y="197"/>
                      <a:pt x="128" y="197"/>
                      <a:pt x="128" y="197"/>
                    </a:cubicBezTo>
                    <a:cubicBezTo>
                      <a:pt x="145" y="204"/>
                      <a:pt x="145" y="204"/>
                      <a:pt x="145" y="204"/>
                    </a:cubicBezTo>
                    <a:cubicBezTo>
                      <a:pt x="151" y="192"/>
                      <a:pt x="151" y="192"/>
                      <a:pt x="151" y="192"/>
                    </a:cubicBezTo>
                    <a:cubicBezTo>
                      <a:pt x="137" y="154"/>
                      <a:pt x="137" y="154"/>
                      <a:pt x="137" y="154"/>
                    </a:cubicBezTo>
                    <a:cubicBezTo>
                      <a:pt x="140" y="121"/>
                      <a:pt x="140" y="121"/>
                      <a:pt x="140" y="121"/>
                    </a:cubicBezTo>
                    <a:cubicBezTo>
                      <a:pt x="153" y="124"/>
                      <a:pt x="153" y="124"/>
                      <a:pt x="153" y="124"/>
                    </a:cubicBezTo>
                    <a:cubicBezTo>
                      <a:pt x="150" y="158"/>
                      <a:pt x="150" y="158"/>
                      <a:pt x="150" y="158"/>
                    </a:cubicBezTo>
                    <a:cubicBezTo>
                      <a:pt x="171" y="210"/>
                      <a:pt x="171" y="210"/>
                      <a:pt x="171" y="210"/>
                    </a:cubicBezTo>
                    <a:cubicBezTo>
                      <a:pt x="159" y="223"/>
                      <a:pt x="159" y="223"/>
                      <a:pt x="159" y="223"/>
                    </a:cubicBezTo>
                    <a:cubicBezTo>
                      <a:pt x="167" y="242"/>
                      <a:pt x="167" y="242"/>
                      <a:pt x="167" y="242"/>
                    </a:cubicBezTo>
                    <a:cubicBezTo>
                      <a:pt x="178" y="221"/>
                      <a:pt x="189" y="197"/>
                      <a:pt x="199" y="172"/>
                    </a:cubicBezTo>
                    <a:cubicBezTo>
                      <a:pt x="245" y="59"/>
                      <a:pt x="186" y="13"/>
                      <a:pt x="163" y="0"/>
                    </a:cubicBezTo>
                  </a:path>
                </a:pathLst>
              </a:custGeom>
              <a:solidFill>
                <a:srgbClr val="CCCCCC"/>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65" name="Freeform 42"/>
              <p:cNvSpPr>
                <a:spLocks/>
              </p:cNvSpPr>
              <p:nvPr/>
            </p:nvSpPr>
            <p:spPr bwMode="auto">
              <a:xfrm>
                <a:off x="3496439" y="2939734"/>
                <a:ext cx="335212" cy="1089035"/>
              </a:xfrm>
              <a:custGeom>
                <a:avLst/>
                <a:gdLst>
                  <a:gd name="T0" fmla="*/ 109 w 171"/>
                  <a:gd name="T1" fmla="*/ 0 h 554"/>
                  <a:gd name="T2" fmla="*/ 6 w 171"/>
                  <a:gd name="T3" fmla="*/ 232 h 554"/>
                  <a:gd name="T4" fmla="*/ 4 w 171"/>
                  <a:gd name="T5" fmla="*/ 356 h 554"/>
                  <a:gd name="T6" fmla="*/ 60 w 171"/>
                  <a:gd name="T7" fmla="*/ 554 h 554"/>
                  <a:gd name="T8" fmla="*/ 61 w 171"/>
                  <a:gd name="T9" fmla="*/ 302 h 554"/>
                  <a:gd name="T10" fmla="*/ 167 w 171"/>
                  <a:gd name="T11" fmla="*/ 145 h 554"/>
                  <a:gd name="T12" fmla="*/ 159 w 171"/>
                  <a:gd name="T13" fmla="*/ 126 h 554"/>
                  <a:gd name="T14" fmla="*/ 171 w 171"/>
                  <a:gd name="T15" fmla="*/ 113 h 554"/>
                  <a:gd name="T16" fmla="*/ 150 w 171"/>
                  <a:gd name="T17" fmla="*/ 61 h 554"/>
                  <a:gd name="T18" fmla="*/ 153 w 171"/>
                  <a:gd name="T19" fmla="*/ 27 h 554"/>
                  <a:gd name="T20" fmla="*/ 140 w 171"/>
                  <a:gd name="T21" fmla="*/ 24 h 554"/>
                  <a:gd name="T22" fmla="*/ 137 w 171"/>
                  <a:gd name="T23" fmla="*/ 57 h 554"/>
                  <a:gd name="T24" fmla="*/ 151 w 171"/>
                  <a:gd name="T25" fmla="*/ 95 h 554"/>
                  <a:gd name="T26" fmla="*/ 145 w 171"/>
                  <a:gd name="T27" fmla="*/ 107 h 554"/>
                  <a:gd name="T28" fmla="*/ 128 w 171"/>
                  <a:gd name="T29" fmla="*/ 100 h 554"/>
                  <a:gd name="T30" fmla="*/ 114 w 171"/>
                  <a:gd name="T31" fmla="*/ 57 h 554"/>
                  <a:gd name="T32" fmla="*/ 125 w 171"/>
                  <a:gd name="T33" fmla="*/ 13 h 554"/>
                  <a:gd name="T34" fmla="*/ 109 w 171"/>
                  <a:gd name="T35" fmla="*/ 0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1" h="554">
                    <a:moveTo>
                      <a:pt x="109" y="0"/>
                    </a:moveTo>
                    <a:cubicBezTo>
                      <a:pt x="6" y="232"/>
                      <a:pt x="6" y="232"/>
                      <a:pt x="6" y="232"/>
                    </a:cubicBezTo>
                    <a:cubicBezTo>
                      <a:pt x="1" y="274"/>
                      <a:pt x="0" y="315"/>
                      <a:pt x="4" y="356"/>
                    </a:cubicBezTo>
                    <a:cubicBezTo>
                      <a:pt x="60" y="554"/>
                      <a:pt x="60" y="554"/>
                      <a:pt x="60" y="554"/>
                    </a:cubicBezTo>
                    <a:cubicBezTo>
                      <a:pt x="113" y="424"/>
                      <a:pt x="61" y="302"/>
                      <a:pt x="61" y="302"/>
                    </a:cubicBezTo>
                    <a:cubicBezTo>
                      <a:pt x="61" y="302"/>
                      <a:pt x="116" y="243"/>
                      <a:pt x="167" y="145"/>
                    </a:cubicBezTo>
                    <a:cubicBezTo>
                      <a:pt x="159" y="126"/>
                      <a:pt x="159" y="126"/>
                      <a:pt x="159" y="126"/>
                    </a:cubicBezTo>
                    <a:cubicBezTo>
                      <a:pt x="171" y="113"/>
                      <a:pt x="171" y="113"/>
                      <a:pt x="171" y="113"/>
                    </a:cubicBezTo>
                    <a:cubicBezTo>
                      <a:pt x="150" y="61"/>
                      <a:pt x="150" y="61"/>
                      <a:pt x="150" y="61"/>
                    </a:cubicBezTo>
                    <a:cubicBezTo>
                      <a:pt x="153" y="27"/>
                      <a:pt x="153" y="27"/>
                      <a:pt x="153" y="27"/>
                    </a:cubicBezTo>
                    <a:cubicBezTo>
                      <a:pt x="140" y="24"/>
                      <a:pt x="140" y="24"/>
                      <a:pt x="140" y="24"/>
                    </a:cubicBezTo>
                    <a:cubicBezTo>
                      <a:pt x="137" y="57"/>
                      <a:pt x="137" y="57"/>
                      <a:pt x="137" y="57"/>
                    </a:cubicBezTo>
                    <a:cubicBezTo>
                      <a:pt x="151" y="95"/>
                      <a:pt x="151" y="95"/>
                      <a:pt x="151" y="95"/>
                    </a:cubicBezTo>
                    <a:cubicBezTo>
                      <a:pt x="145" y="107"/>
                      <a:pt x="145" y="107"/>
                      <a:pt x="145" y="107"/>
                    </a:cubicBezTo>
                    <a:cubicBezTo>
                      <a:pt x="128" y="100"/>
                      <a:pt x="128" y="100"/>
                      <a:pt x="128" y="100"/>
                    </a:cubicBezTo>
                    <a:cubicBezTo>
                      <a:pt x="114" y="57"/>
                      <a:pt x="114" y="57"/>
                      <a:pt x="114" y="57"/>
                    </a:cubicBezTo>
                    <a:cubicBezTo>
                      <a:pt x="125" y="13"/>
                      <a:pt x="125" y="13"/>
                      <a:pt x="125" y="13"/>
                    </a:cubicBezTo>
                    <a:cubicBezTo>
                      <a:pt x="109" y="0"/>
                      <a:pt x="109" y="0"/>
                      <a:pt x="109" y="0"/>
                    </a:cubicBezTo>
                  </a:path>
                </a:pathLst>
              </a:custGeom>
              <a:solidFill>
                <a:schemeClr val="accent3">
                  <a:lumMod val="7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66" name="Freeform 43"/>
              <p:cNvSpPr>
                <a:spLocks/>
              </p:cNvSpPr>
              <p:nvPr/>
            </p:nvSpPr>
            <p:spPr bwMode="auto">
              <a:xfrm>
                <a:off x="2979191" y="2740451"/>
                <a:ext cx="907984" cy="1820125"/>
              </a:xfrm>
              <a:custGeom>
                <a:avLst/>
                <a:gdLst>
                  <a:gd name="T0" fmla="*/ 819544 w 462"/>
                  <a:gd name="T1" fmla="*/ 0 h 926"/>
                  <a:gd name="T2" fmla="*/ 322315 w 462"/>
                  <a:gd name="T3" fmla="*/ 518913 h 926"/>
                  <a:gd name="T4" fmla="*/ 21619 w 462"/>
                  <a:gd name="T5" fmla="*/ 1138070 h 926"/>
                  <a:gd name="T6" fmla="*/ 485437 w 462"/>
                  <a:gd name="T7" fmla="*/ 1578359 h 926"/>
                  <a:gd name="T8" fmla="*/ 579773 w 462"/>
                  <a:gd name="T9" fmla="*/ 778369 h 926"/>
                  <a:gd name="T10" fmla="*/ 862781 w 462"/>
                  <a:gd name="T11" fmla="*/ 338079 h 926"/>
                  <a:gd name="T12" fmla="*/ 866712 w 462"/>
                  <a:gd name="T13" fmla="*/ 328251 h 926"/>
                  <a:gd name="T14" fmla="*/ 896192 w 462"/>
                  <a:gd name="T15" fmla="*/ 123831 h 926"/>
                  <a:gd name="T16" fmla="*/ 819544 w 462"/>
                  <a:gd name="T17" fmla="*/ 0 h 9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2" h="926">
                    <a:moveTo>
                      <a:pt x="417" y="0"/>
                    </a:moveTo>
                    <a:cubicBezTo>
                      <a:pt x="417" y="0"/>
                      <a:pt x="328" y="118"/>
                      <a:pt x="164" y="264"/>
                    </a:cubicBezTo>
                    <a:cubicBezTo>
                      <a:pt x="0" y="409"/>
                      <a:pt x="11" y="579"/>
                      <a:pt x="11" y="579"/>
                    </a:cubicBezTo>
                    <a:cubicBezTo>
                      <a:pt x="11" y="579"/>
                      <a:pt x="89" y="926"/>
                      <a:pt x="247" y="803"/>
                    </a:cubicBezTo>
                    <a:cubicBezTo>
                      <a:pt x="367" y="709"/>
                      <a:pt x="323" y="494"/>
                      <a:pt x="295" y="396"/>
                    </a:cubicBezTo>
                    <a:cubicBezTo>
                      <a:pt x="374" y="301"/>
                      <a:pt x="417" y="228"/>
                      <a:pt x="439" y="172"/>
                    </a:cubicBezTo>
                    <a:cubicBezTo>
                      <a:pt x="440" y="170"/>
                      <a:pt x="440" y="169"/>
                      <a:pt x="441" y="167"/>
                    </a:cubicBezTo>
                    <a:cubicBezTo>
                      <a:pt x="460" y="123"/>
                      <a:pt x="462" y="89"/>
                      <a:pt x="456" y="63"/>
                    </a:cubicBezTo>
                    <a:cubicBezTo>
                      <a:pt x="448" y="15"/>
                      <a:pt x="417" y="0"/>
                      <a:pt x="417" y="0"/>
                    </a:cubicBezTo>
                    <a:close/>
                  </a:path>
                </a:pathLst>
              </a:custGeom>
              <a:solidFill>
                <a:srgbClr val="F3D2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67" name="Oval 44"/>
              <p:cNvSpPr>
                <a:spLocks noChangeArrowheads="1"/>
              </p:cNvSpPr>
              <p:nvPr/>
            </p:nvSpPr>
            <p:spPr bwMode="auto">
              <a:xfrm>
                <a:off x="4476289" y="5153510"/>
                <a:ext cx="700176" cy="698252"/>
              </a:xfrm>
              <a:prstGeom prst="ellipse">
                <a:avLst/>
              </a:pr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68" name="Oval 50"/>
              <p:cNvSpPr>
                <a:spLocks noChangeArrowheads="1"/>
              </p:cNvSpPr>
              <p:nvPr/>
            </p:nvSpPr>
            <p:spPr bwMode="auto">
              <a:xfrm>
                <a:off x="5819119" y="3830403"/>
                <a:ext cx="1374565" cy="1380634"/>
              </a:xfrm>
              <a:prstGeom prst="ellipse">
                <a:avLst/>
              </a:prstGeom>
              <a:solidFill>
                <a:schemeClr val="tx1">
                  <a:lumMod val="75000"/>
                  <a:lumOff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69" name="Freeform 51"/>
              <p:cNvSpPr>
                <a:spLocks/>
              </p:cNvSpPr>
              <p:nvPr/>
            </p:nvSpPr>
            <p:spPr bwMode="auto">
              <a:xfrm>
                <a:off x="6159629" y="4277870"/>
                <a:ext cx="694292" cy="446509"/>
              </a:xfrm>
              <a:custGeom>
                <a:avLst/>
                <a:gdLst>
                  <a:gd name="T0" fmla="*/ 29502 w 353"/>
                  <a:gd name="T1" fmla="*/ 446509 h 227"/>
                  <a:gd name="T2" fmla="*/ 0 w 353"/>
                  <a:gd name="T3" fmla="*/ 417004 h 227"/>
                  <a:gd name="T4" fmla="*/ 0 w 353"/>
                  <a:gd name="T5" fmla="*/ 27538 h 227"/>
                  <a:gd name="T6" fmla="*/ 29502 w 353"/>
                  <a:gd name="T7" fmla="*/ 0 h 227"/>
                  <a:gd name="T8" fmla="*/ 664790 w 353"/>
                  <a:gd name="T9" fmla="*/ 0 h 227"/>
                  <a:gd name="T10" fmla="*/ 694292 w 353"/>
                  <a:gd name="T11" fmla="*/ 27538 h 227"/>
                  <a:gd name="T12" fmla="*/ 694292 w 353"/>
                  <a:gd name="T13" fmla="*/ 417004 h 227"/>
                  <a:gd name="T14" fmla="*/ 664790 w 353"/>
                  <a:gd name="T15" fmla="*/ 446509 h 227"/>
                  <a:gd name="T16" fmla="*/ 29502 w 353"/>
                  <a:gd name="T17" fmla="*/ 446509 h 22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53" h="227">
                    <a:moveTo>
                      <a:pt x="15" y="227"/>
                    </a:moveTo>
                    <a:cubicBezTo>
                      <a:pt x="7" y="227"/>
                      <a:pt x="0" y="220"/>
                      <a:pt x="0" y="212"/>
                    </a:cubicBezTo>
                    <a:cubicBezTo>
                      <a:pt x="0" y="14"/>
                      <a:pt x="0" y="14"/>
                      <a:pt x="0" y="14"/>
                    </a:cubicBezTo>
                    <a:cubicBezTo>
                      <a:pt x="0" y="6"/>
                      <a:pt x="7" y="0"/>
                      <a:pt x="15" y="0"/>
                    </a:cubicBezTo>
                    <a:cubicBezTo>
                      <a:pt x="338" y="0"/>
                      <a:pt x="338" y="0"/>
                      <a:pt x="338" y="0"/>
                    </a:cubicBezTo>
                    <a:cubicBezTo>
                      <a:pt x="347" y="0"/>
                      <a:pt x="353" y="6"/>
                      <a:pt x="353" y="14"/>
                    </a:cubicBezTo>
                    <a:cubicBezTo>
                      <a:pt x="353" y="212"/>
                      <a:pt x="353" y="212"/>
                      <a:pt x="353" y="212"/>
                    </a:cubicBezTo>
                    <a:cubicBezTo>
                      <a:pt x="353" y="220"/>
                      <a:pt x="347" y="227"/>
                      <a:pt x="338" y="227"/>
                    </a:cubicBezTo>
                    <a:cubicBezTo>
                      <a:pt x="15" y="227"/>
                      <a:pt x="15" y="227"/>
                      <a:pt x="15" y="227"/>
                    </a:cubicBezTo>
                  </a:path>
                </a:pathLst>
              </a:custGeom>
              <a:solidFill>
                <a:srgbClr val="898989"/>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70" name="Freeform 52"/>
              <p:cNvSpPr>
                <a:spLocks noEditPoints="1"/>
              </p:cNvSpPr>
              <p:nvPr/>
            </p:nvSpPr>
            <p:spPr bwMode="auto">
              <a:xfrm>
                <a:off x="6146325" y="4263735"/>
                <a:ext cx="721731" cy="473948"/>
              </a:xfrm>
              <a:custGeom>
                <a:avLst/>
                <a:gdLst>
                  <a:gd name="T0" fmla="*/ 678466 w 367"/>
                  <a:gd name="T1" fmla="*/ 27532 h 241"/>
                  <a:gd name="T2" fmla="*/ 694199 w 367"/>
                  <a:gd name="T3" fmla="*/ 41298 h 241"/>
                  <a:gd name="T4" fmla="*/ 694199 w 367"/>
                  <a:gd name="T5" fmla="*/ 430683 h 241"/>
                  <a:gd name="T6" fmla="*/ 678466 w 367"/>
                  <a:gd name="T7" fmla="*/ 446416 h 241"/>
                  <a:gd name="T8" fmla="*/ 43265 w 367"/>
                  <a:gd name="T9" fmla="*/ 446416 h 241"/>
                  <a:gd name="T10" fmla="*/ 27532 w 367"/>
                  <a:gd name="T11" fmla="*/ 430683 h 241"/>
                  <a:gd name="T12" fmla="*/ 27532 w 367"/>
                  <a:gd name="T13" fmla="*/ 41298 h 241"/>
                  <a:gd name="T14" fmla="*/ 43265 w 367"/>
                  <a:gd name="T15" fmla="*/ 27532 h 241"/>
                  <a:gd name="T16" fmla="*/ 678466 w 367"/>
                  <a:gd name="T17" fmla="*/ 27532 h 241"/>
                  <a:gd name="T18" fmla="*/ 678466 w 367"/>
                  <a:gd name="T19" fmla="*/ 0 h 241"/>
                  <a:gd name="T20" fmla="*/ 43265 w 367"/>
                  <a:gd name="T21" fmla="*/ 0 h 241"/>
                  <a:gd name="T22" fmla="*/ 0 w 367"/>
                  <a:gd name="T23" fmla="*/ 41298 h 241"/>
                  <a:gd name="T24" fmla="*/ 0 w 367"/>
                  <a:gd name="T25" fmla="*/ 430683 h 241"/>
                  <a:gd name="T26" fmla="*/ 43265 w 367"/>
                  <a:gd name="T27" fmla="*/ 473948 h 241"/>
                  <a:gd name="T28" fmla="*/ 678466 w 367"/>
                  <a:gd name="T29" fmla="*/ 473948 h 241"/>
                  <a:gd name="T30" fmla="*/ 721731 w 367"/>
                  <a:gd name="T31" fmla="*/ 430683 h 241"/>
                  <a:gd name="T32" fmla="*/ 721731 w 367"/>
                  <a:gd name="T33" fmla="*/ 41298 h 241"/>
                  <a:gd name="T34" fmla="*/ 678466 w 367"/>
                  <a:gd name="T35" fmla="*/ 0 h 241"/>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67" h="241">
                    <a:moveTo>
                      <a:pt x="345" y="14"/>
                    </a:moveTo>
                    <a:cubicBezTo>
                      <a:pt x="350" y="14"/>
                      <a:pt x="353" y="17"/>
                      <a:pt x="353" y="21"/>
                    </a:cubicBezTo>
                    <a:cubicBezTo>
                      <a:pt x="353" y="219"/>
                      <a:pt x="353" y="219"/>
                      <a:pt x="353" y="219"/>
                    </a:cubicBezTo>
                    <a:cubicBezTo>
                      <a:pt x="353" y="223"/>
                      <a:pt x="350" y="227"/>
                      <a:pt x="345" y="227"/>
                    </a:cubicBezTo>
                    <a:cubicBezTo>
                      <a:pt x="22" y="227"/>
                      <a:pt x="22" y="227"/>
                      <a:pt x="22" y="227"/>
                    </a:cubicBezTo>
                    <a:cubicBezTo>
                      <a:pt x="17" y="227"/>
                      <a:pt x="14" y="223"/>
                      <a:pt x="14" y="219"/>
                    </a:cubicBezTo>
                    <a:cubicBezTo>
                      <a:pt x="14" y="21"/>
                      <a:pt x="14" y="21"/>
                      <a:pt x="14" y="21"/>
                    </a:cubicBezTo>
                    <a:cubicBezTo>
                      <a:pt x="14" y="17"/>
                      <a:pt x="17" y="14"/>
                      <a:pt x="22" y="14"/>
                    </a:cubicBezTo>
                    <a:cubicBezTo>
                      <a:pt x="345" y="14"/>
                      <a:pt x="345" y="14"/>
                      <a:pt x="345" y="14"/>
                    </a:cubicBezTo>
                    <a:moveTo>
                      <a:pt x="345" y="0"/>
                    </a:moveTo>
                    <a:cubicBezTo>
                      <a:pt x="22" y="0"/>
                      <a:pt x="22" y="0"/>
                      <a:pt x="22" y="0"/>
                    </a:cubicBezTo>
                    <a:cubicBezTo>
                      <a:pt x="10" y="0"/>
                      <a:pt x="0" y="9"/>
                      <a:pt x="0" y="21"/>
                    </a:cubicBezTo>
                    <a:cubicBezTo>
                      <a:pt x="0" y="219"/>
                      <a:pt x="0" y="219"/>
                      <a:pt x="0" y="219"/>
                    </a:cubicBezTo>
                    <a:cubicBezTo>
                      <a:pt x="0" y="231"/>
                      <a:pt x="10" y="241"/>
                      <a:pt x="22" y="241"/>
                    </a:cubicBezTo>
                    <a:cubicBezTo>
                      <a:pt x="345" y="241"/>
                      <a:pt x="345" y="241"/>
                      <a:pt x="345" y="241"/>
                    </a:cubicBezTo>
                    <a:cubicBezTo>
                      <a:pt x="357" y="241"/>
                      <a:pt x="367" y="231"/>
                      <a:pt x="367" y="219"/>
                    </a:cubicBezTo>
                    <a:cubicBezTo>
                      <a:pt x="367" y="21"/>
                      <a:pt x="367" y="21"/>
                      <a:pt x="367" y="21"/>
                    </a:cubicBezTo>
                    <a:cubicBezTo>
                      <a:pt x="367" y="9"/>
                      <a:pt x="357" y="0"/>
                      <a:pt x="345" y="0"/>
                    </a:cubicBezTo>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71" name="Freeform 53"/>
              <p:cNvSpPr>
                <a:spLocks/>
              </p:cNvSpPr>
              <p:nvPr/>
            </p:nvSpPr>
            <p:spPr bwMode="auto">
              <a:xfrm>
                <a:off x="6063177" y="4737683"/>
                <a:ext cx="887197" cy="43237"/>
              </a:xfrm>
              <a:custGeom>
                <a:avLst/>
                <a:gdLst>
                  <a:gd name="T0" fmla="*/ 887197 w 451"/>
                  <a:gd name="T1" fmla="*/ 43237 h 22"/>
                  <a:gd name="T2" fmla="*/ 887197 w 451"/>
                  <a:gd name="T3" fmla="*/ 27514 h 22"/>
                  <a:gd name="T4" fmla="*/ 861624 w 451"/>
                  <a:gd name="T5" fmla="*/ 0 h 22"/>
                  <a:gd name="T6" fmla="*/ 25573 w 451"/>
                  <a:gd name="T7" fmla="*/ 0 h 22"/>
                  <a:gd name="T8" fmla="*/ 0 w 451"/>
                  <a:gd name="T9" fmla="*/ 27514 h 22"/>
                  <a:gd name="T10" fmla="*/ 0 w 451"/>
                  <a:gd name="T11" fmla="*/ 43237 h 22"/>
                  <a:gd name="T12" fmla="*/ 887197 w 451"/>
                  <a:gd name="T13" fmla="*/ 43237 h 2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51" h="22">
                    <a:moveTo>
                      <a:pt x="451" y="22"/>
                    </a:moveTo>
                    <a:cubicBezTo>
                      <a:pt x="451" y="14"/>
                      <a:pt x="451" y="14"/>
                      <a:pt x="451" y="14"/>
                    </a:cubicBezTo>
                    <a:cubicBezTo>
                      <a:pt x="451" y="6"/>
                      <a:pt x="445" y="0"/>
                      <a:pt x="438" y="0"/>
                    </a:cubicBezTo>
                    <a:cubicBezTo>
                      <a:pt x="13" y="0"/>
                      <a:pt x="13" y="0"/>
                      <a:pt x="13" y="0"/>
                    </a:cubicBezTo>
                    <a:cubicBezTo>
                      <a:pt x="6" y="0"/>
                      <a:pt x="0" y="6"/>
                      <a:pt x="0" y="14"/>
                    </a:cubicBezTo>
                    <a:cubicBezTo>
                      <a:pt x="0" y="22"/>
                      <a:pt x="0" y="22"/>
                      <a:pt x="0" y="22"/>
                    </a:cubicBezTo>
                    <a:lnTo>
                      <a:pt x="451" y="22"/>
                    </a:lnTo>
                    <a:close/>
                  </a:path>
                </a:pathLst>
              </a:custGeom>
              <a:solidFill>
                <a:srgbClr val="EAEAEA"/>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72" name="Rectangle 54"/>
              <p:cNvSpPr>
                <a:spLocks noChangeArrowheads="1"/>
              </p:cNvSpPr>
              <p:nvPr/>
            </p:nvSpPr>
            <p:spPr bwMode="auto">
              <a:xfrm>
                <a:off x="6063177" y="4765122"/>
                <a:ext cx="887197" cy="15798"/>
              </a:xfrm>
              <a:prstGeom prst="rect">
                <a:avLst/>
              </a:prstGeom>
              <a:solidFill>
                <a:srgbClr val="D6D6D6"/>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73" name="Rectangle 55"/>
              <p:cNvSpPr>
                <a:spLocks noChangeArrowheads="1"/>
              </p:cNvSpPr>
              <p:nvPr/>
            </p:nvSpPr>
            <p:spPr bwMode="auto">
              <a:xfrm>
                <a:off x="6258576" y="4753481"/>
                <a:ext cx="497229" cy="11641"/>
              </a:xfrm>
              <a:prstGeom prst="rect">
                <a:avLst/>
              </a:prstGeom>
              <a:solidFill>
                <a:srgbClr val="2A2E3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74" name="Freeform 56"/>
              <p:cNvSpPr>
                <a:spLocks/>
              </p:cNvSpPr>
              <p:nvPr/>
            </p:nvSpPr>
            <p:spPr bwMode="auto">
              <a:xfrm>
                <a:off x="6173764" y="4292006"/>
                <a:ext cx="641077" cy="410755"/>
              </a:xfrm>
              <a:custGeom>
                <a:avLst/>
                <a:gdLst>
                  <a:gd name="T0" fmla="*/ 641077 w 326"/>
                  <a:gd name="T1" fmla="*/ 0 h 209"/>
                  <a:gd name="T2" fmla="*/ 15732 w 326"/>
                  <a:gd name="T3" fmla="*/ 0 h 209"/>
                  <a:gd name="T4" fmla="*/ 0 w 326"/>
                  <a:gd name="T5" fmla="*/ 13757 h 209"/>
                  <a:gd name="T6" fmla="*/ 0 w 326"/>
                  <a:gd name="T7" fmla="*/ 402894 h 209"/>
                  <a:gd name="T8" fmla="*/ 1966 w 326"/>
                  <a:gd name="T9" fmla="*/ 410755 h 209"/>
                  <a:gd name="T10" fmla="*/ 641077 w 326"/>
                  <a:gd name="T11" fmla="*/ 0 h 20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26" h="209">
                    <a:moveTo>
                      <a:pt x="326" y="0"/>
                    </a:moveTo>
                    <a:cubicBezTo>
                      <a:pt x="8" y="0"/>
                      <a:pt x="8" y="0"/>
                      <a:pt x="8" y="0"/>
                    </a:cubicBezTo>
                    <a:cubicBezTo>
                      <a:pt x="3" y="0"/>
                      <a:pt x="0" y="3"/>
                      <a:pt x="0" y="7"/>
                    </a:cubicBezTo>
                    <a:cubicBezTo>
                      <a:pt x="0" y="205"/>
                      <a:pt x="0" y="205"/>
                      <a:pt x="0" y="205"/>
                    </a:cubicBezTo>
                    <a:cubicBezTo>
                      <a:pt x="0" y="207"/>
                      <a:pt x="0" y="208"/>
                      <a:pt x="1" y="209"/>
                    </a:cubicBezTo>
                    <a:cubicBezTo>
                      <a:pt x="326" y="0"/>
                      <a:pt x="326" y="0"/>
                      <a:pt x="326" y="0"/>
                    </a:cubicBezTo>
                  </a:path>
                </a:pathLst>
              </a:custGeom>
              <a:solidFill>
                <a:srgbClr val="B2B2B2"/>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75" name="Freeform 57"/>
              <p:cNvSpPr>
                <a:spLocks/>
              </p:cNvSpPr>
              <p:nvPr/>
            </p:nvSpPr>
            <p:spPr bwMode="auto">
              <a:xfrm>
                <a:off x="6159629" y="4277870"/>
                <a:ext cx="674336" cy="432373"/>
              </a:xfrm>
              <a:custGeom>
                <a:avLst/>
                <a:gdLst>
                  <a:gd name="T0" fmla="*/ 664506 w 343"/>
                  <a:gd name="T1" fmla="*/ 0 h 220"/>
                  <a:gd name="T2" fmla="*/ 29490 w 343"/>
                  <a:gd name="T3" fmla="*/ 0 h 220"/>
                  <a:gd name="T4" fmla="*/ 0 w 343"/>
                  <a:gd name="T5" fmla="*/ 27515 h 220"/>
                  <a:gd name="T6" fmla="*/ 0 w 343"/>
                  <a:gd name="T7" fmla="*/ 416650 h 220"/>
                  <a:gd name="T8" fmla="*/ 3932 w 343"/>
                  <a:gd name="T9" fmla="*/ 432373 h 220"/>
                  <a:gd name="T10" fmla="*/ 15728 w 343"/>
                  <a:gd name="T11" fmla="*/ 424512 h 220"/>
                  <a:gd name="T12" fmla="*/ 13762 w 343"/>
                  <a:gd name="T13" fmla="*/ 416650 h 220"/>
                  <a:gd name="T14" fmla="*/ 13762 w 343"/>
                  <a:gd name="T15" fmla="*/ 27515 h 220"/>
                  <a:gd name="T16" fmla="*/ 29490 w 343"/>
                  <a:gd name="T17" fmla="*/ 13757 h 220"/>
                  <a:gd name="T18" fmla="*/ 654676 w 343"/>
                  <a:gd name="T19" fmla="*/ 13757 h 220"/>
                  <a:gd name="T20" fmla="*/ 674336 w 343"/>
                  <a:gd name="T21" fmla="*/ 0 h 220"/>
                  <a:gd name="T22" fmla="*/ 664506 w 343"/>
                  <a:gd name="T23" fmla="*/ 0 h 22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43" h="220">
                    <a:moveTo>
                      <a:pt x="338" y="0"/>
                    </a:moveTo>
                    <a:cubicBezTo>
                      <a:pt x="15" y="0"/>
                      <a:pt x="15" y="0"/>
                      <a:pt x="15" y="0"/>
                    </a:cubicBezTo>
                    <a:cubicBezTo>
                      <a:pt x="7" y="0"/>
                      <a:pt x="0" y="6"/>
                      <a:pt x="0" y="14"/>
                    </a:cubicBezTo>
                    <a:cubicBezTo>
                      <a:pt x="0" y="212"/>
                      <a:pt x="0" y="212"/>
                      <a:pt x="0" y="212"/>
                    </a:cubicBezTo>
                    <a:cubicBezTo>
                      <a:pt x="0" y="215"/>
                      <a:pt x="1" y="218"/>
                      <a:pt x="2" y="220"/>
                    </a:cubicBezTo>
                    <a:cubicBezTo>
                      <a:pt x="8" y="216"/>
                      <a:pt x="8" y="216"/>
                      <a:pt x="8" y="216"/>
                    </a:cubicBezTo>
                    <a:cubicBezTo>
                      <a:pt x="7" y="215"/>
                      <a:pt x="7" y="214"/>
                      <a:pt x="7" y="212"/>
                    </a:cubicBezTo>
                    <a:cubicBezTo>
                      <a:pt x="7" y="14"/>
                      <a:pt x="7" y="14"/>
                      <a:pt x="7" y="14"/>
                    </a:cubicBezTo>
                    <a:cubicBezTo>
                      <a:pt x="7" y="10"/>
                      <a:pt x="10" y="7"/>
                      <a:pt x="15" y="7"/>
                    </a:cubicBezTo>
                    <a:cubicBezTo>
                      <a:pt x="333" y="7"/>
                      <a:pt x="333" y="7"/>
                      <a:pt x="333" y="7"/>
                    </a:cubicBezTo>
                    <a:cubicBezTo>
                      <a:pt x="343" y="0"/>
                      <a:pt x="343" y="0"/>
                      <a:pt x="343" y="0"/>
                    </a:cubicBezTo>
                    <a:cubicBezTo>
                      <a:pt x="341" y="0"/>
                      <a:pt x="340" y="0"/>
                      <a:pt x="338" y="0"/>
                    </a:cubicBezTo>
                  </a:path>
                </a:pathLst>
              </a:custGeom>
              <a:solidFill>
                <a:srgbClr val="74778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76" name="Oval 58"/>
              <p:cNvSpPr>
                <a:spLocks noChangeArrowheads="1"/>
              </p:cNvSpPr>
              <p:nvPr/>
            </p:nvSpPr>
            <p:spPr bwMode="auto">
              <a:xfrm>
                <a:off x="5953997" y="1882439"/>
                <a:ext cx="1106793" cy="1110855"/>
              </a:xfrm>
              <a:prstGeom prst="ellipse">
                <a:avLst/>
              </a:pr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grpSp>
            <p:nvGrpSpPr>
              <p:cNvPr id="77" name="Group 59"/>
              <p:cNvGrpSpPr>
                <a:grpSpLocks/>
              </p:cNvGrpSpPr>
              <p:nvPr/>
            </p:nvGrpSpPr>
            <p:grpSpPr bwMode="auto">
              <a:xfrm>
                <a:off x="6113066" y="1956359"/>
                <a:ext cx="788250" cy="829823"/>
                <a:chOff x="6113066" y="1956359"/>
                <a:chExt cx="788250" cy="829823"/>
              </a:xfrm>
            </p:grpSpPr>
            <p:sp>
              <p:nvSpPr>
                <p:cNvPr id="128" name="Freeform 8"/>
                <p:cNvSpPr>
                  <a:spLocks/>
                </p:cNvSpPr>
                <p:nvPr/>
              </p:nvSpPr>
              <p:spPr bwMode="auto">
                <a:xfrm>
                  <a:off x="6512180" y="2457745"/>
                  <a:ext cx="24945" cy="29102"/>
                </a:xfrm>
                <a:custGeom>
                  <a:avLst/>
                  <a:gdLst>
                    <a:gd name="T0" fmla="*/ 0 w 30"/>
                    <a:gd name="T1" fmla="*/ 11641 h 35"/>
                    <a:gd name="T2" fmla="*/ 9147 w 30"/>
                    <a:gd name="T3" fmla="*/ 19124 h 35"/>
                    <a:gd name="T4" fmla="*/ 9147 w 30"/>
                    <a:gd name="T5" fmla="*/ 29102 h 35"/>
                    <a:gd name="T6" fmla="*/ 24945 w 30"/>
                    <a:gd name="T7" fmla="*/ 29102 h 35"/>
                    <a:gd name="T8" fmla="*/ 24945 w 30"/>
                    <a:gd name="T9" fmla="*/ 9978 h 35"/>
                    <a:gd name="T10" fmla="*/ 7484 w 30"/>
                    <a:gd name="T11" fmla="*/ 0 h 35"/>
                    <a:gd name="T12" fmla="*/ 0 w 30"/>
                    <a:gd name="T13" fmla="*/ 11641 h 3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35">
                      <a:moveTo>
                        <a:pt x="0" y="14"/>
                      </a:moveTo>
                      <a:lnTo>
                        <a:pt x="11" y="23"/>
                      </a:lnTo>
                      <a:lnTo>
                        <a:pt x="11" y="35"/>
                      </a:lnTo>
                      <a:lnTo>
                        <a:pt x="30" y="35"/>
                      </a:lnTo>
                      <a:lnTo>
                        <a:pt x="30" y="12"/>
                      </a:lnTo>
                      <a:lnTo>
                        <a:pt x="9" y="0"/>
                      </a:lnTo>
                      <a:lnTo>
                        <a:pt x="0" y="14"/>
                      </a:lnTo>
                      <a:close/>
                    </a:path>
                  </a:pathLst>
                </a:custGeom>
                <a:solidFill>
                  <a:srgbClr val="FFFFF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29" name="Freeform 59"/>
                <p:cNvSpPr>
                  <a:spLocks/>
                </p:cNvSpPr>
                <p:nvPr/>
              </p:nvSpPr>
              <p:spPr bwMode="auto">
                <a:xfrm>
                  <a:off x="6395772" y="2420328"/>
                  <a:ext cx="222007" cy="170455"/>
                </a:xfrm>
                <a:custGeom>
                  <a:avLst/>
                  <a:gdLst>
                    <a:gd name="T0" fmla="*/ 188608 w 113"/>
                    <a:gd name="T1" fmla="*/ 0 h 87"/>
                    <a:gd name="T2" fmla="*/ 111986 w 113"/>
                    <a:gd name="T3" fmla="*/ 47022 h 87"/>
                    <a:gd name="T4" fmla="*/ 33399 w 113"/>
                    <a:gd name="T5" fmla="*/ 0 h 87"/>
                    <a:gd name="T6" fmla="*/ 0 w 113"/>
                    <a:gd name="T7" fmla="*/ 125392 h 87"/>
                    <a:gd name="T8" fmla="*/ 111986 w 113"/>
                    <a:gd name="T9" fmla="*/ 170455 h 87"/>
                    <a:gd name="T10" fmla="*/ 222007 w 113"/>
                    <a:gd name="T11" fmla="*/ 125392 h 87"/>
                    <a:gd name="T12" fmla="*/ 188608 w 113"/>
                    <a:gd name="T13" fmla="*/ 0 h 8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13" h="87">
                      <a:moveTo>
                        <a:pt x="96" y="0"/>
                      </a:moveTo>
                      <a:cubicBezTo>
                        <a:pt x="57" y="24"/>
                        <a:pt x="57" y="24"/>
                        <a:pt x="57" y="24"/>
                      </a:cubicBezTo>
                      <a:cubicBezTo>
                        <a:pt x="17" y="0"/>
                        <a:pt x="17" y="0"/>
                        <a:pt x="17" y="0"/>
                      </a:cubicBezTo>
                      <a:cubicBezTo>
                        <a:pt x="19" y="21"/>
                        <a:pt x="0" y="64"/>
                        <a:pt x="0" y="64"/>
                      </a:cubicBezTo>
                      <a:cubicBezTo>
                        <a:pt x="57" y="87"/>
                        <a:pt x="57" y="87"/>
                        <a:pt x="57" y="87"/>
                      </a:cubicBezTo>
                      <a:cubicBezTo>
                        <a:pt x="113" y="64"/>
                        <a:pt x="113" y="64"/>
                        <a:pt x="113" y="64"/>
                      </a:cubicBezTo>
                      <a:cubicBezTo>
                        <a:pt x="113" y="64"/>
                        <a:pt x="94" y="21"/>
                        <a:pt x="96" y="0"/>
                      </a:cubicBezTo>
                      <a:close/>
                    </a:path>
                  </a:pathLst>
                </a:custGeom>
                <a:solidFill>
                  <a:srgbClr val="EFCBAB"/>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0" name="Freeform 60"/>
                <p:cNvSpPr>
                  <a:spLocks/>
                </p:cNvSpPr>
                <p:nvPr/>
              </p:nvSpPr>
              <p:spPr bwMode="auto">
                <a:xfrm>
                  <a:off x="6113066" y="2538399"/>
                  <a:ext cx="788250" cy="247783"/>
                </a:xfrm>
                <a:custGeom>
                  <a:avLst/>
                  <a:gdLst>
                    <a:gd name="T0" fmla="*/ 788250 w 401"/>
                    <a:gd name="T1" fmla="*/ 247783 h 126"/>
                    <a:gd name="T2" fmla="*/ 746970 w 401"/>
                    <a:gd name="T3" fmla="*/ 62929 h 126"/>
                    <a:gd name="T4" fmla="*/ 630993 w 401"/>
                    <a:gd name="T5" fmla="*/ 29498 h 126"/>
                    <a:gd name="T6" fmla="*/ 630993 w 401"/>
                    <a:gd name="T7" fmla="*/ 29498 h 126"/>
                    <a:gd name="T8" fmla="*/ 630993 w 401"/>
                    <a:gd name="T9" fmla="*/ 29498 h 126"/>
                    <a:gd name="T10" fmla="*/ 560228 w 401"/>
                    <a:gd name="T11" fmla="*/ 23598 h 126"/>
                    <a:gd name="T12" fmla="*/ 538605 w 401"/>
                    <a:gd name="T13" fmla="*/ 13766 h 126"/>
                    <a:gd name="T14" fmla="*/ 511085 w 401"/>
                    <a:gd name="T15" fmla="*/ 0 h 126"/>
                    <a:gd name="T16" fmla="*/ 395108 w 401"/>
                    <a:gd name="T17" fmla="*/ 37364 h 126"/>
                    <a:gd name="T18" fmla="*/ 395108 w 401"/>
                    <a:gd name="T19" fmla="*/ 37364 h 126"/>
                    <a:gd name="T20" fmla="*/ 277165 w 401"/>
                    <a:gd name="T21" fmla="*/ 0 h 126"/>
                    <a:gd name="T22" fmla="*/ 249645 w 401"/>
                    <a:gd name="T23" fmla="*/ 13766 h 126"/>
                    <a:gd name="T24" fmla="*/ 228022 w 401"/>
                    <a:gd name="T25" fmla="*/ 23598 h 126"/>
                    <a:gd name="T26" fmla="*/ 157257 w 401"/>
                    <a:gd name="T27" fmla="*/ 29498 h 126"/>
                    <a:gd name="T28" fmla="*/ 157257 w 401"/>
                    <a:gd name="T29" fmla="*/ 29498 h 126"/>
                    <a:gd name="T30" fmla="*/ 157257 w 401"/>
                    <a:gd name="T31" fmla="*/ 29498 h 126"/>
                    <a:gd name="T32" fmla="*/ 41280 w 401"/>
                    <a:gd name="T33" fmla="*/ 62929 h 126"/>
                    <a:gd name="T34" fmla="*/ 0 w 401"/>
                    <a:gd name="T35" fmla="*/ 247783 h 126"/>
                    <a:gd name="T36" fmla="*/ 788250 w 401"/>
                    <a:gd name="T37" fmla="*/ 247783 h 12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01" h="126">
                      <a:moveTo>
                        <a:pt x="401" y="126"/>
                      </a:moveTo>
                      <a:cubicBezTo>
                        <a:pt x="400" y="97"/>
                        <a:pt x="396" y="44"/>
                        <a:pt x="380" y="32"/>
                      </a:cubicBezTo>
                      <a:cubicBezTo>
                        <a:pt x="368" y="22"/>
                        <a:pt x="342" y="18"/>
                        <a:pt x="321" y="15"/>
                      </a:cubicBezTo>
                      <a:cubicBezTo>
                        <a:pt x="321" y="15"/>
                        <a:pt x="321" y="15"/>
                        <a:pt x="321" y="15"/>
                      </a:cubicBezTo>
                      <a:cubicBezTo>
                        <a:pt x="321" y="15"/>
                        <a:pt x="321" y="15"/>
                        <a:pt x="321" y="15"/>
                      </a:cubicBezTo>
                      <a:cubicBezTo>
                        <a:pt x="301" y="13"/>
                        <a:pt x="285" y="12"/>
                        <a:pt x="285" y="12"/>
                      </a:cubicBezTo>
                      <a:cubicBezTo>
                        <a:pt x="274" y="7"/>
                        <a:pt x="274" y="7"/>
                        <a:pt x="274" y="7"/>
                      </a:cubicBezTo>
                      <a:cubicBezTo>
                        <a:pt x="260" y="0"/>
                        <a:pt x="260" y="0"/>
                        <a:pt x="260" y="0"/>
                      </a:cubicBezTo>
                      <a:cubicBezTo>
                        <a:pt x="201" y="19"/>
                        <a:pt x="201" y="19"/>
                        <a:pt x="201" y="19"/>
                      </a:cubicBezTo>
                      <a:cubicBezTo>
                        <a:pt x="201" y="19"/>
                        <a:pt x="201" y="19"/>
                        <a:pt x="201" y="19"/>
                      </a:cubicBezTo>
                      <a:cubicBezTo>
                        <a:pt x="141" y="0"/>
                        <a:pt x="141" y="0"/>
                        <a:pt x="141" y="0"/>
                      </a:cubicBezTo>
                      <a:cubicBezTo>
                        <a:pt x="127" y="7"/>
                        <a:pt x="127" y="7"/>
                        <a:pt x="127" y="7"/>
                      </a:cubicBezTo>
                      <a:cubicBezTo>
                        <a:pt x="116" y="12"/>
                        <a:pt x="116" y="12"/>
                        <a:pt x="116" y="12"/>
                      </a:cubicBezTo>
                      <a:cubicBezTo>
                        <a:pt x="116" y="12"/>
                        <a:pt x="100" y="13"/>
                        <a:pt x="80" y="15"/>
                      </a:cubicBezTo>
                      <a:cubicBezTo>
                        <a:pt x="80" y="15"/>
                        <a:pt x="80" y="15"/>
                        <a:pt x="80" y="15"/>
                      </a:cubicBezTo>
                      <a:cubicBezTo>
                        <a:pt x="80" y="15"/>
                        <a:pt x="80" y="15"/>
                        <a:pt x="80" y="15"/>
                      </a:cubicBezTo>
                      <a:cubicBezTo>
                        <a:pt x="59" y="18"/>
                        <a:pt x="33" y="22"/>
                        <a:pt x="21" y="32"/>
                      </a:cubicBezTo>
                      <a:cubicBezTo>
                        <a:pt x="6" y="44"/>
                        <a:pt x="1" y="97"/>
                        <a:pt x="0" y="126"/>
                      </a:cubicBezTo>
                      <a:lnTo>
                        <a:pt x="401" y="126"/>
                      </a:lnTo>
                      <a:close/>
                    </a:path>
                  </a:pathLst>
                </a:custGeom>
                <a:solidFill>
                  <a:srgbClr val="2D2D2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1" name="Freeform 61"/>
                <p:cNvSpPr>
                  <a:spLocks/>
                </p:cNvSpPr>
                <p:nvPr/>
              </p:nvSpPr>
              <p:spPr bwMode="auto">
                <a:xfrm>
                  <a:off x="6320938" y="2168388"/>
                  <a:ext cx="371675" cy="310976"/>
                </a:xfrm>
                <a:custGeom>
                  <a:avLst/>
                  <a:gdLst>
                    <a:gd name="T0" fmla="*/ 186821 w 189"/>
                    <a:gd name="T1" fmla="*/ 0 h 158"/>
                    <a:gd name="T2" fmla="*/ 57029 w 189"/>
                    <a:gd name="T3" fmla="*/ 0 h 158"/>
                    <a:gd name="T4" fmla="*/ 5900 w 189"/>
                    <a:gd name="T5" fmla="*/ 59046 h 158"/>
                    <a:gd name="T6" fmla="*/ 33431 w 189"/>
                    <a:gd name="T7" fmla="*/ 179106 h 158"/>
                    <a:gd name="T8" fmla="*/ 165189 w 189"/>
                    <a:gd name="T9" fmla="*/ 303103 h 158"/>
                    <a:gd name="T10" fmla="*/ 208453 w 189"/>
                    <a:gd name="T11" fmla="*/ 303103 h 158"/>
                    <a:gd name="T12" fmla="*/ 338244 w 189"/>
                    <a:gd name="T13" fmla="*/ 179106 h 158"/>
                    <a:gd name="T14" fmla="*/ 365775 w 189"/>
                    <a:gd name="T15" fmla="*/ 59046 h 158"/>
                    <a:gd name="T16" fmla="*/ 316612 w 189"/>
                    <a:gd name="T17" fmla="*/ 0 h 158"/>
                    <a:gd name="T18" fmla="*/ 186821 w 189"/>
                    <a:gd name="T19" fmla="*/ 0 h 1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9" h="158">
                      <a:moveTo>
                        <a:pt x="95" y="0"/>
                      </a:moveTo>
                      <a:cubicBezTo>
                        <a:pt x="29" y="0"/>
                        <a:pt x="29" y="0"/>
                        <a:pt x="29" y="0"/>
                      </a:cubicBezTo>
                      <a:cubicBezTo>
                        <a:pt x="12" y="0"/>
                        <a:pt x="0" y="14"/>
                        <a:pt x="3" y="30"/>
                      </a:cubicBezTo>
                      <a:cubicBezTo>
                        <a:pt x="7" y="51"/>
                        <a:pt x="12" y="77"/>
                        <a:pt x="17" y="91"/>
                      </a:cubicBezTo>
                      <a:cubicBezTo>
                        <a:pt x="24" y="108"/>
                        <a:pt x="59" y="143"/>
                        <a:pt x="84" y="154"/>
                      </a:cubicBezTo>
                      <a:cubicBezTo>
                        <a:pt x="90" y="158"/>
                        <a:pt x="99" y="158"/>
                        <a:pt x="106" y="154"/>
                      </a:cubicBezTo>
                      <a:cubicBezTo>
                        <a:pt x="130" y="143"/>
                        <a:pt x="165" y="108"/>
                        <a:pt x="172" y="91"/>
                      </a:cubicBezTo>
                      <a:cubicBezTo>
                        <a:pt x="177" y="77"/>
                        <a:pt x="182" y="51"/>
                        <a:pt x="186" y="30"/>
                      </a:cubicBezTo>
                      <a:cubicBezTo>
                        <a:pt x="189" y="14"/>
                        <a:pt x="177" y="0"/>
                        <a:pt x="161" y="0"/>
                      </a:cubicBezTo>
                      <a:lnTo>
                        <a:pt x="95" y="0"/>
                      </a:lnTo>
                      <a:close/>
                    </a:path>
                  </a:pathLst>
                </a:custGeom>
                <a:solidFill>
                  <a:srgbClr val="F4D3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2" name="Freeform 62"/>
                <p:cNvSpPr>
                  <a:spLocks/>
                </p:cNvSpPr>
                <p:nvPr/>
              </p:nvSpPr>
              <p:spPr bwMode="auto">
                <a:xfrm>
                  <a:off x="6508022" y="2168388"/>
                  <a:ext cx="178770" cy="155488"/>
                </a:xfrm>
                <a:custGeom>
                  <a:avLst/>
                  <a:gdLst>
                    <a:gd name="T0" fmla="*/ 0 w 91"/>
                    <a:gd name="T1" fmla="*/ 0 h 79"/>
                    <a:gd name="T2" fmla="*/ 153231 w 91"/>
                    <a:gd name="T3" fmla="*/ 35428 h 79"/>
                    <a:gd name="T4" fmla="*/ 153231 w 91"/>
                    <a:gd name="T5" fmla="*/ 153520 h 79"/>
                    <a:gd name="T6" fmla="*/ 170912 w 91"/>
                    <a:gd name="T7" fmla="*/ 129901 h 79"/>
                    <a:gd name="T8" fmla="*/ 178770 w 91"/>
                    <a:gd name="T9" fmla="*/ 45269 h 79"/>
                    <a:gd name="T10" fmla="*/ 178770 w 91"/>
                    <a:gd name="T11" fmla="*/ 0 h 79"/>
                    <a:gd name="T12" fmla="*/ 0 w 91"/>
                    <a:gd name="T13" fmla="*/ 0 h 7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 h="79">
                      <a:moveTo>
                        <a:pt x="0" y="0"/>
                      </a:moveTo>
                      <a:cubicBezTo>
                        <a:pt x="27" y="0"/>
                        <a:pt x="66" y="13"/>
                        <a:pt x="78" y="18"/>
                      </a:cubicBezTo>
                      <a:cubicBezTo>
                        <a:pt x="89" y="24"/>
                        <a:pt x="76" y="79"/>
                        <a:pt x="78" y="78"/>
                      </a:cubicBezTo>
                      <a:cubicBezTo>
                        <a:pt x="80" y="78"/>
                        <a:pt x="83" y="69"/>
                        <a:pt x="87" y="66"/>
                      </a:cubicBezTo>
                      <a:cubicBezTo>
                        <a:pt x="90" y="63"/>
                        <a:pt x="91" y="23"/>
                        <a:pt x="91" y="23"/>
                      </a:cubicBezTo>
                      <a:cubicBezTo>
                        <a:pt x="91" y="0"/>
                        <a:pt x="91" y="0"/>
                        <a:pt x="91" y="0"/>
                      </a:cubicBezTo>
                      <a:lnTo>
                        <a:pt x="0" y="0"/>
                      </a:lnTo>
                      <a:close/>
                    </a:path>
                  </a:pathLst>
                </a:custGeom>
                <a:solidFill>
                  <a:srgbClr val="55260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3" name="Freeform 63"/>
                <p:cNvSpPr>
                  <a:spLocks/>
                </p:cNvSpPr>
                <p:nvPr/>
              </p:nvSpPr>
              <p:spPr bwMode="auto">
                <a:xfrm>
                  <a:off x="6429031" y="2420328"/>
                  <a:ext cx="155488" cy="66519"/>
                </a:xfrm>
                <a:custGeom>
                  <a:avLst/>
                  <a:gdLst>
                    <a:gd name="T0" fmla="*/ 155488 w 79"/>
                    <a:gd name="T1" fmla="*/ 21521 h 34"/>
                    <a:gd name="T2" fmla="*/ 155488 w 79"/>
                    <a:gd name="T3" fmla="*/ 0 h 34"/>
                    <a:gd name="T4" fmla="*/ 78728 w 79"/>
                    <a:gd name="T5" fmla="*/ 46955 h 34"/>
                    <a:gd name="T6" fmla="*/ 0 w 79"/>
                    <a:gd name="T7" fmla="*/ 0 h 34"/>
                    <a:gd name="T8" fmla="*/ 0 w 79"/>
                    <a:gd name="T9" fmla="*/ 21521 h 34"/>
                    <a:gd name="T10" fmla="*/ 57078 w 79"/>
                    <a:gd name="T11" fmla="*/ 58693 h 34"/>
                    <a:gd name="T12" fmla="*/ 100378 w 79"/>
                    <a:gd name="T13" fmla="*/ 58693 h 34"/>
                    <a:gd name="T14" fmla="*/ 155488 w 79"/>
                    <a:gd name="T15" fmla="*/ 21521 h 3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9" h="34">
                      <a:moveTo>
                        <a:pt x="79" y="11"/>
                      </a:moveTo>
                      <a:cubicBezTo>
                        <a:pt x="79" y="7"/>
                        <a:pt x="79" y="3"/>
                        <a:pt x="79" y="0"/>
                      </a:cubicBezTo>
                      <a:cubicBezTo>
                        <a:pt x="40" y="24"/>
                        <a:pt x="40" y="24"/>
                        <a:pt x="40" y="24"/>
                      </a:cubicBezTo>
                      <a:cubicBezTo>
                        <a:pt x="0" y="0"/>
                        <a:pt x="0" y="0"/>
                        <a:pt x="0" y="0"/>
                      </a:cubicBezTo>
                      <a:cubicBezTo>
                        <a:pt x="0" y="3"/>
                        <a:pt x="0" y="7"/>
                        <a:pt x="0" y="11"/>
                      </a:cubicBezTo>
                      <a:cubicBezTo>
                        <a:pt x="10" y="19"/>
                        <a:pt x="20" y="26"/>
                        <a:pt x="29" y="30"/>
                      </a:cubicBezTo>
                      <a:cubicBezTo>
                        <a:pt x="35" y="34"/>
                        <a:pt x="44" y="34"/>
                        <a:pt x="51" y="30"/>
                      </a:cubicBezTo>
                      <a:cubicBezTo>
                        <a:pt x="59" y="26"/>
                        <a:pt x="69" y="19"/>
                        <a:pt x="79" y="11"/>
                      </a:cubicBezTo>
                      <a:close/>
                    </a:path>
                  </a:pathLst>
                </a:custGeom>
                <a:solidFill>
                  <a:srgbClr val="DDB699"/>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4" name="Freeform 64"/>
                <p:cNvSpPr>
                  <a:spLocks/>
                </p:cNvSpPr>
                <p:nvPr/>
              </p:nvSpPr>
              <p:spPr bwMode="auto">
                <a:xfrm>
                  <a:off x="6320938" y="2168388"/>
                  <a:ext cx="371675" cy="310976"/>
                </a:xfrm>
                <a:custGeom>
                  <a:avLst/>
                  <a:gdLst>
                    <a:gd name="T0" fmla="*/ 186821 w 189"/>
                    <a:gd name="T1" fmla="*/ 0 h 158"/>
                    <a:gd name="T2" fmla="*/ 57029 w 189"/>
                    <a:gd name="T3" fmla="*/ 0 h 158"/>
                    <a:gd name="T4" fmla="*/ 5900 w 189"/>
                    <a:gd name="T5" fmla="*/ 59046 h 158"/>
                    <a:gd name="T6" fmla="*/ 33431 w 189"/>
                    <a:gd name="T7" fmla="*/ 179106 h 158"/>
                    <a:gd name="T8" fmla="*/ 165189 w 189"/>
                    <a:gd name="T9" fmla="*/ 303103 h 158"/>
                    <a:gd name="T10" fmla="*/ 208453 w 189"/>
                    <a:gd name="T11" fmla="*/ 303103 h 158"/>
                    <a:gd name="T12" fmla="*/ 338244 w 189"/>
                    <a:gd name="T13" fmla="*/ 179106 h 158"/>
                    <a:gd name="T14" fmla="*/ 365775 w 189"/>
                    <a:gd name="T15" fmla="*/ 59046 h 158"/>
                    <a:gd name="T16" fmla="*/ 316612 w 189"/>
                    <a:gd name="T17" fmla="*/ 0 h 158"/>
                    <a:gd name="T18" fmla="*/ 186821 w 189"/>
                    <a:gd name="T19" fmla="*/ 0 h 1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89" h="158">
                      <a:moveTo>
                        <a:pt x="95" y="0"/>
                      </a:moveTo>
                      <a:cubicBezTo>
                        <a:pt x="29" y="0"/>
                        <a:pt x="29" y="0"/>
                        <a:pt x="29" y="0"/>
                      </a:cubicBezTo>
                      <a:cubicBezTo>
                        <a:pt x="12" y="0"/>
                        <a:pt x="0" y="14"/>
                        <a:pt x="3" y="30"/>
                      </a:cubicBezTo>
                      <a:cubicBezTo>
                        <a:pt x="7" y="51"/>
                        <a:pt x="12" y="77"/>
                        <a:pt x="17" y="91"/>
                      </a:cubicBezTo>
                      <a:cubicBezTo>
                        <a:pt x="24" y="108"/>
                        <a:pt x="59" y="143"/>
                        <a:pt x="84" y="154"/>
                      </a:cubicBezTo>
                      <a:cubicBezTo>
                        <a:pt x="90" y="158"/>
                        <a:pt x="99" y="158"/>
                        <a:pt x="106" y="154"/>
                      </a:cubicBezTo>
                      <a:cubicBezTo>
                        <a:pt x="130" y="143"/>
                        <a:pt x="165" y="108"/>
                        <a:pt x="172" y="91"/>
                      </a:cubicBezTo>
                      <a:cubicBezTo>
                        <a:pt x="177" y="77"/>
                        <a:pt x="182" y="51"/>
                        <a:pt x="186" y="30"/>
                      </a:cubicBezTo>
                      <a:cubicBezTo>
                        <a:pt x="189" y="14"/>
                        <a:pt x="177" y="0"/>
                        <a:pt x="161" y="0"/>
                      </a:cubicBezTo>
                      <a:lnTo>
                        <a:pt x="95" y="0"/>
                      </a:lnTo>
                      <a:close/>
                    </a:path>
                  </a:pathLst>
                </a:custGeom>
                <a:solidFill>
                  <a:srgbClr val="F4D3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5" name="Freeform 65"/>
                <p:cNvSpPr>
                  <a:spLocks/>
                </p:cNvSpPr>
                <p:nvPr/>
              </p:nvSpPr>
              <p:spPr bwMode="auto">
                <a:xfrm>
                  <a:off x="6508022" y="2168388"/>
                  <a:ext cx="178770" cy="155488"/>
                </a:xfrm>
                <a:custGeom>
                  <a:avLst/>
                  <a:gdLst>
                    <a:gd name="T0" fmla="*/ 0 w 91"/>
                    <a:gd name="T1" fmla="*/ 0 h 79"/>
                    <a:gd name="T2" fmla="*/ 153231 w 91"/>
                    <a:gd name="T3" fmla="*/ 35428 h 79"/>
                    <a:gd name="T4" fmla="*/ 153231 w 91"/>
                    <a:gd name="T5" fmla="*/ 153520 h 79"/>
                    <a:gd name="T6" fmla="*/ 170912 w 91"/>
                    <a:gd name="T7" fmla="*/ 129901 h 79"/>
                    <a:gd name="T8" fmla="*/ 178770 w 91"/>
                    <a:gd name="T9" fmla="*/ 45269 h 79"/>
                    <a:gd name="T10" fmla="*/ 178770 w 91"/>
                    <a:gd name="T11" fmla="*/ 0 h 79"/>
                    <a:gd name="T12" fmla="*/ 0 w 91"/>
                    <a:gd name="T13" fmla="*/ 0 h 7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 h="79">
                      <a:moveTo>
                        <a:pt x="0" y="0"/>
                      </a:moveTo>
                      <a:cubicBezTo>
                        <a:pt x="27" y="0"/>
                        <a:pt x="66" y="13"/>
                        <a:pt x="78" y="18"/>
                      </a:cubicBezTo>
                      <a:cubicBezTo>
                        <a:pt x="89" y="24"/>
                        <a:pt x="76" y="79"/>
                        <a:pt x="78" y="78"/>
                      </a:cubicBezTo>
                      <a:cubicBezTo>
                        <a:pt x="80" y="78"/>
                        <a:pt x="83" y="69"/>
                        <a:pt x="87" y="66"/>
                      </a:cubicBezTo>
                      <a:cubicBezTo>
                        <a:pt x="90" y="63"/>
                        <a:pt x="91" y="23"/>
                        <a:pt x="91" y="23"/>
                      </a:cubicBezTo>
                      <a:cubicBezTo>
                        <a:pt x="91" y="0"/>
                        <a:pt x="91" y="0"/>
                        <a:pt x="91" y="0"/>
                      </a:cubicBezTo>
                      <a:lnTo>
                        <a:pt x="0" y="0"/>
                      </a:lnTo>
                      <a:close/>
                    </a:path>
                  </a:pathLst>
                </a:custGeom>
                <a:solidFill>
                  <a:srgbClr val="55260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6" name="Freeform 66"/>
                <p:cNvSpPr>
                  <a:spLocks/>
                </p:cNvSpPr>
                <p:nvPr/>
              </p:nvSpPr>
              <p:spPr bwMode="auto">
                <a:xfrm>
                  <a:off x="6512180" y="2166725"/>
                  <a:ext cx="5820" cy="0"/>
                </a:xfrm>
                <a:custGeom>
                  <a:avLst/>
                  <a:gdLst>
                    <a:gd name="T0" fmla="*/ 0 w 3"/>
                    <a:gd name="T1" fmla="*/ 5820 w 3"/>
                    <a:gd name="T2" fmla="*/ 0 w 3"/>
                    <a:gd name="T3" fmla="*/ 0 60000 65536"/>
                    <a:gd name="T4" fmla="*/ 0 60000 65536"/>
                    <a:gd name="T5" fmla="*/ 0 60000 65536"/>
                  </a:gdLst>
                  <a:ahLst/>
                  <a:cxnLst>
                    <a:cxn ang="T3">
                      <a:pos x="T0" y="0"/>
                    </a:cxn>
                    <a:cxn ang="T4">
                      <a:pos x="T1" y="0"/>
                    </a:cxn>
                    <a:cxn ang="T5">
                      <a:pos x="T2" y="0"/>
                    </a:cxn>
                  </a:cxnLst>
                  <a:rect l="0" t="0" r="r" b="b"/>
                  <a:pathLst>
                    <a:path w="3">
                      <a:moveTo>
                        <a:pt x="0" y="0"/>
                      </a:moveTo>
                      <a:cubicBezTo>
                        <a:pt x="3" y="0"/>
                        <a:pt x="3" y="0"/>
                        <a:pt x="3" y="0"/>
                      </a:cubicBezTo>
                      <a:cubicBezTo>
                        <a:pt x="2" y="0"/>
                        <a:pt x="1" y="0"/>
                        <a:pt x="0" y="0"/>
                      </a:cubicBezTo>
                      <a:close/>
                    </a:path>
                  </a:pathLst>
                </a:custGeom>
                <a:solidFill>
                  <a:srgbClr val="55260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7" name="Freeform 67"/>
                <p:cNvSpPr>
                  <a:spLocks/>
                </p:cNvSpPr>
                <p:nvPr/>
              </p:nvSpPr>
              <p:spPr bwMode="auto">
                <a:xfrm>
                  <a:off x="6518000" y="2166725"/>
                  <a:ext cx="135532" cy="47395"/>
                </a:xfrm>
                <a:custGeom>
                  <a:avLst/>
                  <a:gdLst>
                    <a:gd name="T0" fmla="*/ 135532 w 69"/>
                    <a:gd name="T1" fmla="*/ 47395 h 24"/>
                    <a:gd name="T2" fmla="*/ 125711 w 69"/>
                    <a:gd name="T3" fmla="*/ 27647 h 24"/>
                    <a:gd name="T4" fmla="*/ 41249 w 69"/>
                    <a:gd name="T5" fmla="*/ 0 h 24"/>
                    <a:gd name="T6" fmla="*/ 0 w 69"/>
                    <a:gd name="T7" fmla="*/ 0 h 24"/>
                    <a:gd name="T8" fmla="*/ 68748 w 69"/>
                    <a:gd name="T9" fmla="*/ 13824 h 24"/>
                    <a:gd name="T10" fmla="*/ 135532 w 69"/>
                    <a:gd name="T11" fmla="*/ 47395 h 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9" h="24">
                      <a:moveTo>
                        <a:pt x="69" y="24"/>
                      </a:moveTo>
                      <a:cubicBezTo>
                        <a:pt x="64" y="14"/>
                        <a:pt x="64" y="14"/>
                        <a:pt x="64" y="14"/>
                      </a:cubicBezTo>
                      <a:cubicBezTo>
                        <a:pt x="21" y="0"/>
                        <a:pt x="21" y="0"/>
                        <a:pt x="21" y="0"/>
                      </a:cubicBezTo>
                      <a:cubicBezTo>
                        <a:pt x="0" y="0"/>
                        <a:pt x="0" y="0"/>
                        <a:pt x="0" y="0"/>
                      </a:cubicBezTo>
                      <a:cubicBezTo>
                        <a:pt x="11" y="0"/>
                        <a:pt x="23" y="2"/>
                        <a:pt x="35" y="7"/>
                      </a:cubicBezTo>
                      <a:cubicBezTo>
                        <a:pt x="62" y="18"/>
                        <a:pt x="69" y="24"/>
                        <a:pt x="69" y="24"/>
                      </a:cubicBezTo>
                      <a:close/>
                    </a:path>
                  </a:pathLst>
                </a:custGeom>
                <a:solidFill>
                  <a:srgbClr val="55260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8" name="Freeform 68"/>
                <p:cNvSpPr>
                  <a:spLocks/>
                </p:cNvSpPr>
                <p:nvPr/>
              </p:nvSpPr>
              <p:spPr bwMode="auto">
                <a:xfrm>
                  <a:off x="6323432" y="1956359"/>
                  <a:ext cx="375001" cy="367517"/>
                </a:xfrm>
                <a:custGeom>
                  <a:avLst/>
                  <a:gdLst>
                    <a:gd name="T0" fmla="*/ 286650 w 191"/>
                    <a:gd name="T1" fmla="*/ 58960 h 187"/>
                    <a:gd name="T2" fmla="*/ 243456 w 191"/>
                    <a:gd name="T3" fmla="*/ 9827 h 187"/>
                    <a:gd name="T4" fmla="*/ 243456 w 191"/>
                    <a:gd name="T5" fmla="*/ 37341 h 187"/>
                    <a:gd name="T6" fmla="*/ 184555 w 191"/>
                    <a:gd name="T7" fmla="*/ 27515 h 187"/>
                    <a:gd name="T8" fmla="*/ 184555 w 191"/>
                    <a:gd name="T9" fmla="*/ 0 h 187"/>
                    <a:gd name="T10" fmla="*/ 139398 w 191"/>
                    <a:gd name="T11" fmla="*/ 21619 h 187"/>
                    <a:gd name="T12" fmla="*/ 139398 w 191"/>
                    <a:gd name="T13" fmla="*/ 0 h 187"/>
                    <a:gd name="T14" fmla="*/ 96204 w 191"/>
                    <a:gd name="T15" fmla="*/ 60925 h 187"/>
                    <a:gd name="T16" fmla="*/ 3927 w 191"/>
                    <a:gd name="T17" fmla="*/ 212256 h 187"/>
                    <a:gd name="T18" fmla="*/ 3927 w 191"/>
                    <a:gd name="T19" fmla="*/ 257458 h 187"/>
                    <a:gd name="T20" fmla="*/ 11780 w 191"/>
                    <a:gd name="T21" fmla="*/ 341968 h 187"/>
                    <a:gd name="T22" fmla="*/ 29450 w 191"/>
                    <a:gd name="T23" fmla="*/ 365552 h 187"/>
                    <a:gd name="T24" fmla="*/ 29450 w 191"/>
                    <a:gd name="T25" fmla="*/ 247632 h 187"/>
                    <a:gd name="T26" fmla="*/ 155105 w 191"/>
                    <a:gd name="T27" fmla="*/ 237805 h 187"/>
                    <a:gd name="T28" fmla="*/ 117801 w 191"/>
                    <a:gd name="T29" fmla="*/ 222082 h 187"/>
                    <a:gd name="T30" fmla="*/ 314137 w 191"/>
                    <a:gd name="T31" fmla="*/ 224048 h 187"/>
                    <a:gd name="T32" fmla="*/ 363221 w 191"/>
                    <a:gd name="T33" fmla="*/ 212256 h 187"/>
                    <a:gd name="T34" fmla="*/ 286650 w 191"/>
                    <a:gd name="T35" fmla="*/ 58960 h 18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91" h="187">
                      <a:moveTo>
                        <a:pt x="146" y="30"/>
                      </a:moveTo>
                      <a:cubicBezTo>
                        <a:pt x="138" y="22"/>
                        <a:pt x="124" y="5"/>
                        <a:pt x="124" y="5"/>
                      </a:cubicBezTo>
                      <a:cubicBezTo>
                        <a:pt x="124" y="5"/>
                        <a:pt x="131" y="16"/>
                        <a:pt x="124" y="19"/>
                      </a:cubicBezTo>
                      <a:cubicBezTo>
                        <a:pt x="116" y="22"/>
                        <a:pt x="94" y="14"/>
                        <a:pt x="94" y="14"/>
                      </a:cubicBezTo>
                      <a:cubicBezTo>
                        <a:pt x="94" y="0"/>
                        <a:pt x="94" y="0"/>
                        <a:pt x="94" y="0"/>
                      </a:cubicBezTo>
                      <a:cubicBezTo>
                        <a:pt x="83" y="0"/>
                        <a:pt x="74" y="11"/>
                        <a:pt x="71" y="11"/>
                      </a:cubicBezTo>
                      <a:cubicBezTo>
                        <a:pt x="69" y="11"/>
                        <a:pt x="71" y="0"/>
                        <a:pt x="71" y="0"/>
                      </a:cubicBezTo>
                      <a:cubicBezTo>
                        <a:pt x="69" y="15"/>
                        <a:pt x="49" y="31"/>
                        <a:pt x="49" y="31"/>
                      </a:cubicBezTo>
                      <a:cubicBezTo>
                        <a:pt x="0" y="47"/>
                        <a:pt x="2" y="108"/>
                        <a:pt x="2" y="108"/>
                      </a:cubicBezTo>
                      <a:cubicBezTo>
                        <a:pt x="2" y="131"/>
                        <a:pt x="2" y="131"/>
                        <a:pt x="2" y="131"/>
                      </a:cubicBezTo>
                      <a:cubicBezTo>
                        <a:pt x="2" y="131"/>
                        <a:pt x="3" y="171"/>
                        <a:pt x="6" y="174"/>
                      </a:cubicBezTo>
                      <a:cubicBezTo>
                        <a:pt x="10" y="177"/>
                        <a:pt x="13" y="186"/>
                        <a:pt x="15" y="186"/>
                      </a:cubicBezTo>
                      <a:cubicBezTo>
                        <a:pt x="17" y="187"/>
                        <a:pt x="4" y="132"/>
                        <a:pt x="15" y="126"/>
                      </a:cubicBezTo>
                      <a:cubicBezTo>
                        <a:pt x="15" y="126"/>
                        <a:pt x="66" y="124"/>
                        <a:pt x="79" y="121"/>
                      </a:cubicBezTo>
                      <a:cubicBezTo>
                        <a:pt x="79" y="121"/>
                        <a:pt x="63" y="116"/>
                        <a:pt x="60" y="113"/>
                      </a:cubicBezTo>
                      <a:cubicBezTo>
                        <a:pt x="93" y="108"/>
                        <a:pt x="160" y="114"/>
                        <a:pt x="160" y="114"/>
                      </a:cubicBezTo>
                      <a:cubicBezTo>
                        <a:pt x="185" y="108"/>
                        <a:pt x="185" y="108"/>
                        <a:pt x="185" y="108"/>
                      </a:cubicBezTo>
                      <a:cubicBezTo>
                        <a:pt x="191" y="51"/>
                        <a:pt x="154" y="39"/>
                        <a:pt x="146" y="30"/>
                      </a:cubicBezTo>
                      <a:close/>
                    </a:path>
                  </a:pathLst>
                </a:custGeom>
                <a:solidFill>
                  <a:srgbClr val="55260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39" name="Freeform 69"/>
                <p:cNvSpPr>
                  <a:spLocks/>
                </p:cNvSpPr>
                <p:nvPr/>
              </p:nvSpPr>
              <p:spPr bwMode="auto">
                <a:xfrm>
                  <a:off x="6316780" y="2215782"/>
                  <a:ext cx="28271" cy="102273"/>
                </a:xfrm>
                <a:custGeom>
                  <a:avLst/>
                  <a:gdLst>
                    <a:gd name="T0" fmla="*/ 14136 w 14"/>
                    <a:gd name="T1" fmla="*/ 33435 h 52"/>
                    <a:gd name="T2" fmla="*/ 0 w 14"/>
                    <a:gd name="T3" fmla="*/ 37369 h 52"/>
                    <a:gd name="T4" fmla="*/ 28271 w 14"/>
                    <a:gd name="T5" fmla="*/ 102273 h 52"/>
                    <a:gd name="T6" fmla="*/ 14136 w 14"/>
                    <a:gd name="T7" fmla="*/ 33435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52">
                      <a:moveTo>
                        <a:pt x="7" y="17"/>
                      </a:moveTo>
                      <a:cubicBezTo>
                        <a:pt x="7" y="17"/>
                        <a:pt x="0" y="0"/>
                        <a:pt x="0" y="19"/>
                      </a:cubicBezTo>
                      <a:cubicBezTo>
                        <a:pt x="0" y="37"/>
                        <a:pt x="14" y="52"/>
                        <a:pt x="14" y="52"/>
                      </a:cubicBezTo>
                      <a:lnTo>
                        <a:pt x="7" y="17"/>
                      </a:lnTo>
                      <a:close/>
                    </a:path>
                  </a:pathLst>
                </a:custGeom>
                <a:solidFill>
                  <a:srgbClr val="F4D3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40" name="Freeform 70"/>
                <p:cNvSpPr>
                  <a:spLocks/>
                </p:cNvSpPr>
                <p:nvPr/>
              </p:nvSpPr>
              <p:spPr bwMode="auto">
                <a:xfrm>
                  <a:off x="6669331" y="2215782"/>
                  <a:ext cx="27439" cy="102273"/>
                </a:xfrm>
                <a:custGeom>
                  <a:avLst/>
                  <a:gdLst>
                    <a:gd name="T0" fmla="*/ 13720 w 14"/>
                    <a:gd name="T1" fmla="*/ 33435 h 52"/>
                    <a:gd name="T2" fmla="*/ 27439 w 14"/>
                    <a:gd name="T3" fmla="*/ 37369 h 52"/>
                    <a:gd name="T4" fmla="*/ 0 w 14"/>
                    <a:gd name="T5" fmla="*/ 102273 h 52"/>
                    <a:gd name="T6" fmla="*/ 13720 w 14"/>
                    <a:gd name="T7" fmla="*/ 33435 h 5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4" h="52">
                      <a:moveTo>
                        <a:pt x="7" y="17"/>
                      </a:moveTo>
                      <a:cubicBezTo>
                        <a:pt x="7" y="17"/>
                        <a:pt x="14" y="0"/>
                        <a:pt x="14" y="19"/>
                      </a:cubicBezTo>
                      <a:cubicBezTo>
                        <a:pt x="14" y="37"/>
                        <a:pt x="0" y="52"/>
                        <a:pt x="0" y="52"/>
                      </a:cubicBezTo>
                      <a:lnTo>
                        <a:pt x="7" y="17"/>
                      </a:lnTo>
                      <a:close/>
                    </a:path>
                  </a:pathLst>
                </a:custGeom>
                <a:solidFill>
                  <a:srgbClr val="F4D3B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grpSp>
          <p:grpSp>
            <p:nvGrpSpPr>
              <p:cNvPr id="78" name="Group 60"/>
              <p:cNvGrpSpPr>
                <a:grpSpLocks/>
              </p:cNvGrpSpPr>
              <p:nvPr/>
            </p:nvGrpSpPr>
            <p:grpSpPr bwMode="auto">
              <a:xfrm>
                <a:off x="5391335" y="5117672"/>
                <a:ext cx="740855" cy="540467"/>
                <a:chOff x="5391335" y="5117672"/>
                <a:chExt cx="740855" cy="540467"/>
              </a:xfrm>
            </p:grpSpPr>
            <p:sp>
              <p:nvSpPr>
                <p:cNvPr id="125" name="Freeform 71"/>
                <p:cNvSpPr>
                  <a:spLocks/>
                </p:cNvSpPr>
                <p:nvPr/>
              </p:nvSpPr>
              <p:spPr bwMode="auto">
                <a:xfrm>
                  <a:off x="5764673" y="5117672"/>
                  <a:ext cx="367517" cy="357539"/>
                </a:xfrm>
                <a:custGeom>
                  <a:avLst/>
                  <a:gdLst>
                    <a:gd name="T0" fmla="*/ 204394 w 187"/>
                    <a:gd name="T1" fmla="*/ 7858 h 182"/>
                    <a:gd name="T2" fmla="*/ 159192 w 187"/>
                    <a:gd name="T3" fmla="*/ 33397 h 182"/>
                    <a:gd name="T4" fmla="*/ 125781 w 187"/>
                    <a:gd name="T5" fmla="*/ 115906 h 182"/>
                    <a:gd name="T6" fmla="*/ 39307 w 187"/>
                    <a:gd name="T7" fmla="*/ 141444 h 182"/>
                    <a:gd name="T8" fmla="*/ 11792 w 187"/>
                    <a:gd name="T9" fmla="*/ 184663 h 182"/>
                    <a:gd name="T10" fmla="*/ 33411 w 187"/>
                    <a:gd name="T11" fmla="*/ 290746 h 182"/>
                    <a:gd name="T12" fmla="*/ 58960 w 187"/>
                    <a:gd name="T13" fmla="*/ 310391 h 182"/>
                    <a:gd name="T14" fmla="*/ 316418 w 187"/>
                    <a:gd name="T15" fmla="*/ 324143 h 182"/>
                    <a:gd name="T16" fmla="*/ 326245 w 187"/>
                    <a:gd name="T17" fmla="*/ 66793 h 182"/>
                    <a:gd name="T18" fmla="*/ 306592 w 187"/>
                    <a:gd name="T19" fmla="*/ 39290 h 182"/>
                    <a:gd name="T20" fmla="*/ 204394 w 187"/>
                    <a:gd name="T21" fmla="*/ 7858 h 18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7" h="182">
                      <a:moveTo>
                        <a:pt x="104" y="4"/>
                      </a:moveTo>
                      <a:cubicBezTo>
                        <a:pt x="96" y="6"/>
                        <a:pt x="88" y="10"/>
                        <a:pt x="81" y="17"/>
                      </a:cubicBezTo>
                      <a:cubicBezTo>
                        <a:pt x="69" y="28"/>
                        <a:pt x="63" y="43"/>
                        <a:pt x="64" y="59"/>
                      </a:cubicBezTo>
                      <a:cubicBezTo>
                        <a:pt x="48" y="57"/>
                        <a:pt x="32" y="61"/>
                        <a:pt x="20" y="72"/>
                      </a:cubicBezTo>
                      <a:cubicBezTo>
                        <a:pt x="13" y="78"/>
                        <a:pt x="9" y="86"/>
                        <a:pt x="6" y="94"/>
                      </a:cubicBezTo>
                      <a:cubicBezTo>
                        <a:pt x="0" y="112"/>
                        <a:pt x="3" y="133"/>
                        <a:pt x="17" y="148"/>
                      </a:cubicBezTo>
                      <a:cubicBezTo>
                        <a:pt x="21" y="152"/>
                        <a:pt x="25" y="155"/>
                        <a:pt x="30" y="158"/>
                      </a:cubicBezTo>
                      <a:cubicBezTo>
                        <a:pt x="65" y="182"/>
                        <a:pt x="161" y="165"/>
                        <a:pt x="161" y="165"/>
                      </a:cubicBezTo>
                      <a:cubicBezTo>
                        <a:pt x="161" y="165"/>
                        <a:pt x="187" y="70"/>
                        <a:pt x="166" y="34"/>
                      </a:cubicBezTo>
                      <a:cubicBezTo>
                        <a:pt x="163" y="29"/>
                        <a:pt x="160" y="24"/>
                        <a:pt x="156" y="20"/>
                      </a:cubicBezTo>
                      <a:cubicBezTo>
                        <a:pt x="143" y="5"/>
                        <a:pt x="123" y="0"/>
                        <a:pt x="104" y="4"/>
                      </a:cubicBezTo>
                      <a:close/>
                    </a:path>
                  </a:pathLst>
                </a:custGeom>
                <a:solidFill>
                  <a:srgbClr val="FFFFF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26" name="Freeform 72"/>
                <p:cNvSpPr>
                  <a:spLocks/>
                </p:cNvSpPr>
                <p:nvPr/>
              </p:nvSpPr>
              <p:spPr bwMode="auto">
                <a:xfrm>
                  <a:off x="5391335" y="5250710"/>
                  <a:ext cx="223670" cy="218681"/>
                </a:xfrm>
                <a:custGeom>
                  <a:avLst/>
                  <a:gdLst>
                    <a:gd name="T0" fmla="*/ 125569 w 114"/>
                    <a:gd name="T1" fmla="*/ 5910 h 111"/>
                    <a:gd name="T2" fmla="*/ 96139 w 114"/>
                    <a:gd name="T3" fmla="*/ 19701 h 111"/>
                    <a:gd name="T4" fmla="*/ 76519 w 114"/>
                    <a:gd name="T5" fmla="*/ 70924 h 111"/>
                    <a:gd name="T6" fmla="*/ 23544 w 114"/>
                    <a:gd name="T7" fmla="*/ 86684 h 111"/>
                    <a:gd name="T8" fmla="*/ 5886 w 114"/>
                    <a:gd name="T9" fmla="*/ 114266 h 111"/>
                    <a:gd name="T10" fmla="*/ 19620 w 114"/>
                    <a:gd name="T11" fmla="*/ 177309 h 111"/>
                    <a:gd name="T12" fmla="*/ 35316 w 114"/>
                    <a:gd name="T13" fmla="*/ 191100 h 111"/>
                    <a:gd name="T14" fmla="*/ 192278 w 114"/>
                    <a:gd name="T15" fmla="*/ 198980 h 111"/>
                    <a:gd name="T16" fmla="*/ 198164 w 114"/>
                    <a:gd name="T17" fmla="*/ 41372 h 111"/>
                    <a:gd name="T18" fmla="*/ 186392 w 114"/>
                    <a:gd name="T19" fmla="*/ 23641 h 111"/>
                    <a:gd name="T20" fmla="*/ 125569 w 114"/>
                    <a:gd name="T21" fmla="*/ 5910 h 11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4" h="111">
                      <a:moveTo>
                        <a:pt x="64" y="3"/>
                      </a:moveTo>
                      <a:cubicBezTo>
                        <a:pt x="58" y="4"/>
                        <a:pt x="53" y="6"/>
                        <a:pt x="49" y="10"/>
                      </a:cubicBezTo>
                      <a:cubicBezTo>
                        <a:pt x="42" y="17"/>
                        <a:pt x="38" y="26"/>
                        <a:pt x="39" y="36"/>
                      </a:cubicBezTo>
                      <a:cubicBezTo>
                        <a:pt x="29" y="35"/>
                        <a:pt x="20" y="37"/>
                        <a:pt x="12" y="44"/>
                      </a:cubicBezTo>
                      <a:cubicBezTo>
                        <a:pt x="8" y="48"/>
                        <a:pt x="5" y="53"/>
                        <a:pt x="3" y="58"/>
                      </a:cubicBezTo>
                      <a:cubicBezTo>
                        <a:pt x="0" y="69"/>
                        <a:pt x="2" y="81"/>
                        <a:pt x="10" y="90"/>
                      </a:cubicBezTo>
                      <a:cubicBezTo>
                        <a:pt x="13" y="93"/>
                        <a:pt x="15" y="95"/>
                        <a:pt x="18" y="97"/>
                      </a:cubicBezTo>
                      <a:cubicBezTo>
                        <a:pt x="39" y="111"/>
                        <a:pt x="98" y="101"/>
                        <a:pt x="98" y="101"/>
                      </a:cubicBezTo>
                      <a:cubicBezTo>
                        <a:pt x="98" y="101"/>
                        <a:pt x="114" y="43"/>
                        <a:pt x="101" y="21"/>
                      </a:cubicBezTo>
                      <a:cubicBezTo>
                        <a:pt x="99" y="18"/>
                        <a:pt x="98" y="15"/>
                        <a:pt x="95" y="12"/>
                      </a:cubicBezTo>
                      <a:cubicBezTo>
                        <a:pt x="87" y="3"/>
                        <a:pt x="75" y="0"/>
                        <a:pt x="64" y="3"/>
                      </a:cubicBezTo>
                      <a:close/>
                    </a:path>
                  </a:pathLst>
                </a:custGeom>
                <a:solidFill>
                  <a:srgbClr val="FFFFF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27" name="Freeform 73"/>
                <p:cNvSpPr>
                  <a:spLocks/>
                </p:cNvSpPr>
                <p:nvPr/>
              </p:nvSpPr>
              <p:spPr bwMode="auto">
                <a:xfrm>
                  <a:off x="5627477" y="5550046"/>
                  <a:ext cx="109756" cy="108093"/>
                </a:xfrm>
                <a:custGeom>
                  <a:avLst/>
                  <a:gdLst>
                    <a:gd name="T0" fmla="*/ 62718 w 56"/>
                    <a:gd name="T1" fmla="*/ 1965 h 55"/>
                    <a:gd name="T2" fmla="*/ 48998 w 56"/>
                    <a:gd name="T3" fmla="*/ 9827 h 55"/>
                    <a:gd name="T4" fmla="*/ 39199 w 56"/>
                    <a:gd name="T5" fmla="*/ 35376 h 55"/>
                    <a:gd name="T6" fmla="*/ 11760 w 56"/>
                    <a:gd name="T7" fmla="*/ 43237 h 55"/>
                    <a:gd name="T8" fmla="*/ 3920 w 56"/>
                    <a:gd name="T9" fmla="*/ 55029 h 55"/>
                    <a:gd name="T10" fmla="*/ 11760 w 56"/>
                    <a:gd name="T11" fmla="*/ 86474 h 55"/>
                    <a:gd name="T12" fmla="*/ 17639 w 56"/>
                    <a:gd name="T13" fmla="*/ 92370 h 55"/>
                    <a:gd name="T14" fmla="*/ 96037 w 56"/>
                    <a:gd name="T15" fmla="*/ 96301 h 55"/>
                    <a:gd name="T16" fmla="*/ 97996 w 56"/>
                    <a:gd name="T17" fmla="*/ 19653 h 55"/>
                    <a:gd name="T18" fmla="*/ 92117 w 56"/>
                    <a:gd name="T19" fmla="*/ 11792 h 55"/>
                    <a:gd name="T20" fmla="*/ 62718 w 56"/>
                    <a:gd name="T21" fmla="*/ 1965 h 5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 h="55">
                      <a:moveTo>
                        <a:pt x="32" y="1"/>
                      </a:moveTo>
                      <a:cubicBezTo>
                        <a:pt x="29" y="2"/>
                        <a:pt x="27" y="3"/>
                        <a:pt x="25" y="5"/>
                      </a:cubicBezTo>
                      <a:cubicBezTo>
                        <a:pt x="21" y="8"/>
                        <a:pt x="19" y="13"/>
                        <a:pt x="20" y="18"/>
                      </a:cubicBezTo>
                      <a:cubicBezTo>
                        <a:pt x="15" y="17"/>
                        <a:pt x="10" y="18"/>
                        <a:pt x="6" y="22"/>
                      </a:cubicBezTo>
                      <a:cubicBezTo>
                        <a:pt x="4" y="24"/>
                        <a:pt x="3" y="26"/>
                        <a:pt x="2" y="28"/>
                      </a:cubicBezTo>
                      <a:cubicBezTo>
                        <a:pt x="0" y="34"/>
                        <a:pt x="1" y="40"/>
                        <a:pt x="6" y="44"/>
                      </a:cubicBezTo>
                      <a:cubicBezTo>
                        <a:pt x="7" y="46"/>
                        <a:pt x="8" y="47"/>
                        <a:pt x="9" y="47"/>
                      </a:cubicBezTo>
                      <a:cubicBezTo>
                        <a:pt x="20" y="55"/>
                        <a:pt x="49" y="49"/>
                        <a:pt x="49" y="49"/>
                      </a:cubicBezTo>
                      <a:cubicBezTo>
                        <a:pt x="49" y="49"/>
                        <a:pt x="56" y="21"/>
                        <a:pt x="50" y="10"/>
                      </a:cubicBezTo>
                      <a:cubicBezTo>
                        <a:pt x="49" y="9"/>
                        <a:pt x="49" y="7"/>
                        <a:pt x="47" y="6"/>
                      </a:cubicBezTo>
                      <a:cubicBezTo>
                        <a:pt x="43" y="2"/>
                        <a:pt x="37" y="0"/>
                        <a:pt x="32" y="1"/>
                      </a:cubicBezTo>
                      <a:close/>
                    </a:path>
                  </a:pathLst>
                </a:custGeom>
                <a:solidFill>
                  <a:srgbClr val="FFFFF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grpSp>
          <p:sp>
            <p:nvSpPr>
              <p:cNvPr id="79" name="Freeform 74"/>
              <p:cNvSpPr>
                <a:spLocks/>
              </p:cNvSpPr>
              <p:nvPr/>
            </p:nvSpPr>
            <p:spPr bwMode="auto">
              <a:xfrm>
                <a:off x="4316222" y="1203031"/>
                <a:ext cx="370843" cy="320954"/>
              </a:xfrm>
              <a:custGeom>
                <a:avLst/>
                <a:gdLst>
                  <a:gd name="T0" fmla="*/ 315903 w 189"/>
                  <a:gd name="T1" fmla="*/ 13783 h 163"/>
                  <a:gd name="T2" fmla="*/ 264888 w 189"/>
                  <a:gd name="T3" fmla="*/ 0 h 163"/>
                  <a:gd name="T4" fmla="*/ 184440 w 189"/>
                  <a:gd name="T5" fmla="*/ 37412 h 163"/>
                  <a:gd name="T6" fmla="*/ 103993 w 189"/>
                  <a:gd name="T7" fmla="*/ 0 h 163"/>
                  <a:gd name="T8" fmla="*/ 52978 w 189"/>
                  <a:gd name="T9" fmla="*/ 13783 h 163"/>
                  <a:gd name="T10" fmla="*/ 0 w 189"/>
                  <a:gd name="T11" fmla="*/ 104359 h 163"/>
                  <a:gd name="T12" fmla="*/ 3924 w 189"/>
                  <a:gd name="T13" fmla="*/ 137833 h 163"/>
                  <a:gd name="T14" fmla="*/ 184440 w 189"/>
                  <a:gd name="T15" fmla="*/ 320954 h 163"/>
                  <a:gd name="T16" fmla="*/ 364957 w 189"/>
                  <a:gd name="T17" fmla="*/ 137833 h 163"/>
                  <a:gd name="T18" fmla="*/ 370843 w 189"/>
                  <a:gd name="T19" fmla="*/ 104359 h 163"/>
                  <a:gd name="T20" fmla="*/ 315903 w 189"/>
                  <a:gd name="T21" fmla="*/ 13783 h 16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9" h="163">
                    <a:moveTo>
                      <a:pt x="161" y="7"/>
                    </a:moveTo>
                    <a:cubicBezTo>
                      <a:pt x="153" y="2"/>
                      <a:pt x="145" y="0"/>
                      <a:pt x="135" y="0"/>
                    </a:cubicBezTo>
                    <a:cubicBezTo>
                      <a:pt x="119" y="0"/>
                      <a:pt x="104" y="7"/>
                      <a:pt x="94" y="19"/>
                    </a:cubicBezTo>
                    <a:cubicBezTo>
                      <a:pt x="84" y="7"/>
                      <a:pt x="69" y="0"/>
                      <a:pt x="53" y="0"/>
                    </a:cubicBezTo>
                    <a:cubicBezTo>
                      <a:pt x="44" y="0"/>
                      <a:pt x="35" y="2"/>
                      <a:pt x="27" y="7"/>
                    </a:cubicBezTo>
                    <a:cubicBezTo>
                      <a:pt x="11" y="16"/>
                      <a:pt x="0" y="33"/>
                      <a:pt x="0" y="53"/>
                    </a:cubicBezTo>
                    <a:cubicBezTo>
                      <a:pt x="0" y="59"/>
                      <a:pt x="0" y="65"/>
                      <a:pt x="2" y="70"/>
                    </a:cubicBezTo>
                    <a:cubicBezTo>
                      <a:pt x="11" y="111"/>
                      <a:pt x="94" y="163"/>
                      <a:pt x="94" y="163"/>
                    </a:cubicBezTo>
                    <a:cubicBezTo>
                      <a:pt x="94" y="163"/>
                      <a:pt x="177" y="111"/>
                      <a:pt x="186" y="70"/>
                    </a:cubicBezTo>
                    <a:cubicBezTo>
                      <a:pt x="188" y="65"/>
                      <a:pt x="189" y="59"/>
                      <a:pt x="189" y="53"/>
                    </a:cubicBezTo>
                    <a:cubicBezTo>
                      <a:pt x="189" y="33"/>
                      <a:pt x="177" y="16"/>
                      <a:pt x="161" y="7"/>
                    </a:cubicBezTo>
                    <a:close/>
                  </a:path>
                </a:pathLst>
              </a:custGeom>
              <a:solidFill>
                <a:srgbClr val="FFFFF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80" name="Freeform 75"/>
              <p:cNvSpPr>
                <a:spLocks/>
              </p:cNvSpPr>
              <p:nvPr/>
            </p:nvSpPr>
            <p:spPr bwMode="auto">
              <a:xfrm>
                <a:off x="3902973" y="1388453"/>
                <a:ext cx="226164" cy="196231"/>
              </a:xfrm>
              <a:custGeom>
                <a:avLst/>
                <a:gdLst>
                  <a:gd name="T0" fmla="*/ 192731 w 115"/>
                  <a:gd name="T1" fmla="*/ 7849 h 100"/>
                  <a:gd name="T2" fmla="*/ 161265 w 115"/>
                  <a:gd name="T3" fmla="*/ 0 h 100"/>
                  <a:gd name="T4" fmla="*/ 112099 w 115"/>
                  <a:gd name="T5" fmla="*/ 23548 h 100"/>
                  <a:gd name="T6" fmla="*/ 62933 w 115"/>
                  <a:gd name="T7" fmla="*/ 0 h 100"/>
                  <a:gd name="T8" fmla="*/ 31466 w 115"/>
                  <a:gd name="T9" fmla="*/ 7849 h 100"/>
                  <a:gd name="T10" fmla="*/ 0 w 115"/>
                  <a:gd name="T11" fmla="*/ 64756 h 100"/>
                  <a:gd name="T12" fmla="*/ 1967 w 115"/>
                  <a:gd name="T13" fmla="*/ 84379 h 100"/>
                  <a:gd name="T14" fmla="*/ 112099 w 115"/>
                  <a:gd name="T15" fmla="*/ 196231 h 100"/>
                  <a:gd name="T16" fmla="*/ 222231 w 115"/>
                  <a:gd name="T17" fmla="*/ 84379 h 100"/>
                  <a:gd name="T18" fmla="*/ 226164 w 115"/>
                  <a:gd name="T19" fmla="*/ 64756 h 100"/>
                  <a:gd name="T20" fmla="*/ 192731 w 115"/>
                  <a:gd name="T21" fmla="*/ 7849 h 1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100">
                    <a:moveTo>
                      <a:pt x="98" y="4"/>
                    </a:moveTo>
                    <a:cubicBezTo>
                      <a:pt x="93" y="2"/>
                      <a:pt x="88" y="0"/>
                      <a:pt x="82" y="0"/>
                    </a:cubicBezTo>
                    <a:cubicBezTo>
                      <a:pt x="72" y="0"/>
                      <a:pt x="63" y="5"/>
                      <a:pt x="57" y="12"/>
                    </a:cubicBezTo>
                    <a:cubicBezTo>
                      <a:pt x="51" y="5"/>
                      <a:pt x="42" y="0"/>
                      <a:pt x="32" y="0"/>
                    </a:cubicBezTo>
                    <a:cubicBezTo>
                      <a:pt x="26" y="0"/>
                      <a:pt x="21" y="2"/>
                      <a:pt x="16" y="4"/>
                    </a:cubicBezTo>
                    <a:cubicBezTo>
                      <a:pt x="6" y="10"/>
                      <a:pt x="0" y="21"/>
                      <a:pt x="0" y="33"/>
                    </a:cubicBezTo>
                    <a:cubicBezTo>
                      <a:pt x="0" y="37"/>
                      <a:pt x="0" y="40"/>
                      <a:pt x="1" y="43"/>
                    </a:cubicBezTo>
                    <a:cubicBezTo>
                      <a:pt x="7" y="68"/>
                      <a:pt x="57" y="100"/>
                      <a:pt x="57" y="100"/>
                    </a:cubicBezTo>
                    <a:cubicBezTo>
                      <a:pt x="57" y="100"/>
                      <a:pt x="108" y="68"/>
                      <a:pt x="113" y="43"/>
                    </a:cubicBezTo>
                    <a:cubicBezTo>
                      <a:pt x="114" y="40"/>
                      <a:pt x="115" y="37"/>
                      <a:pt x="115" y="33"/>
                    </a:cubicBezTo>
                    <a:cubicBezTo>
                      <a:pt x="115" y="21"/>
                      <a:pt x="108" y="10"/>
                      <a:pt x="98" y="4"/>
                    </a:cubicBezTo>
                    <a:close/>
                  </a:path>
                </a:pathLst>
              </a:custGeom>
              <a:solidFill>
                <a:srgbClr val="FFFFF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81" name="Freeform 76"/>
              <p:cNvSpPr>
                <a:spLocks/>
              </p:cNvSpPr>
              <p:nvPr/>
            </p:nvSpPr>
            <p:spPr bwMode="auto">
              <a:xfrm>
                <a:off x="4074260" y="1153973"/>
                <a:ext cx="109756" cy="96452"/>
              </a:xfrm>
              <a:custGeom>
                <a:avLst/>
                <a:gdLst>
                  <a:gd name="T0" fmla="*/ 94077 w 56"/>
                  <a:gd name="T1" fmla="*/ 3937 h 49"/>
                  <a:gd name="T2" fmla="*/ 78397 w 56"/>
                  <a:gd name="T3" fmla="*/ 0 h 49"/>
                  <a:gd name="T4" fmla="*/ 54878 w 56"/>
                  <a:gd name="T5" fmla="*/ 11810 h 49"/>
                  <a:gd name="T6" fmla="*/ 31359 w 56"/>
                  <a:gd name="T7" fmla="*/ 0 h 49"/>
                  <a:gd name="T8" fmla="*/ 15679 w 56"/>
                  <a:gd name="T9" fmla="*/ 3937 h 49"/>
                  <a:gd name="T10" fmla="*/ 0 w 56"/>
                  <a:gd name="T11" fmla="*/ 31495 h 49"/>
                  <a:gd name="T12" fmla="*/ 0 w 56"/>
                  <a:gd name="T13" fmla="*/ 41337 h 49"/>
                  <a:gd name="T14" fmla="*/ 54878 w 56"/>
                  <a:gd name="T15" fmla="*/ 96452 h 49"/>
                  <a:gd name="T16" fmla="*/ 109756 w 56"/>
                  <a:gd name="T17" fmla="*/ 41337 h 49"/>
                  <a:gd name="T18" fmla="*/ 109756 w 56"/>
                  <a:gd name="T19" fmla="*/ 31495 h 49"/>
                  <a:gd name="T20" fmla="*/ 94077 w 56"/>
                  <a:gd name="T21" fmla="*/ 3937 h 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6" h="49">
                    <a:moveTo>
                      <a:pt x="48" y="2"/>
                    </a:moveTo>
                    <a:cubicBezTo>
                      <a:pt x="46" y="1"/>
                      <a:pt x="43" y="0"/>
                      <a:pt x="40" y="0"/>
                    </a:cubicBezTo>
                    <a:cubicBezTo>
                      <a:pt x="35" y="0"/>
                      <a:pt x="31" y="3"/>
                      <a:pt x="28" y="6"/>
                    </a:cubicBezTo>
                    <a:cubicBezTo>
                      <a:pt x="25" y="3"/>
                      <a:pt x="21" y="0"/>
                      <a:pt x="16" y="0"/>
                    </a:cubicBezTo>
                    <a:cubicBezTo>
                      <a:pt x="13" y="0"/>
                      <a:pt x="10" y="1"/>
                      <a:pt x="8" y="2"/>
                    </a:cubicBezTo>
                    <a:cubicBezTo>
                      <a:pt x="3" y="5"/>
                      <a:pt x="0" y="10"/>
                      <a:pt x="0" y="16"/>
                    </a:cubicBezTo>
                    <a:cubicBezTo>
                      <a:pt x="0" y="18"/>
                      <a:pt x="0" y="20"/>
                      <a:pt x="0" y="21"/>
                    </a:cubicBezTo>
                    <a:cubicBezTo>
                      <a:pt x="3" y="34"/>
                      <a:pt x="28" y="49"/>
                      <a:pt x="28" y="49"/>
                    </a:cubicBezTo>
                    <a:cubicBezTo>
                      <a:pt x="28" y="49"/>
                      <a:pt x="53" y="34"/>
                      <a:pt x="56" y="21"/>
                    </a:cubicBezTo>
                    <a:cubicBezTo>
                      <a:pt x="56" y="20"/>
                      <a:pt x="56" y="18"/>
                      <a:pt x="56" y="16"/>
                    </a:cubicBezTo>
                    <a:cubicBezTo>
                      <a:pt x="56" y="10"/>
                      <a:pt x="53" y="5"/>
                      <a:pt x="48" y="2"/>
                    </a:cubicBezTo>
                    <a:close/>
                  </a:path>
                </a:pathLst>
              </a:custGeom>
              <a:solidFill>
                <a:srgbClr val="FFFFFD"/>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82" name="Oval 77"/>
              <p:cNvSpPr>
                <a:spLocks noChangeArrowheads="1"/>
              </p:cNvSpPr>
              <p:nvPr/>
            </p:nvSpPr>
            <p:spPr bwMode="auto">
              <a:xfrm>
                <a:off x="4865055" y="1198072"/>
                <a:ext cx="799351" cy="801403"/>
              </a:xfrm>
              <a:prstGeom prst="ellipse">
                <a:avLst/>
              </a:prstGeom>
              <a:solidFill>
                <a:srgbClr val="4BC9D0"/>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83" name="Oval 78"/>
              <p:cNvSpPr>
                <a:spLocks noChangeArrowheads="1"/>
              </p:cNvSpPr>
              <p:nvPr/>
            </p:nvSpPr>
            <p:spPr bwMode="auto">
              <a:xfrm>
                <a:off x="4999705" y="1335238"/>
                <a:ext cx="528826" cy="526331"/>
              </a:xfrm>
              <a:prstGeom prst="ellipse">
                <a:avLst/>
              </a:pr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84" name="Oval 79"/>
              <p:cNvSpPr>
                <a:spLocks noChangeArrowheads="1"/>
              </p:cNvSpPr>
              <p:nvPr/>
            </p:nvSpPr>
            <p:spPr bwMode="auto">
              <a:xfrm>
                <a:off x="5041279" y="1374318"/>
                <a:ext cx="448172" cy="448172"/>
              </a:xfrm>
              <a:prstGeom prst="ellipse">
                <a:avLst/>
              </a:prstGeom>
              <a:solidFill>
                <a:srgbClr val="EAEAEA"/>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85" name="Freeform 80"/>
              <p:cNvSpPr>
                <a:spLocks/>
              </p:cNvSpPr>
              <p:nvPr/>
            </p:nvSpPr>
            <p:spPr bwMode="auto">
              <a:xfrm>
                <a:off x="5259129" y="1388453"/>
                <a:ext cx="12472" cy="36585"/>
              </a:xfrm>
              <a:custGeom>
                <a:avLst/>
                <a:gdLst>
                  <a:gd name="T0" fmla="*/ 6236 w 6"/>
                  <a:gd name="T1" fmla="*/ 36585 h 19"/>
                  <a:gd name="T2" fmla="*/ 6236 w 6"/>
                  <a:gd name="T3" fmla="*/ 36585 h 19"/>
                  <a:gd name="T4" fmla="*/ 12472 w 6"/>
                  <a:gd name="T5" fmla="*/ 30808 h 19"/>
                  <a:gd name="T6" fmla="*/ 12472 w 6"/>
                  <a:gd name="T7" fmla="*/ 5777 h 19"/>
                  <a:gd name="T8" fmla="*/ 6236 w 6"/>
                  <a:gd name="T9" fmla="*/ 0 h 19"/>
                  <a:gd name="T10" fmla="*/ 0 w 6"/>
                  <a:gd name="T11" fmla="*/ 5777 h 19"/>
                  <a:gd name="T12" fmla="*/ 0 w 6"/>
                  <a:gd name="T13" fmla="*/ 30808 h 19"/>
                  <a:gd name="T14" fmla="*/ 6236 w 6"/>
                  <a:gd name="T15" fmla="*/ 36585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 h="19">
                    <a:moveTo>
                      <a:pt x="3" y="19"/>
                    </a:moveTo>
                    <a:cubicBezTo>
                      <a:pt x="3" y="19"/>
                      <a:pt x="3" y="19"/>
                      <a:pt x="3" y="19"/>
                    </a:cubicBezTo>
                    <a:cubicBezTo>
                      <a:pt x="4" y="19"/>
                      <a:pt x="6" y="17"/>
                      <a:pt x="6" y="16"/>
                    </a:cubicBezTo>
                    <a:cubicBezTo>
                      <a:pt x="6" y="3"/>
                      <a:pt x="6" y="3"/>
                      <a:pt x="6" y="3"/>
                    </a:cubicBezTo>
                    <a:cubicBezTo>
                      <a:pt x="6" y="2"/>
                      <a:pt x="4" y="0"/>
                      <a:pt x="3" y="0"/>
                    </a:cubicBezTo>
                    <a:cubicBezTo>
                      <a:pt x="1" y="0"/>
                      <a:pt x="0" y="2"/>
                      <a:pt x="0" y="3"/>
                    </a:cubicBezTo>
                    <a:cubicBezTo>
                      <a:pt x="0" y="16"/>
                      <a:pt x="0" y="16"/>
                      <a:pt x="0" y="16"/>
                    </a:cubicBezTo>
                    <a:cubicBezTo>
                      <a:pt x="0" y="17"/>
                      <a:pt x="1" y="19"/>
                      <a:pt x="3" y="19"/>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86" name="Freeform 81"/>
              <p:cNvSpPr>
                <a:spLocks/>
              </p:cNvSpPr>
              <p:nvPr/>
            </p:nvSpPr>
            <p:spPr bwMode="auto">
              <a:xfrm>
                <a:off x="5318164" y="1400094"/>
                <a:ext cx="24113" cy="37417"/>
              </a:xfrm>
              <a:custGeom>
                <a:avLst/>
                <a:gdLst>
                  <a:gd name="T0" fmla="*/ 6028 w 12"/>
                  <a:gd name="T1" fmla="*/ 35448 h 19"/>
                  <a:gd name="T2" fmla="*/ 6028 w 12"/>
                  <a:gd name="T3" fmla="*/ 35448 h 19"/>
                  <a:gd name="T4" fmla="*/ 14066 w 12"/>
                  <a:gd name="T5" fmla="*/ 31509 h 19"/>
                  <a:gd name="T6" fmla="*/ 22104 w 12"/>
                  <a:gd name="T7" fmla="*/ 9847 h 19"/>
                  <a:gd name="T8" fmla="*/ 18085 w 12"/>
                  <a:gd name="T9" fmla="*/ 1969 h 19"/>
                  <a:gd name="T10" fmla="*/ 10047 w 12"/>
                  <a:gd name="T11" fmla="*/ 5908 h 19"/>
                  <a:gd name="T12" fmla="*/ 2009 w 12"/>
                  <a:gd name="T13" fmla="*/ 27570 h 19"/>
                  <a:gd name="T14" fmla="*/ 6028 w 12"/>
                  <a:gd name="T15" fmla="*/ 35448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9">
                    <a:moveTo>
                      <a:pt x="3" y="18"/>
                    </a:moveTo>
                    <a:cubicBezTo>
                      <a:pt x="3" y="18"/>
                      <a:pt x="3" y="18"/>
                      <a:pt x="3" y="18"/>
                    </a:cubicBezTo>
                    <a:cubicBezTo>
                      <a:pt x="4" y="19"/>
                      <a:pt x="6" y="18"/>
                      <a:pt x="7" y="16"/>
                    </a:cubicBezTo>
                    <a:cubicBezTo>
                      <a:pt x="11" y="5"/>
                      <a:pt x="11" y="5"/>
                      <a:pt x="11" y="5"/>
                    </a:cubicBezTo>
                    <a:cubicBezTo>
                      <a:pt x="12" y="3"/>
                      <a:pt x="11" y="1"/>
                      <a:pt x="9" y="1"/>
                    </a:cubicBezTo>
                    <a:cubicBezTo>
                      <a:pt x="8" y="0"/>
                      <a:pt x="6" y="1"/>
                      <a:pt x="5" y="3"/>
                    </a:cubicBezTo>
                    <a:cubicBezTo>
                      <a:pt x="1" y="14"/>
                      <a:pt x="1" y="14"/>
                      <a:pt x="1" y="14"/>
                    </a:cubicBezTo>
                    <a:cubicBezTo>
                      <a:pt x="0" y="16"/>
                      <a:pt x="1" y="18"/>
                      <a:pt x="3" y="18"/>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87" name="Freeform 82"/>
              <p:cNvSpPr>
                <a:spLocks/>
              </p:cNvSpPr>
              <p:nvPr/>
            </p:nvSpPr>
            <p:spPr bwMode="auto">
              <a:xfrm>
                <a:off x="5373874" y="1435016"/>
                <a:ext cx="29102" cy="33259"/>
              </a:xfrm>
              <a:custGeom>
                <a:avLst/>
                <a:gdLst>
                  <a:gd name="T0" fmla="*/ 1940 w 15"/>
                  <a:gd name="T1" fmla="*/ 29346 h 17"/>
                  <a:gd name="T2" fmla="*/ 1940 w 15"/>
                  <a:gd name="T3" fmla="*/ 29346 h 17"/>
                  <a:gd name="T4" fmla="*/ 11641 w 15"/>
                  <a:gd name="T5" fmla="*/ 29346 h 17"/>
                  <a:gd name="T6" fmla="*/ 27162 w 15"/>
                  <a:gd name="T7" fmla="*/ 11738 h 17"/>
                  <a:gd name="T8" fmla="*/ 25222 w 15"/>
                  <a:gd name="T9" fmla="*/ 1956 h 17"/>
                  <a:gd name="T10" fmla="*/ 17461 w 15"/>
                  <a:gd name="T11" fmla="*/ 3913 h 17"/>
                  <a:gd name="T12" fmla="*/ 1940 w 15"/>
                  <a:gd name="T13" fmla="*/ 21521 h 17"/>
                  <a:gd name="T14" fmla="*/ 1940 w 15"/>
                  <a:gd name="T15" fmla="*/ 29346 h 1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 h="17">
                    <a:moveTo>
                      <a:pt x="1" y="15"/>
                    </a:moveTo>
                    <a:cubicBezTo>
                      <a:pt x="1" y="15"/>
                      <a:pt x="1" y="15"/>
                      <a:pt x="1" y="15"/>
                    </a:cubicBezTo>
                    <a:cubicBezTo>
                      <a:pt x="3" y="17"/>
                      <a:pt x="5" y="16"/>
                      <a:pt x="6" y="15"/>
                    </a:cubicBezTo>
                    <a:cubicBezTo>
                      <a:pt x="14" y="6"/>
                      <a:pt x="14" y="6"/>
                      <a:pt x="14" y="6"/>
                    </a:cubicBezTo>
                    <a:cubicBezTo>
                      <a:pt x="15" y="4"/>
                      <a:pt x="15" y="2"/>
                      <a:pt x="13" y="1"/>
                    </a:cubicBezTo>
                    <a:cubicBezTo>
                      <a:pt x="12" y="0"/>
                      <a:pt x="10" y="0"/>
                      <a:pt x="9" y="2"/>
                    </a:cubicBezTo>
                    <a:cubicBezTo>
                      <a:pt x="1" y="11"/>
                      <a:pt x="1" y="11"/>
                      <a:pt x="1" y="11"/>
                    </a:cubicBezTo>
                    <a:cubicBezTo>
                      <a:pt x="0" y="12"/>
                      <a:pt x="0" y="14"/>
                      <a:pt x="1" y="15"/>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88" name="Freeform 83"/>
              <p:cNvSpPr>
                <a:spLocks/>
              </p:cNvSpPr>
              <p:nvPr/>
            </p:nvSpPr>
            <p:spPr bwMode="auto">
              <a:xfrm>
                <a:off x="5412954" y="1489894"/>
                <a:ext cx="34922" cy="25776"/>
              </a:xfrm>
              <a:custGeom>
                <a:avLst/>
                <a:gdLst>
                  <a:gd name="T0" fmla="*/ 1940 w 18"/>
                  <a:gd name="T1" fmla="*/ 21810 h 13"/>
                  <a:gd name="T2" fmla="*/ 1940 w 18"/>
                  <a:gd name="T3" fmla="*/ 21810 h 13"/>
                  <a:gd name="T4" fmla="*/ 9701 w 18"/>
                  <a:gd name="T5" fmla="*/ 23793 h 13"/>
                  <a:gd name="T6" fmla="*/ 31042 w 18"/>
                  <a:gd name="T7" fmla="*/ 11897 h 13"/>
                  <a:gd name="T8" fmla="*/ 32982 w 18"/>
                  <a:gd name="T9" fmla="*/ 3966 h 13"/>
                  <a:gd name="T10" fmla="*/ 25221 w 18"/>
                  <a:gd name="T11" fmla="*/ 1983 h 13"/>
                  <a:gd name="T12" fmla="*/ 3880 w 18"/>
                  <a:gd name="T13" fmla="*/ 13879 h 13"/>
                  <a:gd name="T14" fmla="*/ 1940 w 18"/>
                  <a:gd name="T15" fmla="*/ 21810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3">
                    <a:moveTo>
                      <a:pt x="1" y="11"/>
                    </a:moveTo>
                    <a:cubicBezTo>
                      <a:pt x="1" y="11"/>
                      <a:pt x="1" y="11"/>
                      <a:pt x="1" y="11"/>
                    </a:cubicBezTo>
                    <a:cubicBezTo>
                      <a:pt x="2" y="12"/>
                      <a:pt x="4" y="13"/>
                      <a:pt x="5" y="12"/>
                    </a:cubicBezTo>
                    <a:cubicBezTo>
                      <a:pt x="16" y="6"/>
                      <a:pt x="16" y="6"/>
                      <a:pt x="16" y="6"/>
                    </a:cubicBezTo>
                    <a:cubicBezTo>
                      <a:pt x="17" y="5"/>
                      <a:pt x="18" y="3"/>
                      <a:pt x="17" y="2"/>
                    </a:cubicBezTo>
                    <a:cubicBezTo>
                      <a:pt x="16" y="0"/>
                      <a:pt x="14" y="0"/>
                      <a:pt x="13" y="1"/>
                    </a:cubicBezTo>
                    <a:cubicBezTo>
                      <a:pt x="2" y="7"/>
                      <a:pt x="2" y="7"/>
                      <a:pt x="2" y="7"/>
                    </a:cubicBezTo>
                    <a:cubicBezTo>
                      <a:pt x="1" y="8"/>
                      <a:pt x="0" y="10"/>
                      <a:pt x="1" y="11"/>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89" name="Freeform 84"/>
              <p:cNvSpPr>
                <a:spLocks/>
              </p:cNvSpPr>
              <p:nvPr/>
            </p:nvSpPr>
            <p:spPr bwMode="auto">
              <a:xfrm>
                <a:off x="5434572" y="1557245"/>
                <a:ext cx="37417" cy="15798"/>
              </a:xfrm>
              <a:custGeom>
                <a:avLst/>
                <a:gdLst>
                  <a:gd name="T0" fmla="*/ 0 w 19"/>
                  <a:gd name="T1" fmla="*/ 11849 h 8"/>
                  <a:gd name="T2" fmla="*/ 0 w 19"/>
                  <a:gd name="T3" fmla="*/ 11849 h 8"/>
                  <a:gd name="T4" fmla="*/ 7877 w 19"/>
                  <a:gd name="T5" fmla="*/ 15798 h 8"/>
                  <a:gd name="T6" fmla="*/ 31509 w 19"/>
                  <a:gd name="T7" fmla="*/ 11849 h 8"/>
                  <a:gd name="T8" fmla="*/ 37417 w 19"/>
                  <a:gd name="T9" fmla="*/ 5924 h 8"/>
                  <a:gd name="T10" fmla="*/ 29540 w 19"/>
                  <a:gd name="T11" fmla="*/ 0 h 8"/>
                  <a:gd name="T12" fmla="*/ 5908 w 19"/>
                  <a:gd name="T13" fmla="*/ 3950 h 8"/>
                  <a:gd name="T14" fmla="*/ 0 w 19"/>
                  <a:gd name="T15" fmla="*/ 11849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8">
                    <a:moveTo>
                      <a:pt x="0" y="6"/>
                    </a:moveTo>
                    <a:cubicBezTo>
                      <a:pt x="0" y="6"/>
                      <a:pt x="0" y="6"/>
                      <a:pt x="0" y="6"/>
                    </a:cubicBezTo>
                    <a:cubicBezTo>
                      <a:pt x="1" y="7"/>
                      <a:pt x="2" y="8"/>
                      <a:pt x="4" y="8"/>
                    </a:cubicBezTo>
                    <a:cubicBezTo>
                      <a:pt x="16" y="6"/>
                      <a:pt x="16" y="6"/>
                      <a:pt x="16" y="6"/>
                    </a:cubicBezTo>
                    <a:cubicBezTo>
                      <a:pt x="18" y="6"/>
                      <a:pt x="19" y="4"/>
                      <a:pt x="19" y="3"/>
                    </a:cubicBezTo>
                    <a:cubicBezTo>
                      <a:pt x="19" y="1"/>
                      <a:pt x="17" y="0"/>
                      <a:pt x="15" y="0"/>
                    </a:cubicBezTo>
                    <a:cubicBezTo>
                      <a:pt x="3" y="2"/>
                      <a:pt x="3" y="2"/>
                      <a:pt x="3" y="2"/>
                    </a:cubicBezTo>
                    <a:cubicBezTo>
                      <a:pt x="1" y="3"/>
                      <a:pt x="0" y="4"/>
                      <a:pt x="0" y="6"/>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0" name="Freeform 85"/>
              <p:cNvSpPr>
                <a:spLocks/>
              </p:cNvSpPr>
              <p:nvPr/>
            </p:nvSpPr>
            <p:spPr bwMode="auto">
              <a:xfrm>
                <a:off x="5434572" y="1623764"/>
                <a:ext cx="37417" cy="15798"/>
              </a:xfrm>
              <a:custGeom>
                <a:avLst/>
                <a:gdLst>
                  <a:gd name="T0" fmla="*/ 0 w 19"/>
                  <a:gd name="T1" fmla="*/ 3950 h 8"/>
                  <a:gd name="T2" fmla="*/ 0 w 19"/>
                  <a:gd name="T3" fmla="*/ 3950 h 8"/>
                  <a:gd name="T4" fmla="*/ 5908 w 19"/>
                  <a:gd name="T5" fmla="*/ 11849 h 8"/>
                  <a:gd name="T6" fmla="*/ 29540 w 19"/>
                  <a:gd name="T7" fmla="*/ 15798 h 8"/>
                  <a:gd name="T8" fmla="*/ 37417 w 19"/>
                  <a:gd name="T9" fmla="*/ 11849 h 8"/>
                  <a:gd name="T10" fmla="*/ 31509 w 19"/>
                  <a:gd name="T11" fmla="*/ 3950 h 8"/>
                  <a:gd name="T12" fmla="*/ 7877 w 19"/>
                  <a:gd name="T13" fmla="*/ 0 h 8"/>
                  <a:gd name="T14" fmla="*/ 0 w 19"/>
                  <a:gd name="T15" fmla="*/ 3950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8">
                    <a:moveTo>
                      <a:pt x="0" y="2"/>
                    </a:moveTo>
                    <a:cubicBezTo>
                      <a:pt x="0" y="2"/>
                      <a:pt x="0" y="2"/>
                      <a:pt x="0" y="2"/>
                    </a:cubicBezTo>
                    <a:cubicBezTo>
                      <a:pt x="0" y="4"/>
                      <a:pt x="1" y="6"/>
                      <a:pt x="3" y="6"/>
                    </a:cubicBezTo>
                    <a:cubicBezTo>
                      <a:pt x="15" y="8"/>
                      <a:pt x="15" y="8"/>
                      <a:pt x="15" y="8"/>
                    </a:cubicBezTo>
                    <a:cubicBezTo>
                      <a:pt x="17" y="8"/>
                      <a:pt x="19" y="7"/>
                      <a:pt x="19" y="6"/>
                    </a:cubicBezTo>
                    <a:cubicBezTo>
                      <a:pt x="19" y="4"/>
                      <a:pt x="18" y="2"/>
                      <a:pt x="16" y="2"/>
                    </a:cubicBezTo>
                    <a:cubicBezTo>
                      <a:pt x="4" y="0"/>
                      <a:pt x="4" y="0"/>
                      <a:pt x="4" y="0"/>
                    </a:cubicBezTo>
                    <a:cubicBezTo>
                      <a:pt x="2" y="0"/>
                      <a:pt x="1" y="1"/>
                      <a:pt x="0" y="2"/>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1" name="Freeform 86"/>
              <p:cNvSpPr>
                <a:spLocks/>
              </p:cNvSpPr>
              <p:nvPr/>
            </p:nvSpPr>
            <p:spPr bwMode="auto">
              <a:xfrm>
                <a:off x="5412954" y="1681136"/>
                <a:ext cx="34922" cy="25776"/>
              </a:xfrm>
              <a:custGeom>
                <a:avLst/>
                <a:gdLst>
                  <a:gd name="T0" fmla="*/ 1940 w 18"/>
                  <a:gd name="T1" fmla="*/ 3966 h 13"/>
                  <a:gd name="T2" fmla="*/ 1940 w 18"/>
                  <a:gd name="T3" fmla="*/ 3966 h 13"/>
                  <a:gd name="T4" fmla="*/ 3880 w 18"/>
                  <a:gd name="T5" fmla="*/ 11897 h 13"/>
                  <a:gd name="T6" fmla="*/ 25221 w 18"/>
                  <a:gd name="T7" fmla="*/ 25776 h 13"/>
                  <a:gd name="T8" fmla="*/ 32982 w 18"/>
                  <a:gd name="T9" fmla="*/ 21810 h 13"/>
                  <a:gd name="T10" fmla="*/ 31042 w 18"/>
                  <a:gd name="T11" fmla="*/ 13879 h 13"/>
                  <a:gd name="T12" fmla="*/ 9701 w 18"/>
                  <a:gd name="T13" fmla="*/ 1983 h 13"/>
                  <a:gd name="T14" fmla="*/ 1940 w 18"/>
                  <a:gd name="T15" fmla="*/ 3966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3">
                    <a:moveTo>
                      <a:pt x="1" y="2"/>
                    </a:moveTo>
                    <a:cubicBezTo>
                      <a:pt x="1" y="2"/>
                      <a:pt x="1" y="2"/>
                      <a:pt x="1" y="2"/>
                    </a:cubicBezTo>
                    <a:cubicBezTo>
                      <a:pt x="0" y="4"/>
                      <a:pt x="1" y="5"/>
                      <a:pt x="2" y="6"/>
                    </a:cubicBezTo>
                    <a:cubicBezTo>
                      <a:pt x="13" y="13"/>
                      <a:pt x="13" y="13"/>
                      <a:pt x="13" y="13"/>
                    </a:cubicBezTo>
                    <a:cubicBezTo>
                      <a:pt x="14" y="13"/>
                      <a:pt x="16" y="13"/>
                      <a:pt x="17" y="11"/>
                    </a:cubicBezTo>
                    <a:cubicBezTo>
                      <a:pt x="18" y="10"/>
                      <a:pt x="17" y="8"/>
                      <a:pt x="16" y="7"/>
                    </a:cubicBezTo>
                    <a:cubicBezTo>
                      <a:pt x="5" y="1"/>
                      <a:pt x="5" y="1"/>
                      <a:pt x="5" y="1"/>
                    </a:cubicBezTo>
                    <a:cubicBezTo>
                      <a:pt x="4" y="0"/>
                      <a:pt x="2" y="1"/>
                      <a:pt x="1" y="2"/>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2" name="Freeform 87"/>
              <p:cNvSpPr>
                <a:spLocks/>
              </p:cNvSpPr>
              <p:nvPr/>
            </p:nvSpPr>
            <p:spPr bwMode="auto">
              <a:xfrm>
                <a:off x="5373874" y="1730194"/>
                <a:ext cx="29102" cy="31597"/>
              </a:xfrm>
              <a:custGeom>
                <a:avLst/>
                <a:gdLst>
                  <a:gd name="T0" fmla="*/ 1940 w 15"/>
                  <a:gd name="T1" fmla="*/ 1975 h 16"/>
                  <a:gd name="T2" fmla="*/ 1940 w 15"/>
                  <a:gd name="T3" fmla="*/ 1975 h 16"/>
                  <a:gd name="T4" fmla="*/ 1940 w 15"/>
                  <a:gd name="T5" fmla="*/ 9874 h 16"/>
                  <a:gd name="T6" fmla="*/ 17461 w 15"/>
                  <a:gd name="T7" fmla="*/ 27647 h 16"/>
                  <a:gd name="T8" fmla="*/ 25222 w 15"/>
                  <a:gd name="T9" fmla="*/ 29622 h 16"/>
                  <a:gd name="T10" fmla="*/ 27162 w 15"/>
                  <a:gd name="T11" fmla="*/ 21723 h 16"/>
                  <a:gd name="T12" fmla="*/ 11641 w 15"/>
                  <a:gd name="T13" fmla="*/ 1975 h 16"/>
                  <a:gd name="T14" fmla="*/ 1940 w 15"/>
                  <a:gd name="T15" fmla="*/ 1975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 h="16">
                    <a:moveTo>
                      <a:pt x="1" y="1"/>
                    </a:moveTo>
                    <a:cubicBezTo>
                      <a:pt x="1" y="1"/>
                      <a:pt x="1" y="1"/>
                      <a:pt x="1" y="1"/>
                    </a:cubicBezTo>
                    <a:cubicBezTo>
                      <a:pt x="0" y="2"/>
                      <a:pt x="0" y="4"/>
                      <a:pt x="1" y="5"/>
                    </a:cubicBezTo>
                    <a:cubicBezTo>
                      <a:pt x="9" y="14"/>
                      <a:pt x="9" y="14"/>
                      <a:pt x="9" y="14"/>
                    </a:cubicBezTo>
                    <a:cubicBezTo>
                      <a:pt x="10" y="16"/>
                      <a:pt x="12" y="16"/>
                      <a:pt x="13" y="15"/>
                    </a:cubicBezTo>
                    <a:cubicBezTo>
                      <a:pt x="15" y="14"/>
                      <a:pt x="15" y="12"/>
                      <a:pt x="14" y="11"/>
                    </a:cubicBezTo>
                    <a:cubicBezTo>
                      <a:pt x="6" y="1"/>
                      <a:pt x="6" y="1"/>
                      <a:pt x="6" y="1"/>
                    </a:cubicBezTo>
                    <a:cubicBezTo>
                      <a:pt x="5" y="0"/>
                      <a:pt x="3" y="0"/>
                      <a:pt x="1" y="1"/>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3" name="Freeform 88"/>
              <p:cNvSpPr>
                <a:spLocks/>
              </p:cNvSpPr>
              <p:nvPr/>
            </p:nvSpPr>
            <p:spPr bwMode="auto">
              <a:xfrm>
                <a:off x="5318164" y="1759296"/>
                <a:ext cx="24113" cy="37417"/>
              </a:xfrm>
              <a:custGeom>
                <a:avLst/>
                <a:gdLst>
                  <a:gd name="T0" fmla="*/ 6028 w 12"/>
                  <a:gd name="T1" fmla="*/ 1969 h 19"/>
                  <a:gd name="T2" fmla="*/ 6028 w 12"/>
                  <a:gd name="T3" fmla="*/ 1969 h 19"/>
                  <a:gd name="T4" fmla="*/ 2009 w 12"/>
                  <a:gd name="T5" fmla="*/ 9847 h 19"/>
                  <a:gd name="T6" fmla="*/ 10047 w 12"/>
                  <a:gd name="T7" fmla="*/ 33478 h 19"/>
                  <a:gd name="T8" fmla="*/ 18085 w 12"/>
                  <a:gd name="T9" fmla="*/ 35448 h 19"/>
                  <a:gd name="T10" fmla="*/ 22104 w 12"/>
                  <a:gd name="T11" fmla="*/ 29540 h 19"/>
                  <a:gd name="T12" fmla="*/ 14066 w 12"/>
                  <a:gd name="T13" fmla="*/ 5908 h 19"/>
                  <a:gd name="T14" fmla="*/ 6028 w 12"/>
                  <a:gd name="T15" fmla="*/ 1969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2" h="19">
                    <a:moveTo>
                      <a:pt x="3" y="1"/>
                    </a:moveTo>
                    <a:cubicBezTo>
                      <a:pt x="3" y="1"/>
                      <a:pt x="3" y="1"/>
                      <a:pt x="3" y="1"/>
                    </a:cubicBezTo>
                    <a:cubicBezTo>
                      <a:pt x="1" y="2"/>
                      <a:pt x="0" y="3"/>
                      <a:pt x="1" y="5"/>
                    </a:cubicBezTo>
                    <a:cubicBezTo>
                      <a:pt x="5" y="17"/>
                      <a:pt x="5" y="17"/>
                      <a:pt x="5" y="17"/>
                    </a:cubicBezTo>
                    <a:cubicBezTo>
                      <a:pt x="6" y="18"/>
                      <a:pt x="8" y="19"/>
                      <a:pt x="9" y="18"/>
                    </a:cubicBezTo>
                    <a:cubicBezTo>
                      <a:pt x="11" y="18"/>
                      <a:pt x="12" y="16"/>
                      <a:pt x="11" y="15"/>
                    </a:cubicBezTo>
                    <a:cubicBezTo>
                      <a:pt x="7" y="3"/>
                      <a:pt x="7" y="3"/>
                      <a:pt x="7" y="3"/>
                    </a:cubicBezTo>
                    <a:cubicBezTo>
                      <a:pt x="6" y="1"/>
                      <a:pt x="4" y="0"/>
                      <a:pt x="3" y="1"/>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4" name="Freeform 89"/>
              <p:cNvSpPr>
                <a:spLocks/>
              </p:cNvSpPr>
              <p:nvPr/>
            </p:nvSpPr>
            <p:spPr bwMode="auto">
              <a:xfrm>
                <a:off x="5259129" y="1771768"/>
                <a:ext cx="12472" cy="36585"/>
              </a:xfrm>
              <a:custGeom>
                <a:avLst/>
                <a:gdLst>
                  <a:gd name="T0" fmla="*/ 6236 w 6"/>
                  <a:gd name="T1" fmla="*/ 0 h 19"/>
                  <a:gd name="T2" fmla="*/ 6236 w 6"/>
                  <a:gd name="T3" fmla="*/ 0 h 19"/>
                  <a:gd name="T4" fmla="*/ 0 w 6"/>
                  <a:gd name="T5" fmla="*/ 5777 h 19"/>
                  <a:gd name="T6" fmla="*/ 0 w 6"/>
                  <a:gd name="T7" fmla="*/ 30808 h 19"/>
                  <a:gd name="T8" fmla="*/ 6236 w 6"/>
                  <a:gd name="T9" fmla="*/ 36585 h 19"/>
                  <a:gd name="T10" fmla="*/ 12472 w 6"/>
                  <a:gd name="T11" fmla="*/ 30808 h 19"/>
                  <a:gd name="T12" fmla="*/ 12472 w 6"/>
                  <a:gd name="T13" fmla="*/ 5777 h 19"/>
                  <a:gd name="T14" fmla="*/ 6236 w 6"/>
                  <a:gd name="T15" fmla="*/ 0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 h="19">
                    <a:moveTo>
                      <a:pt x="3" y="0"/>
                    </a:moveTo>
                    <a:cubicBezTo>
                      <a:pt x="3" y="0"/>
                      <a:pt x="3" y="0"/>
                      <a:pt x="3" y="0"/>
                    </a:cubicBezTo>
                    <a:cubicBezTo>
                      <a:pt x="1" y="0"/>
                      <a:pt x="0" y="2"/>
                      <a:pt x="0" y="3"/>
                    </a:cubicBezTo>
                    <a:cubicBezTo>
                      <a:pt x="0" y="16"/>
                      <a:pt x="0" y="16"/>
                      <a:pt x="0" y="16"/>
                    </a:cubicBezTo>
                    <a:cubicBezTo>
                      <a:pt x="0" y="17"/>
                      <a:pt x="1" y="19"/>
                      <a:pt x="3" y="19"/>
                    </a:cubicBezTo>
                    <a:cubicBezTo>
                      <a:pt x="4" y="19"/>
                      <a:pt x="6" y="17"/>
                      <a:pt x="6" y="16"/>
                    </a:cubicBezTo>
                    <a:cubicBezTo>
                      <a:pt x="6" y="3"/>
                      <a:pt x="6" y="3"/>
                      <a:pt x="6" y="3"/>
                    </a:cubicBezTo>
                    <a:cubicBezTo>
                      <a:pt x="6" y="2"/>
                      <a:pt x="4" y="0"/>
                      <a:pt x="3" y="0"/>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5" name="Freeform 90"/>
              <p:cNvSpPr>
                <a:spLocks/>
              </p:cNvSpPr>
              <p:nvPr/>
            </p:nvSpPr>
            <p:spPr bwMode="auto">
              <a:xfrm>
                <a:off x="5188452" y="1759296"/>
                <a:ext cx="21619" cy="37417"/>
              </a:xfrm>
              <a:custGeom>
                <a:avLst/>
                <a:gdLst>
                  <a:gd name="T0" fmla="*/ 15723 w 11"/>
                  <a:gd name="T1" fmla="*/ 1969 h 19"/>
                  <a:gd name="T2" fmla="*/ 15723 w 11"/>
                  <a:gd name="T3" fmla="*/ 1969 h 19"/>
                  <a:gd name="T4" fmla="*/ 9827 w 11"/>
                  <a:gd name="T5" fmla="*/ 5908 h 19"/>
                  <a:gd name="T6" fmla="*/ 0 w 11"/>
                  <a:gd name="T7" fmla="*/ 29540 h 19"/>
                  <a:gd name="T8" fmla="*/ 3931 w 11"/>
                  <a:gd name="T9" fmla="*/ 35448 h 19"/>
                  <a:gd name="T10" fmla="*/ 11792 w 11"/>
                  <a:gd name="T11" fmla="*/ 33478 h 19"/>
                  <a:gd name="T12" fmla="*/ 19654 w 11"/>
                  <a:gd name="T13" fmla="*/ 9847 h 19"/>
                  <a:gd name="T14" fmla="*/ 15723 w 11"/>
                  <a:gd name="T15" fmla="*/ 1969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 h="19">
                    <a:moveTo>
                      <a:pt x="8" y="1"/>
                    </a:moveTo>
                    <a:cubicBezTo>
                      <a:pt x="8" y="1"/>
                      <a:pt x="8" y="1"/>
                      <a:pt x="8" y="1"/>
                    </a:cubicBezTo>
                    <a:cubicBezTo>
                      <a:pt x="7" y="0"/>
                      <a:pt x="5" y="1"/>
                      <a:pt x="5" y="3"/>
                    </a:cubicBezTo>
                    <a:cubicBezTo>
                      <a:pt x="0" y="15"/>
                      <a:pt x="0" y="15"/>
                      <a:pt x="0" y="15"/>
                    </a:cubicBezTo>
                    <a:cubicBezTo>
                      <a:pt x="0" y="16"/>
                      <a:pt x="1" y="18"/>
                      <a:pt x="2" y="18"/>
                    </a:cubicBezTo>
                    <a:cubicBezTo>
                      <a:pt x="4" y="19"/>
                      <a:pt x="5" y="18"/>
                      <a:pt x="6" y="17"/>
                    </a:cubicBezTo>
                    <a:cubicBezTo>
                      <a:pt x="10" y="5"/>
                      <a:pt x="10" y="5"/>
                      <a:pt x="10" y="5"/>
                    </a:cubicBezTo>
                    <a:cubicBezTo>
                      <a:pt x="11" y="3"/>
                      <a:pt x="10" y="2"/>
                      <a:pt x="8" y="1"/>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6" name="Freeform 91"/>
              <p:cNvSpPr>
                <a:spLocks/>
              </p:cNvSpPr>
              <p:nvPr/>
            </p:nvSpPr>
            <p:spPr bwMode="auto">
              <a:xfrm>
                <a:off x="5127754" y="1730194"/>
                <a:ext cx="27439" cy="31597"/>
              </a:xfrm>
              <a:custGeom>
                <a:avLst/>
                <a:gdLst>
                  <a:gd name="T0" fmla="*/ 25479 w 14"/>
                  <a:gd name="T1" fmla="*/ 1975 h 16"/>
                  <a:gd name="T2" fmla="*/ 25479 w 14"/>
                  <a:gd name="T3" fmla="*/ 1975 h 16"/>
                  <a:gd name="T4" fmla="*/ 17639 w 14"/>
                  <a:gd name="T5" fmla="*/ 1975 h 16"/>
                  <a:gd name="T6" fmla="*/ 1960 w 14"/>
                  <a:gd name="T7" fmla="*/ 21723 h 16"/>
                  <a:gd name="T8" fmla="*/ 1960 w 14"/>
                  <a:gd name="T9" fmla="*/ 29622 h 16"/>
                  <a:gd name="T10" fmla="*/ 9800 w 14"/>
                  <a:gd name="T11" fmla="*/ 27647 h 16"/>
                  <a:gd name="T12" fmla="*/ 25479 w 14"/>
                  <a:gd name="T13" fmla="*/ 9874 h 16"/>
                  <a:gd name="T14" fmla="*/ 25479 w 14"/>
                  <a:gd name="T15" fmla="*/ 1975 h 1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6">
                    <a:moveTo>
                      <a:pt x="13" y="1"/>
                    </a:moveTo>
                    <a:cubicBezTo>
                      <a:pt x="13" y="1"/>
                      <a:pt x="13" y="1"/>
                      <a:pt x="13" y="1"/>
                    </a:cubicBezTo>
                    <a:cubicBezTo>
                      <a:pt x="12" y="0"/>
                      <a:pt x="10" y="0"/>
                      <a:pt x="9" y="1"/>
                    </a:cubicBezTo>
                    <a:cubicBezTo>
                      <a:pt x="1" y="11"/>
                      <a:pt x="1" y="11"/>
                      <a:pt x="1" y="11"/>
                    </a:cubicBezTo>
                    <a:cubicBezTo>
                      <a:pt x="0" y="12"/>
                      <a:pt x="0" y="14"/>
                      <a:pt x="1" y="15"/>
                    </a:cubicBezTo>
                    <a:cubicBezTo>
                      <a:pt x="2" y="16"/>
                      <a:pt x="4" y="16"/>
                      <a:pt x="5" y="14"/>
                    </a:cubicBezTo>
                    <a:cubicBezTo>
                      <a:pt x="13" y="5"/>
                      <a:pt x="13" y="5"/>
                      <a:pt x="13" y="5"/>
                    </a:cubicBezTo>
                    <a:cubicBezTo>
                      <a:pt x="14" y="4"/>
                      <a:pt x="14" y="2"/>
                      <a:pt x="13" y="1"/>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7" name="Freeform 92"/>
              <p:cNvSpPr>
                <a:spLocks/>
              </p:cNvSpPr>
              <p:nvPr/>
            </p:nvSpPr>
            <p:spPr bwMode="auto">
              <a:xfrm>
                <a:off x="5080359" y="1681136"/>
                <a:ext cx="35754" cy="25776"/>
              </a:xfrm>
              <a:custGeom>
                <a:avLst/>
                <a:gdLst>
                  <a:gd name="T0" fmla="*/ 33768 w 18"/>
                  <a:gd name="T1" fmla="*/ 3966 h 13"/>
                  <a:gd name="T2" fmla="*/ 33768 w 18"/>
                  <a:gd name="T3" fmla="*/ 3966 h 13"/>
                  <a:gd name="T4" fmla="*/ 25822 w 18"/>
                  <a:gd name="T5" fmla="*/ 1983 h 13"/>
                  <a:gd name="T6" fmla="*/ 3973 w 18"/>
                  <a:gd name="T7" fmla="*/ 13879 h 13"/>
                  <a:gd name="T8" fmla="*/ 1986 w 18"/>
                  <a:gd name="T9" fmla="*/ 21810 h 13"/>
                  <a:gd name="T10" fmla="*/ 9932 w 18"/>
                  <a:gd name="T11" fmla="*/ 25776 h 13"/>
                  <a:gd name="T12" fmla="*/ 31781 w 18"/>
                  <a:gd name="T13" fmla="*/ 11897 h 13"/>
                  <a:gd name="T14" fmla="*/ 33768 w 18"/>
                  <a:gd name="T15" fmla="*/ 3966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3">
                    <a:moveTo>
                      <a:pt x="17" y="2"/>
                    </a:moveTo>
                    <a:cubicBezTo>
                      <a:pt x="17" y="2"/>
                      <a:pt x="17" y="2"/>
                      <a:pt x="17" y="2"/>
                    </a:cubicBezTo>
                    <a:cubicBezTo>
                      <a:pt x="16" y="1"/>
                      <a:pt x="15" y="0"/>
                      <a:pt x="13" y="1"/>
                    </a:cubicBezTo>
                    <a:cubicBezTo>
                      <a:pt x="2" y="7"/>
                      <a:pt x="2" y="7"/>
                      <a:pt x="2" y="7"/>
                    </a:cubicBezTo>
                    <a:cubicBezTo>
                      <a:pt x="1" y="8"/>
                      <a:pt x="0" y="10"/>
                      <a:pt x="1" y="11"/>
                    </a:cubicBezTo>
                    <a:cubicBezTo>
                      <a:pt x="2" y="13"/>
                      <a:pt x="4" y="13"/>
                      <a:pt x="5" y="13"/>
                    </a:cubicBezTo>
                    <a:cubicBezTo>
                      <a:pt x="16" y="6"/>
                      <a:pt x="16" y="6"/>
                      <a:pt x="16" y="6"/>
                    </a:cubicBezTo>
                    <a:cubicBezTo>
                      <a:pt x="18" y="5"/>
                      <a:pt x="18" y="4"/>
                      <a:pt x="17" y="2"/>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8" name="Freeform 93"/>
              <p:cNvSpPr>
                <a:spLocks/>
              </p:cNvSpPr>
              <p:nvPr/>
            </p:nvSpPr>
            <p:spPr bwMode="auto">
              <a:xfrm>
                <a:off x="5057077" y="1623764"/>
                <a:ext cx="37417" cy="15798"/>
              </a:xfrm>
              <a:custGeom>
                <a:avLst/>
                <a:gdLst>
                  <a:gd name="T0" fmla="*/ 37417 w 19"/>
                  <a:gd name="T1" fmla="*/ 3950 h 8"/>
                  <a:gd name="T2" fmla="*/ 37417 w 19"/>
                  <a:gd name="T3" fmla="*/ 3950 h 8"/>
                  <a:gd name="T4" fmla="*/ 29540 w 19"/>
                  <a:gd name="T5" fmla="*/ 0 h 8"/>
                  <a:gd name="T6" fmla="*/ 5908 w 19"/>
                  <a:gd name="T7" fmla="*/ 3950 h 8"/>
                  <a:gd name="T8" fmla="*/ 0 w 19"/>
                  <a:gd name="T9" fmla="*/ 11849 h 8"/>
                  <a:gd name="T10" fmla="*/ 7877 w 19"/>
                  <a:gd name="T11" fmla="*/ 15798 h 8"/>
                  <a:gd name="T12" fmla="*/ 31509 w 19"/>
                  <a:gd name="T13" fmla="*/ 11849 h 8"/>
                  <a:gd name="T14" fmla="*/ 37417 w 19"/>
                  <a:gd name="T15" fmla="*/ 3950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8">
                    <a:moveTo>
                      <a:pt x="19" y="2"/>
                    </a:moveTo>
                    <a:cubicBezTo>
                      <a:pt x="19" y="2"/>
                      <a:pt x="19" y="2"/>
                      <a:pt x="19" y="2"/>
                    </a:cubicBezTo>
                    <a:cubicBezTo>
                      <a:pt x="18" y="1"/>
                      <a:pt x="17" y="0"/>
                      <a:pt x="15" y="0"/>
                    </a:cubicBezTo>
                    <a:cubicBezTo>
                      <a:pt x="3" y="2"/>
                      <a:pt x="3" y="2"/>
                      <a:pt x="3" y="2"/>
                    </a:cubicBezTo>
                    <a:cubicBezTo>
                      <a:pt x="1" y="2"/>
                      <a:pt x="0" y="4"/>
                      <a:pt x="0" y="6"/>
                    </a:cubicBezTo>
                    <a:cubicBezTo>
                      <a:pt x="1" y="7"/>
                      <a:pt x="2" y="8"/>
                      <a:pt x="4" y="8"/>
                    </a:cubicBezTo>
                    <a:cubicBezTo>
                      <a:pt x="16" y="6"/>
                      <a:pt x="16" y="6"/>
                      <a:pt x="16" y="6"/>
                    </a:cubicBezTo>
                    <a:cubicBezTo>
                      <a:pt x="18" y="6"/>
                      <a:pt x="19" y="4"/>
                      <a:pt x="19" y="2"/>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99" name="Freeform 94"/>
              <p:cNvSpPr>
                <a:spLocks/>
              </p:cNvSpPr>
              <p:nvPr/>
            </p:nvSpPr>
            <p:spPr bwMode="auto">
              <a:xfrm>
                <a:off x="5057077" y="1557245"/>
                <a:ext cx="37417" cy="15798"/>
              </a:xfrm>
              <a:custGeom>
                <a:avLst/>
                <a:gdLst>
                  <a:gd name="T0" fmla="*/ 37417 w 19"/>
                  <a:gd name="T1" fmla="*/ 11849 h 8"/>
                  <a:gd name="T2" fmla="*/ 37417 w 19"/>
                  <a:gd name="T3" fmla="*/ 11849 h 8"/>
                  <a:gd name="T4" fmla="*/ 31509 w 19"/>
                  <a:gd name="T5" fmla="*/ 3950 h 8"/>
                  <a:gd name="T6" fmla="*/ 7877 w 19"/>
                  <a:gd name="T7" fmla="*/ 0 h 8"/>
                  <a:gd name="T8" fmla="*/ 0 w 19"/>
                  <a:gd name="T9" fmla="*/ 5924 h 8"/>
                  <a:gd name="T10" fmla="*/ 5908 w 19"/>
                  <a:gd name="T11" fmla="*/ 11849 h 8"/>
                  <a:gd name="T12" fmla="*/ 29540 w 19"/>
                  <a:gd name="T13" fmla="*/ 15798 h 8"/>
                  <a:gd name="T14" fmla="*/ 37417 w 19"/>
                  <a:gd name="T15" fmla="*/ 11849 h 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 h="8">
                    <a:moveTo>
                      <a:pt x="19" y="6"/>
                    </a:moveTo>
                    <a:cubicBezTo>
                      <a:pt x="19" y="6"/>
                      <a:pt x="19" y="6"/>
                      <a:pt x="19" y="6"/>
                    </a:cubicBezTo>
                    <a:cubicBezTo>
                      <a:pt x="19" y="4"/>
                      <a:pt x="18" y="3"/>
                      <a:pt x="16" y="2"/>
                    </a:cubicBezTo>
                    <a:cubicBezTo>
                      <a:pt x="4" y="0"/>
                      <a:pt x="4" y="0"/>
                      <a:pt x="4" y="0"/>
                    </a:cubicBezTo>
                    <a:cubicBezTo>
                      <a:pt x="2" y="0"/>
                      <a:pt x="1" y="1"/>
                      <a:pt x="0" y="3"/>
                    </a:cubicBezTo>
                    <a:cubicBezTo>
                      <a:pt x="0" y="4"/>
                      <a:pt x="1" y="6"/>
                      <a:pt x="3" y="6"/>
                    </a:cubicBezTo>
                    <a:cubicBezTo>
                      <a:pt x="15" y="8"/>
                      <a:pt x="15" y="8"/>
                      <a:pt x="15" y="8"/>
                    </a:cubicBezTo>
                    <a:cubicBezTo>
                      <a:pt x="17" y="8"/>
                      <a:pt x="18" y="7"/>
                      <a:pt x="19" y="6"/>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00" name="Freeform 95"/>
              <p:cNvSpPr>
                <a:spLocks/>
              </p:cNvSpPr>
              <p:nvPr/>
            </p:nvSpPr>
            <p:spPr bwMode="auto">
              <a:xfrm>
                <a:off x="5080359" y="1489894"/>
                <a:ext cx="35754" cy="25776"/>
              </a:xfrm>
              <a:custGeom>
                <a:avLst/>
                <a:gdLst>
                  <a:gd name="T0" fmla="*/ 33768 w 18"/>
                  <a:gd name="T1" fmla="*/ 21810 h 13"/>
                  <a:gd name="T2" fmla="*/ 33768 w 18"/>
                  <a:gd name="T3" fmla="*/ 21810 h 13"/>
                  <a:gd name="T4" fmla="*/ 31781 w 18"/>
                  <a:gd name="T5" fmla="*/ 13879 h 13"/>
                  <a:gd name="T6" fmla="*/ 9932 w 18"/>
                  <a:gd name="T7" fmla="*/ 1983 h 13"/>
                  <a:gd name="T8" fmla="*/ 1986 w 18"/>
                  <a:gd name="T9" fmla="*/ 3966 h 13"/>
                  <a:gd name="T10" fmla="*/ 3973 w 18"/>
                  <a:gd name="T11" fmla="*/ 11897 h 13"/>
                  <a:gd name="T12" fmla="*/ 25822 w 18"/>
                  <a:gd name="T13" fmla="*/ 23793 h 13"/>
                  <a:gd name="T14" fmla="*/ 33768 w 18"/>
                  <a:gd name="T15" fmla="*/ 21810 h 1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8" h="13">
                    <a:moveTo>
                      <a:pt x="17" y="11"/>
                    </a:moveTo>
                    <a:cubicBezTo>
                      <a:pt x="17" y="11"/>
                      <a:pt x="17" y="11"/>
                      <a:pt x="17" y="11"/>
                    </a:cubicBezTo>
                    <a:cubicBezTo>
                      <a:pt x="18" y="10"/>
                      <a:pt x="18" y="8"/>
                      <a:pt x="16" y="7"/>
                    </a:cubicBezTo>
                    <a:cubicBezTo>
                      <a:pt x="5" y="1"/>
                      <a:pt x="5" y="1"/>
                      <a:pt x="5" y="1"/>
                    </a:cubicBezTo>
                    <a:cubicBezTo>
                      <a:pt x="4" y="0"/>
                      <a:pt x="2" y="0"/>
                      <a:pt x="1" y="2"/>
                    </a:cubicBezTo>
                    <a:cubicBezTo>
                      <a:pt x="0" y="3"/>
                      <a:pt x="1" y="5"/>
                      <a:pt x="2" y="6"/>
                    </a:cubicBezTo>
                    <a:cubicBezTo>
                      <a:pt x="13" y="12"/>
                      <a:pt x="13" y="12"/>
                      <a:pt x="13" y="12"/>
                    </a:cubicBezTo>
                    <a:cubicBezTo>
                      <a:pt x="15" y="13"/>
                      <a:pt x="16" y="12"/>
                      <a:pt x="17" y="11"/>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01" name="Freeform 96"/>
              <p:cNvSpPr>
                <a:spLocks/>
              </p:cNvSpPr>
              <p:nvPr/>
            </p:nvSpPr>
            <p:spPr bwMode="auto">
              <a:xfrm>
                <a:off x="5127754" y="1435016"/>
                <a:ext cx="27439" cy="33259"/>
              </a:xfrm>
              <a:custGeom>
                <a:avLst/>
                <a:gdLst>
                  <a:gd name="T0" fmla="*/ 25479 w 14"/>
                  <a:gd name="T1" fmla="*/ 29346 h 17"/>
                  <a:gd name="T2" fmla="*/ 25479 w 14"/>
                  <a:gd name="T3" fmla="*/ 29346 h 17"/>
                  <a:gd name="T4" fmla="*/ 25479 w 14"/>
                  <a:gd name="T5" fmla="*/ 21521 h 17"/>
                  <a:gd name="T6" fmla="*/ 9800 w 14"/>
                  <a:gd name="T7" fmla="*/ 3913 h 17"/>
                  <a:gd name="T8" fmla="*/ 1960 w 14"/>
                  <a:gd name="T9" fmla="*/ 1956 h 17"/>
                  <a:gd name="T10" fmla="*/ 1960 w 14"/>
                  <a:gd name="T11" fmla="*/ 11738 h 17"/>
                  <a:gd name="T12" fmla="*/ 17639 w 14"/>
                  <a:gd name="T13" fmla="*/ 29346 h 17"/>
                  <a:gd name="T14" fmla="*/ 25479 w 14"/>
                  <a:gd name="T15" fmla="*/ 29346 h 1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 h="17">
                    <a:moveTo>
                      <a:pt x="13" y="15"/>
                    </a:moveTo>
                    <a:cubicBezTo>
                      <a:pt x="13" y="15"/>
                      <a:pt x="13" y="15"/>
                      <a:pt x="13" y="15"/>
                    </a:cubicBezTo>
                    <a:cubicBezTo>
                      <a:pt x="14" y="14"/>
                      <a:pt x="14" y="12"/>
                      <a:pt x="13" y="11"/>
                    </a:cubicBezTo>
                    <a:cubicBezTo>
                      <a:pt x="5" y="2"/>
                      <a:pt x="5" y="2"/>
                      <a:pt x="5" y="2"/>
                    </a:cubicBezTo>
                    <a:cubicBezTo>
                      <a:pt x="4" y="0"/>
                      <a:pt x="2" y="0"/>
                      <a:pt x="1" y="1"/>
                    </a:cubicBezTo>
                    <a:cubicBezTo>
                      <a:pt x="0" y="2"/>
                      <a:pt x="0" y="4"/>
                      <a:pt x="1" y="6"/>
                    </a:cubicBezTo>
                    <a:cubicBezTo>
                      <a:pt x="9" y="15"/>
                      <a:pt x="9" y="15"/>
                      <a:pt x="9" y="15"/>
                    </a:cubicBezTo>
                    <a:cubicBezTo>
                      <a:pt x="10" y="16"/>
                      <a:pt x="12" y="17"/>
                      <a:pt x="13" y="15"/>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02" name="Freeform 97"/>
              <p:cNvSpPr>
                <a:spLocks/>
              </p:cNvSpPr>
              <p:nvPr/>
            </p:nvSpPr>
            <p:spPr bwMode="auto">
              <a:xfrm>
                <a:off x="5188452" y="1400094"/>
                <a:ext cx="21619" cy="37417"/>
              </a:xfrm>
              <a:custGeom>
                <a:avLst/>
                <a:gdLst>
                  <a:gd name="T0" fmla="*/ 15723 w 11"/>
                  <a:gd name="T1" fmla="*/ 35448 h 19"/>
                  <a:gd name="T2" fmla="*/ 15723 w 11"/>
                  <a:gd name="T3" fmla="*/ 35448 h 19"/>
                  <a:gd name="T4" fmla="*/ 19654 w 11"/>
                  <a:gd name="T5" fmla="*/ 27570 h 19"/>
                  <a:gd name="T6" fmla="*/ 11792 w 11"/>
                  <a:gd name="T7" fmla="*/ 5908 h 19"/>
                  <a:gd name="T8" fmla="*/ 3931 w 11"/>
                  <a:gd name="T9" fmla="*/ 1969 h 19"/>
                  <a:gd name="T10" fmla="*/ 0 w 11"/>
                  <a:gd name="T11" fmla="*/ 9847 h 19"/>
                  <a:gd name="T12" fmla="*/ 9827 w 11"/>
                  <a:gd name="T13" fmla="*/ 31509 h 19"/>
                  <a:gd name="T14" fmla="*/ 15723 w 11"/>
                  <a:gd name="T15" fmla="*/ 35448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 h="19">
                    <a:moveTo>
                      <a:pt x="8" y="18"/>
                    </a:moveTo>
                    <a:cubicBezTo>
                      <a:pt x="8" y="18"/>
                      <a:pt x="8" y="18"/>
                      <a:pt x="8" y="18"/>
                    </a:cubicBezTo>
                    <a:cubicBezTo>
                      <a:pt x="10" y="18"/>
                      <a:pt x="11" y="16"/>
                      <a:pt x="10" y="14"/>
                    </a:cubicBezTo>
                    <a:cubicBezTo>
                      <a:pt x="6" y="3"/>
                      <a:pt x="6" y="3"/>
                      <a:pt x="6" y="3"/>
                    </a:cubicBezTo>
                    <a:cubicBezTo>
                      <a:pt x="5" y="1"/>
                      <a:pt x="4" y="0"/>
                      <a:pt x="2" y="1"/>
                    </a:cubicBezTo>
                    <a:cubicBezTo>
                      <a:pt x="1" y="1"/>
                      <a:pt x="0" y="3"/>
                      <a:pt x="0" y="5"/>
                    </a:cubicBezTo>
                    <a:cubicBezTo>
                      <a:pt x="5" y="16"/>
                      <a:pt x="5" y="16"/>
                      <a:pt x="5" y="16"/>
                    </a:cubicBezTo>
                    <a:cubicBezTo>
                      <a:pt x="5" y="18"/>
                      <a:pt x="7" y="19"/>
                      <a:pt x="8" y="18"/>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03" name="Freeform 98"/>
              <p:cNvSpPr>
                <a:spLocks/>
              </p:cNvSpPr>
              <p:nvPr/>
            </p:nvSpPr>
            <p:spPr bwMode="auto">
              <a:xfrm>
                <a:off x="5161013" y="1592167"/>
                <a:ext cx="110588" cy="120566"/>
              </a:xfrm>
              <a:custGeom>
                <a:avLst/>
                <a:gdLst>
                  <a:gd name="T0" fmla="*/ 1975 w 56"/>
                  <a:gd name="T1" fmla="*/ 118590 h 61"/>
                  <a:gd name="T2" fmla="*/ 1975 w 56"/>
                  <a:gd name="T3" fmla="*/ 118590 h 61"/>
                  <a:gd name="T4" fmla="*/ 13824 w 56"/>
                  <a:gd name="T5" fmla="*/ 118590 h 61"/>
                  <a:gd name="T6" fmla="*/ 108613 w 56"/>
                  <a:gd name="T7" fmla="*/ 13835 h 61"/>
                  <a:gd name="T8" fmla="*/ 106638 w 56"/>
                  <a:gd name="T9" fmla="*/ 3953 h 61"/>
                  <a:gd name="T10" fmla="*/ 96765 w 56"/>
                  <a:gd name="T11" fmla="*/ 3953 h 61"/>
                  <a:gd name="T12" fmla="*/ 1975 w 56"/>
                  <a:gd name="T13" fmla="*/ 106731 h 61"/>
                  <a:gd name="T14" fmla="*/ 1975 w 56"/>
                  <a:gd name="T15" fmla="*/ 118590 h 6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6" h="61">
                    <a:moveTo>
                      <a:pt x="1" y="60"/>
                    </a:moveTo>
                    <a:cubicBezTo>
                      <a:pt x="1" y="60"/>
                      <a:pt x="1" y="60"/>
                      <a:pt x="1" y="60"/>
                    </a:cubicBezTo>
                    <a:cubicBezTo>
                      <a:pt x="3" y="61"/>
                      <a:pt x="5" y="61"/>
                      <a:pt x="7" y="60"/>
                    </a:cubicBezTo>
                    <a:cubicBezTo>
                      <a:pt x="55" y="7"/>
                      <a:pt x="55" y="7"/>
                      <a:pt x="55" y="7"/>
                    </a:cubicBezTo>
                    <a:cubicBezTo>
                      <a:pt x="56" y="6"/>
                      <a:pt x="56" y="3"/>
                      <a:pt x="54" y="2"/>
                    </a:cubicBezTo>
                    <a:cubicBezTo>
                      <a:pt x="53" y="0"/>
                      <a:pt x="50" y="0"/>
                      <a:pt x="49" y="2"/>
                    </a:cubicBezTo>
                    <a:cubicBezTo>
                      <a:pt x="1" y="54"/>
                      <a:pt x="1" y="54"/>
                      <a:pt x="1" y="54"/>
                    </a:cubicBezTo>
                    <a:cubicBezTo>
                      <a:pt x="0" y="56"/>
                      <a:pt x="0" y="58"/>
                      <a:pt x="1" y="60"/>
                    </a:cubicBezTo>
                    <a:close/>
                  </a:path>
                </a:pathLst>
              </a:custGeom>
              <a:solidFill>
                <a:srgbClr val="8D95B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04" name="Rectangle 99"/>
              <p:cNvSpPr>
                <a:spLocks noChangeArrowheads="1"/>
              </p:cNvSpPr>
              <p:nvPr/>
            </p:nvSpPr>
            <p:spPr bwMode="auto">
              <a:xfrm>
                <a:off x="5106135" y="1596325"/>
                <a:ext cx="159646" cy="4157"/>
              </a:xfrm>
              <a:prstGeom prst="rect">
                <a:avLst/>
              </a:prstGeom>
              <a:solidFill>
                <a:srgbClr val="EE293E"/>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105" name="Oval 100"/>
              <p:cNvSpPr>
                <a:spLocks noChangeArrowheads="1"/>
              </p:cNvSpPr>
              <p:nvPr/>
            </p:nvSpPr>
            <p:spPr bwMode="auto">
              <a:xfrm>
                <a:off x="5245825" y="1580526"/>
                <a:ext cx="37417" cy="35754"/>
              </a:xfrm>
              <a:prstGeom prst="ellipse">
                <a:avLst/>
              </a:pr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endParaRPr lang="zh-CN" altLang="zh-CN">
                  <a:ln>
                    <a:solidFill>
                      <a:schemeClr val="tx1"/>
                    </a:solidFill>
                  </a:ln>
                </a:endParaRPr>
              </a:p>
            </p:txBody>
          </p:sp>
          <p:sp>
            <p:nvSpPr>
              <p:cNvPr id="106" name="Freeform 101"/>
              <p:cNvSpPr>
                <a:spLocks/>
              </p:cNvSpPr>
              <p:nvPr/>
            </p:nvSpPr>
            <p:spPr bwMode="auto">
              <a:xfrm>
                <a:off x="5251645" y="1468276"/>
                <a:ext cx="25776" cy="128049"/>
              </a:xfrm>
              <a:custGeom>
                <a:avLst/>
                <a:gdLst>
                  <a:gd name="T0" fmla="*/ 11897 w 13"/>
                  <a:gd name="T1" fmla="*/ 128049 h 65"/>
                  <a:gd name="T2" fmla="*/ 13879 w 13"/>
                  <a:gd name="T3" fmla="*/ 128049 h 65"/>
                  <a:gd name="T4" fmla="*/ 25776 w 13"/>
                  <a:gd name="T5" fmla="*/ 116229 h 65"/>
                  <a:gd name="T6" fmla="*/ 25776 w 13"/>
                  <a:gd name="T7" fmla="*/ 11820 h 65"/>
                  <a:gd name="T8" fmla="*/ 13879 w 13"/>
                  <a:gd name="T9" fmla="*/ 0 h 65"/>
                  <a:gd name="T10" fmla="*/ 11897 w 13"/>
                  <a:gd name="T11" fmla="*/ 0 h 65"/>
                  <a:gd name="T12" fmla="*/ 0 w 13"/>
                  <a:gd name="T13" fmla="*/ 11820 h 65"/>
                  <a:gd name="T14" fmla="*/ 0 w 13"/>
                  <a:gd name="T15" fmla="*/ 116229 h 65"/>
                  <a:gd name="T16" fmla="*/ 11897 w 13"/>
                  <a:gd name="T17" fmla="*/ 128049 h 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 h="65">
                    <a:moveTo>
                      <a:pt x="6" y="65"/>
                    </a:moveTo>
                    <a:cubicBezTo>
                      <a:pt x="7" y="65"/>
                      <a:pt x="7" y="65"/>
                      <a:pt x="7" y="65"/>
                    </a:cubicBezTo>
                    <a:cubicBezTo>
                      <a:pt x="11" y="65"/>
                      <a:pt x="13" y="62"/>
                      <a:pt x="13" y="59"/>
                    </a:cubicBezTo>
                    <a:cubicBezTo>
                      <a:pt x="13" y="6"/>
                      <a:pt x="13" y="6"/>
                      <a:pt x="13" y="6"/>
                    </a:cubicBezTo>
                    <a:cubicBezTo>
                      <a:pt x="13" y="3"/>
                      <a:pt x="11" y="0"/>
                      <a:pt x="7" y="0"/>
                    </a:cubicBezTo>
                    <a:cubicBezTo>
                      <a:pt x="6" y="0"/>
                      <a:pt x="6" y="0"/>
                      <a:pt x="6" y="0"/>
                    </a:cubicBezTo>
                    <a:cubicBezTo>
                      <a:pt x="3" y="0"/>
                      <a:pt x="0" y="3"/>
                      <a:pt x="0" y="6"/>
                    </a:cubicBezTo>
                    <a:cubicBezTo>
                      <a:pt x="0" y="59"/>
                      <a:pt x="0" y="59"/>
                      <a:pt x="0" y="59"/>
                    </a:cubicBezTo>
                    <a:cubicBezTo>
                      <a:pt x="0" y="62"/>
                      <a:pt x="3" y="65"/>
                      <a:pt x="6" y="65"/>
                    </a:cubicBezTo>
                    <a:close/>
                  </a:path>
                </a:pathLst>
              </a:custGeom>
              <a:solidFill>
                <a:srgbClr val="2A2E3E"/>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07" name="Oval 102"/>
              <p:cNvSpPr>
                <a:spLocks noChangeArrowheads="1"/>
              </p:cNvSpPr>
              <p:nvPr/>
            </p:nvSpPr>
            <p:spPr bwMode="auto">
              <a:xfrm>
                <a:off x="6600619" y="866800"/>
                <a:ext cx="658522" cy="660561"/>
              </a:xfrm>
              <a:prstGeom prst="ellipse">
                <a:avLst/>
              </a:prstGeom>
              <a:solidFill>
                <a:schemeClr val="accent1">
                  <a:lumMod val="60000"/>
                  <a:lumOff val="4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08" name="Oval 103"/>
              <p:cNvSpPr>
                <a:spLocks noChangeArrowheads="1"/>
              </p:cNvSpPr>
              <p:nvPr/>
            </p:nvSpPr>
            <p:spPr bwMode="auto">
              <a:xfrm>
                <a:off x="7409887" y="2572756"/>
                <a:ext cx="470089" cy="472113"/>
              </a:xfrm>
              <a:prstGeom prst="ellipse">
                <a:avLst/>
              </a:prstGeom>
              <a:solidFill>
                <a:schemeClr val="accent1">
                  <a:lumMod val="60000"/>
                  <a:lumOff val="4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09" name="Oval 104"/>
              <p:cNvSpPr>
                <a:spLocks noChangeArrowheads="1"/>
              </p:cNvSpPr>
              <p:nvPr/>
            </p:nvSpPr>
            <p:spPr bwMode="auto">
              <a:xfrm>
                <a:off x="6245571" y="5538342"/>
                <a:ext cx="846955" cy="849011"/>
              </a:xfrm>
              <a:prstGeom prst="ellipse">
                <a:avLst/>
              </a:prstGeom>
              <a:solidFill>
                <a:schemeClr val="tx1">
                  <a:lumMod val="75000"/>
                  <a:lumOff val="25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10" name="Oval 105"/>
              <p:cNvSpPr>
                <a:spLocks noChangeArrowheads="1"/>
              </p:cNvSpPr>
              <p:nvPr/>
            </p:nvSpPr>
            <p:spPr bwMode="auto">
              <a:xfrm>
                <a:off x="3589664" y="704139"/>
                <a:ext cx="384799" cy="386815"/>
              </a:xfrm>
              <a:prstGeom prst="ellipse">
                <a:avLst/>
              </a:prstGeom>
              <a:solidFill>
                <a:schemeClr val="accent1">
                  <a:lumMod val="60000"/>
                  <a:lumOff val="4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11" name="Oval 106"/>
              <p:cNvSpPr>
                <a:spLocks noChangeArrowheads="1"/>
              </p:cNvSpPr>
              <p:nvPr/>
            </p:nvSpPr>
            <p:spPr bwMode="auto">
              <a:xfrm>
                <a:off x="3056102" y="1495623"/>
                <a:ext cx="769598" cy="773631"/>
              </a:xfrm>
              <a:prstGeom prst="ellipse">
                <a:avLst/>
              </a:prstGeom>
              <a:solidFill>
                <a:schemeClr val="accent1">
                  <a:lumMod val="60000"/>
                  <a:lumOff val="40000"/>
                </a:schemeClr>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pPr eaLnBrk="1" fontAlgn="auto" hangingPunct="1">
                  <a:spcBef>
                    <a:spcPts val="0"/>
                  </a:spcBef>
                  <a:spcAft>
                    <a:spcPts val="0"/>
                  </a:spcAft>
                  <a:defRPr/>
                </a:pPr>
                <a:endParaRPr lang="en-US">
                  <a:ln>
                    <a:solidFill>
                      <a:schemeClr val="tx1"/>
                    </a:solidFill>
                  </a:ln>
                  <a:latin typeface="+mn-lt"/>
                </a:endParaRPr>
              </a:p>
            </p:txBody>
          </p:sp>
          <p:sp>
            <p:nvSpPr>
              <p:cNvPr id="112" name="Freeform 125"/>
              <p:cNvSpPr>
                <a:spLocks/>
              </p:cNvSpPr>
              <p:nvPr/>
            </p:nvSpPr>
            <p:spPr bwMode="auto">
              <a:xfrm>
                <a:off x="5979196" y="1364340"/>
                <a:ext cx="237805" cy="340078"/>
              </a:xfrm>
              <a:custGeom>
                <a:avLst/>
                <a:gdLst>
                  <a:gd name="T0" fmla="*/ 58960 w 121"/>
                  <a:gd name="T1" fmla="*/ 281105 h 173"/>
                  <a:gd name="T2" fmla="*/ 0 w 121"/>
                  <a:gd name="T3" fmla="*/ 241790 h 173"/>
                  <a:gd name="T4" fmla="*/ 23584 w 121"/>
                  <a:gd name="T5" fmla="*/ 182816 h 173"/>
                  <a:gd name="T6" fmla="*/ 49133 w 121"/>
                  <a:gd name="T7" fmla="*/ 192645 h 173"/>
                  <a:gd name="T8" fmla="*/ 43237 w 121"/>
                  <a:gd name="T9" fmla="*/ 229995 h 173"/>
                  <a:gd name="T10" fmla="*/ 74683 w 121"/>
                  <a:gd name="T11" fmla="*/ 251618 h 173"/>
                  <a:gd name="T12" fmla="*/ 139538 w 121"/>
                  <a:gd name="T13" fmla="*/ 239824 h 173"/>
                  <a:gd name="T14" fmla="*/ 66821 w 121"/>
                  <a:gd name="T15" fmla="*/ 82562 h 173"/>
                  <a:gd name="T16" fmla="*/ 157226 w 121"/>
                  <a:gd name="T17" fmla="*/ 43247 h 173"/>
                  <a:gd name="T18" fmla="*/ 174914 w 121"/>
                  <a:gd name="T19" fmla="*/ 0 h 173"/>
                  <a:gd name="T20" fmla="*/ 202429 w 121"/>
                  <a:gd name="T21" fmla="*/ 11795 h 173"/>
                  <a:gd name="T22" fmla="*/ 184741 w 121"/>
                  <a:gd name="T23" fmla="*/ 53076 h 173"/>
                  <a:gd name="T24" fmla="*/ 237805 w 121"/>
                  <a:gd name="T25" fmla="*/ 92391 h 173"/>
                  <a:gd name="T26" fmla="*/ 212256 w 121"/>
                  <a:gd name="T27" fmla="*/ 147433 h 173"/>
                  <a:gd name="T28" fmla="*/ 190637 w 121"/>
                  <a:gd name="T29" fmla="*/ 137604 h 173"/>
                  <a:gd name="T30" fmla="*/ 194568 w 121"/>
                  <a:gd name="T31" fmla="*/ 100254 h 173"/>
                  <a:gd name="T32" fmla="*/ 163122 w 121"/>
                  <a:gd name="T33" fmla="*/ 78631 h 173"/>
                  <a:gd name="T34" fmla="*/ 106128 w 121"/>
                  <a:gd name="T35" fmla="*/ 92391 h 173"/>
                  <a:gd name="T36" fmla="*/ 180810 w 121"/>
                  <a:gd name="T37" fmla="*/ 247687 h 173"/>
                  <a:gd name="T38" fmla="*/ 86475 w 121"/>
                  <a:gd name="T39" fmla="*/ 290934 h 173"/>
                  <a:gd name="T40" fmla="*/ 66821 w 121"/>
                  <a:gd name="T41" fmla="*/ 340078 h 173"/>
                  <a:gd name="T42" fmla="*/ 39307 w 121"/>
                  <a:gd name="T43" fmla="*/ 328283 h 173"/>
                  <a:gd name="T44" fmla="*/ 58960 w 121"/>
                  <a:gd name="T45" fmla="*/ 281105 h 1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1" h="173">
                    <a:moveTo>
                      <a:pt x="30" y="143"/>
                    </a:moveTo>
                    <a:cubicBezTo>
                      <a:pt x="12" y="135"/>
                      <a:pt x="0" y="123"/>
                      <a:pt x="0" y="123"/>
                    </a:cubicBezTo>
                    <a:cubicBezTo>
                      <a:pt x="12" y="93"/>
                      <a:pt x="12" y="93"/>
                      <a:pt x="12" y="93"/>
                    </a:cubicBezTo>
                    <a:cubicBezTo>
                      <a:pt x="25" y="98"/>
                      <a:pt x="25" y="98"/>
                      <a:pt x="25" y="98"/>
                    </a:cubicBezTo>
                    <a:cubicBezTo>
                      <a:pt x="22" y="117"/>
                      <a:pt x="22" y="117"/>
                      <a:pt x="22" y="117"/>
                    </a:cubicBezTo>
                    <a:cubicBezTo>
                      <a:pt x="22" y="117"/>
                      <a:pt x="27" y="124"/>
                      <a:pt x="38" y="128"/>
                    </a:cubicBezTo>
                    <a:cubicBezTo>
                      <a:pt x="51" y="134"/>
                      <a:pt x="67" y="134"/>
                      <a:pt x="71" y="122"/>
                    </a:cubicBezTo>
                    <a:cubicBezTo>
                      <a:pt x="82" y="96"/>
                      <a:pt x="17" y="82"/>
                      <a:pt x="34" y="42"/>
                    </a:cubicBezTo>
                    <a:cubicBezTo>
                      <a:pt x="42" y="22"/>
                      <a:pt x="61" y="17"/>
                      <a:pt x="80" y="22"/>
                    </a:cubicBezTo>
                    <a:cubicBezTo>
                      <a:pt x="89" y="0"/>
                      <a:pt x="89" y="0"/>
                      <a:pt x="89" y="0"/>
                    </a:cubicBezTo>
                    <a:cubicBezTo>
                      <a:pt x="103" y="6"/>
                      <a:pt x="103" y="6"/>
                      <a:pt x="103" y="6"/>
                    </a:cubicBezTo>
                    <a:cubicBezTo>
                      <a:pt x="94" y="27"/>
                      <a:pt x="94" y="27"/>
                      <a:pt x="94" y="27"/>
                    </a:cubicBezTo>
                    <a:cubicBezTo>
                      <a:pt x="109" y="35"/>
                      <a:pt x="121" y="47"/>
                      <a:pt x="121" y="47"/>
                    </a:cubicBezTo>
                    <a:cubicBezTo>
                      <a:pt x="108" y="75"/>
                      <a:pt x="108" y="75"/>
                      <a:pt x="108" y="75"/>
                    </a:cubicBezTo>
                    <a:cubicBezTo>
                      <a:pt x="97" y="70"/>
                      <a:pt x="97" y="70"/>
                      <a:pt x="97" y="70"/>
                    </a:cubicBezTo>
                    <a:cubicBezTo>
                      <a:pt x="99" y="51"/>
                      <a:pt x="99" y="51"/>
                      <a:pt x="99" y="51"/>
                    </a:cubicBezTo>
                    <a:cubicBezTo>
                      <a:pt x="99" y="51"/>
                      <a:pt x="93" y="44"/>
                      <a:pt x="83" y="40"/>
                    </a:cubicBezTo>
                    <a:cubicBezTo>
                      <a:pt x="68" y="34"/>
                      <a:pt x="58" y="38"/>
                      <a:pt x="54" y="47"/>
                    </a:cubicBezTo>
                    <a:cubicBezTo>
                      <a:pt x="43" y="72"/>
                      <a:pt x="107" y="88"/>
                      <a:pt x="92" y="126"/>
                    </a:cubicBezTo>
                    <a:cubicBezTo>
                      <a:pt x="83" y="147"/>
                      <a:pt x="64" y="152"/>
                      <a:pt x="44" y="148"/>
                    </a:cubicBezTo>
                    <a:cubicBezTo>
                      <a:pt x="34" y="173"/>
                      <a:pt x="34" y="173"/>
                      <a:pt x="34" y="173"/>
                    </a:cubicBezTo>
                    <a:cubicBezTo>
                      <a:pt x="20" y="167"/>
                      <a:pt x="20" y="167"/>
                      <a:pt x="20" y="167"/>
                    </a:cubicBezTo>
                    <a:lnTo>
                      <a:pt x="30" y="143"/>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13" name="Freeform 126"/>
              <p:cNvSpPr>
                <a:spLocks/>
              </p:cNvSpPr>
              <p:nvPr/>
            </p:nvSpPr>
            <p:spPr bwMode="auto">
              <a:xfrm>
                <a:off x="6212844" y="1643719"/>
                <a:ext cx="110588" cy="121397"/>
              </a:xfrm>
              <a:custGeom>
                <a:avLst/>
                <a:gdLst>
                  <a:gd name="T0" fmla="*/ 19748 w 56"/>
                  <a:gd name="T1" fmla="*/ 97901 h 62"/>
                  <a:gd name="T2" fmla="*/ 0 w 56"/>
                  <a:gd name="T3" fmla="*/ 76363 h 62"/>
                  <a:gd name="T4" fmla="*/ 15798 w 56"/>
                  <a:gd name="T5" fmla="*/ 54824 h 62"/>
                  <a:gd name="T6" fmla="*/ 25672 w 56"/>
                  <a:gd name="T7" fmla="*/ 62657 h 62"/>
                  <a:gd name="T8" fmla="*/ 19748 w 56"/>
                  <a:gd name="T9" fmla="*/ 76363 h 62"/>
                  <a:gd name="T10" fmla="*/ 29622 w 56"/>
                  <a:gd name="T11" fmla="*/ 88111 h 62"/>
                  <a:gd name="T12" fmla="*/ 57269 w 56"/>
                  <a:gd name="T13" fmla="*/ 90069 h 62"/>
                  <a:gd name="T14" fmla="*/ 43445 w 56"/>
                  <a:gd name="T15" fmla="*/ 19580 h 62"/>
                  <a:gd name="T16" fmla="*/ 82941 w 56"/>
                  <a:gd name="T17" fmla="*/ 13706 h 62"/>
                  <a:gd name="T18" fmla="*/ 94790 w 56"/>
                  <a:gd name="T19" fmla="*/ 0 h 62"/>
                  <a:gd name="T20" fmla="*/ 104664 w 56"/>
                  <a:gd name="T21" fmla="*/ 5874 h 62"/>
                  <a:gd name="T22" fmla="*/ 92815 w 56"/>
                  <a:gd name="T23" fmla="*/ 21538 h 62"/>
                  <a:gd name="T24" fmla="*/ 110588 w 56"/>
                  <a:gd name="T25" fmla="*/ 41118 h 62"/>
                  <a:gd name="T26" fmla="*/ 94790 w 56"/>
                  <a:gd name="T27" fmla="*/ 60699 h 62"/>
                  <a:gd name="T28" fmla="*/ 86891 w 56"/>
                  <a:gd name="T29" fmla="*/ 54824 h 62"/>
                  <a:gd name="T30" fmla="*/ 92815 w 56"/>
                  <a:gd name="T31" fmla="*/ 41118 h 62"/>
                  <a:gd name="T32" fmla="*/ 82941 w 56"/>
                  <a:gd name="T33" fmla="*/ 29370 h 62"/>
                  <a:gd name="T34" fmla="*/ 57269 w 56"/>
                  <a:gd name="T35" fmla="*/ 27412 h 62"/>
                  <a:gd name="T36" fmla="*/ 71092 w 56"/>
                  <a:gd name="T37" fmla="*/ 95943 h 62"/>
                  <a:gd name="T38" fmla="*/ 29622 w 56"/>
                  <a:gd name="T39" fmla="*/ 103775 h 62"/>
                  <a:gd name="T40" fmla="*/ 15798 w 56"/>
                  <a:gd name="T41" fmla="*/ 121397 h 62"/>
                  <a:gd name="T42" fmla="*/ 7899 w 56"/>
                  <a:gd name="T43" fmla="*/ 113565 h 62"/>
                  <a:gd name="T44" fmla="*/ 19748 w 56"/>
                  <a:gd name="T45" fmla="*/ 97901 h 62"/>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56" h="62">
                    <a:moveTo>
                      <a:pt x="10" y="50"/>
                    </a:moveTo>
                    <a:cubicBezTo>
                      <a:pt x="4" y="45"/>
                      <a:pt x="0" y="39"/>
                      <a:pt x="0" y="39"/>
                    </a:cubicBezTo>
                    <a:cubicBezTo>
                      <a:pt x="8" y="28"/>
                      <a:pt x="8" y="28"/>
                      <a:pt x="8" y="28"/>
                    </a:cubicBezTo>
                    <a:cubicBezTo>
                      <a:pt x="13" y="32"/>
                      <a:pt x="13" y="32"/>
                      <a:pt x="13" y="32"/>
                    </a:cubicBezTo>
                    <a:cubicBezTo>
                      <a:pt x="10" y="39"/>
                      <a:pt x="10" y="39"/>
                      <a:pt x="10" y="39"/>
                    </a:cubicBezTo>
                    <a:cubicBezTo>
                      <a:pt x="10" y="39"/>
                      <a:pt x="11" y="42"/>
                      <a:pt x="15" y="45"/>
                    </a:cubicBezTo>
                    <a:cubicBezTo>
                      <a:pt x="19" y="48"/>
                      <a:pt x="25" y="50"/>
                      <a:pt x="29" y="46"/>
                    </a:cubicBezTo>
                    <a:cubicBezTo>
                      <a:pt x="35" y="36"/>
                      <a:pt x="11" y="24"/>
                      <a:pt x="22" y="10"/>
                    </a:cubicBezTo>
                    <a:cubicBezTo>
                      <a:pt x="27" y="3"/>
                      <a:pt x="35" y="3"/>
                      <a:pt x="42" y="7"/>
                    </a:cubicBezTo>
                    <a:cubicBezTo>
                      <a:pt x="48" y="0"/>
                      <a:pt x="48" y="0"/>
                      <a:pt x="48" y="0"/>
                    </a:cubicBezTo>
                    <a:cubicBezTo>
                      <a:pt x="53" y="3"/>
                      <a:pt x="53" y="3"/>
                      <a:pt x="53" y="3"/>
                    </a:cubicBezTo>
                    <a:cubicBezTo>
                      <a:pt x="47" y="11"/>
                      <a:pt x="47" y="11"/>
                      <a:pt x="47" y="11"/>
                    </a:cubicBezTo>
                    <a:cubicBezTo>
                      <a:pt x="52" y="15"/>
                      <a:pt x="56" y="21"/>
                      <a:pt x="56" y="21"/>
                    </a:cubicBezTo>
                    <a:cubicBezTo>
                      <a:pt x="48" y="31"/>
                      <a:pt x="48" y="31"/>
                      <a:pt x="48" y="31"/>
                    </a:cubicBezTo>
                    <a:cubicBezTo>
                      <a:pt x="44" y="28"/>
                      <a:pt x="44" y="28"/>
                      <a:pt x="44" y="28"/>
                    </a:cubicBezTo>
                    <a:cubicBezTo>
                      <a:pt x="47" y="21"/>
                      <a:pt x="47" y="21"/>
                      <a:pt x="47" y="21"/>
                    </a:cubicBezTo>
                    <a:cubicBezTo>
                      <a:pt x="47" y="21"/>
                      <a:pt x="45" y="17"/>
                      <a:pt x="42" y="15"/>
                    </a:cubicBezTo>
                    <a:cubicBezTo>
                      <a:pt x="36" y="11"/>
                      <a:pt x="32" y="11"/>
                      <a:pt x="29" y="14"/>
                    </a:cubicBezTo>
                    <a:cubicBezTo>
                      <a:pt x="23" y="23"/>
                      <a:pt x="46" y="36"/>
                      <a:pt x="36" y="49"/>
                    </a:cubicBezTo>
                    <a:cubicBezTo>
                      <a:pt x="31" y="56"/>
                      <a:pt x="23" y="57"/>
                      <a:pt x="15" y="53"/>
                    </a:cubicBezTo>
                    <a:cubicBezTo>
                      <a:pt x="8" y="62"/>
                      <a:pt x="8" y="62"/>
                      <a:pt x="8" y="62"/>
                    </a:cubicBezTo>
                    <a:cubicBezTo>
                      <a:pt x="4" y="58"/>
                      <a:pt x="4" y="58"/>
                      <a:pt x="4" y="58"/>
                    </a:cubicBezTo>
                    <a:lnTo>
                      <a:pt x="10" y="50"/>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14" name="Freeform 127"/>
              <p:cNvSpPr>
                <a:spLocks/>
              </p:cNvSpPr>
              <p:nvPr/>
            </p:nvSpPr>
            <p:spPr bwMode="auto">
              <a:xfrm>
                <a:off x="5800427" y="1456635"/>
                <a:ext cx="82317" cy="143847"/>
              </a:xfrm>
              <a:custGeom>
                <a:avLst/>
                <a:gdLst>
                  <a:gd name="T0" fmla="*/ 47038 w 42"/>
                  <a:gd name="T1" fmla="*/ 122171 h 73"/>
                  <a:gd name="T2" fmla="*/ 17639 w 42"/>
                  <a:gd name="T3" fmla="*/ 122171 h 73"/>
                  <a:gd name="T4" fmla="*/ 11760 w 42"/>
                  <a:gd name="T5" fmla="*/ 98525 h 73"/>
                  <a:gd name="T6" fmla="*/ 23519 w 42"/>
                  <a:gd name="T7" fmla="*/ 94584 h 73"/>
                  <a:gd name="T8" fmla="*/ 29399 w 42"/>
                  <a:gd name="T9" fmla="*/ 108378 h 73"/>
                  <a:gd name="T10" fmla="*/ 45078 w 42"/>
                  <a:gd name="T11" fmla="*/ 108378 h 73"/>
                  <a:gd name="T12" fmla="*/ 64678 w 42"/>
                  <a:gd name="T13" fmla="*/ 90643 h 73"/>
                  <a:gd name="T14" fmla="*/ 3920 w 42"/>
                  <a:gd name="T15" fmla="*/ 53204 h 73"/>
                  <a:gd name="T16" fmla="*/ 25479 w 42"/>
                  <a:gd name="T17" fmla="*/ 21676 h 73"/>
                  <a:gd name="T18" fmla="*/ 21559 w 42"/>
                  <a:gd name="T19" fmla="*/ 1971 h 73"/>
                  <a:gd name="T20" fmla="*/ 33319 w 42"/>
                  <a:gd name="T21" fmla="*/ 0 h 73"/>
                  <a:gd name="T22" fmla="*/ 37239 w 42"/>
                  <a:gd name="T23" fmla="*/ 17735 h 73"/>
                  <a:gd name="T24" fmla="*/ 62718 w 42"/>
                  <a:gd name="T25" fmla="*/ 17735 h 73"/>
                  <a:gd name="T26" fmla="*/ 66638 w 42"/>
                  <a:gd name="T27" fmla="*/ 41381 h 73"/>
                  <a:gd name="T28" fmla="*/ 58798 w 42"/>
                  <a:gd name="T29" fmla="*/ 43351 h 73"/>
                  <a:gd name="T30" fmla="*/ 50958 w 42"/>
                  <a:gd name="T31" fmla="*/ 31528 h 73"/>
                  <a:gd name="T32" fmla="*/ 35279 w 42"/>
                  <a:gd name="T33" fmla="*/ 31528 h 73"/>
                  <a:gd name="T34" fmla="*/ 19599 w 42"/>
                  <a:gd name="T35" fmla="*/ 47292 h 73"/>
                  <a:gd name="T36" fmla="*/ 80357 w 42"/>
                  <a:gd name="T37" fmla="*/ 82761 h 73"/>
                  <a:gd name="T38" fmla="*/ 58798 w 42"/>
                  <a:gd name="T39" fmla="*/ 120201 h 73"/>
                  <a:gd name="T40" fmla="*/ 62718 w 42"/>
                  <a:gd name="T41" fmla="*/ 141876 h 73"/>
                  <a:gd name="T42" fmla="*/ 50958 w 42"/>
                  <a:gd name="T43" fmla="*/ 143847 h 73"/>
                  <a:gd name="T44" fmla="*/ 47038 w 42"/>
                  <a:gd name="T45" fmla="*/ 122171 h 7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2" h="73">
                    <a:moveTo>
                      <a:pt x="24" y="62"/>
                    </a:moveTo>
                    <a:cubicBezTo>
                      <a:pt x="16" y="64"/>
                      <a:pt x="9" y="62"/>
                      <a:pt x="9" y="62"/>
                    </a:cubicBezTo>
                    <a:cubicBezTo>
                      <a:pt x="6" y="50"/>
                      <a:pt x="6" y="50"/>
                      <a:pt x="6" y="50"/>
                    </a:cubicBezTo>
                    <a:cubicBezTo>
                      <a:pt x="12" y="48"/>
                      <a:pt x="12" y="48"/>
                      <a:pt x="12" y="48"/>
                    </a:cubicBezTo>
                    <a:cubicBezTo>
                      <a:pt x="15" y="55"/>
                      <a:pt x="15" y="55"/>
                      <a:pt x="15" y="55"/>
                    </a:cubicBezTo>
                    <a:cubicBezTo>
                      <a:pt x="15" y="55"/>
                      <a:pt x="18" y="56"/>
                      <a:pt x="23" y="55"/>
                    </a:cubicBezTo>
                    <a:cubicBezTo>
                      <a:pt x="29" y="54"/>
                      <a:pt x="34" y="51"/>
                      <a:pt x="33" y="46"/>
                    </a:cubicBezTo>
                    <a:cubicBezTo>
                      <a:pt x="31" y="35"/>
                      <a:pt x="6" y="45"/>
                      <a:pt x="2" y="27"/>
                    </a:cubicBezTo>
                    <a:cubicBezTo>
                      <a:pt x="0" y="19"/>
                      <a:pt x="6" y="13"/>
                      <a:pt x="13" y="11"/>
                    </a:cubicBezTo>
                    <a:cubicBezTo>
                      <a:pt x="11" y="1"/>
                      <a:pt x="11" y="1"/>
                      <a:pt x="11" y="1"/>
                    </a:cubicBezTo>
                    <a:cubicBezTo>
                      <a:pt x="17" y="0"/>
                      <a:pt x="17" y="0"/>
                      <a:pt x="17" y="0"/>
                    </a:cubicBezTo>
                    <a:cubicBezTo>
                      <a:pt x="19" y="9"/>
                      <a:pt x="19" y="9"/>
                      <a:pt x="19" y="9"/>
                    </a:cubicBezTo>
                    <a:cubicBezTo>
                      <a:pt x="26" y="8"/>
                      <a:pt x="32" y="9"/>
                      <a:pt x="32" y="9"/>
                    </a:cubicBezTo>
                    <a:cubicBezTo>
                      <a:pt x="34" y="21"/>
                      <a:pt x="34" y="21"/>
                      <a:pt x="34" y="21"/>
                    </a:cubicBezTo>
                    <a:cubicBezTo>
                      <a:pt x="30" y="22"/>
                      <a:pt x="30" y="22"/>
                      <a:pt x="30" y="22"/>
                    </a:cubicBezTo>
                    <a:cubicBezTo>
                      <a:pt x="26" y="16"/>
                      <a:pt x="26" y="16"/>
                      <a:pt x="26" y="16"/>
                    </a:cubicBezTo>
                    <a:cubicBezTo>
                      <a:pt x="26" y="16"/>
                      <a:pt x="22" y="15"/>
                      <a:pt x="18" y="16"/>
                    </a:cubicBezTo>
                    <a:cubicBezTo>
                      <a:pt x="12" y="17"/>
                      <a:pt x="9" y="21"/>
                      <a:pt x="10" y="24"/>
                    </a:cubicBezTo>
                    <a:cubicBezTo>
                      <a:pt x="12" y="36"/>
                      <a:pt x="37" y="26"/>
                      <a:pt x="41" y="42"/>
                    </a:cubicBezTo>
                    <a:cubicBezTo>
                      <a:pt x="42" y="51"/>
                      <a:pt x="37" y="57"/>
                      <a:pt x="30" y="61"/>
                    </a:cubicBezTo>
                    <a:cubicBezTo>
                      <a:pt x="32" y="72"/>
                      <a:pt x="32" y="72"/>
                      <a:pt x="32" y="72"/>
                    </a:cubicBezTo>
                    <a:cubicBezTo>
                      <a:pt x="26" y="73"/>
                      <a:pt x="26" y="73"/>
                      <a:pt x="26" y="73"/>
                    </a:cubicBezTo>
                    <a:lnTo>
                      <a:pt x="24" y="6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grpSp>
            <p:nvGrpSpPr>
              <p:cNvPr id="115" name="Group 97"/>
              <p:cNvGrpSpPr>
                <a:grpSpLocks/>
              </p:cNvGrpSpPr>
              <p:nvPr/>
            </p:nvGrpSpPr>
            <p:grpSpPr bwMode="auto">
              <a:xfrm>
                <a:off x="6694275" y="3078866"/>
                <a:ext cx="433205" cy="432373"/>
                <a:chOff x="6694275" y="3078866"/>
                <a:chExt cx="433205" cy="432373"/>
              </a:xfrm>
            </p:grpSpPr>
            <p:sp>
              <p:nvSpPr>
                <p:cNvPr id="122" name="Freeform 128"/>
                <p:cNvSpPr>
                  <a:spLocks/>
                </p:cNvSpPr>
                <p:nvPr/>
              </p:nvSpPr>
              <p:spPr bwMode="auto">
                <a:xfrm>
                  <a:off x="6908799" y="3275097"/>
                  <a:ext cx="218681" cy="236142"/>
                </a:xfrm>
                <a:custGeom>
                  <a:avLst/>
                  <a:gdLst>
                    <a:gd name="T0" fmla="*/ 191100 w 111"/>
                    <a:gd name="T1" fmla="*/ 98393 h 120"/>
                    <a:gd name="T2" fmla="*/ 120176 w 111"/>
                    <a:gd name="T3" fmla="*/ 27550 h 120"/>
                    <a:gd name="T4" fmla="*/ 21671 w 111"/>
                    <a:gd name="T5" fmla="*/ 27550 h 120"/>
                    <a:gd name="T6" fmla="*/ 0 w 111"/>
                    <a:gd name="T7" fmla="*/ 49196 h 120"/>
                    <a:gd name="T8" fmla="*/ 0 w 111"/>
                    <a:gd name="T9" fmla="*/ 49196 h 120"/>
                    <a:gd name="T10" fmla="*/ 31522 w 111"/>
                    <a:gd name="T11" fmla="*/ 80682 h 120"/>
                    <a:gd name="T12" fmla="*/ 31522 w 111"/>
                    <a:gd name="T13" fmla="*/ 78714 h 120"/>
                    <a:gd name="T14" fmla="*/ 53193 w 111"/>
                    <a:gd name="T15" fmla="*/ 59036 h 120"/>
                    <a:gd name="T16" fmla="*/ 90625 w 111"/>
                    <a:gd name="T17" fmla="*/ 59036 h 120"/>
                    <a:gd name="T18" fmla="*/ 161548 w 111"/>
                    <a:gd name="T19" fmla="*/ 129878 h 120"/>
                    <a:gd name="T20" fmla="*/ 161548 w 111"/>
                    <a:gd name="T21" fmla="*/ 167267 h 120"/>
                    <a:gd name="T22" fmla="*/ 149728 w 111"/>
                    <a:gd name="T23" fmla="*/ 179074 h 120"/>
                    <a:gd name="T24" fmla="*/ 112296 w 111"/>
                    <a:gd name="T25" fmla="*/ 179074 h 120"/>
                    <a:gd name="T26" fmla="*/ 80774 w 111"/>
                    <a:gd name="T27" fmla="*/ 147589 h 120"/>
                    <a:gd name="T28" fmla="*/ 31522 w 111"/>
                    <a:gd name="T29" fmla="*/ 159396 h 120"/>
                    <a:gd name="T30" fmla="*/ 80774 w 111"/>
                    <a:gd name="T31" fmla="*/ 208592 h 120"/>
                    <a:gd name="T32" fmla="*/ 181249 w 111"/>
                    <a:gd name="T33" fmla="*/ 208592 h 120"/>
                    <a:gd name="T34" fmla="*/ 191100 w 111"/>
                    <a:gd name="T35" fmla="*/ 198753 h 120"/>
                    <a:gd name="T36" fmla="*/ 191100 w 111"/>
                    <a:gd name="T37" fmla="*/ 98393 h 12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11" h="120">
                      <a:moveTo>
                        <a:pt x="97" y="50"/>
                      </a:moveTo>
                      <a:cubicBezTo>
                        <a:pt x="61" y="14"/>
                        <a:pt x="61" y="14"/>
                        <a:pt x="61" y="14"/>
                      </a:cubicBezTo>
                      <a:cubicBezTo>
                        <a:pt x="47" y="0"/>
                        <a:pt x="25" y="0"/>
                        <a:pt x="11" y="14"/>
                      </a:cubicBezTo>
                      <a:cubicBezTo>
                        <a:pt x="0" y="25"/>
                        <a:pt x="0" y="25"/>
                        <a:pt x="0" y="25"/>
                      </a:cubicBezTo>
                      <a:cubicBezTo>
                        <a:pt x="0" y="25"/>
                        <a:pt x="0" y="25"/>
                        <a:pt x="0" y="25"/>
                      </a:cubicBezTo>
                      <a:cubicBezTo>
                        <a:pt x="16" y="41"/>
                        <a:pt x="16" y="41"/>
                        <a:pt x="16" y="41"/>
                      </a:cubicBezTo>
                      <a:cubicBezTo>
                        <a:pt x="16" y="40"/>
                        <a:pt x="16" y="40"/>
                        <a:pt x="16" y="40"/>
                      </a:cubicBezTo>
                      <a:cubicBezTo>
                        <a:pt x="27" y="30"/>
                        <a:pt x="27" y="30"/>
                        <a:pt x="27" y="30"/>
                      </a:cubicBezTo>
                      <a:cubicBezTo>
                        <a:pt x="32" y="24"/>
                        <a:pt x="40" y="24"/>
                        <a:pt x="46" y="30"/>
                      </a:cubicBezTo>
                      <a:cubicBezTo>
                        <a:pt x="82" y="66"/>
                        <a:pt x="82" y="66"/>
                        <a:pt x="82" y="66"/>
                      </a:cubicBezTo>
                      <a:cubicBezTo>
                        <a:pt x="87" y="71"/>
                        <a:pt x="87" y="80"/>
                        <a:pt x="82" y="85"/>
                      </a:cubicBezTo>
                      <a:cubicBezTo>
                        <a:pt x="76" y="91"/>
                        <a:pt x="76" y="91"/>
                        <a:pt x="76" y="91"/>
                      </a:cubicBezTo>
                      <a:cubicBezTo>
                        <a:pt x="71" y="96"/>
                        <a:pt x="62" y="96"/>
                        <a:pt x="57" y="91"/>
                      </a:cubicBezTo>
                      <a:cubicBezTo>
                        <a:pt x="41" y="75"/>
                        <a:pt x="41" y="75"/>
                        <a:pt x="41" y="75"/>
                      </a:cubicBezTo>
                      <a:cubicBezTo>
                        <a:pt x="33" y="79"/>
                        <a:pt x="25" y="81"/>
                        <a:pt x="16" y="81"/>
                      </a:cubicBezTo>
                      <a:cubicBezTo>
                        <a:pt x="41" y="106"/>
                        <a:pt x="41" y="106"/>
                        <a:pt x="41" y="106"/>
                      </a:cubicBezTo>
                      <a:cubicBezTo>
                        <a:pt x="55" y="120"/>
                        <a:pt x="78" y="120"/>
                        <a:pt x="92" y="106"/>
                      </a:cubicBezTo>
                      <a:cubicBezTo>
                        <a:pt x="97" y="101"/>
                        <a:pt x="97" y="101"/>
                        <a:pt x="97" y="101"/>
                      </a:cubicBezTo>
                      <a:cubicBezTo>
                        <a:pt x="111" y="87"/>
                        <a:pt x="111" y="64"/>
                        <a:pt x="97" y="50"/>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23" name="Freeform 129"/>
                <p:cNvSpPr>
                  <a:spLocks/>
                </p:cNvSpPr>
                <p:nvPr/>
              </p:nvSpPr>
              <p:spPr bwMode="auto">
                <a:xfrm>
                  <a:off x="6694275" y="3078866"/>
                  <a:ext cx="236142" cy="217850"/>
                </a:xfrm>
                <a:custGeom>
                  <a:avLst/>
                  <a:gdLst>
                    <a:gd name="T0" fmla="*/ 59036 w 120"/>
                    <a:gd name="T1" fmla="*/ 68691 h 111"/>
                    <a:gd name="T2" fmla="*/ 68875 w 120"/>
                    <a:gd name="T3" fmla="*/ 58878 h 111"/>
                    <a:gd name="T4" fmla="*/ 108232 w 120"/>
                    <a:gd name="T5" fmla="*/ 58878 h 111"/>
                    <a:gd name="T6" fmla="*/ 179074 w 120"/>
                    <a:gd name="T7" fmla="*/ 129532 h 111"/>
                    <a:gd name="T8" fmla="*/ 179074 w 120"/>
                    <a:gd name="T9" fmla="*/ 166822 h 111"/>
                    <a:gd name="T10" fmla="*/ 157428 w 120"/>
                    <a:gd name="T11" fmla="*/ 186448 h 111"/>
                    <a:gd name="T12" fmla="*/ 157428 w 120"/>
                    <a:gd name="T13" fmla="*/ 188411 h 111"/>
                    <a:gd name="T14" fmla="*/ 186946 w 120"/>
                    <a:gd name="T15" fmla="*/ 217850 h 111"/>
                    <a:gd name="T16" fmla="*/ 188914 w 120"/>
                    <a:gd name="T17" fmla="*/ 217850 h 111"/>
                    <a:gd name="T18" fmla="*/ 208592 w 120"/>
                    <a:gd name="T19" fmla="*/ 196261 h 111"/>
                    <a:gd name="T20" fmla="*/ 208592 w 120"/>
                    <a:gd name="T21" fmla="*/ 98131 h 111"/>
                    <a:gd name="T22" fmla="*/ 137750 w 120"/>
                    <a:gd name="T23" fmla="*/ 27477 h 111"/>
                    <a:gd name="T24" fmla="*/ 39357 w 120"/>
                    <a:gd name="T25" fmla="*/ 27477 h 111"/>
                    <a:gd name="T26" fmla="*/ 27550 w 120"/>
                    <a:gd name="T27" fmla="*/ 39252 h 111"/>
                    <a:gd name="T28" fmla="*/ 27550 w 120"/>
                    <a:gd name="T29" fmla="*/ 137383 h 111"/>
                    <a:gd name="T30" fmla="*/ 76746 w 120"/>
                    <a:gd name="T31" fmla="*/ 186448 h 111"/>
                    <a:gd name="T32" fmla="*/ 90521 w 120"/>
                    <a:gd name="T33" fmla="*/ 139345 h 111"/>
                    <a:gd name="T34" fmla="*/ 59036 w 120"/>
                    <a:gd name="T35" fmla="*/ 107944 h 111"/>
                    <a:gd name="T36" fmla="*/ 59036 w 120"/>
                    <a:gd name="T37" fmla="*/ 68691 h 11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120" h="111">
                      <a:moveTo>
                        <a:pt x="30" y="35"/>
                      </a:moveTo>
                      <a:cubicBezTo>
                        <a:pt x="35" y="30"/>
                        <a:pt x="35" y="30"/>
                        <a:pt x="35" y="30"/>
                      </a:cubicBezTo>
                      <a:cubicBezTo>
                        <a:pt x="41" y="24"/>
                        <a:pt x="49" y="24"/>
                        <a:pt x="55" y="30"/>
                      </a:cubicBezTo>
                      <a:cubicBezTo>
                        <a:pt x="91" y="66"/>
                        <a:pt x="91" y="66"/>
                        <a:pt x="91" y="66"/>
                      </a:cubicBezTo>
                      <a:cubicBezTo>
                        <a:pt x="96" y="71"/>
                        <a:pt x="96" y="80"/>
                        <a:pt x="91" y="85"/>
                      </a:cubicBezTo>
                      <a:cubicBezTo>
                        <a:pt x="80" y="95"/>
                        <a:pt x="80" y="95"/>
                        <a:pt x="80" y="95"/>
                      </a:cubicBezTo>
                      <a:cubicBezTo>
                        <a:pt x="80" y="96"/>
                        <a:pt x="80" y="96"/>
                        <a:pt x="80" y="96"/>
                      </a:cubicBezTo>
                      <a:cubicBezTo>
                        <a:pt x="95" y="111"/>
                        <a:pt x="95" y="111"/>
                        <a:pt x="95" y="111"/>
                      </a:cubicBezTo>
                      <a:cubicBezTo>
                        <a:pt x="96" y="111"/>
                        <a:pt x="96" y="111"/>
                        <a:pt x="96" y="111"/>
                      </a:cubicBezTo>
                      <a:cubicBezTo>
                        <a:pt x="106" y="100"/>
                        <a:pt x="106" y="100"/>
                        <a:pt x="106" y="100"/>
                      </a:cubicBezTo>
                      <a:cubicBezTo>
                        <a:pt x="120" y="87"/>
                        <a:pt x="120" y="64"/>
                        <a:pt x="106" y="50"/>
                      </a:cubicBezTo>
                      <a:cubicBezTo>
                        <a:pt x="70" y="14"/>
                        <a:pt x="70" y="14"/>
                        <a:pt x="70" y="14"/>
                      </a:cubicBezTo>
                      <a:cubicBezTo>
                        <a:pt x="56" y="0"/>
                        <a:pt x="34" y="0"/>
                        <a:pt x="20" y="14"/>
                      </a:cubicBezTo>
                      <a:cubicBezTo>
                        <a:pt x="14" y="20"/>
                        <a:pt x="14" y="20"/>
                        <a:pt x="14" y="20"/>
                      </a:cubicBezTo>
                      <a:cubicBezTo>
                        <a:pt x="0" y="34"/>
                        <a:pt x="0" y="56"/>
                        <a:pt x="14" y="70"/>
                      </a:cubicBezTo>
                      <a:cubicBezTo>
                        <a:pt x="39" y="95"/>
                        <a:pt x="39" y="95"/>
                        <a:pt x="39" y="95"/>
                      </a:cubicBezTo>
                      <a:cubicBezTo>
                        <a:pt x="39" y="87"/>
                        <a:pt x="41" y="78"/>
                        <a:pt x="46" y="71"/>
                      </a:cubicBezTo>
                      <a:cubicBezTo>
                        <a:pt x="30" y="55"/>
                        <a:pt x="30" y="55"/>
                        <a:pt x="30" y="55"/>
                      </a:cubicBezTo>
                      <a:cubicBezTo>
                        <a:pt x="24" y="49"/>
                        <a:pt x="24" y="41"/>
                        <a:pt x="30" y="35"/>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24" name="Freeform 130"/>
                <p:cNvSpPr>
                  <a:spLocks/>
                </p:cNvSpPr>
                <p:nvPr/>
              </p:nvSpPr>
              <p:spPr bwMode="auto">
                <a:xfrm>
                  <a:off x="6784907" y="3198600"/>
                  <a:ext cx="220344" cy="222007"/>
                </a:xfrm>
                <a:custGeom>
                  <a:avLst/>
                  <a:gdLst>
                    <a:gd name="T0" fmla="*/ 220344 w 112"/>
                    <a:gd name="T1" fmla="*/ 172890 h 113"/>
                    <a:gd name="T2" fmla="*/ 188866 w 112"/>
                    <a:gd name="T3" fmla="*/ 141456 h 113"/>
                    <a:gd name="T4" fmla="*/ 167225 w 112"/>
                    <a:gd name="T5" fmla="*/ 163067 h 113"/>
                    <a:gd name="T6" fmla="*/ 129846 w 112"/>
                    <a:gd name="T7" fmla="*/ 163067 h 113"/>
                    <a:gd name="T8" fmla="*/ 59021 w 112"/>
                    <a:gd name="T9" fmla="*/ 92339 h 113"/>
                    <a:gd name="T10" fmla="*/ 59021 w 112"/>
                    <a:gd name="T11" fmla="*/ 55011 h 113"/>
                    <a:gd name="T12" fmla="*/ 82629 w 112"/>
                    <a:gd name="T13" fmla="*/ 29470 h 113"/>
                    <a:gd name="T14" fmla="*/ 53119 w 112"/>
                    <a:gd name="T15" fmla="*/ 0 h 113"/>
                    <a:gd name="T16" fmla="*/ 27543 w 112"/>
                    <a:gd name="T17" fmla="*/ 23576 h 113"/>
                    <a:gd name="T18" fmla="*/ 27543 w 112"/>
                    <a:gd name="T19" fmla="*/ 123774 h 113"/>
                    <a:gd name="T20" fmla="*/ 98368 w 112"/>
                    <a:gd name="T21" fmla="*/ 194502 h 113"/>
                    <a:gd name="T22" fmla="*/ 198703 w 112"/>
                    <a:gd name="T23" fmla="*/ 194502 h 113"/>
                    <a:gd name="T24" fmla="*/ 220344 w 112"/>
                    <a:gd name="T25" fmla="*/ 172890 h 1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2" h="113">
                      <a:moveTo>
                        <a:pt x="112" y="88"/>
                      </a:moveTo>
                      <a:cubicBezTo>
                        <a:pt x="96" y="72"/>
                        <a:pt x="96" y="72"/>
                        <a:pt x="96" y="72"/>
                      </a:cubicBezTo>
                      <a:cubicBezTo>
                        <a:pt x="85" y="83"/>
                        <a:pt x="85" y="83"/>
                        <a:pt x="85" y="83"/>
                      </a:cubicBezTo>
                      <a:cubicBezTo>
                        <a:pt x="80" y="88"/>
                        <a:pt x="71" y="88"/>
                        <a:pt x="66" y="83"/>
                      </a:cubicBezTo>
                      <a:cubicBezTo>
                        <a:pt x="30" y="47"/>
                        <a:pt x="30" y="47"/>
                        <a:pt x="30" y="47"/>
                      </a:cubicBezTo>
                      <a:cubicBezTo>
                        <a:pt x="25" y="42"/>
                        <a:pt x="25" y="33"/>
                        <a:pt x="30" y="28"/>
                      </a:cubicBezTo>
                      <a:cubicBezTo>
                        <a:pt x="42" y="15"/>
                        <a:pt x="42" y="15"/>
                        <a:pt x="42" y="15"/>
                      </a:cubicBezTo>
                      <a:cubicBezTo>
                        <a:pt x="27" y="0"/>
                        <a:pt x="27" y="0"/>
                        <a:pt x="27" y="0"/>
                      </a:cubicBezTo>
                      <a:cubicBezTo>
                        <a:pt x="14" y="12"/>
                        <a:pt x="14" y="12"/>
                        <a:pt x="14" y="12"/>
                      </a:cubicBezTo>
                      <a:cubicBezTo>
                        <a:pt x="0" y="26"/>
                        <a:pt x="0" y="49"/>
                        <a:pt x="14" y="63"/>
                      </a:cubicBezTo>
                      <a:cubicBezTo>
                        <a:pt x="50" y="99"/>
                        <a:pt x="50" y="99"/>
                        <a:pt x="50" y="99"/>
                      </a:cubicBezTo>
                      <a:cubicBezTo>
                        <a:pt x="64" y="113"/>
                        <a:pt x="87" y="113"/>
                        <a:pt x="101" y="99"/>
                      </a:cubicBezTo>
                      <a:lnTo>
                        <a:pt x="112" y="88"/>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grpSp>
          <p:sp>
            <p:nvSpPr>
              <p:cNvPr id="116" name="Freeform 131"/>
              <p:cNvSpPr>
                <a:spLocks noEditPoints="1"/>
              </p:cNvSpPr>
              <p:nvPr/>
            </p:nvSpPr>
            <p:spPr bwMode="auto">
              <a:xfrm>
                <a:off x="3666831" y="780636"/>
                <a:ext cx="234479" cy="233648"/>
              </a:xfrm>
              <a:custGeom>
                <a:avLst/>
                <a:gdLst>
                  <a:gd name="T0" fmla="*/ 232509 w 119"/>
                  <a:gd name="T1" fmla="*/ 104062 h 119"/>
                  <a:gd name="T2" fmla="*/ 218716 w 119"/>
                  <a:gd name="T3" fmla="*/ 98171 h 119"/>
                  <a:gd name="T4" fmla="*/ 202952 w 119"/>
                  <a:gd name="T5" fmla="*/ 58903 h 119"/>
                  <a:gd name="T6" fmla="*/ 208864 w 119"/>
                  <a:gd name="T7" fmla="*/ 45159 h 119"/>
                  <a:gd name="T8" fmla="*/ 208864 w 119"/>
                  <a:gd name="T9" fmla="*/ 43195 h 119"/>
                  <a:gd name="T10" fmla="*/ 199012 w 119"/>
                  <a:gd name="T11" fmla="*/ 35342 h 119"/>
                  <a:gd name="T12" fmla="*/ 191130 w 119"/>
                  <a:gd name="T13" fmla="*/ 27488 h 119"/>
                  <a:gd name="T14" fmla="*/ 189160 w 119"/>
                  <a:gd name="T15" fmla="*/ 25525 h 119"/>
                  <a:gd name="T16" fmla="*/ 175367 w 119"/>
                  <a:gd name="T17" fmla="*/ 31415 h 119"/>
                  <a:gd name="T18" fmla="*/ 135958 w 119"/>
                  <a:gd name="T19" fmla="*/ 15707 h 119"/>
                  <a:gd name="T20" fmla="*/ 130047 w 119"/>
                  <a:gd name="T21" fmla="*/ 1963 h 119"/>
                  <a:gd name="T22" fmla="*/ 130047 w 119"/>
                  <a:gd name="T23" fmla="*/ 0 h 119"/>
                  <a:gd name="T24" fmla="*/ 116254 w 119"/>
                  <a:gd name="T25" fmla="*/ 0 h 119"/>
                  <a:gd name="T26" fmla="*/ 104432 w 119"/>
                  <a:gd name="T27" fmla="*/ 0 h 119"/>
                  <a:gd name="T28" fmla="*/ 102461 w 119"/>
                  <a:gd name="T29" fmla="*/ 1963 h 119"/>
                  <a:gd name="T30" fmla="*/ 96550 w 119"/>
                  <a:gd name="T31" fmla="*/ 15707 h 119"/>
                  <a:gd name="T32" fmla="*/ 57142 w 119"/>
                  <a:gd name="T33" fmla="*/ 31415 h 119"/>
                  <a:gd name="T34" fmla="*/ 43349 w 119"/>
                  <a:gd name="T35" fmla="*/ 25525 h 119"/>
                  <a:gd name="T36" fmla="*/ 43349 w 119"/>
                  <a:gd name="T37" fmla="*/ 25525 h 119"/>
                  <a:gd name="T38" fmla="*/ 33497 w 119"/>
                  <a:gd name="T39" fmla="*/ 35342 h 119"/>
                  <a:gd name="T40" fmla="*/ 25615 w 119"/>
                  <a:gd name="T41" fmla="*/ 43195 h 119"/>
                  <a:gd name="T42" fmla="*/ 25615 w 119"/>
                  <a:gd name="T43" fmla="*/ 45159 h 119"/>
                  <a:gd name="T44" fmla="*/ 29556 w 119"/>
                  <a:gd name="T45" fmla="*/ 58903 h 119"/>
                  <a:gd name="T46" fmla="*/ 13793 w 119"/>
                  <a:gd name="T47" fmla="*/ 98171 h 119"/>
                  <a:gd name="T48" fmla="*/ 0 w 119"/>
                  <a:gd name="T49" fmla="*/ 104062 h 119"/>
                  <a:gd name="T50" fmla="*/ 0 w 119"/>
                  <a:gd name="T51" fmla="*/ 104062 h 119"/>
                  <a:gd name="T52" fmla="*/ 0 w 119"/>
                  <a:gd name="T53" fmla="*/ 117806 h 119"/>
                  <a:gd name="T54" fmla="*/ 0 w 119"/>
                  <a:gd name="T55" fmla="*/ 129586 h 119"/>
                  <a:gd name="T56" fmla="*/ 0 w 119"/>
                  <a:gd name="T57" fmla="*/ 131550 h 119"/>
                  <a:gd name="T58" fmla="*/ 13793 w 119"/>
                  <a:gd name="T59" fmla="*/ 135477 h 119"/>
                  <a:gd name="T60" fmla="*/ 29556 w 119"/>
                  <a:gd name="T61" fmla="*/ 176709 h 119"/>
                  <a:gd name="T62" fmla="*/ 23645 w 119"/>
                  <a:gd name="T63" fmla="*/ 190453 h 119"/>
                  <a:gd name="T64" fmla="*/ 23645 w 119"/>
                  <a:gd name="T65" fmla="*/ 190453 h 119"/>
                  <a:gd name="T66" fmla="*/ 33497 w 119"/>
                  <a:gd name="T67" fmla="*/ 200270 h 119"/>
                  <a:gd name="T68" fmla="*/ 41379 w 119"/>
                  <a:gd name="T69" fmla="*/ 208123 h 119"/>
                  <a:gd name="T70" fmla="*/ 43349 w 119"/>
                  <a:gd name="T71" fmla="*/ 208123 h 119"/>
                  <a:gd name="T72" fmla="*/ 57142 w 119"/>
                  <a:gd name="T73" fmla="*/ 204197 h 119"/>
                  <a:gd name="T74" fmla="*/ 96550 w 119"/>
                  <a:gd name="T75" fmla="*/ 219904 h 119"/>
                  <a:gd name="T76" fmla="*/ 102461 w 119"/>
                  <a:gd name="T77" fmla="*/ 233648 h 119"/>
                  <a:gd name="T78" fmla="*/ 102461 w 119"/>
                  <a:gd name="T79" fmla="*/ 233648 h 119"/>
                  <a:gd name="T80" fmla="*/ 116254 w 119"/>
                  <a:gd name="T81" fmla="*/ 233648 h 119"/>
                  <a:gd name="T82" fmla="*/ 128077 w 119"/>
                  <a:gd name="T83" fmla="*/ 233648 h 119"/>
                  <a:gd name="T84" fmla="*/ 130047 w 119"/>
                  <a:gd name="T85" fmla="*/ 233648 h 119"/>
                  <a:gd name="T86" fmla="*/ 135958 w 119"/>
                  <a:gd name="T87" fmla="*/ 219904 h 119"/>
                  <a:gd name="T88" fmla="*/ 175367 w 119"/>
                  <a:gd name="T89" fmla="*/ 204197 h 119"/>
                  <a:gd name="T90" fmla="*/ 189160 w 119"/>
                  <a:gd name="T91" fmla="*/ 210087 h 119"/>
                  <a:gd name="T92" fmla="*/ 189160 w 119"/>
                  <a:gd name="T93" fmla="*/ 210087 h 119"/>
                  <a:gd name="T94" fmla="*/ 199012 w 119"/>
                  <a:gd name="T95" fmla="*/ 200270 h 119"/>
                  <a:gd name="T96" fmla="*/ 206893 w 119"/>
                  <a:gd name="T97" fmla="*/ 192416 h 119"/>
                  <a:gd name="T98" fmla="*/ 208864 w 119"/>
                  <a:gd name="T99" fmla="*/ 190453 h 119"/>
                  <a:gd name="T100" fmla="*/ 202952 w 119"/>
                  <a:gd name="T101" fmla="*/ 176709 h 119"/>
                  <a:gd name="T102" fmla="*/ 218716 w 119"/>
                  <a:gd name="T103" fmla="*/ 137440 h 119"/>
                  <a:gd name="T104" fmla="*/ 232509 w 119"/>
                  <a:gd name="T105" fmla="*/ 131550 h 119"/>
                  <a:gd name="T106" fmla="*/ 234479 w 119"/>
                  <a:gd name="T107" fmla="*/ 131550 h 119"/>
                  <a:gd name="T108" fmla="*/ 234479 w 119"/>
                  <a:gd name="T109" fmla="*/ 117806 h 119"/>
                  <a:gd name="T110" fmla="*/ 234479 w 119"/>
                  <a:gd name="T111" fmla="*/ 106025 h 119"/>
                  <a:gd name="T112" fmla="*/ 232509 w 119"/>
                  <a:gd name="T113" fmla="*/ 104062 h 119"/>
                  <a:gd name="T114" fmla="*/ 116254 w 119"/>
                  <a:gd name="T115" fmla="*/ 180635 h 119"/>
                  <a:gd name="T116" fmla="*/ 53201 w 119"/>
                  <a:gd name="T117" fmla="*/ 117806 h 119"/>
                  <a:gd name="T118" fmla="*/ 116254 w 119"/>
                  <a:gd name="T119" fmla="*/ 54976 h 119"/>
                  <a:gd name="T120" fmla="*/ 179307 w 119"/>
                  <a:gd name="T121" fmla="*/ 117806 h 119"/>
                  <a:gd name="T122" fmla="*/ 116254 w 119"/>
                  <a:gd name="T123" fmla="*/ 180635 h 11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19" h="119">
                    <a:moveTo>
                      <a:pt x="118" y="53"/>
                    </a:moveTo>
                    <a:cubicBezTo>
                      <a:pt x="111" y="50"/>
                      <a:pt x="111" y="50"/>
                      <a:pt x="111" y="50"/>
                    </a:cubicBezTo>
                    <a:cubicBezTo>
                      <a:pt x="110" y="43"/>
                      <a:pt x="107" y="36"/>
                      <a:pt x="103" y="30"/>
                    </a:cubicBezTo>
                    <a:cubicBezTo>
                      <a:pt x="106" y="23"/>
                      <a:pt x="106" y="23"/>
                      <a:pt x="106" y="23"/>
                    </a:cubicBezTo>
                    <a:cubicBezTo>
                      <a:pt x="106" y="22"/>
                      <a:pt x="106" y="22"/>
                      <a:pt x="106" y="22"/>
                    </a:cubicBezTo>
                    <a:cubicBezTo>
                      <a:pt x="101" y="18"/>
                      <a:pt x="101" y="18"/>
                      <a:pt x="101" y="18"/>
                    </a:cubicBezTo>
                    <a:cubicBezTo>
                      <a:pt x="97" y="14"/>
                      <a:pt x="97" y="14"/>
                      <a:pt x="97" y="14"/>
                    </a:cubicBezTo>
                    <a:cubicBezTo>
                      <a:pt x="96" y="13"/>
                      <a:pt x="96" y="13"/>
                      <a:pt x="96" y="13"/>
                    </a:cubicBezTo>
                    <a:cubicBezTo>
                      <a:pt x="89" y="16"/>
                      <a:pt x="89" y="16"/>
                      <a:pt x="89" y="16"/>
                    </a:cubicBezTo>
                    <a:cubicBezTo>
                      <a:pt x="83" y="12"/>
                      <a:pt x="76" y="9"/>
                      <a:pt x="69" y="8"/>
                    </a:cubicBezTo>
                    <a:cubicBezTo>
                      <a:pt x="66" y="1"/>
                      <a:pt x="66" y="1"/>
                      <a:pt x="66" y="1"/>
                    </a:cubicBezTo>
                    <a:cubicBezTo>
                      <a:pt x="66" y="0"/>
                      <a:pt x="66" y="0"/>
                      <a:pt x="66" y="0"/>
                    </a:cubicBezTo>
                    <a:cubicBezTo>
                      <a:pt x="59" y="0"/>
                      <a:pt x="59" y="0"/>
                      <a:pt x="59" y="0"/>
                    </a:cubicBezTo>
                    <a:cubicBezTo>
                      <a:pt x="53" y="0"/>
                      <a:pt x="53" y="0"/>
                      <a:pt x="53" y="0"/>
                    </a:cubicBezTo>
                    <a:cubicBezTo>
                      <a:pt x="52" y="1"/>
                      <a:pt x="52" y="1"/>
                      <a:pt x="52" y="1"/>
                    </a:cubicBezTo>
                    <a:cubicBezTo>
                      <a:pt x="49" y="8"/>
                      <a:pt x="49" y="8"/>
                      <a:pt x="49" y="8"/>
                    </a:cubicBezTo>
                    <a:cubicBezTo>
                      <a:pt x="42" y="9"/>
                      <a:pt x="35" y="12"/>
                      <a:pt x="29" y="16"/>
                    </a:cubicBezTo>
                    <a:cubicBezTo>
                      <a:pt x="22" y="13"/>
                      <a:pt x="22" y="13"/>
                      <a:pt x="22" y="13"/>
                    </a:cubicBezTo>
                    <a:cubicBezTo>
                      <a:pt x="22" y="13"/>
                      <a:pt x="22" y="13"/>
                      <a:pt x="22" y="13"/>
                    </a:cubicBezTo>
                    <a:cubicBezTo>
                      <a:pt x="17" y="18"/>
                      <a:pt x="17" y="18"/>
                      <a:pt x="17" y="18"/>
                    </a:cubicBezTo>
                    <a:cubicBezTo>
                      <a:pt x="13" y="22"/>
                      <a:pt x="13" y="22"/>
                      <a:pt x="13" y="22"/>
                    </a:cubicBezTo>
                    <a:cubicBezTo>
                      <a:pt x="13" y="23"/>
                      <a:pt x="13" y="23"/>
                      <a:pt x="13" y="23"/>
                    </a:cubicBezTo>
                    <a:cubicBezTo>
                      <a:pt x="15" y="30"/>
                      <a:pt x="15" y="30"/>
                      <a:pt x="15" y="30"/>
                    </a:cubicBezTo>
                    <a:cubicBezTo>
                      <a:pt x="11" y="36"/>
                      <a:pt x="8" y="42"/>
                      <a:pt x="7" y="50"/>
                    </a:cubicBezTo>
                    <a:cubicBezTo>
                      <a:pt x="0" y="53"/>
                      <a:pt x="0" y="53"/>
                      <a:pt x="0" y="53"/>
                    </a:cubicBezTo>
                    <a:cubicBezTo>
                      <a:pt x="0" y="53"/>
                      <a:pt x="0" y="53"/>
                      <a:pt x="0" y="53"/>
                    </a:cubicBezTo>
                    <a:cubicBezTo>
                      <a:pt x="0" y="60"/>
                      <a:pt x="0" y="60"/>
                      <a:pt x="0" y="60"/>
                    </a:cubicBezTo>
                    <a:cubicBezTo>
                      <a:pt x="0" y="66"/>
                      <a:pt x="0" y="66"/>
                      <a:pt x="0" y="66"/>
                    </a:cubicBezTo>
                    <a:cubicBezTo>
                      <a:pt x="0" y="67"/>
                      <a:pt x="0" y="67"/>
                      <a:pt x="0" y="67"/>
                    </a:cubicBezTo>
                    <a:cubicBezTo>
                      <a:pt x="7" y="69"/>
                      <a:pt x="7" y="69"/>
                      <a:pt x="7" y="69"/>
                    </a:cubicBezTo>
                    <a:cubicBezTo>
                      <a:pt x="8" y="77"/>
                      <a:pt x="11" y="84"/>
                      <a:pt x="15" y="90"/>
                    </a:cubicBezTo>
                    <a:cubicBezTo>
                      <a:pt x="12" y="97"/>
                      <a:pt x="12" y="97"/>
                      <a:pt x="12" y="97"/>
                    </a:cubicBezTo>
                    <a:cubicBezTo>
                      <a:pt x="12" y="97"/>
                      <a:pt x="12" y="97"/>
                      <a:pt x="12" y="97"/>
                    </a:cubicBezTo>
                    <a:cubicBezTo>
                      <a:pt x="17" y="102"/>
                      <a:pt x="17" y="102"/>
                      <a:pt x="17" y="102"/>
                    </a:cubicBezTo>
                    <a:cubicBezTo>
                      <a:pt x="21" y="106"/>
                      <a:pt x="21" y="106"/>
                      <a:pt x="21" y="106"/>
                    </a:cubicBezTo>
                    <a:cubicBezTo>
                      <a:pt x="22" y="106"/>
                      <a:pt x="22" y="106"/>
                      <a:pt x="22" y="106"/>
                    </a:cubicBezTo>
                    <a:cubicBezTo>
                      <a:pt x="29" y="104"/>
                      <a:pt x="29" y="104"/>
                      <a:pt x="29" y="104"/>
                    </a:cubicBezTo>
                    <a:cubicBezTo>
                      <a:pt x="35" y="108"/>
                      <a:pt x="42" y="111"/>
                      <a:pt x="49" y="112"/>
                    </a:cubicBezTo>
                    <a:cubicBezTo>
                      <a:pt x="52" y="119"/>
                      <a:pt x="52" y="119"/>
                      <a:pt x="52" y="119"/>
                    </a:cubicBezTo>
                    <a:cubicBezTo>
                      <a:pt x="52" y="119"/>
                      <a:pt x="52" y="119"/>
                      <a:pt x="52" y="119"/>
                    </a:cubicBezTo>
                    <a:cubicBezTo>
                      <a:pt x="59" y="119"/>
                      <a:pt x="59" y="119"/>
                      <a:pt x="59" y="119"/>
                    </a:cubicBezTo>
                    <a:cubicBezTo>
                      <a:pt x="65" y="119"/>
                      <a:pt x="65" y="119"/>
                      <a:pt x="65" y="119"/>
                    </a:cubicBezTo>
                    <a:cubicBezTo>
                      <a:pt x="66" y="119"/>
                      <a:pt x="66" y="119"/>
                      <a:pt x="66" y="119"/>
                    </a:cubicBezTo>
                    <a:cubicBezTo>
                      <a:pt x="69" y="112"/>
                      <a:pt x="69" y="112"/>
                      <a:pt x="69" y="112"/>
                    </a:cubicBezTo>
                    <a:cubicBezTo>
                      <a:pt x="76" y="111"/>
                      <a:pt x="83" y="108"/>
                      <a:pt x="89" y="104"/>
                    </a:cubicBezTo>
                    <a:cubicBezTo>
                      <a:pt x="96" y="107"/>
                      <a:pt x="96" y="107"/>
                      <a:pt x="96" y="107"/>
                    </a:cubicBezTo>
                    <a:cubicBezTo>
                      <a:pt x="96" y="107"/>
                      <a:pt x="96" y="107"/>
                      <a:pt x="96" y="107"/>
                    </a:cubicBezTo>
                    <a:cubicBezTo>
                      <a:pt x="101" y="102"/>
                      <a:pt x="101" y="102"/>
                      <a:pt x="101" y="102"/>
                    </a:cubicBezTo>
                    <a:cubicBezTo>
                      <a:pt x="105" y="98"/>
                      <a:pt x="105" y="98"/>
                      <a:pt x="105" y="98"/>
                    </a:cubicBezTo>
                    <a:cubicBezTo>
                      <a:pt x="106" y="97"/>
                      <a:pt x="106" y="97"/>
                      <a:pt x="106" y="97"/>
                    </a:cubicBezTo>
                    <a:cubicBezTo>
                      <a:pt x="103" y="90"/>
                      <a:pt x="103" y="90"/>
                      <a:pt x="103" y="90"/>
                    </a:cubicBezTo>
                    <a:cubicBezTo>
                      <a:pt x="107" y="84"/>
                      <a:pt x="110" y="77"/>
                      <a:pt x="111" y="70"/>
                    </a:cubicBezTo>
                    <a:cubicBezTo>
                      <a:pt x="118" y="67"/>
                      <a:pt x="118" y="67"/>
                      <a:pt x="118" y="67"/>
                    </a:cubicBezTo>
                    <a:cubicBezTo>
                      <a:pt x="119" y="67"/>
                      <a:pt x="119" y="67"/>
                      <a:pt x="119" y="67"/>
                    </a:cubicBezTo>
                    <a:cubicBezTo>
                      <a:pt x="119" y="60"/>
                      <a:pt x="119" y="60"/>
                      <a:pt x="119" y="60"/>
                    </a:cubicBezTo>
                    <a:cubicBezTo>
                      <a:pt x="119" y="54"/>
                      <a:pt x="119" y="54"/>
                      <a:pt x="119" y="54"/>
                    </a:cubicBezTo>
                    <a:lnTo>
                      <a:pt x="118" y="53"/>
                    </a:lnTo>
                    <a:close/>
                    <a:moveTo>
                      <a:pt x="59" y="92"/>
                    </a:moveTo>
                    <a:cubicBezTo>
                      <a:pt x="41" y="92"/>
                      <a:pt x="27" y="78"/>
                      <a:pt x="27" y="60"/>
                    </a:cubicBezTo>
                    <a:cubicBezTo>
                      <a:pt x="27" y="42"/>
                      <a:pt x="41" y="28"/>
                      <a:pt x="59" y="28"/>
                    </a:cubicBezTo>
                    <a:cubicBezTo>
                      <a:pt x="77" y="28"/>
                      <a:pt x="91" y="42"/>
                      <a:pt x="91" y="60"/>
                    </a:cubicBezTo>
                    <a:cubicBezTo>
                      <a:pt x="91" y="78"/>
                      <a:pt x="77" y="92"/>
                      <a:pt x="59" y="92"/>
                    </a:cubicBezTo>
                    <a:close/>
                  </a:path>
                </a:pathLst>
              </a:custGeom>
              <a:solidFill>
                <a:srgbClr val="F3F8F3"/>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17" name="Freeform 132"/>
              <p:cNvSpPr>
                <a:spLocks noEditPoints="1"/>
              </p:cNvSpPr>
              <p:nvPr/>
            </p:nvSpPr>
            <p:spPr bwMode="auto">
              <a:xfrm>
                <a:off x="6777424" y="976867"/>
                <a:ext cx="302661" cy="440688"/>
              </a:xfrm>
              <a:custGeom>
                <a:avLst/>
                <a:gdLst>
                  <a:gd name="T0" fmla="*/ 294800 w 154"/>
                  <a:gd name="T1" fmla="*/ 422982 h 224"/>
                  <a:gd name="T2" fmla="*/ 300696 w 154"/>
                  <a:gd name="T3" fmla="*/ 421014 h 224"/>
                  <a:gd name="T4" fmla="*/ 302661 w 154"/>
                  <a:gd name="T5" fmla="*/ 415112 h 224"/>
                  <a:gd name="T6" fmla="*/ 186706 w 154"/>
                  <a:gd name="T7" fmla="*/ 165258 h 224"/>
                  <a:gd name="T8" fmla="*/ 206360 w 154"/>
                  <a:gd name="T9" fmla="*/ 123944 h 224"/>
                  <a:gd name="T10" fmla="*/ 169018 w 154"/>
                  <a:gd name="T11" fmla="*/ 72792 h 224"/>
                  <a:gd name="T12" fmla="*/ 169018 w 154"/>
                  <a:gd name="T13" fmla="*/ 21641 h 224"/>
                  <a:gd name="T14" fmla="*/ 161157 w 154"/>
                  <a:gd name="T15" fmla="*/ 15739 h 224"/>
                  <a:gd name="T16" fmla="*/ 157226 w 154"/>
                  <a:gd name="T17" fmla="*/ 15739 h 224"/>
                  <a:gd name="T18" fmla="*/ 157226 w 154"/>
                  <a:gd name="T19" fmla="*/ 5902 h 224"/>
                  <a:gd name="T20" fmla="*/ 151331 w 154"/>
                  <a:gd name="T21" fmla="*/ 0 h 224"/>
                  <a:gd name="T22" fmla="*/ 145435 w 154"/>
                  <a:gd name="T23" fmla="*/ 5902 h 224"/>
                  <a:gd name="T24" fmla="*/ 145435 w 154"/>
                  <a:gd name="T25" fmla="*/ 15739 h 224"/>
                  <a:gd name="T26" fmla="*/ 141504 w 154"/>
                  <a:gd name="T27" fmla="*/ 15739 h 224"/>
                  <a:gd name="T28" fmla="*/ 133643 w 154"/>
                  <a:gd name="T29" fmla="*/ 21641 h 224"/>
                  <a:gd name="T30" fmla="*/ 133643 w 154"/>
                  <a:gd name="T31" fmla="*/ 72792 h 224"/>
                  <a:gd name="T32" fmla="*/ 96301 w 154"/>
                  <a:gd name="T33" fmla="*/ 123944 h 224"/>
                  <a:gd name="T34" fmla="*/ 115955 w 154"/>
                  <a:gd name="T35" fmla="*/ 165258 h 224"/>
                  <a:gd name="T36" fmla="*/ 0 w 154"/>
                  <a:gd name="T37" fmla="*/ 415112 h 224"/>
                  <a:gd name="T38" fmla="*/ 3931 w 154"/>
                  <a:gd name="T39" fmla="*/ 421014 h 224"/>
                  <a:gd name="T40" fmla="*/ 7861 w 154"/>
                  <a:gd name="T41" fmla="*/ 422982 h 224"/>
                  <a:gd name="T42" fmla="*/ 0 w 154"/>
                  <a:gd name="T43" fmla="*/ 440688 h 224"/>
                  <a:gd name="T44" fmla="*/ 9827 w 154"/>
                  <a:gd name="T45" fmla="*/ 424949 h 224"/>
                  <a:gd name="T46" fmla="*/ 15723 w 154"/>
                  <a:gd name="T47" fmla="*/ 426917 h 224"/>
                  <a:gd name="T48" fmla="*/ 21619 w 154"/>
                  <a:gd name="T49" fmla="*/ 424949 h 224"/>
                  <a:gd name="T50" fmla="*/ 92371 w 154"/>
                  <a:gd name="T51" fmla="*/ 267561 h 224"/>
                  <a:gd name="T52" fmla="*/ 151331 w 154"/>
                  <a:gd name="T53" fmla="*/ 285267 h 224"/>
                  <a:gd name="T54" fmla="*/ 210290 w 154"/>
                  <a:gd name="T55" fmla="*/ 267561 h 224"/>
                  <a:gd name="T56" fmla="*/ 281042 w 154"/>
                  <a:gd name="T57" fmla="*/ 424949 h 224"/>
                  <a:gd name="T58" fmla="*/ 286938 w 154"/>
                  <a:gd name="T59" fmla="*/ 426917 h 224"/>
                  <a:gd name="T60" fmla="*/ 292834 w 154"/>
                  <a:gd name="T61" fmla="*/ 424949 h 224"/>
                  <a:gd name="T62" fmla="*/ 302661 w 154"/>
                  <a:gd name="T63" fmla="*/ 440688 h 224"/>
                  <a:gd name="T64" fmla="*/ 294800 w 154"/>
                  <a:gd name="T65" fmla="*/ 422982 h 224"/>
                  <a:gd name="T66" fmla="*/ 151331 w 154"/>
                  <a:gd name="T67" fmla="*/ 90498 h 224"/>
                  <a:gd name="T68" fmla="*/ 184741 w 154"/>
                  <a:gd name="T69" fmla="*/ 123944 h 224"/>
                  <a:gd name="T70" fmla="*/ 151331 w 154"/>
                  <a:gd name="T71" fmla="*/ 157389 h 224"/>
                  <a:gd name="T72" fmla="*/ 117920 w 154"/>
                  <a:gd name="T73" fmla="*/ 123944 h 224"/>
                  <a:gd name="T74" fmla="*/ 151331 w 154"/>
                  <a:gd name="T75" fmla="*/ 90498 h 224"/>
                  <a:gd name="T76" fmla="*/ 151331 w 154"/>
                  <a:gd name="T77" fmla="*/ 269528 h 224"/>
                  <a:gd name="T78" fmla="*/ 100232 w 154"/>
                  <a:gd name="T79" fmla="*/ 253789 h 224"/>
                  <a:gd name="T80" fmla="*/ 135608 w 154"/>
                  <a:gd name="T81" fmla="*/ 177062 h 224"/>
                  <a:gd name="T82" fmla="*/ 151331 w 154"/>
                  <a:gd name="T83" fmla="*/ 179030 h 224"/>
                  <a:gd name="T84" fmla="*/ 167053 w 154"/>
                  <a:gd name="T85" fmla="*/ 177062 h 224"/>
                  <a:gd name="T86" fmla="*/ 202429 w 154"/>
                  <a:gd name="T87" fmla="*/ 253789 h 224"/>
                  <a:gd name="T88" fmla="*/ 151331 w 154"/>
                  <a:gd name="T89" fmla="*/ 269528 h 22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54" h="224">
                    <a:moveTo>
                      <a:pt x="150" y="215"/>
                    </a:moveTo>
                    <a:cubicBezTo>
                      <a:pt x="153" y="214"/>
                      <a:pt x="153" y="214"/>
                      <a:pt x="153" y="214"/>
                    </a:cubicBezTo>
                    <a:cubicBezTo>
                      <a:pt x="154" y="213"/>
                      <a:pt x="154" y="212"/>
                      <a:pt x="154" y="211"/>
                    </a:cubicBezTo>
                    <a:cubicBezTo>
                      <a:pt x="95" y="84"/>
                      <a:pt x="95" y="84"/>
                      <a:pt x="95" y="84"/>
                    </a:cubicBezTo>
                    <a:cubicBezTo>
                      <a:pt x="101" y="79"/>
                      <a:pt x="105" y="72"/>
                      <a:pt x="105" y="63"/>
                    </a:cubicBezTo>
                    <a:cubicBezTo>
                      <a:pt x="105" y="51"/>
                      <a:pt x="97" y="41"/>
                      <a:pt x="86" y="37"/>
                    </a:cubicBezTo>
                    <a:cubicBezTo>
                      <a:pt x="86" y="11"/>
                      <a:pt x="86" y="11"/>
                      <a:pt x="86" y="11"/>
                    </a:cubicBezTo>
                    <a:cubicBezTo>
                      <a:pt x="86" y="9"/>
                      <a:pt x="84" y="8"/>
                      <a:pt x="82" y="8"/>
                    </a:cubicBezTo>
                    <a:cubicBezTo>
                      <a:pt x="80" y="8"/>
                      <a:pt x="80" y="8"/>
                      <a:pt x="80" y="8"/>
                    </a:cubicBezTo>
                    <a:cubicBezTo>
                      <a:pt x="80" y="3"/>
                      <a:pt x="80" y="3"/>
                      <a:pt x="80" y="3"/>
                    </a:cubicBezTo>
                    <a:cubicBezTo>
                      <a:pt x="80" y="1"/>
                      <a:pt x="79" y="0"/>
                      <a:pt x="77" y="0"/>
                    </a:cubicBezTo>
                    <a:cubicBezTo>
                      <a:pt x="75" y="0"/>
                      <a:pt x="74" y="1"/>
                      <a:pt x="74" y="3"/>
                    </a:cubicBezTo>
                    <a:cubicBezTo>
                      <a:pt x="74" y="8"/>
                      <a:pt x="74" y="8"/>
                      <a:pt x="74" y="8"/>
                    </a:cubicBezTo>
                    <a:cubicBezTo>
                      <a:pt x="72" y="8"/>
                      <a:pt x="72" y="8"/>
                      <a:pt x="72" y="8"/>
                    </a:cubicBezTo>
                    <a:cubicBezTo>
                      <a:pt x="70" y="8"/>
                      <a:pt x="68" y="9"/>
                      <a:pt x="68" y="11"/>
                    </a:cubicBezTo>
                    <a:cubicBezTo>
                      <a:pt x="68" y="37"/>
                      <a:pt x="68" y="37"/>
                      <a:pt x="68" y="37"/>
                    </a:cubicBezTo>
                    <a:cubicBezTo>
                      <a:pt x="57" y="41"/>
                      <a:pt x="49" y="51"/>
                      <a:pt x="49" y="63"/>
                    </a:cubicBezTo>
                    <a:cubicBezTo>
                      <a:pt x="49" y="72"/>
                      <a:pt x="53" y="79"/>
                      <a:pt x="59" y="84"/>
                    </a:cubicBezTo>
                    <a:cubicBezTo>
                      <a:pt x="0" y="211"/>
                      <a:pt x="0" y="211"/>
                      <a:pt x="0" y="211"/>
                    </a:cubicBezTo>
                    <a:cubicBezTo>
                      <a:pt x="0" y="212"/>
                      <a:pt x="0" y="213"/>
                      <a:pt x="2" y="214"/>
                    </a:cubicBezTo>
                    <a:cubicBezTo>
                      <a:pt x="4" y="215"/>
                      <a:pt x="4" y="215"/>
                      <a:pt x="4" y="215"/>
                    </a:cubicBezTo>
                    <a:cubicBezTo>
                      <a:pt x="0" y="224"/>
                      <a:pt x="0" y="224"/>
                      <a:pt x="0" y="224"/>
                    </a:cubicBezTo>
                    <a:cubicBezTo>
                      <a:pt x="5" y="216"/>
                      <a:pt x="5" y="216"/>
                      <a:pt x="5" y="216"/>
                    </a:cubicBezTo>
                    <a:cubicBezTo>
                      <a:pt x="8" y="217"/>
                      <a:pt x="8" y="217"/>
                      <a:pt x="8" y="217"/>
                    </a:cubicBezTo>
                    <a:cubicBezTo>
                      <a:pt x="9" y="217"/>
                      <a:pt x="10" y="217"/>
                      <a:pt x="11" y="216"/>
                    </a:cubicBezTo>
                    <a:cubicBezTo>
                      <a:pt x="47" y="136"/>
                      <a:pt x="47" y="136"/>
                      <a:pt x="47" y="136"/>
                    </a:cubicBezTo>
                    <a:cubicBezTo>
                      <a:pt x="56" y="142"/>
                      <a:pt x="66" y="145"/>
                      <a:pt x="77" y="145"/>
                    </a:cubicBezTo>
                    <a:cubicBezTo>
                      <a:pt x="88" y="145"/>
                      <a:pt x="98" y="142"/>
                      <a:pt x="107" y="136"/>
                    </a:cubicBezTo>
                    <a:cubicBezTo>
                      <a:pt x="143" y="216"/>
                      <a:pt x="143" y="216"/>
                      <a:pt x="143" y="216"/>
                    </a:cubicBezTo>
                    <a:cubicBezTo>
                      <a:pt x="144" y="217"/>
                      <a:pt x="145" y="217"/>
                      <a:pt x="146" y="217"/>
                    </a:cubicBezTo>
                    <a:cubicBezTo>
                      <a:pt x="149" y="216"/>
                      <a:pt x="149" y="216"/>
                      <a:pt x="149" y="216"/>
                    </a:cubicBezTo>
                    <a:cubicBezTo>
                      <a:pt x="154" y="224"/>
                      <a:pt x="154" y="224"/>
                      <a:pt x="154" y="224"/>
                    </a:cubicBezTo>
                    <a:lnTo>
                      <a:pt x="150" y="215"/>
                    </a:lnTo>
                    <a:close/>
                    <a:moveTo>
                      <a:pt x="77" y="46"/>
                    </a:moveTo>
                    <a:cubicBezTo>
                      <a:pt x="86" y="46"/>
                      <a:pt x="94" y="54"/>
                      <a:pt x="94" y="63"/>
                    </a:cubicBezTo>
                    <a:cubicBezTo>
                      <a:pt x="94" y="73"/>
                      <a:pt x="86" y="80"/>
                      <a:pt x="77" y="80"/>
                    </a:cubicBezTo>
                    <a:cubicBezTo>
                      <a:pt x="68" y="80"/>
                      <a:pt x="60" y="73"/>
                      <a:pt x="60" y="63"/>
                    </a:cubicBezTo>
                    <a:cubicBezTo>
                      <a:pt x="60" y="54"/>
                      <a:pt x="68" y="46"/>
                      <a:pt x="77" y="46"/>
                    </a:cubicBezTo>
                    <a:close/>
                    <a:moveTo>
                      <a:pt x="77" y="137"/>
                    </a:moveTo>
                    <a:cubicBezTo>
                      <a:pt x="67" y="137"/>
                      <a:pt x="58" y="134"/>
                      <a:pt x="51" y="129"/>
                    </a:cubicBezTo>
                    <a:cubicBezTo>
                      <a:pt x="69" y="90"/>
                      <a:pt x="69" y="90"/>
                      <a:pt x="69" y="90"/>
                    </a:cubicBezTo>
                    <a:cubicBezTo>
                      <a:pt x="71" y="90"/>
                      <a:pt x="74" y="91"/>
                      <a:pt x="77" y="91"/>
                    </a:cubicBezTo>
                    <a:cubicBezTo>
                      <a:pt x="80" y="91"/>
                      <a:pt x="83" y="90"/>
                      <a:pt x="85" y="90"/>
                    </a:cubicBezTo>
                    <a:cubicBezTo>
                      <a:pt x="103" y="129"/>
                      <a:pt x="103" y="129"/>
                      <a:pt x="103" y="129"/>
                    </a:cubicBezTo>
                    <a:cubicBezTo>
                      <a:pt x="96" y="134"/>
                      <a:pt x="87" y="137"/>
                      <a:pt x="77" y="13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18" name="Freeform 133"/>
              <p:cNvSpPr>
                <a:spLocks noEditPoints="1"/>
              </p:cNvSpPr>
              <p:nvPr/>
            </p:nvSpPr>
            <p:spPr bwMode="auto">
              <a:xfrm>
                <a:off x="7561516" y="2614896"/>
                <a:ext cx="218681" cy="379158"/>
              </a:xfrm>
              <a:custGeom>
                <a:avLst/>
                <a:gdLst>
                  <a:gd name="T0" fmla="*/ 200950 w 111"/>
                  <a:gd name="T1" fmla="*/ 125731 h 193"/>
                  <a:gd name="T2" fmla="*/ 151698 w 111"/>
                  <a:gd name="T3" fmla="*/ 15716 h 193"/>
                  <a:gd name="T4" fmla="*/ 41372 w 111"/>
                  <a:gd name="T5" fmla="*/ 64830 h 193"/>
                  <a:gd name="T6" fmla="*/ 82744 w 111"/>
                  <a:gd name="T7" fmla="*/ 170916 h 193"/>
                  <a:gd name="T8" fmla="*/ 63043 w 111"/>
                  <a:gd name="T9" fmla="*/ 225923 h 193"/>
                  <a:gd name="T10" fmla="*/ 61073 w 111"/>
                  <a:gd name="T11" fmla="*/ 225923 h 193"/>
                  <a:gd name="T12" fmla="*/ 51223 w 111"/>
                  <a:gd name="T13" fmla="*/ 229852 h 193"/>
                  <a:gd name="T14" fmla="*/ 1970 w 111"/>
                  <a:gd name="T15" fmla="*/ 359513 h 193"/>
                  <a:gd name="T16" fmla="*/ 5910 w 111"/>
                  <a:gd name="T17" fmla="*/ 369335 h 193"/>
                  <a:gd name="T18" fmla="*/ 25611 w 111"/>
                  <a:gd name="T19" fmla="*/ 377193 h 193"/>
                  <a:gd name="T20" fmla="*/ 35462 w 111"/>
                  <a:gd name="T21" fmla="*/ 373264 h 193"/>
                  <a:gd name="T22" fmla="*/ 84714 w 111"/>
                  <a:gd name="T23" fmla="*/ 243604 h 193"/>
                  <a:gd name="T24" fmla="*/ 80774 w 111"/>
                  <a:gd name="T25" fmla="*/ 233781 h 193"/>
                  <a:gd name="T26" fmla="*/ 78804 w 111"/>
                  <a:gd name="T27" fmla="*/ 231817 h 193"/>
                  <a:gd name="T28" fmla="*/ 98505 w 111"/>
                  <a:gd name="T29" fmla="*/ 178774 h 193"/>
                  <a:gd name="T30" fmla="*/ 200950 w 111"/>
                  <a:gd name="T31" fmla="*/ 125731 h 193"/>
                  <a:gd name="T32" fmla="*/ 59103 w 111"/>
                  <a:gd name="T33" fmla="*/ 72688 h 193"/>
                  <a:gd name="T34" fmla="*/ 145787 w 111"/>
                  <a:gd name="T35" fmla="*/ 33397 h 193"/>
                  <a:gd name="T36" fmla="*/ 183219 w 111"/>
                  <a:gd name="T37" fmla="*/ 119838 h 193"/>
                  <a:gd name="T38" fmla="*/ 98505 w 111"/>
                  <a:gd name="T39" fmla="*/ 157164 h 193"/>
                  <a:gd name="T40" fmla="*/ 59103 w 111"/>
                  <a:gd name="T41" fmla="*/ 72688 h 19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11" h="193">
                    <a:moveTo>
                      <a:pt x="102" y="64"/>
                    </a:moveTo>
                    <a:cubicBezTo>
                      <a:pt x="111" y="42"/>
                      <a:pt x="99" y="17"/>
                      <a:pt x="77" y="8"/>
                    </a:cubicBezTo>
                    <a:cubicBezTo>
                      <a:pt x="54" y="0"/>
                      <a:pt x="30" y="11"/>
                      <a:pt x="21" y="33"/>
                    </a:cubicBezTo>
                    <a:cubicBezTo>
                      <a:pt x="13" y="54"/>
                      <a:pt x="23" y="78"/>
                      <a:pt x="42" y="87"/>
                    </a:cubicBezTo>
                    <a:cubicBezTo>
                      <a:pt x="32" y="115"/>
                      <a:pt x="32" y="115"/>
                      <a:pt x="32" y="115"/>
                    </a:cubicBezTo>
                    <a:cubicBezTo>
                      <a:pt x="31" y="115"/>
                      <a:pt x="31" y="115"/>
                      <a:pt x="31" y="115"/>
                    </a:cubicBezTo>
                    <a:cubicBezTo>
                      <a:pt x="29" y="114"/>
                      <a:pt x="26" y="115"/>
                      <a:pt x="26" y="117"/>
                    </a:cubicBezTo>
                    <a:cubicBezTo>
                      <a:pt x="1" y="183"/>
                      <a:pt x="1" y="183"/>
                      <a:pt x="1" y="183"/>
                    </a:cubicBezTo>
                    <a:cubicBezTo>
                      <a:pt x="0" y="185"/>
                      <a:pt x="1" y="188"/>
                      <a:pt x="3" y="188"/>
                    </a:cubicBezTo>
                    <a:cubicBezTo>
                      <a:pt x="13" y="192"/>
                      <a:pt x="13" y="192"/>
                      <a:pt x="13" y="192"/>
                    </a:cubicBezTo>
                    <a:cubicBezTo>
                      <a:pt x="15" y="193"/>
                      <a:pt x="17" y="192"/>
                      <a:pt x="18" y="190"/>
                    </a:cubicBezTo>
                    <a:cubicBezTo>
                      <a:pt x="43" y="124"/>
                      <a:pt x="43" y="124"/>
                      <a:pt x="43" y="124"/>
                    </a:cubicBezTo>
                    <a:cubicBezTo>
                      <a:pt x="44" y="122"/>
                      <a:pt x="43" y="120"/>
                      <a:pt x="41" y="119"/>
                    </a:cubicBezTo>
                    <a:cubicBezTo>
                      <a:pt x="40" y="118"/>
                      <a:pt x="40" y="118"/>
                      <a:pt x="40" y="118"/>
                    </a:cubicBezTo>
                    <a:cubicBezTo>
                      <a:pt x="50" y="91"/>
                      <a:pt x="50" y="91"/>
                      <a:pt x="50" y="91"/>
                    </a:cubicBezTo>
                    <a:cubicBezTo>
                      <a:pt x="72" y="96"/>
                      <a:pt x="94" y="85"/>
                      <a:pt x="102" y="64"/>
                    </a:cubicBezTo>
                    <a:close/>
                    <a:moveTo>
                      <a:pt x="30" y="37"/>
                    </a:moveTo>
                    <a:cubicBezTo>
                      <a:pt x="36" y="19"/>
                      <a:pt x="56" y="10"/>
                      <a:pt x="74" y="17"/>
                    </a:cubicBezTo>
                    <a:cubicBezTo>
                      <a:pt x="91" y="24"/>
                      <a:pt x="100" y="43"/>
                      <a:pt x="93" y="61"/>
                    </a:cubicBezTo>
                    <a:cubicBezTo>
                      <a:pt x="87" y="78"/>
                      <a:pt x="67" y="87"/>
                      <a:pt x="50" y="80"/>
                    </a:cubicBezTo>
                    <a:cubicBezTo>
                      <a:pt x="32" y="74"/>
                      <a:pt x="23" y="54"/>
                      <a:pt x="30" y="37"/>
                    </a:cubicBez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grpSp>
            <p:nvGrpSpPr>
              <p:cNvPr id="119" name="Group 101"/>
              <p:cNvGrpSpPr>
                <a:grpSpLocks/>
              </p:cNvGrpSpPr>
              <p:nvPr/>
            </p:nvGrpSpPr>
            <p:grpSpPr bwMode="auto">
              <a:xfrm>
                <a:off x="6329253" y="5728815"/>
                <a:ext cx="560422" cy="467296"/>
                <a:chOff x="6329253" y="5728815"/>
                <a:chExt cx="560422" cy="467296"/>
              </a:xfrm>
            </p:grpSpPr>
            <p:sp>
              <p:nvSpPr>
                <p:cNvPr id="120" name="Freeform 134"/>
                <p:cNvSpPr>
                  <a:spLocks/>
                </p:cNvSpPr>
                <p:nvPr/>
              </p:nvSpPr>
              <p:spPr bwMode="auto">
                <a:xfrm>
                  <a:off x="6329253" y="5728815"/>
                  <a:ext cx="560422" cy="442351"/>
                </a:xfrm>
                <a:custGeom>
                  <a:avLst/>
                  <a:gdLst>
                    <a:gd name="T0" fmla="*/ 0 w 674"/>
                    <a:gd name="T1" fmla="*/ 275222 h 532"/>
                    <a:gd name="T2" fmla="*/ 560422 w 674"/>
                    <a:gd name="T3" fmla="*/ 0 h 532"/>
                    <a:gd name="T4" fmla="*/ 271065 w 674"/>
                    <a:gd name="T5" fmla="*/ 442351 h 532"/>
                    <a:gd name="T6" fmla="*/ 194568 w 674"/>
                    <a:gd name="T7" fmla="*/ 294346 h 532"/>
                    <a:gd name="T8" fmla="*/ 523005 w 674"/>
                    <a:gd name="T9" fmla="*/ 29102 h 532"/>
                    <a:gd name="T10" fmla="*/ 178770 w 674"/>
                    <a:gd name="T11" fmla="*/ 279380 h 532"/>
                    <a:gd name="T12" fmla="*/ 0 w 674"/>
                    <a:gd name="T13" fmla="*/ 275222 h 5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74" h="532">
                      <a:moveTo>
                        <a:pt x="0" y="331"/>
                      </a:moveTo>
                      <a:lnTo>
                        <a:pt x="674" y="0"/>
                      </a:lnTo>
                      <a:lnTo>
                        <a:pt x="326" y="532"/>
                      </a:lnTo>
                      <a:lnTo>
                        <a:pt x="234" y="354"/>
                      </a:lnTo>
                      <a:lnTo>
                        <a:pt x="629" y="35"/>
                      </a:lnTo>
                      <a:lnTo>
                        <a:pt x="215" y="336"/>
                      </a:lnTo>
                      <a:lnTo>
                        <a:pt x="0" y="331"/>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sp>
              <p:nvSpPr>
                <p:cNvPr id="121" name="Freeform 135"/>
                <p:cNvSpPr>
                  <a:spLocks/>
                </p:cNvSpPr>
                <p:nvPr/>
              </p:nvSpPr>
              <p:spPr bwMode="auto">
                <a:xfrm>
                  <a:off x="6499707" y="6038960"/>
                  <a:ext cx="57373" cy="157151"/>
                </a:xfrm>
                <a:custGeom>
                  <a:avLst/>
                  <a:gdLst>
                    <a:gd name="T0" fmla="*/ 0 w 29"/>
                    <a:gd name="T1" fmla="*/ 3929 h 80"/>
                    <a:gd name="T2" fmla="*/ 35611 w 29"/>
                    <a:gd name="T3" fmla="*/ 149293 h 80"/>
                    <a:gd name="T4" fmla="*/ 57373 w 29"/>
                    <a:gd name="T5" fmla="*/ 66789 h 80"/>
                    <a:gd name="T6" fmla="*/ 19784 w 29"/>
                    <a:gd name="T7" fmla="*/ 0 h 80"/>
                    <a:gd name="T8" fmla="*/ 0 w 29"/>
                    <a:gd name="T9" fmla="*/ 3929 h 8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 h="80">
                      <a:moveTo>
                        <a:pt x="0" y="2"/>
                      </a:moveTo>
                      <a:cubicBezTo>
                        <a:pt x="0" y="2"/>
                        <a:pt x="18" y="80"/>
                        <a:pt x="18" y="76"/>
                      </a:cubicBezTo>
                      <a:cubicBezTo>
                        <a:pt x="18" y="71"/>
                        <a:pt x="29" y="34"/>
                        <a:pt x="29" y="34"/>
                      </a:cubicBezTo>
                      <a:cubicBezTo>
                        <a:pt x="10" y="0"/>
                        <a:pt x="10" y="0"/>
                        <a:pt x="10" y="0"/>
                      </a:cubicBezTo>
                      <a:lnTo>
                        <a:pt x="0" y="2"/>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zh-CN" altLang="en-US">
                    <a:ln>
                      <a:solidFill>
                        <a:schemeClr val="tx1"/>
                      </a:solidFill>
                    </a:ln>
                  </a:endParaRPr>
                </a:p>
              </p:txBody>
            </p:sp>
          </p:grpSp>
        </p:grpSp>
        <p:sp>
          <p:nvSpPr>
            <p:cNvPr id="29" name="Rectangle 8"/>
            <p:cNvSpPr>
              <a:spLocks noChangeArrowheads="1"/>
            </p:cNvSpPr>
            <p:nvPr/>
          </p:nvSpPr>
          <p:spPr bwMode="auto">
            <a:xfrm>
              <a:off x="1512677" y="1791750"/>
              <a:ext cx="925727" cy="12691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r>
                <a:rPr lang="id-ID" altLang="zh-CN" sz="6000" dirty="0" err="1">
                  <a:ln>
                    <a:solidFill>
                      <a:schemeClr val="tx1"/>
                    </a:solidFill>
                  </a:ln>
                  <a:solidFill>
                    <a:schemeClr val="bg1"/>
                  </a:solidFill>
                  <a:latin typeface="Modern Pictograms" charset="0"/>
                </a:rPr>
                <a:t>w</a:t>
              </a:r>
              <a:endParaRPr lang="en-US" altLang="zh-CN" sz="6000" dirty="0">
                <a:ln>
                  <a:solidFill>
                    <a:schemeClr val="tx1"/>
                  </a:solidFill>
                </a:ln>
                <a:solidFill>
                  <a:schemeClr val="bg1"/>
                </a:solidFill>
              </a:endParaRPr>
            </a:p>
          </p:txBody>
        </p:sp>
        <p:sp>
          <p:nvSpPr>
            <p:cNvPr id="30" name="Rectangle 9"/>
            <p:cNvSpPr>
              <a:spLocks noChangeArrowheads="1"/>
            </p:cNvSpPr>
            <p:nvPr/>
          </p:nvSpPr>
          <p:spPr bwMode="auto">
            <a:xfrm>
              <a:off x="2896053" y="5491867"/>
              <a:ext cx="659346" cy="1038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charset="0"/>
                </a:defRPr>
              </a:lvl1pPr>
              <a:lvl2pPr marL="742950" indent="-285750">
                <a:defRPr>
                  <a:solidFill>
                    <a:schemeClr val="tx1"/>
                  </a:solidFill>
                  <a:latin typeface="Calibri" charset="0"/>
                </a:defRPr>
              </a:lvl2pPr>
              <a:lvl3pPr marL="1143000" indent="-228600">
                <a:defRPr>
                  <a:solidFill>
                    <a:schemeClr val="tx1"/>
                  </a:solidFill>
                  <a:latin typeface="Calibri" charset="0"/>
                </a:defRPr>
              </a:lvl3pPr>
              <a:lvl4pPr marL="1600200" indent="-228600">
                <a:defRPr>
                  <a:solidFill>
                    <a:schemeClr val="tx1"/>
                  </a:solidFill>
                  <a:latin typeface="Calibri" charset="0"/>
                </a:defRPr>
              </a:lvl4pPr>
              <a:lvl5pPr marL="2057400" indent="-228600">
                <a:defRPr>
                  <a:solidFill>
                    <a:schemeClr val="tx1"/>
                  </a:solidFill>
                  <a:latin typeface="Calibri" charset="0"/>
                </a:defRPr>
              </a:lvl5pPr>
              <a:lvl6pPr marL="2514600" indent="-228600" fontAlgn="base">
                <a:spcBef>
                  <a:spcPct val="0"/>
                </a:spcBef>
                <a:spcAft>
                  <a:spcPct val="0"/>
                </a:spcAft>
                <a:defRPr>
                  <a:solidFill>
                    <a:schemeClr val="tx1"/>
                  </a:solidFill>
                  <a:latin typeface="Calibri" charset="0"/>
                </a:defRPr>
              </a:lvl6pPr>
              <a:lvl7pPr marL="2971800" indent="-228600" fontAlgn="base">
                <a:spcBef>
                  <a:spcPct val="0"/>
                </a:spcBef>
                <a:spcAft>
                  <a:spcPct val="0"/>
                </a:spcAft>
                <a:defRPr>
                  <a:solidFill>
                    <a:schemeClr val="tx1"/>
                  </a:solidFill>
                  <a:latin typeface="Calibri" charset="0"/>
                </a:defRPr>
              </a:lvl7pPr>
              <a:lvl8pPr marL="3429000" indent="-228600" fontAlgn="base">
                <a:spcBef>
                  <a:spcPct val="0"/>
                </a:spcBef>
                <a:spcAft>
                  <a:spcPct val="0"/>
                </a:spcAft>
                <a:defRPr>
                  <a:solidFill>
                    <a:schemeClr val="tx1"/>
                  </a:solidFill>
                  <a:latin typeface="Calibri" charset="0"/>
                </a:defRPr>
              </a:lvl8pPr>
              <a:lvl9pPr marL="3886200" indent="-228600" fontAlgn="base">
                <a:spcBef>
                  <a:spcPct val="0"/>
                </a:spcBef>
                <a:spcAft>
                  <a:spcPct val="0"/>
                </a:spcAft>
                <a:defRPr>
                  <a:solidFill>
                    <a:schemeClr val="tx1"/>
                  </a:solidFill>
                  <a:latin typeface="Calibri" charset="0"/>
                </a:defRPr>
              </a:lvl9pPr>
            </a:lstStyle>
            <a:p>
              <a:pPr eaLnBrk="1" hangingPunct="1"/>
              <a:r>
                <a:rPr lang="id-ID" altLang="zh-CN" sz="4800">
                  <a:ln>
                    <a:solidFill>
                      <a:schemeClr val="tx1"/>
                    </a:solidFill>
                  </a:ln>
                  <a:solidFill>
                    <a:schemeClr val="bg1"/>
                  </a:solidFill>
                  <a:latin typeface="Modern Pictograms" charset="0"/>
                </a:rPr>
                <a:t>a</a:t>
              </a:r>
              <a:endParaRPr lang="en-US" altLang="zh-CN" sz="4800">
                <a:ln>
                  <a:solidFill>
                    <a:schemeClr val="tx1"/>
                  </a:solidFill>
                </a:ln>
                <a:solidFill>
                  <a:schemeClr val="bg1"/>
                </a:solidFill>
              </a:endParaRPr>
            </a:p>
          </p:txBody>
        </p:sp>
      </p:grpSp>
    </p:spTree>
    <p:extLst>
      <p:ext uri="{BB962C8B-B14F-4D97-AF65-F5344CB8AC3E}">
        <p14:creationId xmlns="" xmlns:p14="http://schemas.microsoft.com/office/powerpoint/2010/main" val="56904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0-#ppt_w/2"/>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074400" y="3505200"/>
            <a:ext cx="806451" cy="5778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 name="Freeform 33"/>
          <p:cNvSpPr>
            <a:spLocks/>
          </p:cNvSpPr>
          <p:nvPr/>
        </p:nvSpPr>
        <p:spPr bwMode="auto">
          <a:xfrm>
            <a:off x="203200" y="2819401"/>
            <a:ext cx="711200" cy="475891"/>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5078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د.</a:t>
            </a:r>
            <a:r>
              <a:rPr kumimoji="1" lang="ar-DZ" altLang="zh-CN" sz="2400" b="1" dirty="0" smtClean="0">
                <a:solidFill>
                  <a:schemeClr val="tx2">
                    <a:lumMod val="50000"/>
                  </a:schemeClr>
                </a:solidFill>
                <a:latin typeface="Yuanti SC" charset="-122"/>
                <a:ea typeface="Yuanti SC" charset="-122"/>
                <a:cs typeface="Yuanti SC" charset="-122"/>
              </a:rPr>
              <a:t> ترويج خدمة النقل</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يعتبر الترويج عنصر الاتصال في المزيج </a:t>
            </a:r>
            <a:r>
              <a:rPr kumimoji="1" lang="ar-DZ" altLang="zh-CN" sz="2000" dirty="0" err="1" smtClean="0">
                <a:solidFill>
                  <a:schemeClr val="tx2">
                    <a:lumMod val="50000"/>
                  </a:schemeClr>
                </a:solidFill>
                <a:latin typeface="Yuanti SC" charset="-122"/>
                <a:ea typeface="Yuanti SC" charset="-122"/>
                <a:cs typeface="Yuanti SC" charset="-122"/>
              </a:rPr>
              <a:t>التسويقي </a:t>
            </a:r>
            <a:r>
              <a:rPr kumimoji="1" lang="ar-DZ" altLang="zh-CN" sz="2000" dirty="0" smtClean="0">
                <a:solidFill>
                  <a:schemeClr val="tx2">
                    <a:lumMod val="50000"/>
                  </a:schemeClr>
                </a:solidFill>
                <a:latin typeface="Yuanti SC" charset="-122"/>
                <a:ea typeface="Yuanti SC" charset="-122"/>
                <a:cs typeface="Yuanti SC" charset="-122"/>
              </a:rPr>
              <a:t>، حيث تلعب الاتصالات والكلمة المنطوقة دورا كبيرا في قطاع الخدمات وخاصة عند اتخاذ قرارات الشراء.</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      ولهذا كله، يجب على جميع مؤسسات النقل وبكافة أشكالها ونشاطاتها أن تهتم بموضوع الترويج لما له من أدوار مختلفة تساهم إلى حد كبير في التعريف بمؤسسة النقل والترويج لخدماتها المقدمة.</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      وللترويج أهمية كبيرة في تحقيق الاتصال المطلوب بالمسافرين، والتعرف على حاجاتهم والعمل على تلبيتها سعياً نحو جذب أكبر عدد ممكن من المسافرين، وزيادة ولائهم لمؤسسة النقل، فهو يمثل جميع الجهود والأساليب الموجهة لمستعملي خدمات النقل وذلك باستخدام عناصر المزيج </a:t>
            </a:r>
            <a:r>
              <a:rPr kumimoji="1" lang="ar-DZ" altLang="zh-CN" sz="2000" dirty="0" err="1" smtClean="0">
                <a:solidFill>
                  <a:schemeClr val="tx2">
                    <a:lumMod val="50000"/>
                  </a:schemeClr>
                </a:solidFill>
                <a:latin typeface="Yuanti SC" charset="-122"/>
                <a:ea typeface="Yuanti SC" charset="-122"/>
                <a:cs typeface="Yuanti SC" charset="-122"/>
              </a:rPr>
              <a:t>التًرويجي </a:t>
            </a:r>
            <a:r>
              <a:rPr kumimoji="1" lang="ar-DZ" altLang="zh-CN" sz="2000" dirty="0" smtClean="0">
                <a:solidFill>
                  <a:schemeClr val="tx2">
                    <a:lumMod val="50000"/>
                  </a:schemeClr>
                </a:solidFill>
                <a:latin typeface="Yuanti SC" charset="-122"/>
                <a:ea typeface="Yuanti SC" charset="-122"/>
                <a:cs typeface="Yuanti SC" charset="-122"/>
              </a:rPr>
              <a:t>( الإعلان، البيع الشخصي، تنشيط المبيعات، النشر، العلاقات العامة)، التي تهدف إلى تحقيق الاتصال بالمستفيدين من خدمات النقل وتعريفهم </a:t>
            </a:r>
            <a:r>
              <a:rPr kumimoji="1" lang="ar-DZ" altLang="zh-CN" sz="2000" dirty="0" err="1" smtClean="0">
                <a:solidFill>
                  <a:schemeClr val="tx2">
                    <a:lumMod val="50000"/>
                  </a:schemeClr>
                </a:solidFill>
                <a:latin typeface="Yuanti SC" charset="-122"/>
                <a:ea typeface="Yuanti SC" charset="-122"/>
                <a:cs typeface="Yuanti SC" charset="-122"/>
              </a:rPr>
              <a:t>بها</a:t>
            </a:r>
            <a:r>
              <a:rPr kumimoji="1" lang="ar-DZ" altLang="zh-CN" sz="2000" dirty="0" smtClean="0">
                <a:solidFill>
                  <a:schemeClr val="tx2">
                    <a:lumMod val="50000"/>
                  </a:schemeClr>
                </a:solidFill>
                <a:latin typeface="Yuanti SC" charset="-122"/>
                <a:ea typeface="Yuanti SC" charset="-122"/>
                <a:cs typeface="Yuanti SC" charset="-122"/>
              </a:rPr>
              <a:t> ومساعدة المؤسسة على تصريف خدماتها، إذ يعتمد عليه لتحقيق أهداف الإدارة وحث </a:t>
            </a:r>
            <a:r>
              <a:rPr kumimoji="1" lang="ar-DZ" altLang="zh-CN" sz="2000" dirty="0" err="1" smtClean="0">
                <a:solidFill>
                  <a:schemeClr val="tx2">
                    <a:lumMod val="50000"/>
                  </a:schemeClr>
                </a:solidFill>
                <a:latin typeface="Yuanti SC" charset="-122"/>
                <a:ea typeface="Yuanti SC" charset="-122"/>
                <a:cs typeface="Yuanti SC" charset="-122"/>
              </a:rPr>
              <a:t>الأف</a:t>
            </a:r>
            <a:r>
              <a:rPr kumimoji="1" lang="ar-DZ" altLang="zh-CN" sz="2000" dirty="0" smtClean="0">
                <a:solidFill>
                  <a:schemeClr val="tx2">
                    <a:lumMod val="50000"/>
                  </a:schemeClr>
                </a:solidFill>
                <a:latin typeface="Yuanti SC" charset="-122"/>
                <a:ea typeface="Yuanti SC" charset="-122"/>
                <a:cs typeface="Yuanti SC" charset="-122"/>
              </a:rPr>
              <a:t> ا رد لاستعمال خدمة </a:t>
            </a:r>
            <a:r>
              <a:rPr kumimoji="1" lang="ar-DZ" altLang="zh-CN" sz="2000" dirty="0" err="1" smtClean="0">
                <a:solidFill>
                  <a:schemeClr val="tx2">
                    <a:lumMod val="50000"/>
                  </a:schemeClr>
                </a:solidFill>
                <a:latin typeface="Yuanti SC" charset="-122"/>
                <a:ea typeface="Yuanti SC" charset="-122"/>
                <a:cs typeface="Yuanti SC" charset="-122"/>
              </a:rPr>
              <a:t>النقل.</a:t>
            </a:r>
            <a:r>
              <a:rPr kumimoji="1" lang="ar-DZ" altLang="zh-CN" sz="2000" dirty="0" smtClean="0">
                <a:solidFill>
                  <a:schemeClr val="tx2">
                    <a:lumMod val="50000"/>
                  </a:schemeClr>
                </a:solidFill>
                <a:latin typeface="Yuanti SC" charset="-122"/>
                <a:ea typeface="Yuanti SC" charset="-122"/>
                <a:cs typeface="Yuanti SC" charset="-122"/>
              </a:rPr>
              <a:t> يمثل الترويج ذلك الجزء من الاتصالات الذي يهدف إلى إعلام </a:t>
            </a:r>
            <a:r>
              <a:rPr kumimoji="1" lang="ar-DZ" altLang="zh-CN" sz="2000" dirty="0" err="1" smtClean="0">
                <a:solidFill>
                  <a:schemeClr val="tx2">
                    <a:lumMod val="50000"/>
                  </a:schemeClr>
                </a:solidFill>
                <a:latin typeface="Yuanti SC" charset="-122"/>
                <a:ea typeface="Yuanti SC" charset="-122"/>
                <a:cs typeface="Yuanti SC" charset="-122"/>
              </a:rPr>
              <a:t>واقناع</a:t>
            </a:r>
            <a:r>
              <a:rPr kumimoji="1" lang="ar-DZ" altLang="zh-CN" sz="2000" dirty="0" smtClean="0">
                <a:solidFill>
                  <a:schemeClr val="tx2">
                    <a:lumMod val="50000"/>
                  </a:schemeClr>
                </a:solidFill>
                <a:latin typeface="Yuanti SC" charset="-122"/>
                <a:ea typeface="Yuanti SC" charset="-122"/>
                <a:cs typeface="Yuanti SC" charset="-122"/>
              </a:rPr>
              <a:t> وتذكير المسافرين بالخدمة المقدمة من قبل مؤسسة النقل والتأثير فيه لقبولها واستخدامها.</a:t>
            </a: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      وتختلف الأنشطة الترويجية المتبعة من طرف مؤسسات </a:t>
            </a:r>
            <a:r>
              <a:rPr kumimoji="1" lang="ar-DZ" altLang="zh-CN" sz="2000" dirty="0" err="1" smtClean="0">
                <a:solidFill>
                  <a:schemeClr val="tx2">
                    <a:lumMod val="50000"/>
                  </a:schemeClr>
                </a:solidFill>
                <a:latin typeface="Yuanti SC" charset="-122"/>
                <a:ea typeface="Yuanti SC" charset="-122"/>
                <a:cs typeface="Yuanti SC" charset="-122"/>
              </a:rPr>
              <a:t>النقل </a:t>
            </a:r>
            <a:r>
              <a:rPr kumimoji="1" lang="ar-DZ" altLang="zh-CN" sz="2000" dirty="0" smtClean="0">
                <a:solidFill>
                  <a:schemeClr val="tx2">
                    <a:lumMod val="50000"/>
                  </a:schemeClr>
                </a:solidFill>
                <a:latin typeface="Yuanti SC" charset="-122"/>
                <a:ea typeface="Yuanti SC" charset="-122"/>
                <a:cs typeface="Yuanti SC" charset="-122"/>
              </a:rPr>
              <a:t>، وتتنوع أو قد تقتصر على عدد محدود من الأنشطة، وهذا يعتمد على عوامل كثيرة، كطبيعة عمل مؤسسة النقل، نوع الخدمة، طبيعة المسافر، مدى توفر الوسائل المختلفة لاستخدام الأنشطة الترويجية المختلفة وغيرها.</a:t>
            </a:r>
          </a:p>
          <a:p>
            <a:pPr algn="r" rtl="1">
              <a:spcBef>
                <a:spcPct val="0"/>
              </a:spcBef>
              <a:buNone/>
            </a:pP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sp>
        <p:nvSpPr>
          <p:cNvPr id="18" name="AutoShape 11"/>
          <p:cNvSpPr>
            <a:spLocks/>
          </p:cNvSpPr>
          <p:nvPr/>
        </p:nvSpPr>
        <p:spPr bwMode="auto">
          <a:xfrm>
            <a:off x="4714010" y="4772024"/>
            <a:ext cx="1311275" cy="1140619"/>
          </a:xfrm>
          <a:custGeom>
            <a:avLst/>
            <a:gdLst>
              <a:gd name="T0" fmla="*/ 1311275 w 21600"/>
              <a:gd name="T1" fmla="*/ 1140619 h 21600"/>
              <a:gd name="T2" fmla="*/ 1311275 w 21600"/>
              <a:gd name="T3" fmla="*/ 1140619 h 21600"/>
              <a:gd name="T4" fmla="*/ 1311275 w 21600"/>
              <a:gd name="T5" fmla="*/ 1140619 h 21600"/>
              <a:gd name="T6" fmla="*/ 1311275 w 21600"/>
              <a:gd name="T7" fmla="*/ 1140619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225" y="0"/>
                </a:moveTo>
                <a:cubicBezTo>
                  <a:pt x="886" y="0"/>
                  <a:pt x="582" y="159"/>
                  <a:pt x="360" y="414"/>
                </a:cubicBezTo>
                <a:cubicBezTo>
                  <a:pt x="138" y="669"/>
                  <a:pt x="0" y="1020"/>
                  <a:pt x="0" y="1410"/>
                </a:cubicBezTo>
                <a:lnTo>
                  <a:pt x="0" y="13232"/>
                </a:lnTo>
                <a:cubicBezTo>
                  <a:pt x="0" y="13622"/>
                  <a:pt x="138" y="13972"/>
                  <a:pt x="360" y="14228"/>
                </a:cubicBezTo>
                <a:cubicBezTo>
                  <a:pt x="582" y="14483"/>
                  <a:pt x="886" y="14642"/>
                  <a:pt x="1225" y="14642"/>
                </a:cubicBezTo>
                <a:lnTo>
                  <a:pt x="4088" y="14642"/>
                </a:lnTo>
                <a:lnTo>
                  <a:pt x="1679" y="21600"/>
                </a:lnTo>
                <a:lnTo>
                  <a:pt x="8613" y="14642"/>
                </a:lnTo>
                <a:lnTo>
                  <a:pt x="20371" y="14642"/>
                </a:lnTo>
                <a:cubicBezTo>
                  <a:pt x="20710" y="14642"/>
                  <a:pt x="21017" y="14483"/>
                  <a:pt x="21239" y="14228"/>
                </a:cubicBezTo>
                <a:cubicBezTo>
                  <a:pt x="21461" y="13972"/>
                  <a:pt x="21600" y="13622"/>
                  <a:pt x="21599" y="13232"/>
                </a:cubicBezTo>
                <a:lnTo>
                  <a:pt x="21599" y="1410"/>
                </a:lnTo>
                <a:cubicBezTo>
                  <a:pt x="21599" y="1020"/>
                  <a:pt x="21461" y="669"/>
                  <a:pt x="21239" y="414"/>
                </a:cubicBezTo>
                <a:cubicBezTo>
                  <a:pt x="21017" y="159"/>
                  <a:pt x="20710" y="0"/>
                  <a:pt x="20371" y="0"/>
                </a:cubicBezTo>
                <a:lnTo>
                  <a:pt x="1225" y="0"/>
                </a:lnTo>
                <a:close/>
                <a:moveTo>
                  <a:pt x="5104" y="3117"/>
                </a:moveTo>
                <a:lnTo>
                  <a:pt x="19628" y="3117"/>
                </a:lnTo>
                <a:lnTo>
                  <a:pt x="19628" y="3770"/>
                </a:lnTo>
                <a:lnTo>
                  <a:pt x="5104" y="3770"/>
                </a:lnTo>
                <a:lnTo>
                  <a:pt x="5104" y="3117"/>
                </a:lnTo>
                <a:close/>
                <a:moveTo>
                  <a:pt x="1971" y="5406"/>
                </a:moveTo>
                <a:lnTo>
                  <a:pt x="19628" y="5406"/>
                </a:lnTo>
                <a:lnTo>
                  <a:pt x="19628" y="6059"/>
                </a:lnTo>
                <a:lnTo>
                  <a:pt x="1971" y="6059"/>
                </a:lnTo>
                <a:lnTo>
                  <a:pt x="1971" y="5406"/>
                </a:lnTo>
                <a:close/>
                <a:moveTo>
                  <a:pt x="1971" y="7776"/>
                </a:moveTo>
                <a:lnTo>
                  <a:pt x="19628" y="7776"/>
                </a:lnTo>
                <a:lnTo>
                  <a:pt x="19628" y="8429"/>
                </a:lnTo>
                <a:lnTo>
                  <a:pt x="1971" y="8429"/>
                </a:lnTo>
                <a:lnTo>
                  <a:pt x="1971" y="7776"/>
                </a:lnTo>
                <a:close/>
                <a:moveTo>
                  <a:pt x="1971" y="10143"/>
                </a:moveTo>
                <a:lnTo>
                  <a:pt x="16722" y="10143"/>
                </a:lnTo>
                <a:lnTo>
                  <a:pt x="16722" y="10800"/>
                </a:lnTo>
                <a:lnTo>
                  <a:pt x="1971" y="10800"/>
                </a:lnTo>
                <a:lnTo>
                  <a:pt x="1971" y="10143"/>
                </a:lnTo>
                <a:close/>
              </a:path>
            </a:pathLst>
          </a:custGeom>
          <a:solidFill>
            <a:srgbClr val="4BC9D0"/>
          </a:solidFill>
          <a:ln>
            <a:noFill/>
          </a:ln>
          <a:effectLst/>
          <a:extLst/>
        </p:spPr>
        <p:txBody>
          <a:bodyPr lIns="25400" tIns="25400" rIns="25400" bIns="25400" anchor="ctr"/>
          <a:lstStyle/>
          <a:p>
            <a:pPr algn="r" eaLnBrk="1">
              <a:lnSpc>
                <a:spcPct val="120000"/>
              </a:lnSpc>
              <a:defRPr/>
            </a:pPr>
            <a:endParaRPr lang="id-ID" sz="900" dirty="0">
              <a:latin typeface="Roboto Light" panose="02000000000000000000" pitchFamily="2" charset="0"/>
            </a:endParaRPr>
          </a:p>
        </p:txBody>
      </p:sp>
      <p:grpSp>
        <p:nvGrpSpPr>
          <p:cNvPr id="19" name="Group 338"/>
          <p:cNvGrpSpPr/>
          <p:nvPr/>
        </p:nvGrpSpPr>
        <p:grpSpPr>
          <a:xfrm>
            <a:off x="3224590" y="5245893"/>
            <a:ext cx="984135" cy="968375"/>
            <a:chOff x="2805113" y="2420938"/>
            <a:chExt cx="966788" cy="968375"/>
          </a:xfrm>
        </p:grpSpPr>
        <p:sp>
          <p:nvSpPr>
            <p:cNvPr id="20" name="Oval 27"/>
            <p:cNvSpPr>
              <a:spLocks noChangeArrowheads="1"/>
            </p:cNvSpPr>
            <p:nvPr/>
          </p:nvSpPr>
          <p:spPr bwMode="auto">
            <a:xfrm>
              <a:off x="2805113" y="2420938"/>
              <a:ext cx="966788" cy="968375"/>
            </a:xfrm>
            <a:prstGeom prst="ellipse">
              <a:avLst/>
            </a:prstGeom>
            <a:solidFill>
              <a:srgbClr val="F2F1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Rectangle 97"/>
            <p:cNvSpPr>
              <a:spLocks noChangeArrowheads="1"/>
            </p:cNvSpPr>
            <p:nvPr/>
          </p:nvSpPr>
          <p:spPr bwMode="auto">
            <a:xfrm>
              <a:off x="3255963" y="2919413"/>
              <a:ext cx="98425" cy="104775"/>
            </a:xfrm>
            <a:prstGeom prst="rect">
              <a:avLst/>
            </a:prstGeom>
            <a:solidFill>
              <a:srgbClr val="83B7DF"/>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98"/>
            <p:cNvSpPr>
              <a:spLocks/>
            </p:cNvSpPr>
            <p:nvPr/>
          </p:nvSpPr>
          <p:spPr bwMode="auto">
            <a:xfrm>
              <a:off x="3303588" y="2982913"/>
              <a:ext cx="214313" cy="185738"/>
            </a:xfrm>
            <a:custGeom>
              <a:avLst/>
              <a:gdLst/>
              <a:ahLst/>
              <a:cxnLst>
                <a:cxn ang="0">
                  <a:pos x="11" y="0"/>
                </a:cxn>
                <a:cxn ang="0">
                  <a:pos x="29" y="5"/>
                </a:cxn>
                <a:cxn ang="0">
                  <a:pos x="37" y="32"/>
                </a:cxn>
                <a:cxn ang="0">
                  <a:pos x="0" y="32"/>
                </a:cxn>
                <a:cxn ang="0">
                  <a:pos x="0" y="1"/>
                </a:cxn>
                <a:cxn ang="0">
                  <a:pos x="11" y="0"/>
                </a:cxn>
              </a:cxnLst>
              <a:rect l="0" t="0" r="r" b="b"/>
              <a:pathLst>
                <a:path w="37" h="32">
                  <a:moveTo>
                    <a:pt x="11" y="0"/>
                  </a:moveTo>
                  <a:cubicBezTo>
                    <a:pt x="11" y="0"/>
                    <a:pt x="27" y="2"/>
                    <a:pt x="29" y="5"/>
                  </a:cubicBezTo>
                  <a:cubicBezTo>
                    <a:pt x="31" y="7"/>
                    <a:pt x="36" y="28"/>
                    <a:pt x="37" y="32"/>
                  </a:cubicBezTo>
                  <a:cubicBezTo>
                    <a:pt x="0" y="32"/>
                    <a:pt x="0" y="32"/>
                    <a:pt x="0" y="32"/>
                  </a:cubicBezTo>
                  <a:cubicBezTo>
                    <a:pt x="0" y="1"/>
                    <a:pt x="0" y="1"/>
                    <a:pt x="0" y="1"/>
                  </a:cubicBezTo>
                  <a:lnTo>
                    <a:pt x="11" y="0"/>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99"/>
            <p:cNvSpPr>
              <a:spLocks/>
            </p:cNvSpPr>
            <p:nvPr/>
          </p:nvSpPr>
          <p:spPr bwMode="auto">
            <a:xfrm>
              <a:off x="3303588" y="2613025"/>
              <a:ext cx="120650" cy="323850"/>
            </a:xfrm>
            <a:custGeom>
              <a:avLst/>
              <a:gdLst/>
              <a:ahLst/>
              <a:cxnLst>
                <a:cxn ang="0">
                  <a:pos x="0" y="0"/>
                </a:cxn>
                <a:cxn ang="0">
                  <a:pos x="21" y="26"/>
                </a:cxn>
                <a:cxn ang="0">
                  <a:pos x="15" y="49"/>
                </a:cxn>
                <a:cxn ang="0">
                  <a:pos x="0" y="56"/>
                </a:cxn>
                <a:cxn ang="0">
                  <a:pos x="0" y="0"/>
                </a:cxn>
              </a:cxnLst>
              <a:rect l="0" t="0" r="r" b="b"/>
              <a:pathLst>
                <a:path w="21" h="56">
                  <a:moveTo>
                    <a:pt x="0" y="0"/>
                  </a:moveTo>
                  <a:cubicBezTo>
                    <a:pt x="8" y="0"/>
                    <a:pt x="21" y="4"/>
                    <a:pt x="21" y="26"/>
                  </a:cubicBezTo>
                  <a:cubicBezTo>
                    <a:pt x="21" y="39"/>
                    <a:pt x="17" y="47"/>
                    <a:pt x="15" y="49"/>
                  </a:cubicBezTo>
                  <a:cubicBezTo>
                    <a:pt x="14" y="52"/>
                    <a:pt x="4" y="56"/>
                    <a:pt x="0" y="56"/>
                  </a:cubicBezTo>
                  <a:lnTo>
                    <a:pt x="0" y="0"/>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100"/>
            <p:cNvSpPr>
              <a:spLocks/>
            </p:cNvSpPr>
            <p:nvPr/>
          </p:nvSpPr>
          <p:spPr bwMode="auto">
            <a:xfrm>
              <a:off x="3395663" y="2751138"/>
              <a:ext cx="57150" cy="76200"/>
            </a:xfrm>
            <a:custGeom>
              <a:avLst/>
              <a:gdLst/>
              <a:ahLst/>
              <a:cxnLst>
                <a:cxn ang="0">
                  <a:pos x="9" y="7"/>
                </a:cxn>
                <a:cxn ang="0">
                  <a:pos x="6" y="0"/>
                </a:cxn>
                <a:cxn ang="0">
                  <a:pos x="1" y="6"/>
                </a:cxn>
                <a:cxn ang="0">
                  <a:pos x="4" y="13"/>
                </a:cxn>
                <a:cxn ang="0">
                  <a:pos x="9" y="7"/>
                </a:cxn>
              </a:cxnLst>
              <a:rect l="0" t="0" r="r" b="b"/>
              <a:pathLst>
                <a:path w="10" h="13">
                  <a:moveTo>
                    <a:pt x="9" y="7"/>
                  </a:moveTo>
                  <a:cubicBezTo>
                    <a:pt x="10" y="4"/>
                    <a:pt x="8" y="1"/>
                    <a:pt x="6" y="0"/>
                  </a:cubicBezTo>
                  <a:cubicBezTo>
                    <a:pt x="3" y="0"/>
                    <a:pt x="1" y="3"/>
                    <a:pt x="1" y="6"/>
                  </a:cubicBezTo>
                  <a:cubicBezTo>
                    <a:pt x="0" y="10"/>
                    <a:pt x="2" y="13"/>
                    <a:pt x="4" y="13"/>
                  </a:cubicBezTo>
                  <a:cubicBezTo>
                    <a:pt x="7" y="13"/>
                    <a:pt x="9" y="11"/>
                    <a:pt x="9" y="7"/>
                  </a:cubicBezTo>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101"/>
            <p:cNvSpPr>
              <a:spLocks/>
            </p:cNvSpPr>
            <p:nvPr/>
          </p:nvSpPr>
          <p:spPr bwMode="auto">
            <a:xfrm>
              <a:off x="3181351" y="2613025"/>
              <a:ext cx="122238" cy="323850"/>
            </a:xfrm>
            <a:custGeom>
              <a:avLst/>
              <a:gdLst/>
              <a:ahLst/>
              <a:cxnLst>
                <a:cxn ang="0">
                  <a:pos x="21" y="0"/>
                </a:cxn>
                <a:cxn ang="0">
                  <a:pos x="0" y="26"/>
                </a:cxn>
                <a:cxn ang="0">
                  <a:pos x="6" y="49"/>
                </a:cxn>
                <a:cxn ang="0">
                  <a:pos x="21" y="56"/>
                </a:cxn>
                <a:cxn ang="0">
                  <a:pos x="21" y="0"/>
                </a:cxn>
              </a:cxnLst>
              <a:rect l="0" t="0" r="r" b="b"/>
              <a:pathLst>
                <a:path w="21" h="56">
                  <a:moveTo>
                    <a:pt x="21" y="0"/>
                  </a:moveTo>
                  <a:cubicBezTo>
                    <a:pt x="13" y="0"/>
                    <a:pt x="0" y="4"/>
                    <a:pt x="0" y="26"/>
                  </a:cubicBezTo>
                  <a:cubicBezTo>
                    <a:pt x="0" y="39"/>
                    <a:pt x="4" y="47"/>
                    <a:pt x="6" y="49"/>
                  </a:cubicBezTo>
                  <a:cubicBezTo>
                    <a:pt x="7" y="52"/>
                    <a:pt x="17" y="56"/>
                    <a:pt x="21" y="56"/>
                  </a:cubicBezTo>
                  <a:lnTo>
                    <a:pt x="21" y="0"/>
                  </a:lnTo>
                  <a:close/>
                </a:path>
              </a:pathLst>
            </a:custGeom>
            <a:solidFill>
              <a:srgbClr val="8FBDE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102"/>
            <p:cNvSpPr>
              <a:spLocks/>
            </p:cNvSpPr>
            <p:nvPr/>
          </p:nvSpPr>
          <p:spPr bwMode="auto">
            <a:xfrm>
              <a:off x="3152776" y="2751138"/>
              <a:ext cx="57150" cy="76200"/>
            </a:xfrm>
            <a:custGeom>
              <a:avLst/>
              <a:gdLst/>
              <a:ahLst/>
              <a:cxnLst>
                <a:cxn ang="0">
                  <a:pos x="1" y="7"/>
                </a:cxn>
                <a:cxn ang="0">
                  <a:pos x="4" y="0"/>
                </a:cxn>
                <a:cxn ang="0">
                  <a:pos x="9" y="6"/>
                </a:cxn>
                <a:cxn ang="0">
                  <a:pos x="6" y="13"/>
                </a:cxn>
                <a:cxn ang="0">
                  <a:pos x="1" y="7"/>
                </a:cxn>
              </a:cxnLst>
              <a:rect l="0" t="0" r="r" b="b"/>
              <a:pathLst>
                <a:path w="10" h="13">
                  <a:moveTo>
                    <a:pt x="1" y="7"/>
                  </a:moveTo>
                  <a:cubicBezTo>
                    <a:pt x="0" y="4"/>
                    <a:pt x="2" y="1"/>
                    <a:pt x="4" y="0"/>
                  </a:cubicBezTo>
                  <a:cubicBezTo>
                    <a:pt x="7" y="0"/>
                    <a:pt x="9" y="3"/>
                    <a:pt x="9" y="6"/>
                  </a:cubicBezTo>
                  <a:cubicBezTo>
                    <a:pt x="10" y="10"/>
                    <a:pt x="8" y="13"/>
                    <a:pt x="6" y="13"/>
                  </a:cubicBezTo>
                  <a:cubicBezTo>
                    <a:pt x="3" y="13"/>
                    <a:pt x="1" y="11"/>
                    <a:pt x="1" y="7"/>
                  </a:cubicBezTo>
                </a:path>
              </a:pathLst>
            </a:custGeom>
            <a:solidFill>
              <a:srgbClr val="8FBDE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7" name="Freeform 103"/>
            <p:cNvSpPr>
              <a:spLocks/>
            </p:cNvSpPr>
            <p:nvPr/>
          </p:nvSpPr>
          <p:spPr bwMode="auto">
            <a:xfrm>
              <a:off x="3094038" y="2982913"/>
              <a:ext cx="209550" cy="185738"/>
            </a:xfrm>
            <a:custGeom>
              <a:avLst/>
              <a:gdLst/>
              <a:ahLst/>
              <a:cxnLst>
                <a:cxn ang="0">
                  <a:pos x="26" y="0"/>
                </a:cxn>
                <a:cxn ang="0">
                  <a:pos x="7" y="5"/>
                </a:cxn>
                <a:cxn ang="0">
                  <a:pos x="0" y="32"/>
                </a:cxn>
                <a:cxn ang="0">
                  <a:pos x="36" y="32"/>
                </a:cxn>
                <a:cxn ang="0">
                  <a:pos x="36" y="1"/>
                </a:cxn>
                <a:cxn ang="0">
                  <a:pos x="26" y="0"/>
                </a:cxn>
              </a:cxnLst>
              <a:rect l="0" t="0" r="r" b="b"/>
              <a:pathLst>
                <a:path w="36" h="32">
                  <a:moveTo>
                    <a:pt x="26" y="0"/>
                  </a:moveTo>
                  <a:cubicBezTo>
                    <a:pt x="26" y="0"/>
                    <a:pt x="9" y="2"/>
                    <a:pt x="7" y="5"/>
                  </a:cubicBezTo>
                  <a:cubicBezTo>
                    <a:pt x="5" y="7"/>
                    <a:pt x="1" y="28"/>
                    <a:pt x="0" y="32"/>
                  </a:cubicBezTo>
                  <a:cubicBezTo>
                    <a:pt x="36" y="32"/>
                    <a:pt x="36" y="32"/>
                    <a:pt x="36" y="32"/>
                  </a:cubicBezTo>
                  <a:cubicBezTo>
                    <a:pt x="36" y="1"/>
                    <a:pt x="36" y="1"/>
                    <a:pt x="36" y="1"/>
                  </a:cubicBezTo>
                  <a:lnTo>
                    <a:pt x="26" y="0"/>
                  </a:lnTo>
                  <a:close/>
                </a:path>
              </a:pathLst>
            </a:custGeom>
            <a:solidFill>
              <a:srgbClr val="8FBDE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04"/>
            <p:cNvSpPr>
              <a:spLocks/>
            </p:cNvSpPr>
            <p:nvPr/>
          </p:nvSpPr>
          <p:spPr bwMode="auto">
            <a:xfrm>
              <a:off x="3238501" y="2967038"/>
              <a:ext cx="65088" cy="68263"/>
            </a:xfrm>
            <a:custGeom>
              <a:avLst/>
              <a:gdLst/>
              <a:ahLst/>
              <a:cxnLst>
                <a:cxn ang="0">
                  <a:pos x="41" y="14"/>
                </a:cxn>
                <a:cxn ang="0">
                  <a:pos x="8" y="0"/>
                </a:cxn>
                <a:cxn ang="0">
                  <a:pos x="0" y="7"/>
                </a:cxn>
                <a:cxn ang="0">
                  <a:pos x="19" y="43"/>
                </a:cxn>
                <a:cxn ang="0">
                  <a:pos x="41" y="14"/>
                </a:cxn>
              </a:cxnLst>
              <a:rect l="0" t="0" r="r" b="b"/>
              <a:pathLst>
                <a:path w="41" h="43">
                  <a:moveTo>
                    <a:pt x="41" y="14"/>
                  </a:moveTo>
                  <a:lnTo>
                    <a:pt x="8" y="0"/>
                  </a:lnTo>
                  <a:lnTo>
                    <a:pt x="0" y="7"/>
                  </a:lnTo>
                  <a:lnTo>
                    <a:pt x="19" y="43"/>
                  </a:lnTo>
                  <a:lnTo>
                    <a:pt x="41" y="14"/>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05"/>
            <p:cNvSpPr>
              <a:spLocks/>
            </p:cNvSpPr>
            <p:nvPr/>
          </p:nvSpPr>
          <p:spPr bwMode="auto">
            <a:xfrm>
              <a:off x="3303588" y="2967038"/>
              <a:ext cx="63500" cy="68263"/>
            </a:xfrm>
            <a:custGeom>
              <a:avLst/>
              <a:gdLst/>
              <a:ahLst/>
              <a:cxnLst>
                <a:cxn ang="0">
                  <a:pos x="0" y="14"/>
                </a:cxn>
                <a:cxn ang="0">
                  <a:pos x="32" y="0"/>
                </a:cxn>
                <a:cxn ang="0">
                  <a:pos x="40" y="7"/>
                </a:cxn>
                <a:cxn ang="0">
                  <a:pos x="25" y="43"/>
                </a:cxn>
                <a:cxn ang="0">
                  <a:pos x="0" y="14"/>
                </a:cxn>
              </a:cxnLst>
              <a:rect l="0" t="0" r="r" b="b"/>
              <a:pathLst>
                <a:path w="40" h="43">
                  <a:moveTo>
                    <a:pt x="0" y="14"/>
                  </a:moveTo>
                  <a:lnTo>
                    <a:pt x="32" y="0"/>
                  </a:lnTo>
                  <a:lnTo>
                    <a:pt x="40" y="7"/>
                  </a:lnTo>
                  <a:lnTo>
                    <a:pt x="25" y="43"/>
                  </a:lnTo>
                  <a:lnTo>
                    <a:pt x="0" y="14"/>
                  </a:lnTo>
                  <a:close/>
                </a:path>
              </a:pathLst>
            </a:custGeom>
            <a:solidFill>
              <a:srgbClr val="8FBDE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06"/>
            <p:cNvSpPr>
              <a:spLocks/>
            </p:cNvSpPr>
            <p:nvPr/>
          </p:nvSpPr>
          <p:spPr bwMode="auto">
            <a:xfrm>
              <a:off x="3135313" y="2571750"/>
              <a:ext cx="334963" cy="227013"/>
            </a:xfrm>
            <a:custGeom>
              <a:avLst/>
              <a:gdLst/>
              <a:ahLst/>
              <a:cxnLst>
                <a:cxn ang="0">
                  <a:pos x="51" y="32"/>
                </a:cxn>
                <a:cxn ang="0">
                  <a:pos x="29" y="0"/>
                </a:cxn>
                <a:cxn ang="0">
                  <a:pos x="7" y="31"/>
                </a:cxn>
                <a:cxn ang="0">
                  <a:pos x="11" y="39"/>
                </a:cxn>
                <a:cxn ang="0">
                  <a:pos x="12" y="39"/>
                </a:cxn>
                <a:cxn ang="0">
                  <a:pos x="14" y="26"/>
                </a:cxn>
                <a:cxn ang="0">
                  <a:pos x="41" y="18"/>
                </a:cxn>
                <a:cxn ang="0">
                  <a:pos x="45" y="28"/>
                </a:cxn>
                <a:cxn ang="0">
                  <a:pos x="44" y="29"/>
                </a:cxn>
                <a:cxn ang="0">
                  <a:pos x="46" y="39"/>
                </a:cxn>
                <a:cxn ang="0">
                  <a:pos x="47" y="39"/>
                </a:cxn>
                <a:cxn ang="0">
                  <a:pos x="51" y="32"/>
                </a:cxn>
              </a:cxnLst>
              <a:rect l="0" t="0" r="r" b="b"/>
              <a:pathLst>
                <a:path w="58" h="39">
                  <a:moveTo>
                    <a:pt x="51" y="32"/>
                  </a:moveTo>
                  <a:cubicBezTo>
                    <a:pt x="51" y="32"/>
                    <a:pt x="58" y="0"/>
                    <a:pt x="29" y="0"/>
                  </a:cubicBezTo>
                  <a:cubicBezTo>
                    <a:pt x="0" y="0"/>
                    <a:pt x="7" y="31"/>
                    <a:pt x="7" y="31"/>
                  </a:cubicBezTo>
                  <a:cubicBezTo>
                    <a:pt x="7" y="31"/>
                    <a:pt x="11" y="29"/>
                    <a:pt x="11" y="39"/>
                  </a:cubicBezTo>
                  <a:cubicBezTo>
                    <a:pt x="12" y="39"/>
                    <a:pt x="12" y="39"/>
                    <a:pt x="12" y="39"/>
                  </a:cubicBezTo>
                  <a:cubicBezTo>
                    <a:pt x="12" y="39"/>
                    <a:pt x="13" y="32"/>
                    <a:pt x="14" y="26"/>
                  </a:cubicBezTo>
                  <a:cubicBezTo>
                    <a:pt x="24" y="26"/>
                    <a:pt x="33" y="25"/>
                    <a:pt x="41" y="18"/>
                  </a:cubicBezTo>
                  <a:cubicBezTo>
                    <a:pt x="45" y="18"/>
                    <a:pt x="45" y="24"/>
                    <a:pt x="45" y="28"/>
                  </a:cubicBezTo>
                  <a:cubicBezTo>
                    <a:pt x="44" y="29"/>
                    <a:pt x="44" y="29"/>
                    <a:pt x="44" y="29"/>
                  </a:cubicBezTo>
                  <a:cubicBezTo>
                    <a:pt x="44" y="29"/>
                    <a:pt x="45" y="32"/>
                    <a:pt x="46" y="39"/>
                  </a:cubicBezTo>
                  <a:cubicBezTo>
                    <a:pt x="47" y="39"/>
                    <a:pt x="47" y="39"/>
                    <a:pt x="47" y="39"/>
                  </a:cubicBezTo>
                  <a:cubicBezTo>
                    <a:pt x="47" y="39"/>
                    <a:pt x="47" y="28"/>
                    <a:pt x="51" y="32"/>
                  </a:cubicBezTo>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07"/>
            <p:cNvSpPr>
              <a:spLocks/>
            </p:cNvSpPr>
            <p:nvPr/>
          </p:nvSpPr>
          <p:spPr bwMode="auto">
            <a:xfrm>
              <a:off x="3262313" y="2873375"/>
              <a:ext cx="80963" cy="17463"/>
            </a:xfrm>
            <a:custGeom>
              <a:avLst/>
              <a:gdLst/>
              <a:ahLst/>
              <a:cxnLst>
                <a:cxn ang="0">
                  <a:pos x="7" y="3"/>
                </a:cxn>
                <a:cxn ang="0">
                  <a:pos x="14" y="0"/>
                </a:cxn>
                <a:cxn ang="0">
                  <a:pos x="0" y="0"/>
                </a:cxn>
                <a:cxn ang="0">
                  <a:pos x="7" y="3"/>
                </a:cxn>
              </a:cxnLst>
              <a:rect l="0" t="0" r="r" b="b"/>
              <a:pathLst>
                <a:path w="14" h="3">
                  <a:moveTo>
                    <a:pt x="7" y="3"/>
                  </a:moveTo>
                  <a:cubicBezTo>
                    <a:pt x="11" y="3"/>
                    <a:pt x="14" y="2"/>
                    <a:pt x="14" y="0"/>
                  </a:cubicBezTo>
                  <a:cubicBezTo>
                    <a:pt x="0" y="0"/>
                    <a:pt x="0" y="0"/>
                    <a:pt x="0" y="0"/>
                  </a:cubicBezTo>
                  <a:cubicBezTo>
                    <a:pt x="0" y="2"/>
                    <a:pt x="3" y="3"/>
                    <a:pt x="7" y="3"/>
                  </a:cubicBezTo>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3" name="Group 340"/>
          <p:cNvGrpSpPr/>
          <p:nvPr/>
        </p:nvGrpSpPr>
        <p:grpSpPr>
          <a:xfrm>
            <a:off x="5668753" y="5823743"/>
            <a:ext cx="990599" cy="968375"/>
            <a:chOff x="4860926" y="2420938"/>
            <a:chExt cx="973138" cy="968375"/>
          </a:xfrm>
        </p:grpSpPr>
        <p:sp>
          <p:nvSpPr>
            <p:cNvPr id="34" name="Oval 26"/>
            <p:cNvSpPr>
              <a:spLocks noChangeArrowheads="1"/>
            </p:cNvSpPr>
            <p:nvPr/>
          </p:nvSpPr>
          <p:spPr bwMode="auto">
            <a:xfrm>
              <a:off x="4860926" y="2420938"/>
              <a:ext cx="973138" cy="968375"/>
            </a:xfrm>
            <a:prstGeom prst="ellipse">
              <a:avLst/>
            </a:prstGeom>
            <a:noFill/>
            <a:ln w="15" cap="flat">
              <a:solidFill>
                <a:srgbClr val="D6E4F3"/>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Rectangle 64"/>
            <p:cNvSpPr>
              <a:spLocks noChangeArrowheads="1"/>
            </p:cNvSpPr>
            <p:nvPr/>
          </p:nvSpPr>
          <p:spPr bwMode="auto">
            <a:xfrm>
              <a:off x="5302251" y="2919413"/>
              <a:ext cx="98425" cy="104775"/>
            </a:xfrm>
            <a:prstGeom prst="rect">
              <a:avLst/>
            </a:prstGeom>
            <a:solidFill>
              <a:srgbClr val="EDB2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65"/>
            <p:cNvSpPr>
              <a:spLocks/>
            </p:cNvSpPr>
            <p:nvPr/>
          </p:nvSpPr>
          <p:spPr bwMode="auto">
            <a:xfrm>
              <a:off x="5348288" y="2982913"/>
              <a:ext cx="214313" cy="185738"/>
            </a:xfrm>
            <a:custGeom>
              <a:avLst/>
              <a:gdLst/>
              <a:ahLst/>
              <a:cxnLst>
                <a:cxn ang="0">
                  <a:pos x="11" y="0"/>
                </a:cxn>
                <a:cxn ang="0">
                  <a:pos x="29" y="5"/>
                </a:cxn>
                <a:cxn ang="0">
                  <a:pos x="37" y="32"/>
                </a:cxn>
                <a:cxn ang="0">
                  <a:pos x="0" y="32"/>
                </a:cxn>
                <a:cxn ang="0">
                  <a:pos x="0" y="1"/>
                </a:cxn>
                <a:cxn ang="0">
                  <a:pos x="11" y="0"/>
                </a:cxn>
              </a:cxnLst>
              <a:rect l="0" t="0" r="r" b="b"/>
              <a:pathLst>
                <a:path w="37" h="32">
                  <a:moveTo>
                    <a:pt x="11" y="0"/>
                  </a:moveTo>
                  <a:cubicBezTo>
                    <a:pt x="11" y="0"/>
                    <a:pt x="27" y="2"/>
                    <a:pt x="29" y="5"/>
                  </a:cubicBezTo>
                  <a:cubicBezTo>
                    <a:pt x="31" y="7"/>
                    <a:pt x="36" y="28"/>
                    <a:pt x="37" y="32"/>
                  </a:cubicBezTo>
                  <a:cubicBezTo>
                    <a:pt x="0" y="32"/>
                    <a:pt x="0" y="32"/>
                    <a:pt x="0" y="32"/>
                  </a:cubicBezTo>
                  <a:cubicBezTo>
                    <a:pt x="0" y="1"/>
                    <a:pt x="0" y="1"/>
                    <a:pt x="0" y="1"/>
                  </a:cubicBezTo>
                  <a:lnTo>
                    <a:pt x="11" y="0"/>
                  </a:lnTo>
                  <a:close/>
                </a:path>
              </a:pathLst>
            </a:custGeom>
            <a:solidFill>
              <a:srgbClr val="2DBDB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6"/>
            <p:cNvSpPr>
              <a:spLocks/>
            </p:cNvSpPr>
            <p:nvPr/>
          </p:nvSpPr>
          <p:spPr bwMode="auto">
            <a:xfrm>
              <a:off x="5348288" y="2613025"/>
              <a:ext cx="120650" cy="323850"/>
            </a:xfrm>
            <a:custGeom>
              <a:avLst/>
              <a:gdLst/>
              <a:ahLst/>
              <a:cxnLst>
                <a:cxn ang="0">
                  <a:pos x="0" y="0"/>
                </a:cxn>
                <a:cxn ang="0">
                  <a:pos x="21" y="26"/>
                </a:cxn>
                <a:cxn ang="0">
                  <a:pos x="15" y="49"/>
                </a:cxn>
                <a:cxn ang="0">
                  <a:pos x="0" y="56"/>
                </a:cxn>
                <a:cxn ang="0">
                  <a:pos x="0" y="0"/>
                </a:cxn>
              </a:cxnLst>
              <a:rect l="0" t="0" r="r" b="b"/>
              <a:pathLst>
                <a:path w="21" h="56">
                  <a:moveTo>
                    <a:pt x="0" y="0"/>
                  </a:moveTo>
                  <a:cubicBezTo>
                    <a:pt x="8" y="0"/>
                    <a:pt x="21" y="4"/>
                    <a:pt x="21" y="26"/>
                  </a:cubicBezTo>
                  <a:cubicBezTo>
                    <a:pt x="21" y="39"/>
                    <a:pt x="17" y="47"/>
                    <a:pt x="15" y="49"/>
                  </a:cubicBezTo>
                  <a:cubicBezTo>
                    <a:pt x="14" y="52"/>
                    <a:pt x="4" y="56"/>
                    <a:pt x="0" y="56"/>
                  </a:cubicBezTo>
                  <a:lnTo>
                    <a:pt x="0" y="0"/>
                  </a:lnTo>
                  <a:close/>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67"/>
            <p:cNvSpPr>
              <a:spLocks/>
            </p:cNvSpPr>
            <p:nvPr/>
          </p:nvSpPr>
          <p:spPr bwMode="auto">
            <a:xfrm>
              <a:off x="5440363" y="2751138"/>
              <a:ext cx="58738" cy="76200"/>
            </a:xfrm>
            <a:custGeom>
              <a:avLst/>
              <a:gdLst/>
              <a:ahLst/>
              <a:cxnLst>
                <a:cxn ang="0">
                  <a:pos x="9" y="7"/>
                </a:cxn>
                <a:cxn ang="0">
                  <a:pos x="6" y="0"/>
                </a:cxn>
                <a:cxn ang="0">
                  <a:pos x="1" y="6"/>
                </a:cxn>
                <a:cxn ang="0">
                  <a:pos x="4" y="13"/>
                </a:cxn>
                <a:cxn ang="0">
                  <a:pos x="9" y="7"/>
                </a:cxn>
              </a:cxnLst>
              <a:rect l="0" t="0" r="r" b="b"/>
              <a:pathLst>
                <a:path w="10" h="13">
                  <a:moveTo>
                    <a:pt x="9" y="7"/>
                  </a:moveTo>
                  <a:cubicBezTo>
                    <a:pt x="10" y="4"/>
                    <a:pt x="8" y="1"/>
                    <a:pt x="6" y="0"/>
                  </a:cubicBezTo>
                  <a:cubicBezTo>
                    <a:pt x="3" y="0"/>
                    <a:pt x="1" y="3"/>
                    <a:pt x="1" y="6"/>
                  </a:cubicBezTo>
                  <a:cubicBezTo>
                    <a:pt x="0" y="10"/>
                    <a:pt x="2" y="13"/>
                    <a:pt x="4" y="13"/>
                  </a:cubicBezTo>
                  <a:cubicBezTo>
                    <a:pt x="7" y="13"/>
                    <a:pt x="9" y="11"/>
                    <a:pt x="9" y="7"/>
                  </a:cubicBezTo>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68"/>
            <p:cNvSpPr>
              <a:spLocks/>
            </p:cNvSpPr>
            <p:nvPr/>
          </p:nvSpPr>
          <p:spPr bwMode="auto">
            <a:xfrm>
              <a:off x="5226051" y="2613025"/>
              <a:ext cx="122238" cy="323850"/>
            </a:xfrm>
            <a:custGeom>
              <a:avLst/>
              <a:gdLst/>
              <a:ahLst/>
              <a:cxnLst>
                <a:cxn ang="0">
                  <a:pos x="21" y="0"/>
                </a:cxn>
                <a:cxn ang="0">
                  <a:pos x="0" y="26"/>
                </a:cxn>
                <a:cxn ang="0">
                  <a:pos x="6" y="49"/>
                </a:cxn>
                <a:cxn ang="0">
                  <a:pos x="21" y="56"/>
                </a:cxn>
                <a:cxn ang="0">
                  <a:pos x="21" y="0"/>
                </a:cxn>
              </a:cxnLst>
              <a:rect l="0" t="0" r="r" b="b"/>
              <a:pathLst>
                <a:path w="21" h="56">
                  <a:moveTo>
                    <a:pt x="21" y="0"/>
                  </a:moveTo>
                  <a:cubicBezTo>
                    <a:pt x="13" y="0"/>
                    <a:pt x="0" y="4"/>
                    <a:pt x="0" y="26"/>
                  </a:cubicBezTo>
                  <a:cubicBezTo>
                    <a:pt x="0" y="39"/>
                    <a:pt x="4" y="47"/>
                    <a:pt x="6" y="49"/>
                  </a:cubicBezTo>
                  <a:cubicBezTo>
                    <a:pt x="7" y="52"/>
                    <a:pt x="17" y="56"/>
                    <a:pt x="21" y="56"/>
                  </a:cubicBezTo>
                  <a:lnTo>
                    <a:pt x="21" y="0"/>
                  </a:lnTo>
                  <a:close/>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9"/>
            <p:cNvSpPr>
              <a:spLocks/>
            </p:cNvSpPr>
            <p:nvPr/>
          </p:nvSpPr>
          <p:spPr bwMode="auto">
            <a:xfrm>
              <a:off x="5197476" y="2751138"/>
              <a:ext cx="57150" cy="76200"/>
            </a:xfrm>
            <a:custGeom>
              <a:avLst/>
              <a:gdLst/>
              <a:ahLst/>
              <a:cxnLst>
                <a:cxn ang="0">
                  <a:pos x="1" y="7"/>
                </a:cxn>
                <a:cxn ang="0">
                  <a:pos x="4" y="0"/>
                </a:cxn>
                <a:cxn ang="0">
                  <a:pos x="9" y="6"/>
                </a:cxn>
                <a:cxn ang="0">
                  <a:pos x="6" y="13"/>
                </a:cxn>
                <a:cxn ang="0">
                  <a:pos x="1" y="7"/>
                </a:cxn>
              </a:cxnLst>
              <a:rect l="0" t="0" r="r" b="b"/>
              <a:pathLst>
                <a:path w="10" h="13">
                  <a:moveTo>
                    <a:pt x="1" y="7"/>
                  </a:moveTo>
                  <a:cubicBezTo>
                    <a:pt x="0" y="4"/>
                    <a:pt x="2" y="1"/>
                    <a:pt x="4" y="0"/>
                  </a:cubicBezTo>
                  <a:cubicBezTo>
                    <a:pt x="7" y="0"/>
                    <a:pt x="9" y="3"/>
                    <a:pt x="9" y="6"/>
                  </a:cubicBezTo>
                  <a:cubicBezTo>
                    <a:pt x="10" y="10"/>
                    <a:pt x="8" y="13"/>
                    <a:pt x="6" y="13"/>
                  </a:cubicBezTo>
                  <a:cubicBezTo>
                    <a:pt x="3" y="13"/>
                    <a:pt x="1" y="11"/>
                    <a:pt x="1" y="7"/>
                  </a:cubicBezTo>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70"/>
            <p:cNvSpPr>
              <a:spLocks/>
            </p:cNvSpPr>
            <p:nvPr/>
          </p:nvSpPr>
          <p:spPr bwMode="auto">
            <a:xfrm>
              <a:off x="5138738" y="2982913"/>
              <a:ext cx="209550" cy="185738"/>
            </a:xfrm>
            <a:custGeom>
              <a:avLst/>
              <a:gdLst/>
              <a:ahLst/>
              <a:cxnLst>
                <a:cxn ang="0">
                  <a:pos x="25" y="0"/>
                </a:cxn>
                <a:cxn ang="0">
                  <a:pos x="7" y="5"/>
                </a:cxn>
                <a:cxn ang="0">
                  <a:pos x="0" y="32"/>
                </a:cxn>
                <a:cxn ang="0">
                  <a:pos x="36" y="32"/>
                </a:cxn>
                <a:cxn ang="0">
                  <a:pos x="36" y="1"/>
                </a:cxn>
                <a:cxn ang="0">
                  <a:pos x="25" y="0"/>
                </a:cxn>
              </a:cxnLst>
              <a:rect l="0" t="0" r="r" b="b"/>
              <a:pathLst>
                <a:path w="36" h="32">
                  <a:moveTo>
                    <a:pt x="25" y="0"/>
                  </a:moveTo>
                  <a:cubicBezTo>
                    <a:pt x="25" y="0"/>
                    <a:pt x="9" y="2"/>
                    <a:pt x="7" y="5"/>
                  </a:cubicBezTo>
                  <a:cubicBezTo>
                    <a:pt x="5" y="7"/>
                    <a:pt x="1" y="28"/>
                    <a:pt x="0" y="32"/>
                  </a:cubicBezTo>
                  <a:cubicBezTo>
                    <a:pt x="36" y="32"/>
                    <a:pt x="36" y="32"/>
                    <a:pt x="36" y="32"/>
                  </a:cubicBezTo>
                  <a:cubicBezTo>
                    <a:pt x="36" y="1"/>
                    <a:pt x="36" y="1"/>
                    <a:pt x="36" y="1"/>
                  </a:cubicBezTo>
                  <a:lnTo>
                    <a:pt x="25" y="0"/>
                  </a:lnTo>
                  <a:close/>
                </a:path>
              </a:pathLst>
            </a:custGeom>
            <a:solidFill>
              <a:srgbClr val="00AF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71"/>
            <p:cNvSpPr>
              <a:spLocks/>
            </p:cNvSpPr>
            <p:nvPr/>
          </p:nvSpPr>
          <p:spPr bwMode="auto">
            <a:xfrm>
              <a:off x="5284788" y="2967038"/>
              <a:ext cx="63500" cy="68263"/>
            </a:xfrm>
            <a:custGeom>
              <a:avLst/>
              <a:gdLst/>
              <a:ahLst/>
              <a:cxnLst>
                <a:cxn ang="0">
                  <a:pos x="40" y="14"/>
                </a:cxn>
                <a:cxn ang="0">
                  <a:pos x="7" y="0"/>
                </a:cxn>
                <a:cxn ang="0">
                  <a:pos x="0" y="7"/>
                </a:cxn>
                <a:cxn ang="0">
                  <a:pos x="18" y="43"/>
                </a:cxn>
                <a:cxn ang="0">
                  <a:pos x="40" y="14"/>
                </a:cxn>
              </a:cxnLst>
              <a:rect l="0" t="0" r="r" b="b"/>
              <a:pathLst>
                <a:path w="40" h="43">
                  <a:moveTo>
                    <a:pt x="40" y="14"/>
                  </a:moveTo>
                  <a:lnTo>
                    <a:pt x="7" y="0"/>
                  </a:lnTo>
                  <a:lnTo>
                    <a:pt x="0" y="7"/>
                  </a:lnTo>
                  <a:lnTo>
                    <a:pt x="18" y="43"/>
                  </a:lnTo>
                  <a:lnTo>
                    <a:pt x="40" y="14"/>
                  </a:lnTo>
                  <a:close/>
                </a:path>
              </a:pathLst>
            </a:custGeom>
            <a:solidFill>
              <a:srgbClr val="2DBDB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2"/>
            <p:cNvSpPr>
              <a:spLocks/>
            </p:cNvSpPr>
            <p:nvPr/>
          </p:nvSpPr>
          <p:spPr bwMode="auto">
            <a:xfrm>
              <a:off x="5348288" y="2967038"/>
              <a:ext cx="63500" cy="68263"/>
            </a:xfrm>
            <a:custGeom>
              <a:avLst/>
              <a:gdLst/>
              <a:ahLst/>
              <a:cxnLst>
                <a:cxn ang="0">
                  <a:pos x="0" y="14"/>
                </a:cxn>
                <a:cxn ang="0">
                  <a:pos x="33" y="0"/>
                </a:cxn>
                <a:cxn ang="0">
                  <a:pos x="40" y="7"/>
                </a:cxn>
                <a:cxn ang="0">
                  <a:pos x="25" y="43"/>
                </a:cxn>
                <a:cxn ang="0">
                  <a:pos x="0" y="14"/>
                </a:cxn>
              </a:cxnLst>
              <a:rect l="0" t="0" r="r" b="b"/>
              <a:pathLst>
                <a:path w="40" h="43">
                  <a:moveTo>
                    <a:pt x="0" y="14"/>
                  </a:moveTo>
                  <a:lnTo>
                    <a:pt x="33" y="0"/>
                  </a:lnTo>
                  <a:lnTo>
                    <a:pt x="40" y="7"/>
                  </a:lnTo>
                  <a:lnTo>
                    <a:pt x="25" y="43"/>
                  </a:lnTo>
                  <a:lnTo>
                    <a:pt x="0" y="14"/>
                  </a:lnTo>
                  <a:close/>
                </a:path>
              </a:pathLst>
            </a:custGeom>
            <a:solidFill>
              <a:srgbClr val="00AF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73"/>
            <p:cNvSpPr>
              <a:spLocks/>
            </p:cNvSpPr>
            <p:nvPr/>
          </p:nvSpPr>
          <p:spPr bwMode="auto">
            <a:xfrm>
              <a:off x="5180013" y="2571750"/>
              <a:ext cx="336550" cy="227013"/>
            </a:xfrm>
            <a:custGeom>
              <a:avLst/>
              <a:gdLst/>
              <a:ahLst/>
              <a:cxnLst>
                <a:cxn ang="0">
                  <a:pos x="51" y="32"/>
                </a:cxn>
                <a:cxn ang="0">
                  <a:pos x="29" y="0"/>
                </a:cxn>
                <a:cxn ang="0">
                  <a:pos x="7" y="31"/>
                </a:cxn>
                <a:cxn ang="0">
                  <a:pos x="11" y="39"/>
                </a:cxn>
                <a:cxn ang="0">
                  <a:pos x="12" y="39"/>
                </a:cxn>
                <a:cxn ang="0">
                  <a:pos x="14" y="26"/>
                </a:cxn>
                <a:cxn ang="0">
                  <a:pos x="41" y="18"/>
                </a:cxn>
                <a:cxn ang="0">
                  <a:pos x="45" y="28"/>
                </a:cxn>
                <a:cxn ang="0">
                  <a:pos x="44" y="29"/>
                </a:cxn>
                <a:cxn ang="0">
                  <a:pos x="45" y="39"/>
                </a:cxn>
                <a:cxn ang="0">
                  <a:pos x="47" y="39"/>
                </a:cxn>
                <a:cxn ang="0">
                  <a:pos x="51" y="32"/>
                </a:cxn>
              </a:cxnLst>
              <a:rect l="0" t="0" r="r" b="b"/>
              <a:pathLst>
                <a:path w="58" h="39">
                  <a:moveTo>
                    <a:pt x="51" y="32"/>
                  </a:moveTo>
                  <a:cubicBezTo>
                    <a:pt x="51" y="32"/>
                    <a:pt x="58" y="0"/>
                    <a:pt x="29" y="0"/>
                  </a:cubicBezTo>
                  <a:cubicBezTo>
                    <a:pt x="0" y="0"/>
                    <a:pt x="7" y="31"/>
                    <a:pt x="7" y="31"/>
                  </a:cubicBezTo>
                  <a:cubicBezTo>
                    <a:pt x="7" y="31"/>
                    <a:pt x="11" y="29"/>
                    <a:pt x="11" y="39"/>
                  </a:cubicBezTo>
                  <a:cubicBezTo>
                    <a:pt x="12" y="39"/>
                    <a:pt x="12" y="39"/>
                    <a:pt x="12" y="39"/>
                  </a:cubicBezTo>
                  <a:cubicBezTo>
                    <a:pt x="12" y="39"/>
                    <a:pt x="13" y="32"/>
                    <a:pt x="14" y="26"/>
                  </a:cubicBezTo>
                  <a:cubicBezTo>
                    <a:pt x="24" y="26"/>
                    <a:pt x="33" y="25"/>
                    <a:pt x="41" y="18"/>
                  </a:cubicBezTo>
                  <a:cubicBezTo>
                    <a:pt x="45" y="18"/>
                    <a:pt x="45" y="24"/>
                    <a:pt x="45" y="28"/>
                  </a:cubicBezTo>
                  <a:cubicBezTo>
                    <a:pt x="44" y="29"/>
                    <a:pt x="44" y="29"/>
                    <a:pt x="44" y="29"/>
                  </a:cubicBezTo>
                  <a:cubicBezTo>
                    <a:pt x="44" y="29"/>
                    <a:pt x="45" y="32"/>
                    <a:pt x="45" y="39"/>
                  </a:cubicBezTo>
                  <a:cubicBezTo>
                    <a:pt x="47" y="39"/>
                    <a:pt x="47" y="39"/>
                    <a:pt x="47" y="39"/>
                  </a:cubicBezTo>
                  <a:cubicBezTo>
                    <a:pt x="47" y="39"/>
                    <a:pt x="47" y="28"/>
                    <a:pt x="51" y="32"/>
                  </a:cubicBezTo>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74"/>
            <p:cNvSpPr>
              <a:spLocks/>
            </p:cNvSpPr>
            <p:nvPr/>
          </p:nvSpPr>
          <p:spPr bwMode="auto">
            <a:xfrm>
              <a:off x="5307013" y="2873375"/>
              <a:ext cx="80963" cy="17463"/>
            </a:xfrm>
            <a:custGeom>
              <a:avLst/>
              <a:gdLst/>
              <a:ahLst/>
              <a:cxnLst>
                <a:cxn ang="0">
                  <a:pos x="7" y="3"/>
                </a:cxn>
                <a:cxn ang="0">
                  <a:pos x="14" y="0"/>
                </a:cxn>
                <a:cxn ang="0">
                  <a:pos x="0" y="0"/>
                </a:cxn>
                <a:cxn ang="0">
                  <a:pos x="7" y="3"/>
                </a:cxn>
              </a:cxnLst>
              <a:rect l="0" t="0" r="r" b="b"/>
              <a:pathLst>
                <a:path w="14" h="3">
                  <a:moveTo>
                    <a:pt x="7" y="3"/>
                  </a:moveTo>
                  <a:cubicBezTo>
                    <a:pt x="11" y="3"/>
                    <a:pt x="14" y="2"/>
                    <a:pt x="14" y="0"/>
                  </a:cubicBezTo>
                  <a:cubicBezTo>
                    <a:pt x="0" y="0"/>
                    <a:pt x="0" y="0"/>
                    <a:pt x="0" y="0"/>
                  </a:cubicBezTo>
                  <a:cubicBezTo>
                    <a:pt x="0" y="2"/>
                    <a:pt x="3" y="3"/>
                    <a:pt x="7" y="3"/>
                  </a:cubicBezTo>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34" name="Group 354"/>
          <p:cNvGrpSpPr/>
          <p:nvPr/>
        </p:nvGrpSpPr>
        <p:grpSpPr>
          <a:xfrm>
            <a:off x="48837" y="4621215"/>
            <a:ext cx="1767478" cy="2048555"/>
            <a:chOff x="441326" y="2374900"/>
            <a:chExt cx="2079625" cy="3111501"/>
          </a:xfrm>
        </p:grpSpPr>
        <p:sp>
          <p:nvSpPr>
            <p:cNvPr id="135" name="Oval 11"/>
            <p:cNvSpPr>
              <a:spLocks noChangeArrowheads="1"/>
            </p:cNvSpPr>
            <p:nvPr/>
          </p:nvSpPr>
          <p:spPr bwMode="auto">
            <a:xfrm>
              <a:off x="677863" y="4460875"/>
              <a:ext cx="968375" cy="966788"/>
            </a:xfrm>
            <a:prstGeom prst="ellipse">
              <a:avLst/>
            </a:prstGeom>
            <a:solidFill>
              <a:srgbClr val="F2F1F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6" name="Freeform 28"/>
            <p:cNvSpPr>
              <a:spLocks/>
            </p:cNvSpPr>
            <p:nvPr/>
          </p:nvSpPr>
          <p:spPr bwMode="auto">
            <a:xfrm>
              <a:off x="1797051" y="3870325"/>
              <a:ext cx="723900" cy="1581150"/>
            </a:xfrm>
            <a:custGeom>
              <a:avLst/>
              <a:gdLst/>
              <a:ahLst/>
              <a:cxnLst>
                <a:cxn ang="0">
                  <a:pos x="0" y="29"/>
                </a:cxn>
                <a:cxn ang="0">
                  <a:pos x="95" y="30"/>
                </a:cxn>
                <a:cxn ang="0">
                  <a:pos x="123" y="230"/>
                </a:cxn>
                <a:cxn ang="0">
                  <a:pos x="97" y="259"/>
                </a:cxn>
                <a:cxn ang="0">
                  <a:pos x="23" y="273"/>
                </a:cxn>
                <a:cxn ang="0">
                  <a:pos x="0" y="30"/>
                </a:cxn>
                <a:cxn ang="0">
                  <a:pos x="0" y="29"/>
                </a:cxn>
              </a:cxnLst>
              <a:rect l="0" t="0" r="r" b="b"/>
              <a:pathLst>
                <a:path w="125" h="273">
                  <a:moveTo>
                    <a:pt x="0" y="29"/>
                  </a:moveTo>
                  <a:cubicBezTo>
                    <a:pt x="37" y="21"/>
                    <a:pt x="88" y="0"/>
                    <a:pt x="95" y="30"/>
                  </a:cubicBezTo>
                  <a:cubicBezTo>
                    <a:pt x="103" y="65"/>
                    <a:pt x="113" y="149"/>
                    <a:pt x="123" y="230"/>
                  </a:cubicBezTo>
                  <a:cubicBezTo>
                    <a:pt x="125" y="248"/>
                    <a:pt x="103" y="257"/>
                    <a:pt x="97" y="259"/>
                  </a:cubicBezTo>
                  <a:cubicBezTo>
                    <a:pt x="72" y="266"/>
                    <a:pt x="50" y="269"/>
                    <a:pt x="23" y="273"/>
                  </a:cubicBezTo>
                  <a:cubicBezTo>
                    <a:pt x="0" y="30"/>
                    <a:pt x="0" y="30"/>
                    <a:pt x="0" y="30"/>
                  </a:cubicBezTo>
                  <a:cubicBezTo>
                    <a:pt x="0" y="29"/>
                    <a:pt x="0" y="29"/>
                    <a:pt x="0" y="29"/>
                  </a:cubicBezTo>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7" name="Freeform 29"/>
            <p:cNvSpPr>
              <a:spLocks/>
            </p:cNvSpPr>
            <p:nvPr/>
          </p:nvSpPr>
          <p:spPr bwMode="auto">
            <a:xfrm>
              <a:off x="441326" y="3824288"/>
              <a:ext cx="706438" cy="1627188"/>
            </a:xfrm>
            <a:custGeom>
              <a:avLst/>
              <a:gdLst/>
              <a:ahLst/>
              <a:cxnLst>
                <a:cxn ang="0">
                  <a:pos x="122" y="37"/>
                </a:cxn>
                <a:cxn ang="0">
                  <a:pos x="31" y="37"/>
                </a:cxn>
                <a:cxn ang="0">
                  <a:pos x="3" y="237"/>
                </a:cxn>
                <a:cxn ang="0">
                  <a:pos x="28" y="268"/>
                </a:cxn>
                <a:cxn ang="0">
                  <a:pos x="100" y="281"/>
                </a:cxn>
                <a:cxn ang="0">
                  <a:pos x="122" y="38"/>
                </a:cxn>
                <a:cxn ang="0">
                  <a:pos x="122" y="37"/>
                </a:cxn>
              </a:cxnLst>
              <a:rect l="0" t="0" r="r" b="b"/>
              <a:pathLst>
                <a:path w="122" h="281">
                  <a:moveTo>
                    <a:pt x="122" y="37"/>
                  </a:moveTo>
                  <a:cubicBezTo>
                    <a:pt x="76" y="26"/>
                    <a:pt x="39" y="0"/>
                    <a:pt x="31" y="37"/>
                  </a:cubicBezTo>
                  <a:cubicBezTo>
                    <a:pt x="22" y="75"/>
                    <a:pt x="13" y="159"/>
                    <a:pt x="3" y="237"/>
                  </a:cubicBezTo>
                  <a:cubicBezTo>
                    <a:pt x="0" y="257"/>
                    <a:pt x="21" y="266"/>
                    <a:pt x="28" y="268"/>
                  </a:cubicBezTo>
                  <a:cubicBezTo>
                    <a:pt x="52" y="274"/>
                    <a:pt x="73" y="277"/>
                    <a:pt x="100" y="281"/>
                  </a:cubicBezTo>
                  <a:cubicBezTo>
                    <a:pt x="122" y="38"/>
                    <a:pt x="122" y="38"/>
                    <a:pt x="122" y="38"/>
                  </a:cubicBezTo>
                  <a:cubicBezTo>
                    <a:pt x="122" y="37"/>
                    <a:pt x="122" y="37"/>
                    <a:pt x="122" y="37"/>
                  </a:cubicBezTo>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8" name="Freeform 30"/>
            <p:cNvSpPr>
              <a:spLocks/>
            </p:cNvSpPr>
            <p:nvPr/>
          </p:nvSpPr>
          <p:spPr bwMode="auto">
            <a:xfrm>
              <a:off x="620713" y="3690938"/>
              <a:ext cx="1720850" cy="1795463"/>
            </a:xfrm>
            <a:custGeom>
              <a:avLst/>
              <a:gdLst/>
              <a:ahLst/>
              <a:cxnLst>
                <a:cxn ang="0">
                  <a:pos x="32" y="298"/>
                </a:cxn>
                <a:cxn ang="0">
                  <a:pos x="0" y="58"/>
                </a:cxn>
                <a:cxn ang="0">
                  <a:pos x="116" y="0"/>
                </a:cxn>
                <a:cxn ang="0">
                  <a:pos x="147" y="12"/>
                </a:cxn>
                <a:cxn ang="0">
                  <a:pos x="177" y="0"/>
                </a:cxn>
                <a:cxn ang="0">
                  <a:pos x="297" y="57"/>
                </a:cxn>
                <a:cxn ang="0">
                  <a:pos x="262" y="298"/>
                </a:cxn>
                <a:cxn ang="0">
                  <a:pos x="32" y="298"/>
                </a:cxn>
              </a:cxnLst>
              <a:rect l="0" t="0" r="r" b="b"/>
              <a:pathLst>
                <a:path w="297" h="310">
                  <a:moveTo>
                    <a:pt x="32" y="298"/>
                  </a:moveTo>
                  <a:cubicBezTo>
                    <a:pt x="45" y="262"/>
                    <a:pt x="16" y="90"/>
                    <a:pt x="0" y="58"/>
                  </a:cubicBezTo>
                  <a:cubicBezTo>
                    <a:pt x="9" y="26"/>
                    <a:pt x="94" y="19"/>
                    <a:pt x="116" y="0"/>
                  </a:cubicBezTo>
                  <a:cubicBezTo>
                    <a:pt x="127" y="10"/>
                    <a:pt x="134" y="12"/>
                    <a:pt x="147" y="12"/>
                  </a:cubicBezTo>
                  <a:cubicBezTo>
                    <a:pt x="159" y="12"/>
                    <a:pt x="167" y="10"/>
                    <a:pt x="177" y="0"/>
                  </a:cubicBezTo>
                  <a:cubicBezTo>
                    <a:pt x="194" y="14"/>
                    <a:pt x="282" y="24"/>
                    <a:pt x="297" y="57"/>
                  </a:cubicBezTo>
                  <a:cubicBezTo>
                    <a:pt x="280" y="93"/>
                    <a:pt x="248" y="265"/>
                    <a:pt x="262" y="298"/>
                  </a:cubicBezTo>
                  <a:cubicBezTo>
                    <a:pt x="205" y="309"/>
                    <a:pt x="91" y="310"/>
                    <a:pt x="32" y="298"/>
                  </a:cubicBezTo>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39" name="Group 352"/>
            <p:cNvGrpSpPr/>
            <p:nvPr/>
          </p:nvGrpSpPr>
          <p:grpSpPr>
            <a:xfrm>
              <a:off x="927101" y="2374900"/>
              <a:ext cx="1089025" cy="2717801"/>
              <a:chOff x="927101" y="2374900"/>
              <a:chExt cx="1089025" cy="2717801"/>
            </a:xfrm>
          </p:grpSpPr>
          <p:sp>
            <p:nvSpPr>
              <p:cNvPr id="140" name="Freeform 31"/>
              <p:cNvSpPr>
                <a:spLocks/>
              </p:cNvSpPr>
              <p:nvPr/>
            </p:nvSpPr>
            <p:spPr bwMode="auto">
              <a:xfrm>
                <a:off x="1123951" y="3690938"/>
                <a:ext cx="695325" cy="1395413"/>
              </a:xfrm>
              <a:custGeom>
                <a:avLst/>
                <a:gdLst/>
                <a:ahLst/>
                <a:cxnLst>
                  <a:cxn ang="0">
                    <a:pos x="8" y="58"/>
                  </a:cxn>
                  <a:cxn ang="0">
                    <a:pos x="0" y="321"/>
                  </a:cxn>
                  <a:cxn ang="0">
                    <a:pos x="219" y="879"/>
                  </a:cxn>
                  <a:cxn ang="0">
                    <a:pos x="438" y="321"/>
                  </a:cxn>
                  <a:cxn ang="0">
                    <a:pos x="424" y="51"/>
                  </a:cxn>
                  <a:cxn ang="0">
                    <a:pos x="329" y="0"/>
                  </a:cxn>
                  <a:cxn ang="0">
                    <a:pos x="106" y="0"/>
                  </a:cxn>
                  <a:cxn ang="0">
                    <a:pos x="8" y="58"/>
                  </a:cxn>
                </a:cxnLst>
                <a:rect l="0" t="0" r="r" b="b"/>
                <a:pathLst>
                  <a:path w="438" h="879">
                    <a:moveTo>
                      <a:pt x="8" y="58"/>
                    </a:moveTo>
                    <a:lnTo>
                      <a:pt x="0" y="321"/>
                    </a:lnTo>
                    <a:lnTo>
                      <a:pt x="219" y="879"/>
                    </a:lnTo>
                    <a:lnTo>
                      <a:pt x="438" y="321"/>
                    </a:lnTo>
                    <a:lnTo>
                      <a:pt x="424" y="51"/>
                    </a:lnTo>
                    <a:lnTo>
                      <a:pt x="329" y="0"/>
                    </a:lnTo>
                    <a:lnTo>
                      <a:pt x="106" y="0"/>
                    </a:lnTo>
                    <a:lnTo>
                      <a:pt x="8" y="58"/>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1" name="Rectangle 32"/>
              <p:cNvSpPr>
                <a:spLocks noChangeArrowheads="1"/>
              </p:cNvSpPr>
              <p:nvPr/>
            </p:nvSpPr>
            <p:spPr bwMode="auto">
              <a:xfrm>
                <a:off x="1292226" y="3544888"/>
                <a:ext cx="347663" cy="365125"/>
              </a:xfrm>
              <a:prstGeom prst="rect">
                <a:avLst/>
              </a:prstGeom>
              <a:solidFill>
                <a:srgbClr val="EDB2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2" name="Freeform 33"/>
              <p:cNvSpPr>
                <a:spLocks/>
              </p:cNvSpPr>
              <p:nvPr/>
            </p:nvSpPr>
            <p:spPr bwMode="auto">
              <a:xfrm>
                <a:off x="1390651" y="3881438"/>
                <a:ext cx="161925" cy="249238"/>
              </a:xfrm>
              <a:custGeom>
                <a:avLst/>
                <a:gdLst/>
                <a:ahLst/>
                <a:cxnLst>
                  <a:cxn ang="0">
                    <a:pos x="88" y="157"/>
                  </a:cxn>
                  <a:cxn ang="0">
                    <a:pos x="102" y="124"/>
                  </a:cxn>
                  <a:cxn ang="0">
                    <a:pos x="51" y="0"/>
                  </a:cxn>
                  <a:cxn ang="0">
                    <a:pos x="0" y="124"/>
                  </a:cxn>
                  <a:cxn ang="0">
                    <a:pos x="15" y="157"/>
                  </a:cxn>
                  <a:cxn ang="0">
                    <a:pos x="88" y="157"/>
                  </a:cxn>
                </a:cxnLst>
                <a:rect l="0" t="0" r="r" b="b"/>
                <a:pathLst>
                  <a:path w="102" h="157">
                    <a:moveTo>
                      <a:pt x="88" y="157"/>
                    </a:moveTo>
                    <a:lnTo>
                      <a:pt x="102" y="124"/>
                    </a:lnTo>
                    <a:lnTo>
                      <a:pt x="51" y="0"/>
                    </a:lnTo>
                    <a:lnTo>
                      <a:pt x="0" y="124"/>
                    </a:lnTo>
                    <a:lnTo>
                      <a:pt x="15" y="157"/>
                    </a:lnTo>
                    <a:lnTo>
                      <a:pt x="88" y="157"/>
                    </a:lnTo>
                    <a:close/>
                  </a:path>
                </a:pathLst>
              </a:custGeom>
              <a:solidFill>
                <a:srgbClr val="EDB2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3" name="Freeform 34"/>
              <p:cNvSpPr>
                <a:spLocks/>
              </p:cNvSpPr>
              <p:nvPr/>
            </p:nvSpPr>
            <p:spPr bwMode="auto">
              <a:xfrm>
                <a:off x="1189038" y="3690938"/>
                <a:ext cx="282575" cy="527050"/>
              </a:xfrm>
              <a:custGeom>
                <a:avLst/>
                <a:gdLst/>
                <a:ahLst/>
                <a:cxnLst>
                  <a:cxn ang="0">
                    <a:pos x="65" y="0"/>
                  </a:cxn>
                  <a:cxn ang="0">
                    <a:pos x="178" y="120"/>
                  </a:cxn>
                  <a:cxn ang="0">
                    <a:pos x="98" y="332"/>
                  </a:cxn>
                  <a:cxn ang="0">
                    <a:pos x="0" y="43"/>
                  </a:cxn>
                  <a:cxn ang="0">
                    <a:pos x="65" y="0"/>
                  </a:cxn>
                </a:cxnLst>
                <a:rect l="0" t="0" r="r" b="b"/>
                <a:pathLst>
                  <a:path w="178" h="332">
                    <a:moveTo>
                      <a:pt x="65" y="0"/>
                    </a:moveTo>
                    <a:lnTo>
                      <a:pt x="178" y="120"/>
                    </a:lnTo>
                    <a:lnTo>
                      <a:pt x="98" y="332"/>
                    </a:lnTo>
                    <a:lnTo>
                      <a:pt x="0" y="43"/>
                    </a:lnTo>
                    <a:lnTo>
                      <a:pt x="65" y="0"/>
                    </a:lnTo>
                    <a:close/>
                  </a:path>
                </a:pathLst>
              </a:custGeom>
              <a:solidFill>
                <a:srgbClr val="A2A5A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4" name="Freeform 35"/>
              <p:cNvSpPr>
                <a:spLocks/>
              </p:cNvSpPr>
              <p:nvPr/>
            </p:nvSpPr>
            <p:spPr bwMode="auto">
              <a:xfrm>
                <a:off x="939801" y="3754438"/>
                <a:ext cx="531813" cy="1338263"/>
              </a:xfrm>
              <a:custGeom>
                <a:avLst/>
                <a:gdLst/>
                <a:ahLst/>
                <a:cxnLst>
                  <a:cxn ang="0">
                    <a:pos x="157" y="0"/>
                  </a:cxn>
                  <a:cxn ang="0">
                    <a:pos x="335" y="843"/>
                  </a:cxn>
                  <a:cxn ang="0">
                    <a:pos x="43" y="379"/>
                  </a:cxn>
                  <a:cxn ang="0">
                    <a:pos x="80" y="299"/>
                  </a:cxn>
                  <a:cxn ang="0">
                    <a:pos x="0" y="233"/>
                  </a:cxn>
                  <a:cxn ang="0">
                    <a:pos x="113" y="25"/>
                  </a:cxn>
                  <a:cxn ang="0">
                    <a:pos x="157" y="0"/>
                  </a:cxn>
                </a:cxnLst>
                <a:rect l="0" t="0" r="r" b="b"/>
                <a:pathLst>
                  <a:path w="335" h="843">
                    <a:moveTo>
                      <a:pt x="157" y="0"/>
                    </a:moveTo>
                    <a:lnTo>
                      <a:pt x="335" y="843"/>
                    </a:lnTo>
                    <a:lnTo>
                      <a:pt x="43" y="379"/>
                    </a:lnTo>
                    <a:lnTo>
                      <a:pt x="80" y="299"/>
                    </a:lnTo>
                    <a:lnTo>
                      <a:pt x="0" y="233"/>
                    </a:lnTo>
                    <a:lnTo>
                      <a:pt x="113" y="25"/>
                    </a:lnTo>
                    <a:lnTo>
                      <a:pt x="157" y="0"/>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5" name="Freeform 36"/>
              <p:cNvSpPr>
                <a:spLocks/>
              </p:cNvSpPr>
              <p:nvPr/>
            </p:nvSpPr>
            <p:spPr bwMode="auto">
              <a:xfrm>
                <a:off x="1471613" y="3690938"/>
                <a:ext cx="284163" cy="527050"/>
              </a:xfrm>
              <a:custGeom>
                <a:avLst/>
                <a:gdLst/>
                <a:ahLst/>
                <a:cxnLst>
                  <a:cxn ang="0">
                    <a:pos x="110" y="0"/>
                  </a:cxn>
                  <a:cxn ang="0">
                    <a:pos x="0" y="120"/>
                  </a:cxn>
                  <a:cxn ang="0">
                    <a:pos x="77" y="332"/>
                  </a:cxn>
                  <a:cxn ang="0">
                    <a:pos x="179" y="43"/>
                  </a:cxn>
                  <a:cxn ang="0">
                    <a:pos x="110" y="0"/>
                  </a:cxn>
                </a:cxnLst>
                <a:rect l="0" t="0" r="r" b="b"/>
                <a:pathLst>
                  <a:path w="179" h="332">
                    <a:moveTo>
                      <a:pt x="110" y="0"/>
                    </a:moveTo>
                    <a:lnTo>
                      <a:pt x="0" y="120"/>
                    </a:lnTo>
                    <a:lnTo>
                      <a:pt x="77" y="332"/>
                    </a:lnTo>
                    <a:lnTo>
                      <a:pt x="179" y="43"/>
                    </a:lnTo>
                    <a:lnTo>
                      <a:pt x="110" y="0"/>
                    </a:lnTo>
                    <a:close/>
                  </a:path>
                </a:pathLst>
              </a:custGeom>
              <a:solidFill>
                <a:srgbClr val="A2A5A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6" name="Freeform 37"/>
              <p:cNvSpPr>
                <a:spLocks/>
              </p:cNvSpPr>
              <p:nvPr/>
            </p:nvSpPr>
            <p:spPr bwMode="auto">
              <a:xfrm>
                <a:off x="1355726" y="4257675"/>
                <a:ext cx="231775" cy="835025"/>
              </a:xfrm>
              <a:custGeom>
                <a:avLst/>
                <a:gdLst/>
                <a:ahLst/>
                <a:cxnLst>
                  <a:cxn ang="0">
                    <a:pos x="37" y="0"/>
                  </a:cxn>
                  <a:cxn ang="0">
                    <a:pos x="110" y="0"/>
                  </a:cxn>
                  <a:cxn ang="0">
                    <a:pos x="146" y="358"/>
                  </a:cxn>
                  <a:cxn ang="0">
                    <a:pos x="73" y="526"/>
                  </a:cxn>
                  <a:cxn ang="0">
                    <a:pos x="0" y="358"/>
                  </a:cxn>
                  <a:cxn ang="0">
                    <a:pos x="37" y="0"/>
                  </a:cxn>
                </a:cxnLst>
                <a:rect l="0" t="0" r="r" b="b"/>
                <a:pathLst>
                  <a:path w="146" h="526">
                    <a:moveTo>
                      <a:pt x="37" y="0"/>
                    </a:moveTo>
                    <a:lnTo>
                      <a:pt x="110" y="0"/>
                    </a:lnTo>
                    <a:lnTo>
                      <a:pt x="146" y="358"/>
                    </a:lnTo>
                    <a:lnTo>
                      <a:pt x="73" y="526"/>
                    </a:lnTo>
                    <a:lnTo>
                      <a:pt x="0" y="358"/>
                    </a:lnTo>
                    <a:lnTo>
                      <a:pt x="37" y="0"/>
                    </a:lnTo>
                    <a:close/>
                  </a:path>
                </a:pathLst>
              </a:custGeom>
              <a:solidFill>
                <a:srgbClr val="EDB2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7" name="Freeform 38"/>
              <p:cNvSpPr>
                <a:spLocks/>
              </p:cNvSpPr>
              <p:nvPr/>
            </p:nvSpPr>
            <p:spPr bwMode="auto">
              <a:xfrm>
                <a:off x="1189038" y="3690938"/>
                <a:ext cx="282575" cy="446088"/>
              </a:xfrm>
              <a:custGeom>
                <a:avLst/>
                <a:gdLst/>
                <a:ahLst/>
                <a:cxnLst>
                  <a:cxn ang="0">
                    <a:pos x="65" y="0"/>
                  </a:cxn>
                  <a:cxn ang="0">
                    <a:pos x="178" y="120"/>
                  </a:cxn>
                  <a:cxn ang="0">
                    <a:pos x="94" y="281"/>
                  </a:cxn>
                  <a:cxn ang="0">
                    <a:pos x="0" y="43"/>
                  </a:cxn>
                  <a:cxn ang="0">
                    <a:pos x="65" y="0"/>
                  </a:cxn>
                </a:cxnLst>
                <a:rect l="0" t="0" r="r" b="b"/>
                <a:pathLst>
                  <a:path w="178" h="281">
                    <a:moveTo>
                      <a:pt x="65" y="0"/>
                    </a:moveTo>
                    <a:lnTo>
                      <a:pt x="178" y="120"/>
                    </a:lnTo>
                    <a:lnTo>
                      <a:pt x="94" y="281"/>
                    </a:lnTo>
                    <a:lnTo>
                      <a:pt x="0" y="43"/>
                    </a:lnTo>
                    <a:lnTo>
                      <a:pt x="65"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8" name="Freeform 39"/>
              <p:cNvSpPr>
                <a:spLocks/>
              </p:cNvSpPr>
              <p:nvPr/>
            </p:nvSpPr>
            <p:spPr bwMode="auto">
              <a:xfrm>
                <a:off x="990601" y="3754438"/>
                <a:ext cx="481013" cy="1338263"/>
              </a:xfrm>
              <a:custGeom>
                <a:avLst/>
                <a:gdLst/>
                <a:ahLst/>
                <a:cxnLst>
                  <a:cxn ang="0">
                    <a:pos x="125" y="0"/>
                  </a:cxn>
                  <a:cxn ang="0">
                    <a:pos x="303" y="843"/>
                  </a:cxn>
                  <a:cxn ang="0">
                    <a:pos x="41" y="343"/>
                  </a:cxn>
                  <a:cxn ang="0">
                    <a:pos x="84" y="281"/>
                  </a:cxn>
                  <a:cxn ang="0">
                    <a:pos x="0" y="215"/>
                  </a:cxn>
                  <a:cxn ang="0">
                    <a:pos x="81" y="25"/>
                  </a:cxn>
                  <a:cxn ang="0">
                    <a:pos x="125" y="0"/>
                  </a:cxn>
                </a:cxnLst>
                <a:rect l="0" t="0" r="r" b="b"/>
                <a:pathLst>
                  <a:path w="303" h="843">
                    <a:moveTo>
                      <a:pt x="125" y="0"/>
                    </a:moveTo>
                    <a:lnTo>
                      <a:pt x="303" y="843"/>
                    </a:lnTo>
                    <a:lnTo>
                      <a:pt x="41" y="343"/>
                    </a:lnTo>
                    <a:lnTo>
                      <a:pt x="84" y="281"/>
                    </a:lnTo>
                    <a:lnTo>
                      <a:pt x="0" y="215"/>
                    </a:lnTo>
                    <a:lnTo>
                      <a:pt x="81" y="25"/>
                    </a:lnTo>
                    <a:lnTo>
                      <a:pt x="125" y="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9" name="Freeform 40"/>
              <p:cNvSpPr>
                <a:spLocks/>
              </p:cNvSpPr>
              <p:nvPr/>
            </p:nvSpPr>
            <p:spPr bwMode="auto">
              <a:xfrm>
                <a:off x="1471613" y="3748088"/>
                <a:ext cx="527050" cy="1344613"/>
              </a:xfrm>
              <a:custGeom>
                <a:avLst/>
                <a:gdLst/>
                <a:ahLst/>
                <a:cxnLst>
                  <a:cxn ang="0">
                    <a:pos x="179" y="0"/>
                  </a:cxn>
                  <a:cxn ang="0">
                    <a:pos x="0" y="847"/>
                  </a:cxn>
                  <a:cxn ang="0">
                    <a:pos x="289" y="383"/>
                  </a:cxn>
                  <a:cxn ang="0">
                    <a:pos x="252" y="303"/>
                  </a:cxn>
                  <a:cxn ang="0">
                    <a:pos x="332" y="237"/>
                  </a:cxn>
                  <a:cxn ang="0">
                    <a:pos x="245" y="33"/>
                  </a:cxn>
                  <a:cxn ang="0">
                    <a:pos x="179" y="0"/>
                  </a:cxn>
                </a:cxnLst>
                <a:rect l="0" t="0" r="r" b="b"/>
                <a:pathLst>
                  <a:path w="332" h="847">
                    <a:moveTo>
                      <a:pt x="179" y="0"/>
                    </a:moveTo>
                    <a:lnTo>
                      <a:pt x="0" y="847"/>
                    </a:lnTo>
                    <a:lnTo>
                      <a:pt x="289" y="383"/>
                    </a:lnTo>
                    <a:lnTo>
                      <a:pt x="252" y="303"/>
                    </a:lnTo>
                    <a:lnTo>
                      <a:pt x="332" y="237"/>
                    </a:lnTo>
                    <a:lnTo>
                      <a:pt x="245" y="33"/>
                    </a:lnTo>
                    <a:lnTo>
                      <a:pt x="179" y="0"/>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0" name="Freeform 41"/>
              <p:cNvSpPr>
                <a:spLocks/>
              </p:cNvSpPr>
              <p:nvPr/>
            </p:nvSpPr>
            <p:spPr bwMode="auto">
              <a:xfrm>
                <a:off x="1471613" y="3748088"/>
                <a:ext cx="481013" cy="1344613"/>
              </a:xfrm>
              <a:custGeom>
                <a:avLst/>
                <a:gdLst/>
                <a:ahLst/>
                <a:cxnLst>
                  <a:cxn ang="0">
                    <a:pos x="179" y="0"/>
                  </a:cxn>
                  <a:cxn ang="0">
                    <a:pos x="0" y="847"/>
                  </a:cxn>
                  <a:cxn ang="0">
                    <a:pos x="259" y="347"/>
                  </a:cxn>
                  <a:cxn ang="0">
                    <a:pos x="219" y="285"/>
                  </a:cxn>
                  <a:cxn ang="0">
                    <a:pos x="303" y="219"/>
                  </a:cxn>
                  <a:cxn ang="0">
                    <a:pos x="245" y="33"/>
                  </a:cxn>
                  <a:cxn ang="0">
                    <a:pos x="179" y="0"/>
                  </a:cxn>
                </a:cxnLst>
                <a:rect l="0" t="0" r="r" b="b"/>
                <a:pathLst>
                  <a:path w="303" h="847">
                    <a:moveTo>
                      <a:pt x="179" y="0"/>
                    </a:moveTo>
                    <a:lnTo>
                      <a:pt x="0" y="847"/>
                    </a:lnTo>
                    <a:lnTo>
                      <a:pt x="259" y="347"/>
                    </a:lnTo>
                    <a:lnTo>
                      <a:pt x="219" y="285"/>
                    </a:lnTo>
                    <a:lnTo>
                      <a:pt x="303" y="219"/>
                    </a:lnTo>
                    <a:lnTo>
                      <a:pt x="245" y="33"/>
                    </a:lnTo>
                    <a:lnTo>
                      <a:pt x="179" y="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1" name="Freeform 42"/>
              <p:cNvSpPr>
                <a:spLocks/>
              </p:cNvSpPr>
              <p:nvPr/>
            </p:nvSpPr>
            <p:spPr bwMode="auto">
              <a:xfrm>
                <a:off x="1471613" y="3690938"/>
                <a:ext cx="284163" cy="446088"/>
              </a:xfrm>
              <a:custGeom>
                <a:avLst/>
                <a:gdLst/>
                <a:ahLst/>
                <a:cxnLst>
                  <a:cxn ang="0">
                    <a:pos x="110" y="0"/>
                  </a:cxn>
                  <a:cxn ang="0">
                    <a:pos x="0" y="120"/>
                  </a:cxn>
                  <a:cxn ang="0">
                    <a:pos x="81" y="281"/>
                  </a:cxn>
                  <a:cxn ang="0">
                    <a:pos x="179" y="43"/>
                  </a:cxn>
                  <a:cxn ang="0">
                    <a:pos x="110" y="0"/>
                  </a:cxn>
                </a:cxnLst>
                <a:rect l="0" t="0" r="r" b="b"/>
                <a:pathLst>
                  <a:path w="179" h="281">
                    <a:moveTo>
                      <a:pt x="110" y="0"/>
                    </a:moveTo>
                    <a:lnTo>
                      <a:pt x="0" y="120"/>
                    </a:lnTo>
                    <a:lnTo>
                      <a:pt x="81" y="281"/>
                    </a:lnTo>
                    <a:lnTo>
                      <a:pt x="179" y="43"/>
                    </a:lnTo>
                    <a:lnTo>
                      <a:pt x="110"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2" name="Freeform 43"/>
              <p:cNvSpPr>
                <a:spLocks/>
              </p:cNvSpPr>
              <p:nvPr/>
            </p:nvSpPr>
            <p:spPr bwMode="auto">
              <a:xfrm>
                <a:off x="1390651" y="4124325"/>
                <a:ext cx="161925" cy="139700"/>
              </a:xfrm>
              <a:custGeom>
                <a:avLst/>
                <a:gdLst/>
                <a:ahLst/>
                <a:cxnLst>
                  <a:cxn ang="0">
                    <a:pos x="4" y="0"/>
                  </a:cxn>
                  <a:cxn ang="0">
                    <a:pos x="24" y="0"/>
                  </a:cxn>
                  <a:cxn ang="0">
                    <a:pos x="24" y="24"/>
                  </a:cxn>
                  <a:cxn ang="0">
                    <a:pos x="4" y="24"/>
                  </a:cxn>
                  <a:cxn ang="0">
                    <a:pos x="4" y="0"/>
                  </a:cxn>
                </a:cxnLst>
                <a:rect l="0" t="0" r="r" b="b"/>
                <a:pathLst>
                  <a:path w="28" h="24">
                    <a:moveTo>
                      <a:pt x="4" y="0"/>
                    </a:moveTo>
                    <a:cubicBezTo>
                      <a:pt x="24" y="0"/>
                      <a:pt x="24" y="0"/>
                      <a:pt x="24" y="0"/>
                    </a:cubicBezTo>
                    <a:cubicBezTo>
                      <a:pt x="28" y="9"/>
                      <a:pt x="28" y="17"/>
                      <a:pt x="24" y="24"/>
                    </a:cubicBezTo>
                    <a:cubicBezTo>
                      <a:pt x="4" y="24"/>
                      <a:pt x="4" y="24"/>
                      <a:pt x="4" y="24"/>
                    </a:cubicBezTo>
                    <a:cubicBezTo>
                      <a:pt x="0" y="17"/>
                      <a:pt x="0" y="9"/>
                      <a:pt x="4" y="0"/>
                    </a:cubicBezTo>
                  </a:path>
                </a:pathLst>
              </a:custGeom>
              <a:solidFill>
                <a:srgbClr val="EDB2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3" name="Freeform 45"/>
              <p:cNvSpPr>
                <a:spLocks/>
              </p:cNvSpPr>
              <p:nvPr/>
            </p:nvSpPr>
            <p:spPr bwMode="auto">
              <a:xfrm>
                <a:off x="1084263" y="3684588"/>
                <a:ext cx="776288" cy="1390650"/>
              </a:xfrm>
              <a:custGeom>
                <a:avLst/>
                <a:gdLst/>
                <a:ahLst/>
                <a:cxnLst>
                  <a:cxn ang="0">
                    <a:pos x="0" y="69"/>
                  </a:cxn>
                  <a:cxn ang="0">
                    <a:pos x="29" y="321"/>
                  </a:cxn>
                  <a:cxn ang="0">
                    <a:pos x="248" y="876"/>
                  </a:cxn>
                  <a:cxn ang="0">
                    <a:pos x="463" y="321"/>
                  </a:cxn>
                  <a:cxn ang="0">
                    <a:pos x="489" y="69"/>
                  </a:cxn>
                  <a:cxn ang="0">
                    <a:pos x="387" y="0"/>
                  </a:cxn>
                  <a:cxn ang="0">
                    <a:pos x="106" y="0"/>
                  </a:cxn>
                  <a:cxn ang="0">
                    <a:pos x="0" y="69"/>
                  </a:cxn>
                </a:cxnLst>
                <a:rect l="0" t="0" r="r" b="b"/>
                <a:pathLst>
                  <a:path w="489" h="876">
                    <a:moveTo>
                      <a:pt x="0" y="69"/>
                    </a:moveTo>
                    <a:lnTo>
                      <a:pt x="29" y="321"/>
                    </a:lnTo>
                    <a:lnTo>
                      <a:pt x="248" y="876"/>
                    </a:lnTo>
                    <a:lnTo>
                      <a:pt x="463" y="321"/>
                    </a:lnTo>
                    <a:lnTo>
                      <a:pt x="489" y="69"/>
                    </a:lnTo>
                    <a:lnTo>
                      <a:pt x="387" y="0"/>
                    </a:lnTo>
                    <a:lnTo>
                      <a:pt x="106" y="0"/>
                    </a:lnTo>
                    <a:lnTo>
                      <a:pt x="0" y="69"/>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4" name="Rectangle 46"/>
              <p:cNvSpPr>
                <a:spLocks noChangeArrowheads="1"/>
              </p:cNvSpPr>
              <p:nvPr/>
            </p:nvSpPr>
            <p:spPr bwMode="auto">
              <a:xfrm>
                <a:off x="1252538" y="3544888"/>
                <a:ext cx="439738" cy="360363"/>
              </a:xfrm>
              <a:prstGeom prst="rect">
                <a:avLst/>
              </a:prstGeom>
              <a:solidFill>
                <a:srgbClr val="F2A16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5" name="Freeform 47"/>
              <p:cNvSpPr>
                <a:spLocks/>
              </p:cNvSpPr>
              <p:nvPr/>
            </p:nvSpPr>
            <p:spPr bwMode="auto">
              <a:xfrm>
                <a:off x="927101" y="2427288"/>
                <a:ext cx="1089025" cy="1327150"/>
              </a:xfrm>
              <a:custGeom>
                <a:avLst/>
                <a:gdLst/>
                <a:ahLst/>
                <a:cxnLst>
                  <a:cxn ang="0">
                    <a:pos x="94" y="229"/>
                  </a:cxn>
                  <a:cxn ang="0">
                    <a:pos x="167" y="153"/>
                  </a:cxn>
                  <a:cxn ang="0">
                    <a:pos x="170" y="154"/>
                  </a:cxn>
                  <a:cxn ang="0">
                    <a:pos x="185" y="129"/>
                  </a:cxn>
                  <a:cxn ang="0">
                    <a:pos x="179" y="101"/>
                  </a:cxn>
                  <a:cxn ang="0">
                    <a:pos x="177" y="101"/>
                  </a:cxn>
                  <a:cxn ang="0">
                    <a:pos x="94" y="0"/>
                  </a:cxn>
                  <a:cxn ang="0">
                    <a:pos x="11" y="101"/>
                  </a:cxn>
                  <a:cxn ang="0">
                    <a:pos x="9" y="101"/>
                  </a:cxn>
                  <a:cxn ang="0">
                    <a:pos x="3" y="129"/>
                  </a:cxn>
                  <a:cxn ang="0">
                    <a:pos x="18" y="154"/>
                  </a:cxn>
                  <a:cxn ang="0">
                    <a:pos x="22" y="152"/>
                  </a:cxn>
                  <a:cxn ang="0">
                    <a:pos x="94" y="229"/>
                  </a:cxn>
                </a:cxnLst>
                <a:rect l="0" t="0" r="r" b="b"/>
                <a:pathLst>
                  <a:path w="188" h="229">
                    <a:moveTo>
                      <a:pt x="94" y="229"/>
                    </a:moveTo>
                    <a:cubicBezTo>
                      <a:pt x="124" y="229"/>
                      <a:pt x="152" y="195"/>
                      <a:pt x="167" y="153"/>
                    </a:cubicBezTo>
                    <a:cubicBezTo>
                      <a:pt x="168" y="154"/>
                      <a:pt x="169" y="154"/>
                      <a:pt x="170" y="154"/>
                    </a:cubicBezTo>
                    <a:cubicBezTo>
                      <a:pt x="176" y="155"/>
                      <a:pt x="183" y="144"/>
                      <a:pt x="185" y="129"/>
                    </a:cubicBezTo>
                    <a:cubicBezTo>
                      <a:pt x="188" y="115"/>
                      <a:pt x="185" y="102"/>
                      <a:pt x="179" y="101"/>
                    </a:cubicBezTo>
                    <a:cubicBezTo>
                      <a:pt x="178" y="101"/>
                      <a:pt x="178" y="101"/>
                      <a:pt x="177" y="101"/>
                    </a:cubicBezTo>
                    <a:cubicBezTo>
                      <a:pt x="180" y="48"/>
                      <a:pt x="159" y="0"/>
                      <a:pt x="94" y="0"/>
                    </a:cubicBezTo>
                    <a:cubicBezTo>
                      <a:pt x="30" y="0"/>
                      <a:pt x="8" y="49"/>
                      <a:pt x="11" y="101"/>
                    </a:cubicBezTo>
                    <a:cubicBezTo>
                      <a:pt x="11" y="101"/>
                      <a:pt x="10" y="101"/>
                      <a:pt x="9" y="101"/>
                    </a:cubicBezTo>
                    <a:cubicBezTo>
                      <a:pt x="3" y="102"/>
                      <a:pt x="0" y="115"/>
                      <a:pt x="3" y="129"/>
                    </a:cubicBezTo>
                    <a:cubicBezTo>
                      <a:pt x="5" y="144"/>
                      <a:pt x="12" y="155"/>
                      <a:pt x="18" y="154"/>
                    </a:cubicBezTo>
                    <a:cubicBezTo>
                      <a:pt x="20" y="154"/>
                      <a:pt x="21" y="153"/>
                      <a:pt x="22" y="152"/>
                    </a:cubicBezTo>
                    <a:cubicBezTo>
                      <a:pt x="36" y="195"/>
                      <a:pt x="64" y="229"/>
                      <a:pt x="94" y="229"/>
                    </a:cubicBezTo>
                  </a:path>
                </a:pathLst>
              </a:custGeom>
              <a:solidFill>
                <a:srgbClr val="FAC29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6" name="Freeform 48"/>
              <p:cNvSpPr>
                <a:spLocks/>
              </p:cNvSpPr>
              <p:nvPr/>
            </p:nvSpPr>
            <p:spPr bwMode="auto">
              <a:xfrm>
                <a:off x="974726" y="2427288"/>
                <a:ext cx="995363" cy="736600"/>
              </a:xfrm>
              <a:custGeom>
                <a:avLst/>
                <a:gdLst/>
                <a:ahLst/>
                <a:cxnLst>
                  <a:cxn ang="0">
                    <a:pos x="169" y="101"/>
                  </a:cxn>
                  <a:cxn ang="0">
                    <a:pos x="86" y="0"/>
                  </a:cxn>
                  <a:cxn ang="0">
                    <a:pos x="3" y="101"/>
                  </a:cxn>
                  <a:cxn ang="0">
                    <a:pos x="16" y="124"/>
                  </a:cxn>
                  <a:cxn ang="0">
                    <a:pos x="24" y="115"/>
                  </a:cxn>
                  <a:cxn ang="0">
                    <a:pos x="48" y="50"/>
                  </a:cxn>
                  <a:cxn ang="0">
                    <a:pos x="86" y="57"/>
                  </a:cxn>
                  <a:cxn ang="0">
                    <a:pos x="125" y="50"/>
                  </a:cxn>
                  <a:cxn ang="0">
                    <a:pos x="149" y="115"/>
                  </a:cxn>
                  <a:cxn ang="0">
                    <a:pos x="156" y="124"/>
                  </a:cxn>
                  <a:cxn ang="0">
                    <a:pos x="169" y="101"/>
                  </a:cxn>
                </a:cxnLst>
                <a:rect l="0" t="0" r="r" b="b"/>
                <a:pathLst>
                  <a:path w="172" h="127">
                    <a:moveTo>
                      <a:pt x="169" y="101"/>
                    </a:moveTo>
                    <a:cubicBezTo>
                      <a:pt x="172" y="48"/>
                      <a:pt x="151" y="0"/>
                      <a:pt x="86" y="0"/>
                    </a:cubicBezTo>
                    <a:cubicBezTo>
                      <a:pt x="22" y="0"/>
                      <a:pt x="0" y="49"/>
                      <a:pt x="3" y="101"/>
                    </a:cubicBezTo>
                    <a:cubicBezTo>
                      <a:pt x="8" y="102"/>
                      <a:pt x="14" y="112"/>
                      <a:pt x="16" y="124"/>
                    </a:cubicBezTo>
                    <a:cubicBezTo>
                      <a:pt x="20" y="127"/>
                      <a:pt x="24" y="125"/>
                      <a:pt x="24" y="115"/>
                    </a:cubicBezTo>
                    <a:cubicBezTo>
                      <a:pt x="24" y="84"/>
                      <a:pt x="27" y="56"/>
                      <a:pt x="48" y="50"/>
                    </a:cubicBezTo>
                    <a:cubicBezTo>
                      <a:pt x="67" y="43"/>
                      <a:pt x="71" y="57"/>
                      <a:pt x="86" y="57"/>
                    </a:cubicBezTo>
                    <a:cubicBezTo>
                      <a:pt x="101" y="57"/>
                      <a:pt x="106" y="44"/>
                      <a:pt x="125" y="50"/>
                    </a:cubicBezTo>
                    <a:cubicBezTo>
                      <a:pt x="144" y="55"/>
                      <a:pt x="149" y="84"/>
                      <a:pt x="149" y="115"/>
                    </a:cubicBezTo>
                    <a:cubicBezTo>
                      <a:pt x="149" y="125"/>
                      <a:pt x="152" y="127"/>
                      <a:pt x="156" y="124"/>
                    </a:cubicBezTo>
                    <a:cubicBezTo>
                      <a:pt x="158" y="111"/>
                      <a:pt x="164" y="101"/>
                      <a:pt x="169" y="101"/>
                    </a:cubicBezTo>
                  </a:path>
                </a:pathLst>
              </a:custGeom>
              <a:solidFill>
                <a:srgbClr val="58595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7" name="Freeform 49"/>
              <p:cNvSpPr>
                <a:spLocks/>
              </p:cNvSpPr>
              <p:nvPr/>
            </p:nvSpPr>
            <p:spPr bwMode="auto">
              <a:xfrm>
                <a:off x="1390651" y="3875088"/>
                <a:ext cx="161925" cy="249238"/>
              </a:xfrm>
              <a:custGeom>
                <a:avLst/>
                <a:gdLst/>
                <a:ahLst/>
                <a:cxnLst>
                  <a:cxn ang="0">
                    <a:pos x="88" y="157"/>
                  </a:cxn>
                  <a:cxn ang="0">
                    <a:pos x="102" y="125"/>
                  </a:cxn>
                  <a:cxn ang="0">
                    <a:pos x="51" y="0"/>
                  </a:cxn>
                  <a:cxn ang="0">
                    <a:pos x="0" y="125"/>
                  </a:cxn>
                  <a:cxn ang="0">
                    <a:pos x="19" y="157"/>
                  </a:cxn>
                  <a:cxn ang="0">
                    <a:pos x="88" y="157"/>
                  </a:cxn>
                </a:cxnLst>
                <a:rect l="0" t="0" r="r" b="b"/>
                <a:pathLst>
                  <a:path w="102" h="157">
                    <a:moveTo>
                      <a:pt x="88" y="157"/>
                    </a:moveTo>
                    <a:lnTo>
                      <a:pt x="102" y="125"/>
                    </a:lnTo>
                    <a:lnTo>
                      <a:pt x="51" y="0"/>
                    </a:lnTo>
                    <a:lnTo>
                      <a:pt x="0" y="125"/>
                    </a:lnTo>
                    <a:lnTo>
                      <a:pt x="19" y="157"/>
                    </a:lnTo>
                    <a:lnTo>
                      <a:pt x="88" y="157"/>
                    </a:lnTo>
                    <a:close/>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8" name="Freeform 50"/>
              <p:cNvSpPr>
                <a:spLocks/>
              </p:cNvSpPr>
              <p:nvPr/>
            </p:nvSpPr>
            <p:spPr bwMode="auto">
              <a:xfrm>
                <a:off x="1147763" y="3684588"/>
                <a:ext cx="323850" cy="527050"/>
              </a:xfrm>
              <a:custGeom>
                <a:avLst/>
                <a:gdLst/>
                <a:ahLst/>
                <a:cxnLst>
                  <a:cxn ang="0">
                    <a:pos x="66" y="0"/>
                  </a:cxn>
                  <a:cxn ang="0">
                    <a:pos x="204" y="120"/>
                  </a:cxn>
                  <a:cxn ang="0">
                    <a:pos x="128" y="332"/>
                  </a:cxn>
                  <a:cxn ang="0">
                    <a:pos x="0" y="44"/>
                  </a:cxn>
                  <a:cxn ang="0">
                    <a:pos x="66" y="0"/>
                  </a:cxn>
                </a:cxnLst>
                <a:rect l="0" t="0" r="r" b="b"/>
                <a:pathLst>
                  <a:path w="204" h="332">
                    <a:moveTo>
                      <a:pt x="66" y="0"/>
                    </a:moveTo>
                    <a:lnTo>
                      <a:pt x="204" y="120"/>
                    </a:lnTo>
                    <a:lnTo>
                      <a:pt x="128" y="332"/>
                    </a:lnTo>
                    <a:lnTo>
                      <a:pt x="0" y="44"/>
                    </a:lnTo>
                    <a:lnTo>
                      <a:pt x="66" y="0"/>
                    </a:lnTo>
                    <a:close/>
                  </a:path>
                </a:pathLst>
              </a:custGeom>
              <a:solidFill>
                <a:srgbClr val="A2A5A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51"/>
              <p:cNvSpPr>
                <a:spLocks/>
              </p:cNvSpPr>
              <p:nvPr/>
            </p:nvSpPr>
            <p:spPr bwMode="auto">
              <a:xfrm>
                <a:off x="944563" y="3754438"/>
                <a:ext cx="527050" cy="1325563"/>
              </a:xfrm>
              <a:custGeom>
                <a:avLst/>
                <a:gdLst/>
                <a:ahLst/>
                <a:cxnLst>
                  <a:cxn ang="0">
                    <a:pos x="128" y="0"/>
                  </a:cxn>
                  <a:cxn ang="0">
                    <a:pos x="332" y="835"/>
                  </a:cxn>
                  <a:cxn ang="0">
                    <a:pos x="44" y="376"/>
                  </a:cxn>
                  <a:cxn ang="0">
                    <a:pos x="84" y="295"/>
                  </a:cxn>
                  <a:cxn ang="0">
                    <a:pos x="0" y="230"/>
                  </a:cxn>
                  <a:cxn ang="0">
                    <a:pos x="88" y="25"/>
                  </a:cxn>
                  <a:cxn ang="0">
                    <a:pos x="128" y="0"/>
                  </a:cxn>
                </a:cxnLst>
                <a:rect l="0" t="0" r="r" b="b"/>
                <a:pathLst>
                  <a:path w="332" h="835">
                    <a:moveTo>
                      <a:pt x="128" y="0"/>
                    </a:moveTo>
                    <a:lnTo>
                      <a:pt x="332" y="835"/>
                    </a:lnTo>
                    <a:lnTo>
                      <a:pt x="44" y="376"/>
                    </a:lnTo>
                    <a:lnTo>
                      <a:pt x="84" y="295"/>
                    </a:lnTo>
                    <a:lnTo>
                      <a:pt x="0" y="230"/>
                    </a:lnTo>
                    <a:lnTo>
                      <a:pt x="88" y="25"/>
                    </a:lnTo>
                    <a:lnTo>
                      <a:pt x="128" y="0"/>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52"/>
              <p:cNvSpPr>
                <a:spLocks/>
              </p:cNvSpPr>
              <p:nvPr/>
            </p:nvSpPr>
            <p:spPr bwMode="auto">
              <a:xfrm>
                <a:off x="1471613" y="3684588"/>
                <a:ext cx="330200" cy="527050"/>
              </a:xfrm>
              <a:custGeom>
                <a:avLst/>
                <a:gdLst/>
                <a:ahLst/>
                <a:cxnLst>
                  <a:cxn ang="0">
                    <a:pos x="143" y="0"/>
                  </a:cxn>
                  <a:cxn ang="0">
                    <a:pos x="0" y="120"/>
                  </a:cxn>
                  <a:cxn ang="0">
                    <a:pos x="81" y="332"/>
                  </a:cxn>
                  <a:cxn ang="0">
                    <a:pos x="208" y="44"/>
                  </a:cxn>
                  <a:cxn ang="0">
                    <a:pos x="143" y="0"/>
                  </a:cxn>
                </a:cxnLst>
                <a:rect l="0" t="0" r="r" b="b"/>
                <a:pathLst>
                  <a:path w="208" h="332">
                    <a:moveTo>
                      <a:pt x="143" y="0"/>
                    </a:moveTo>
                    <a:lnTo>
                      <a:pt x="0" y="120"/>
                    </a:lnTo>
                    <a:lnTo>
                      <a:pt x="81" y="332"/>
                    </a:lnTo>
                    <a:lnTo>
                      <a:pt x="208" y="44"/>
                    </a:lnTo>
                    <a:lnTo>
                      <a:pt x="143" y="0"/>
                    </a:lnTo>
                    <a:close/>
                  </a:path>
                </a:pathLst>
              </a:custGeom>
              <a:solidFill>
                <a:srgbClr val="A2A5A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53"/>
              <p:cNvSpPr>
                <a:spLocks/>
              </p:cNvSpPr>
              <p:nvPr/>
            </p:nvSpPr>
            <p:spPr bwMode="auto">
              <a:xfrm>
                <a:off x="1362076" y="4252913"/>
                <a:ext cx="225425" cy="827088"/>
              </a:xfrm>
              <a:custGeom>
                <a:avLst/>
                <a:gdLst/>
                <a:ahLst/>
                <a:cxnLst>
                  <a:cxn ang="0">
                    <a:pos x="37" y="0"/>
                  </a:cxn>
                  <a:cxn ang="0">
                    <a:pos x="106" y="0"/>
                  </a:cxn>
                  <a:cxn ang="0">
                    <a:pos x="142" y="354"/>
                  </a:cxn>
                  <a:cxn ang="0">
                    <a:pos x="69" y="521"/>
                  </a:cxn>
                  <a:cxn ang="0">
                    <a:pos x="0" y="354"/>
                  </a:cxn>
                  <a:cxn ang="0">
                    <a:pos x="37" y="0"/>
                  </a:cxn>
                </a:cxnLst>
                <a:rect l="0" t="0" r="r" b="b"/>
                <a:pathLst>
                  <a:path w="142" h="521">
                    <a:moveTo>
                      <a:pt x="37" y="0"/>
                    </a:moveTo>
                    <a:lnTo>
                      <a:pt x="106" y="0"/>
                    </a:lnTo>
                    <a:lnTo>
                      <a:pt x="142" y="354"/>
                    </a:lnTo>
                    <a:lnTo>
                      <a:pt x="69" y="521"/>
                    </a:lnTo>
                    <a:lnTo>
                      <a:pt x="0" y="354"/>
                    </a:lnTo>
                    <a:lnTo>
                      <a:pt x="37" y="0"/>
                    </a:lnTo>
                    <a:close/>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54"/>
              <p:cNvSpPr>
                <a:spLocks/>
              </p:cNvSpPr>
              <p:nvPr/>
            </p:nvSpPr>
            <p:spPr bwMode="auto">
              <a:xfrm>
                <a:off x="957263" y="2374900"/>
                <a:ext cx="850900" cy="649288"/>
              </a:xfrm>
              <a:custGeom>
                <a:avLst/>
                <a:gdLst/>
                <a:ahLst/>
                <a:cxnLst>
                  <a:cxn ang="0">
                    <a:pos x="147" y="43"/>
                  </a:cxn>
                  <a:cxn ang="0">
                    <a:pos x="28" y="110"/>
                  </a:cxn>
                  <a:cxn ang="0">
                    <a:pos x="147" y="43"/>
                  </a:cxn>
                </a:cxnLst>
                <a:rect l="0" t="0" r="r" b="b"/>
                <a:pathLst>
                  <a:path w="147" h="112">
                    <a:moveTo>
                      <a:pt x="147" y="43"/>
                    </a:moveTo>
                    <a:cubicBezTo>
                      <a:pt x="139" y="60"/>
                      <a:pt x="55" y="107"/>
                      <a:pt x="28" y="110"/>
                    </a:cubicBezTo>
                    <a:cubicBezTo>
                      <a:pt x="0" y="112"/>
                      <a:pt x="26" y="0"/>
                      <a:pt x="147" y="43"/>
                    </a:cubicBezTo>
                  </a:path>
                </a:pathLst>
              </a:custGeom>
              <a:solidFill>
                <a:srgbClr val="58595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55"/>
              <p:cNvSpPr>
                <a:spLocks/>
              </p:cNvSpPr>
              <p:nvPr/>
            </p:nvSpPr>
            <p:spPr bwMode="auto">
              <a:xfrm>
                <a:off x="1576388" y="2374900"/>
                <a:ext cx="371475" cy="649288"/>
              </a:xfrm>
              <a:custGeom>
                <a:avLst/>
                <a:gdLst/>
                <a:ahLst/>
                <a:cxnLst>
                  <a:cxn ang="0">
                    <a:pos x="0" y="43"/>
                  </a:cxn>
                  <a:cxn ang="0">
                    <a:pos x="52" y="110"/>
                  </a:cxn>
                  <a:cxn ang="0">
                    <a:pos x="0" y="43"/>
                  </a:cxn>
                </a:cxnLst>
                <a:rect l="0" t="0" r="r" b="b"/>
                <a:pathLst>
                  <a:path w="64" h="112">
                    <a:moveTo>
                      <a:pt x="0" y="43"/>
                    </a:moveTo>
                    <a:cubicBezTo>
                      <a:pt x="4" y="60"/>
                      <a:pt x="40" y="107"/>
                      <a:pt x="52" y="110"/>
                    </a:cubicBezTo>
                    <a:cubicBezTo>
                      <a:pt x="64" y="112"/>
                      <a:pt x="53" y="0"/>
                      <a:pt x="0" y="43"/>
                    </a:cubicBezTo>
                  </a:path>
                </a:pathLst>
              </a:custGeom>
              <a:solidFill>
                <a:srgbClr val="58595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56"/>
              <p:cNvSpPr>
                <a:spLocks/>
              </p:cNvSpPr>
              <p:nvPr/>
            </p:nvSpPr>
            <p:spPr bwMode="auto">
              <a:xfrm>
                <a:off x="1147763" y="3684588"/>
                <a:ext cx="323850" cy="446088"/>
              </a:xfrm>
              <a:custGeom>
                <a:avLst/>
                <a:gdLst/>
                <a:ahLst/>
                <a:cxnLst>
                  <a:cxn ang="0">
                    <a:pos x="66" y="0"/>
                  </a:cxn>
                  <a:cxn ang="0">
                    <a:pos x="204" y="120"/>
                  </a:cxn>
                  <a:cxn ang="0">
                    <a:pos x="124" y="281"/>
                  </a:cxn>
                  <a:cxn ang="0">
                    <a:pos x="0" y="44"/>
                  </a:cxn>
                  <a:cxn ang="0">
                    <a:pos x="66" y="0"/>
                  </a:cxn>
                </a:cxnLst>
                <a:rect l="0" t="0" r="r" b="b"/>
                <a:pathLst>
                  <a:path w="204" h="281">
                    <a:moveTo>
                      <a:pt x="66" y="0"/>
                    </a:moveTo>
                    <a:lnTo>
                      <a:pt x="204" y="120"/>
                    </a:lnTo>
                    <a:lnTo>
                      <a:pt x="124" y="281"/>
                    </a:lnTo>
                    <a:lnTo>
                      <a:pt x="0" y="44"/>
                    </a:lnTo>
                    <a:lnTo>
                      <a:pt x="66"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57"/>
              <p:cNvSpPr>
                <a:spLocks/>
              </p:cNvSpPr>
              <p:nvPr/>
            </p:nvSpPr>
            <p:spPr bwMode="auto">
              <a:xfrm>
                <a:off x="996951" y="3754438"/>
                <a:ext cx="474663" cy="1325563"/>
              </a:xfrm>
              <a:custGeom>
                <a:avLst/>
                <a:gdLst/>
                <a:ahLst/>
                <a:cxnLst>
                  <a:cxn ang="0">
                    <a:pos x="95" y="0"/>
                  </a:cxn>
                  <a:cxn ang="0">
                    <a:pos x="299" y="835"/>
                  </a:cxn>
                  <a:cxn ang="0">
                    <a:pos x="40" y="339"/>
                  </a:cxn>
                  <a:cxn ang="0">
                    <a:pos x="84" y="277"/>
                  </a:cxn>
                  <a:cxn ang="0">
                    <a:pos x="0" y="211"/>
                  </a:cxn>
                  <a:cxn ang="0">
                    <a:pos x="55" y="25"/>
                  </a:cxn>
                  <a:cxn ang="0">
                    <a:pos x="95" y="0"/>
                  </a:cxn>
                </a:cxnLst>
                <a:rect l="0" t="0" r="r" b="b"/>
                <a:pathLst>
                  <a:path w="299" h="835">
                    <a:moveTo>
                      <a:pt x="95" y="0"/>
                    </a:moveTo>
                    <a:lnTo>
                      <a:pt x="299" y="835"/>
                    </a:lnTo>
                    <a:lnTo>
                      <a:pt x="40" y="339"/>
                    </a:lnTo>
                    <a:lnTo>
                      <a:pt x="84" y="277"/>
                    </a:lnTo>
                    <a:lnTo>
                      <a:pt x="0" y="211"/>
                    </a:lnTo>
                    <a:lnTo>
                      <a:pt x="55" y="25"/>
                    </a:lnTo>
                    <a:lnTo>
                      <a:pt x="95" y="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6" name="Freeform 58"/>
              <p:cNvSpPr>
                <a:spLocks/>
              </p:cNvSpPr>
              <p:nvPr/>
            </p:nvSpPr>
            <p:spPr bwMode="auto">
              <a:xfrm>
                <a:off x="1471613" y="3754438"/>
                <a:ext cx="533400" cy="1325563"/>
              </a:xfrm>
              <a:custGeom>
                <a:avLst/>
                <a:gdLst/>
                <a:ahLst/>
                <a:cxnLst>
                  <a:cxn ang="0">
                    <a:pos x="208" y="0"/>
                  </a:cxn>
                  <a:cxn ang="0">
                    <a:pos x="0" y="835"/>
                  </a:cxn>
                  <a:cxn ang="0">
                    <a:pos x="292" y="376"/>
                  </a:cxn>
                  <a:cxn ang="0">
                    <a:pos x="252" y="295"/>
                  </a:cxn>
                  <a:cxn ang="0">
                    <a:pos x="336" y="230"/>
                  </a:cxn>
                  <a:cxn ang="0">
                    <a:pos x="245" y="25"/>
                  </a:cxn>
                  <a:cxn ang="0">
                    <a:pos x="208" y="0"/>
                  </a:cxn>
                </a:cxnLst>
                <a:rect l="0" t="0" r="r" b="b"/>
                <a:pathLst>
                  <a:path w="336" h="835">
                    <a:moveTo>
                      <a:pt x="208" y="0"/>
                    </a:moveTo>
                    <a:lnTo>
                      <a:pt x="0" y="835"/>
                    </a:lnTo>
                    <a:lnTo>
                      <a:pt x="292" y="376"/>
                    </a:lnTo>
                    <a:lnTo>
                      <a:pt x="252" y="295"/>
                    </a:lnTo>
                    <a:lnTo>
                      <a:pt x="336" y="230"/>
                    </a:lnTo>
                    <a:lnTo>
                      <a:pt x="245" y="25"/>
                    </a:lnTo>
                    <a:lnTo>
                      <a:pt x="208" y="0"/>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7" name="Freeform 59"/>
              <p:cNvSpPr>
                <a:spLocks/>
              </p:cNvSpPr>
              <p:nvPr/>
            </p:nvSpPr>
            <p:spPr bwMode="auto">
              <a:xfrm>
                <a:off x="1471613" y="3754438"/>
                <a:ext cx="481013" cy="1325563"/>
              </a:xfrm>
              <a:custGeom>
                <a:avLst/>
                <a:gdLst/>
                <a:ahLst/>
                <a:cxnLst>
                  <a:cxn ang="0">
                    <a:pos x="208" y="0"/>
                  </a:cxn>
                  <a:cxn ang="0">
                    <a:pos x="0" y="835"/>
                  </a:cxn>
                  <a:cxn ang="0">
                    <a:pos x="263" y="339"/>
                  </a:cxn>
                  <a:cxn ang="0">
                    <a:pos x="219" y="277"/>
                  </a:cxn>
                  <a:cxn ang="0">
                    <a:pos x="303" y="211"/>
                  </a:cxn>
                  <a:cxn ang="0">
                    <a:pos x="245" y="25"/>
                  </a:cxn>
                  <a:cxn ang="0">
                    <a:pos x="208" y="0"/>
                  </a:cxn>
                </a:cxnLst>
                <a:rect l="0" t="0" r="r" b="b"/>
                <a:pathLst>
                  <a:path w="303" h="835">
                    <a:moveTo>
                      <a:pt x="208" y="0"/>
                    </a:moveTo>
                    <a:lnTo>
                      <a:pt x="0" y="835"/>
                    </a:lnTo>
                    <a:lnTo>
                      <a:pt x="263" y="339"/>
                    </a:lnTo>
                    <a:lnTo>
                      <a:pt x="219" y="277"/>
                    </a:lnTo>
                    <a:lnTo>
                      <a:pt x="303" y="211"/>
                    </a:lnTo>
                    <a:lnTo>
                      <a:pt x="245" y="25"/>
                    </a:lnTo>
                    <a:lnTo>
                      <a:pt x="208" y="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Freeform 60"/>
              <p:cNvSpPr>
                <a:spLocks/>
              </p:cNvSpPr>
              <p:nvPr/>
            </p:nvSpPr>
            <p:spPr bwMode="auto">
              <a:xfrm>
                <a:off x="1471613" y="3684588"/>
                <a:ext cx="330200" cy="446088"/>
              </a:xfrm>
              <a:custGeom>
                <a:avLst/>
                <a:gdLst/>
                <a:ahLst/>
                <a:cxnLst>
                  <a:cxn ang="0">
                    <a:pos x="143" y="0"/>
                  </a:cxn>
                  <a:cxn ang="0">
                    <a:pos x="0" y="120"/>
                  </a:cxn>
                  <a:cxn ang="0">
                    <a:pos x="81" y="281"/>
                  </a:cxn>
                  <a:cxn ang="0">
                    <a:pos x="208" y="44"/>
                  </a:cxn>
                  <a:cxn ang="0">
                    <a:pos x="143" y="0"/>
                  </a:cxn>
                </a:cxnLst>
                <a:rect l="0" t="0" r="r" b="b"/>
                <a:pathLst>
                  <a:path w="208" h="281">
                    <a:moveTo>
                      <a:pt x="143" y="0"/>
                    </a:moveTo>
                    <a:lnTo>
                      <a:pt x="0" y="120"/>
                    </a:lnTo>
                    <a:lnTo>
                      <a:pt x="81" y="281"/>
                    </a:lnTo>
                    <a:lnTo>
                      <a:pt x="208" y="44"/>
                    </a:lnTo>
                    <a:lnTo>
                      <a:pt x="143" y="0"/>
                    </a:ln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Freeform 61"/>
              <p:cNvSpPr>
                <a:spLocks/>
              </p:cNvSpPr>
              <p:nvPr/>
            </p:nvSpPr>
            <p:spPr bwMode="auto">
              <a:xfrm>
                <a:off x="1397001" y="4119563"/>
                <a:ext cx="161925" cy="138113"/>
              </a:xfrm>
              <a:custGeom>
                <a:avLst/>
                <a:gdLst/>
                <a:ahLst/>
                <a:cxnLst>
                  <a:cxn ang="0">
                    <a:pos x="4" y="0"/>
                  </a:cxn>
                  <a:cxn ang="0">
                    <a:pos x="23" y="0"/>
                  </a:cxn>
                  <a:cxn ang="0">
                    <a:pos x="23" y="24"/>
                  </a:cxn>
                  <a:cxn ang="0">
                    <a:pos x="4" y="24"/>
                  </a:cxn>
                  <a:cxn ang="0">
                    <a:pos x="4" y="0"/>
                  </a:cxn>
                </a:cxnLst>
                <a:rect l="0" t="0" r="r" b="b"/>
                <a:pathLst>
                  <a:path w="28" h="24">
                    <a:moveTo>
                      <a:pt x="4" y="0"/>
                    </a:moveTo>
                    <a:cubicBezTo>
                      <a:pt x="23" y="0"/>
                      <a:pt x="23" y="0"/>
                      <a:pt x="23" y="0"/>
                    </a:cubicBezTo>
                    <a:cubicBezTo>
                      <a:pt x="28" y="9"/>
                      <a:pt x="27" y="17"/>
                      <a:pt x="23" y="24"/>
                    </a:cubicBezTo>
                    <a:cubicBezTo>
                      <a:pt x="4" y="24"/>
                      <a:pt x="4" y="24"/>
                      <a:pt x="4" y="24"/>
                    </a:cubicBezTo>
                    <a:cubicBezTo>
                      <a:pt x="0" y="17"/>
                      <a:pt x="0" y="9"/>
                      <a:pt x="4" y="0"/>
                    </a:cubicBezTo>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170" name="Group 345"/>
          <p:cNvGrpSpPr/>
          <p:nvPr/>
        </p:nvGrpSpPr>
        <p:grpSpPr>
          <a:xfrm>
            <a:off x="10077921" y="5038727"/>
            <a:ext cx="990599" cy="973139"/>
            <a:chOff x="7943851" y="4454525"/>
            <a:chExt cx="973138" cy="973138"/>
          </a:xfrm>
        </p:grpSpPr>
        <p:sp>
          <p:nvSpPr>
            <p:cNvPr id="171" name="Oval 22"/>
            <p:cNvSpPr>
              <a:spLocks noChangeArrowheads="1"/>
            </p:cNvSpPr>
            <p:nvPr/>
          </p:nvSpPr>
          <p:spPr bwMode="auto">
            <a:xfrm>
              <a:off x="7943851" y="4454525"/>
              <a:ext cx="973138" cy="973138"/>
            </a:xfrm>
            <a:prstGeom prst="ellipse">
              <a:avLst/>
            </a:prstGeom>
            <a:noFill/>
            <a:ln w="15" cap="flat">
              <a:solidFill>
                <a:srgbClr val="D6E4F3"/>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2" name="Rectangle 86"/>
            <p:cNvSpPr>
              <a:spLocks noChangeArrowheads="1"/>
            </p:cNvSpPr>
            <p:nvPr/>
          </p:nvSpPr>
          <p:spPr bwMode="auto">
            <a:xfrm>
              <a:off x="8412163" y="4987925"/>
              <a:ext cx="98425" cy="109538"/>
            </a:xfrm>
            <a:prstGeom prst="rect">
              <a:avLst/>
            </a:prstGeom>
            <a:solidFill>
              <a:srgbClr val="EDB21E"/>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3" name="Freeform 87"/>
            <p:cNvSpPr>
              <a:spLocks/>
            </p:cNvSpPr>
            <p:nvPr/>
          </p:nvSpPr>
          <p:spPr bwMode="auto">
            <a:xfrm>
              <a:off x="8464551" y="5051425"/>
              <a:ext cx="209550" cy="192088"/>
            </a:xfrm>
            <a:custGeom>
              <a:avLst/>
              <a:gdLst/>
              <a:ahLst/>
              <a:cxnLst>
                <a:cxn ang="0">
                  <a:pos x="10" y="0"/>
                </a:cxn>
                <a:cxn ang="0">
                  <a:pos x="29" y="5"/>
                </a:cxn>
                <a:cxn ang="0">
                  <a:pos x="36" y="33"/>
                </a:cxn>
                <a:cxn ang="0">
                  <a:pos x="0" y="33"/>
                </a:cxn>
                <a:cxn ang="0">
                  <a:pos x="0" y="1"/>
                </a:cxn>
                <a:cxn ang="0">
                  <a:pos x="10" y="0"/>
                </a:cxn>
              </a:cxnLst>
              <a:rect l="0" t="0" r="r" b="b"/>
              <a:pathLst>
                <a:path w="36" h="33">
                  <a:moveTo>
                    <a:pt x="10" y="0"/>
                  </a:moveTo>
                  <a:cubicBezTo>
                    <a:pt x="10" y="0"/>
                    <a:pt x="26" y="3"/>
                    <a:pt x="29" y="5"/>
                  </a:cubicBezTo>
                  <a:cubicBezTo>
                    <a:pt x="31" y="7"/>
                    <a:pt x="35" y="28"/>
                    <a:pt x="36" y="33"/>
                  </a:cubicBezTo>
                  <a:cubicBezTo>
                    <a:pt x="0" y="33"/>
                    <a:pt x="0" y="33"/>
                    <a:pt x="0" y="33"/>
                  </a:cubicBezTo>
                  <a:cubicBezTo>
                    <a:pt x="0" y="1"/>
                    <a:pt x="0" y="1"/>
                    <a:pt x="0" y="1"/>
                  </a:cubicBezTo>
                  <a:lnTo>
                    <a:pt x="10" y="0"/>
                  </a:lnTo>
                  <a:close/>
                </a:path>
              </a:pathLst>
            </a:custGeom>
            <a:solidFill>
              <a:srgbClr val="2DBDB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4" name="Freeform 88"/>
            <p:cNvSpPr>
              <a:spLocks/>
            </p:cNvSpPr>
            <p:nvPr/>
          </p:nvSpPr>
          <p:spPr bwMode="auto">
            <a:xfrm>
              <a:off x="8464551" y="4681538"/>
              <a:ext cx="122238" cy="330200"/>
            </a:xfrm>
            <a:custGeom>
              <a:avLst/>
              <a:gdLst/>
              <a:ahLst/>
              <a:cxnLst>
                <a:cxn ang="0">
                  <a:pos x="0" y="0"/>
                </a:cxn>
                <a:cxn ang="0">
                  <a:pos x="21" y="27"/>
                </a:cxn>
                <a:cxn ang="0">
                  <a:pos x="15" y="50"/>
                </a:cxn>
                <a:cxn ang="0">
                  <a:pos x="0" y="57"/>
                </a:cxn>
                <a:cxn ang="0">
                  <a:pos x="0" y="0"/>
                </a:cxn>
              </a:cxnLst>
              <a:rect l="0" t="0" r="r" b="b"/>
              <a:pathLst>
                <a:path w="21" h="57">
                  <a:moveTo>
                    <a:pt x="0" y="0"/>
                  </a:moveTo>
                  <a:cubicBezTo>
                    <a:pt x="8" y="0"/>
                    <a:pt x="21" y="5"/>
                    <a:pt x="21" y="27"/>
                  </a:cubicBezTo>
                  <a:cubicBezTo>
                    <a:pt x="21" y="39"/>
                    <a:pt x="17" y="48"/>
                    <a:pt x="15" y="50"/>
                  </a:cubicBezTo>
                  <a:cubicBezTo>
                    <a:pt x="13" y="52"/>
                    <a:pt x="4" y="57"/>
                    <a:pt x="0" y="57"/>
                  </a:cubicBezTo>
                  <a:lnTo>
                    <a:pt x="0" y="0"/>
                  </a:lnTo>
                  <a:close/>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5" name="Freeform 89"/>
            <p:cNvSpPr>
              <a:spLocks/>
            </p:cNvSpPr>
            <p:nvPr/>
          </p:nvSpPr>
          <p:spPr bwMode="auto">
            <a:xfrm>
              <a:off x="8558213" y="4826000"/>
              <a:ext cx="57150" cy="74613"/>
            </a:xfrm>
            <a:custGeom>
              <a:avLst/>
              <a:gdLst/>
              <a:ahLst/>
              <a:cxnLst>
                <a:cxn ang="0">
                  <a:pos x="9" y="7"/>
                </a:cxn>
                <a:cxn ang="0">
                  <a:pos x="5" y="0"/>
                </a:cxn>
                <a:cxn ang="0">
                  <a:pos x="0" y="6"/>
                </a:cxn>
                <a:cxn ang="0">
                  <a:pos x="4" y="13"/>
                </a:cxn>
                <a:cxn ang="0">
                  <a:pos x="9" y="7"/>
                </a:cxn>
              </a:cxnLst>
              <a:rect l="0" t="0" r="r" b="b"/>
              <a:pathLst>
                <a:path w="10" h="13">
                  <a:moveTo>
                    <a:pt x="9" y="7"/>
                  </a:moveTo>
                  <a:cubicBezTo>
                    <a:pt x="10" y="3"/>
                    <a:pt x="8" y="0"/>
                    <a:pt x="5" y="0"/>
                  </a:cubicBezTo>
                  <a:cubicBezTo>
                    <a:pt x="3" y="0"/>
                    <a:pt x="1" y="2"/>
                    <a:pt x="0" y="6"/>
                  </a:cubicBezTo>
                  <a:cubicBezTo>
                    <a:pt x="0" y="9"/>
                    <a:pt x="2" y="12"/>
                    <a:pt x="4" y="13"/>
                  </a:cubicBezTo>
                  <a:cubicBezTo>
                    <a:pt x="7" y="13"/>
                    <a:pt x="9" y="10"/>
                    <a:pt x="9" y="7"/>
                  </a:cubicBezTo>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6" name="Freeform 90"/>
            <p:cNvSpPr>
              <a:spLocks/>
            </p:cNvSpPr>
            <p:nvPr/>
          </p:nvSpPr>
          <p:spPr bwMode="auto">
            <a:xfrm>
              <a:off x="8337551" y="4681538"/>
              <a:ext cx="127000" cy="330200"/>
            </a:xfrm>
            <a:custGeom>
              <a:avLst/>
              <a:gdLst/>
              <a:ahLst/>
              <a:cxnLst>
                <a:cxn ang="0">
                  <a:pos x="22" y="0"/>
                </a:cxn>
                <a:cxn ang="0">
                  <a:pos x="0" y="27"/>
                </a:cxn>
                <a:cxn ang="0">
                  <a:pos x="6" y="50"/>
                </a:cxn>
                <a:cxn ang="0">
                  <a:pos x="22" y="57"/>
                </a:cxn>
                <a:cxn ang="0">
                  <a:pos x="22" y="0"/>
                </a:cxn>
              </a:cxnLst>
              <a:rect l="0" t="0" r="r" b="b"/>
              <a:pathLst>
                <a:path w="22" h="57">
                  <a:moveTo>
                    <a:pt x="22" y="0"/>
                  </a:moveTo>
                  <a:cubicBezTo>
                    <a:pt x="14" y="0"/>
                    <a:pt x="0" y="5"/>
                    <a:pt x="0" y="27"/>
                  </a:cubicBezTo>
                  <a:cubicBezTo>
                    <a:pt x="0" y="39"/>
                    <a:pt x="5" y="48"/>
                    <a:pt x="6" y="50"/>
                  </a:cubicBezTo>
                  <a:cubicBezTo>
                    <a:pt x="8" y="52"/>
                    <a:pt x="17" y="57"/>
                    <a:pt x="22" y="57"/>
                  </a:cubicBezTo>
                  <a:lnTo>
                    <a:pt x="22" y="0"/>
                  </a:lnTo>
                  <a:close/>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7" name="Freeform 91"/>
            <p:cNvSpPr>
              <a:spLocks/>
            </p:cNvSpPr>
            <p:nvPr/>
          </p:nvSpPr>
          <p:spPr bwMode="auto">
            <a:xfrm>
              <a:off x="8313738" y="4826000"/>
              <a:ext cx="58738" cy="74613"/>
            </a:xfrm>
            <a:custGeom>
              <a:avLst/>
              <a:gdLst/>
              <a:ahLst/>
              <a:cxnLst>
                <a:cxn ang="0">
                  <a:pos x="0" y="7"/>
                </a:cxn>
                <a:cxn ang="0">
                  <a:pos x="4" y="0"/>
                </a:cxn>
                <a:cxn ang="0">
                  <a:pos x="9" y="6"/>
                </a:cxn>
                <a:cxn ang="0">
                  <a:pos x="5" y="13"/>
                </a:cxn>
                <a:cxn ang="0">
                  <a:pos x="0" y="7"/>
                </a:cxn>
              </a:cxnLst>
              <a:rect l="0" t="0" r="r" b="b"/>
              <a:pathLst>
                <a:path w="10" h="13">
                  <a:moveTo>
                    <a:pt x="0" y="7"/>
                  </a:moveTo>
                  <a:cubicBezTo>
                    <a:pt x="0" y="3"/>
                    <a:pt x="2" y="0"/>
                    <a:pt x="4" y="0"/>
                  </a:cubicBezTo>
                  <a:cubicBezTo>
                    <a:pt x="7" y="0"/>
                    <a:pt x="9" y="2"/>
                    <a:pt x="9" y="6"/>
                  </a:cubicBezTo>
                  <a:cubicBezTo>
                    <a:pt x="10" y="9"/>
                    <a:pt x="8" y="12"/>
                    <a:pt x="5" y="13"/>
                  </a:cubicBezTo>
                  <a:cubicBezTo>
                    <a:pt x="3" y="13"/>
                    <a:pt x="1" y="10"/>
                    <a:pt x="0" y="7"/>
                  </a:cubicBezTo>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8" name="Freeform 92"/>
            <p:cNvSpPr>
              <a:spLocks/>
            </p:cNvSpPr>
            <p:nvPr/>
          </p:nvSpPr>
          <p:spPr bwMode="auto">
            <a:xfrm>
              <a:off x="8250238" y="5051425"/>
              <a:ext cx="214313" cy="192088"/>
            </a:xfrm>
            <a:custGeom>
              <a:avLst/>
              <a:gdLst/>
              <a:ahLst/>
              <a:cxnLst>
                <a:cxn ang="0">
                  <a:pos x="26" y="0"/>
                </a:cxn>
                <a:cxn ang="0">
                  <a:pos x="8" y="5"/>
                </a:cxn>
                <a:cxn ang="0">
                  <a:pos x="0" y="33"/>
                </a:cxn>
                <a:cxn ang="0">
                  <a:pos x="37" y="33"/>
                </a:cxn>
                <a:cxn ang="0">
                  <a:pos x="37" y="1"/>
                </a:cxn>
                <a:cxn ang="0">
                  <a:pos x="26" y="0"/>
                </a:cxn>
              </a:cxnLst>
              <a:rect l="0" t="0" r="r" b="b"/>
              <a:pathLst>
                <a:path w="37" h="33">
                  <a:moveTo>
                    <a:pt x="26" y="0"/>
                  </a:moveTo>
                  <a:cubicBezTo>
                    <a:pt x="26" y="0"/>
                    <a:pt x="10" y="3"/>
                    <a:pt x="8" y="5"/>
                  </a:cubicBezTo>
                  <a:cubicBezTo>
                    <a:pt x="6" y="7"/>
                    <a:pt x="1" y="28"/>
                    <a:pt x="0" y="33"/>
                  </a:cubicBezTo>
                  <a:cubicBezTo>
                    <a:pt x="37" y="33"/>
                    <a:pt x="37" y="33"/>
                    <a:pt x="37" y="33"/>
                  </a:cubicBezTo>
                  <a:cubicBezTo>
                    <a:pt x="37" y="1"/>
                    <a:pt x="37" y="1"/>
                    <a:pt x="37" y="1"/>
                  </a:cubicBezTo>
                  <a:lnTo>
                    <a:pt x="26" y="0"/>
                  </a:lnTo>
                  <a:close/>
                </a:path>
              </a:pathLst>
            </a:custGeom>
            <a:solidFill>
              <a:srgbClr val="00AF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9" name="Freeform 93"/>
            <p:cNvSpPr>
              <a:spLocks/>
            </p:cNvSpPr>
            <p:nvPr/>
          </p:nvSpPr>
          <p:spPr bwMode="auto">
            <a:xfrm>
              <a:off x="8401051" y="5040313"/>
              <a:ext cx="63500" cy="69850"/>
            </a:xfrm>
            <a:custGeom>
              <a:avLst/>
              <a:gdLst/>
              <a:ahLst/>
              <a:cxnLst>
                <a:cxn ang="0">
                  <a:pos x="40" y="11"/>
                </a:cxn>
                <a:cxn ang="0">
                  <a:pos x="7" y="0"/>
                </a:cxn>
                <a:cxn ang="0">
                  <a:pos x="0" y="7"/>
                </a:cxn>
                <a:cxn ang="0">
                  <a:pos x="15" y="44"/>
                </a:cxn>
                <a:cxn ang="0">
                  <a:pos x="40" y="11"/>
                </a:cxn>
              </a:cxnLst>
              <a:rect l="0" t="0" r="r" b="b"/>
              <a:pathLst>
                <a:path w="40" h="44">
                  <a:moveTo>
                    <a:pt x="40" y="11"/>
                  </a:moveTo>
                  <a:lnTo>
                    <a:pt x="7" y="0"/>
                  </a:lnTo>
                  <a:lnTo>
                    <a:pt x="0" y="7"/>
                  </a:lnTo>
                  <a:lnTo>
                    <a:pt x="15" y="44"/>
                  </a:lnTo>
                  <a:lnTo>
                    <a:pt x="40" y="11"/>
                  </a:lnTo>
                  <a:close/>
                </a:path>
              </a:pathLst>
            </a:custGeom>
            <a:solidFill>
              <a:srgbClr val="2DBDB6"/>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0" name="Freeform 94"/>
            <p:cNvSpPr>
              <a:spLocks/>
            </p:cNvSpPr>
            <p:nvPr/>
          </p:nvSpPr>
          <p:spPr bwMode="auto">
            <a:xfrm>
              <a:off x="8464551" y="5040313"/>
              <a:ext cx="63500" cy="69850"/>
            </a:xfrm>
            <a:custGeom>
              <a:avLst/>
              <a:gdLst/>
              <a:ahLst/>
              <a:cxnLst>
                <a:cxn ang="0">
                  <a:pos x="0" y="11"/>
                </a:cxn>
                <a:cxn ang="0">
                  <a:pos x="29" y="0"/>
                </a:cxn>
                <a:cxn ang="0">
                  <a:pos x="40" y="7"/>
                </a:cxn>
                <a:cxn ang="0">
                  <a:pos x="22" y="44"/>
                </a:cxn>
                <a:cxn ang="0">
                  <a:pos x="0" y="11"/>
                </a:cxn>
              </a:cxnLst>
              <a:rect l="0" t="0" r="r" b="b"/>
              <a:pathLst>
                <a:path w="40" h="44">
                  <a:moveTo>
                    <a:pt x="0" y="11"/>
                  </a:moveTo>
                  <a:lnTo>
                    <a:pt x="29" y="0"/>
                  </a:lnTo>
                  <a:lnTo>
                    <a:pt x="40" y="7"/>
                  </a:lnTo>
                  <a:lnTo>
                    <a:pt x="22" y="44"/>
                  </a:lnTo>
                  <a:lnTo>
                    <a:pt x="0" y="11"/>
                  </a:lnTo>
                  <a:close/>
                </a:path>
              </a:pathLst>
            </a:custGeom>
            <a:solidFill>
              <a:srgbClr val="00AF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1" name="Freeform 95"/>
            <p:cNvSpPr>
              <a:spLocks/>
            </p:cNvSpPr>
            <p:nvPr/>
          </p:nvSpPr>
          <p:spPr bwMode="auto">
            <a:xfrm>
              <a:off x="8296276" y="4646613"/>
              <a:ext cx="330200" cy="225425"/>
            </a:xfrm>
            <a:custGeom>
              <a:avLst/>
              <a:gdLst/>
              <a:ahLst/>
              <a:cxnLst>
                <a:cxn ang="0">
                  <a:pos x="51" y="31"/>
                </a:cxn>
                <a:cxn ang="0">
                  <a:pos x="29" y="0"/>
                </a:cxn>
                <a:cxn ang="0">
                  <a:pos x="7" y="31"/>
                </a:cxn>
                <a:cxn ang="0">
                  <a:pos x="11" y="39"/>
                </a:cxn>
                <a:cxn ang="0">
                  <a:pos x="12" y="39"/>
                </a:cxn>
                <a:cxn ang="0">
                  <a:pos x="13" y="26"/>
                </a:cxn>
                <a:cxn ang="0">
                  <a:pos x="40" y="18"/>
                </a:cxn>
                <a:cxn ang="0">
                  <a:pos x="45" y="27"/>
                </a:cxn>
                <a:cxn ang="0">
                  <a:pos x="43" y="28"/>
                </a:cxn>
                <a:cxn ang="0">
                  <a:pos x="45" y="39"/>
                </a:cxn>
                <a:cxn ang="0">
                  <a:pos x="47" y="39"/>
                </a:cxn>
                <a:cxn ang="0">
                  <a:pos x="51" y="31"/>
                </a:cxn>
              </a:cxnLst>
              <a:rect l="0" t="0" r="r" b="b"/>
              <a:pathLst>
                <a:path w="57" h="39">
                  <a:moveTo>
                    <a:pt x="51" y="31"/>
                  </a:moveTo>
                  <a:cubicBezTo>
                    <a:pt x="51" y="31"/>
                    <a:pt x="57" y="0"/>
                    <a:pt x="29" y="0"/>
                  </a:cubicBezTo>
                  <a:cubicBezTo>
                    <a:pt x="0" y="0"/>
                    <a:pt x="7" y="31"/>
                    <a:pt x="7" y="31"/>
                  </a:cubicBezTo>
                  <a:cubicBezTo>
                    <a:pt x="7" y="31"/>
                    <a:pt x="11" y="28"/>
                    <a:pt x="11" y="39"/>
                  </a:cubicBezTo>
                  <a:cubicBezTo>
                    <a:pt x="12" y="39"/>
                    <a:pt x="12" y="39"/>
                    <a:pt x="12" y="39"/>
                  </a:cubicBezTo>
                  <a:cubicBezTo>
                    <a:pt x="12" y="39"/>
                    <a:pt x="13" y="32"/>
                    <a:pt x="13" y="26"/>
                  </a:cubicBezTo>
                  <a:cubicBezTo>
                    <a:pt x="24" y="26"/>
                    <a:pt x="33" y="24"/>
                    <a:pt x="40" y="18"/>
                  </a:cubicBezTo>
                  <a:cubicBezTo>
                    <a:pt x="45" y="18"/>
                    <a:pt x="45" y="23"/>
                    <a:pt x="45" y="27"/>
                  </a:cubicBezTo>
                  <a:cubicBezTo>
                    <a:pt x="43" y="28"/>
                    <a:pt x="43" y="28"/>
                    <a:pt x="43" y="28"/>
                  </a:cubicBezTo>
                  <a:cubicBezTo>
                    <a:pt x="43" y="28"/>
                    <a:pt x="45" y="32"/>
                    <a:pt x="45" y="39"/>
                  </a:cubicBezTo>
                  <a:cubicBezTo>
                    <a:pt x="47" y="39"/>
                    <a:pt x="47" y="39"/>
                    <a:pt x="47" y="39"/>
                  </a:cubicBezTo>
                  <a:cubicBezTo>
                    <a:pt x="47" y="39"/>
                    <a:pt x="46" y="27"/>
                    <a:pt x="51" y="31"/>
                  </a:cubicBezTo>
                </a:path>
              </a:pathLst>
            </a:custGeom>
            <a:solidFill>
              <a:srgbClr val="F2A16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2" name="Freeform 96"/>
            <p:cNvSpPr>
              <a:spLocks/>
            </p:cNvSpPr>
            <p:nvPr/>
          </p:nvSpPr>
          <p:spPr bwMode="auto">
            <a:xfrm>
              <a:off x="8424863" y="4941888"/>
              <a:ext cx="80963" cy="17463"/>
            </a:xfrm>
            <a:custGeom>
              <a:avLst/>
              <a:gdLst/>
              <a:ahLst/>
              <a:cxnLst>
                <a:cxn ang="0">
                  <a:pos x="7" y="3"/>
                </a:cxn>
                <a:cxn ang="0">
                  <a:pos x="14" y="0"/>
                </a:cxn>
                <a:cxn ang="0">
                  <a:pos x="0" y="0"/>
                </a:cxn>
                <a:cxn ang="0">
                  <a:pos x="7" y="3"/>
                </a:cxn>
              </a:cxnLst>
              <a:rect l="0" t="0" r="r" b="b"/>
              <a:pathLst>
                <a:path w="14" h="3">
                  <a:moveTo>
                    <a:pt x="7" y="3"/>
                  </a:moveTo>
                  <a:cubicBezTo>
                    <a:pt x="11" y="3"/>
                    <a:pt x="14" y="2"/>
                    <a:pt x="14" y="0"/>
                  </a:cubicBezTo>
                  <a:cubicBezTo>
                    <a:pt x="0" y="0"/>
                    <a:pt x="0" y="0"/>
                    <a:pt x="0" y="0"/>
                  </a:cubicBezTo>
                  <a:cubicBezTo>
                    <a:pt x="0" y="2"/>
                    <a:pt x="3" y="3"/>
                    <a:pt x="7" y="3"/>
                  </a:cubicBezTo>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3" name="Group 343"/>
          <p:cNvGrpSpPr/>
          <p:nvPr/>
        </p:nvGrpSpPr>
        <p:grpSpPr>
          <a:xfrm>
            <a:off x="7734300" y="4999301"/>
            <a:ext cx="990599" cy="968375"/>
            <a:chOff x="7943851" y="2420938"/>
            <a:chExt cx="973138" cy="968375"/>
          </a:xfrm>
        </p:grpSpPr>
        <p:sp>
          <p:nvSpPr>
            <p:cNvPr id="184" name="Oval 23"/>
            <p:cNvSpPr>
              <a:spLocks noChangeArrowheads="1"/>
            </p:cNvSpPr>
            <p:nvPr/>
          </p:nvSpPr>
          <p:spPr bwMode="auto">
            <a:xfrm>
              <a:off x="7943851" y="2420938"/>
              <a:ext cx="973138" cy="968375"/>
            </a:xfrm>
            <a:prstGeom prst="ellipse">
              <a:avLst/>
            </a:prstGeom>
            <a:noFill/>
            <a:ln w="15" cap="flat">
              <a:solidFill>
                <a:srgbClr val="D6E4F3"/>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5" name="Oval 300"/>
            <p:cNvSpPr>
              <a:spLocks noChangeArrowheads="1"/>
            </p:cNvSpPr>
            <p:nvPr/>
          </p:nvSpPr>
          <p:spPr bwMode="auto">
            <a:xfrm>
              <a:off x="8337551" y="2613025"/>
              <a:ext cx="254000" cy="254000"/>
            </a:xfrm>
            <a:prstGeom prst="ellipse">
              <a:avLst/>
            </a:pr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6" name="Freeform 301"/>
            <p:cNvSpPr>
              <a:spLocks/>
            </p:cNvSpPr>
            <p:nvPr/>
          </p:nvSpPr>
          <p:spPr bwMode="auto">
            <a:xfrm>
              <a:off x="8424863" y="2919413"/>
              <a:ext cx="80963" cy="214313"/>
            </a:xfrm>
            <a:custGeom>
              <a:avLst/>
              <a:gdLst/>
              <a:ahLst/>
              <a:cxnLst>
                <a:cxn ang="0">
                  <a:pos x="51" y="59"/>
                </a:cxn>
                <a:cxn ang="0">
                  <a:pos x="25" y="135"/>
                </a:cxn>
                <a:cxn ang="0">
                  <a:pos x="0" y="59"/>
                </a:cxn>
                <a:cxn ang="0">
                  <a:pos x="0" y="0"/>
                </a:cxn>
                <a:cxn ang="0">
                  <a:pos x="51" y="0"/>
                </a:cxn>
                <a:cxn ang="0">
                  <a:pos x="51" y="59"/>
                </a:cxn>
              </a:cxnLst>
              <a:rect l="0" t="0" r="r" b="b"/>
              <a:pathLst>
                <a:path w="51" h="135">
                  <a:moveTo>
                    <a:pt x="51" y="59"/>
                  </a:moveTo>
                  <a:lnTo>
                    <a:pt x="25" y="135"/>
                  </a:lnTo>
                  <a:lnTo>
                    <a:pt x="0" y="59"/>
                  </a:lnTo>
                  <a:lnTo>
                    <a:pt x="0" y="0"/>
                  </a:lnTo>
                  <a:lnTo>
                    <a:pt x="51" y="0"/>
                  </a:lnTo>
                  <a:lnTo>
                    <a:pt x="51" y="59"/>
                  </a:lnTo>
                  <a:close/>
                </a:path>
              </a:pathLst>
            </a:custGeom>
            <a:solidFill>
              <a:srgbClr val="EDB21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302"/>
            <p:cNvSpPr>
              <a:spLocks/>
            </p:cNvSpPr>
            <p:nvPr/>
          </p:nvSpPr>
          <p:spPr bwMode="auto">
            <a:xfrm>
              <a:off x="8355013" y="2659063"/>
              <a:ext cx="109538" cy="284163"/>
            </a:xfrm>
            <a:custGeom>
              <a:avLst/>
              <a:gdLst/>
              <a:ahLst/>
              <a:cxnLst>
                <a:cxn ang="0">
                  <a:pos x="19" y="0"/>
                </a:cxn>
                <a:cxn ang="0">
                  <a:pos x="0" y="23"/>
                </a:cxn>
                <a:cxn ang="0">
                  <a:pos x="6" y="41"/>
                </a:cxn>
                <a:cxn ang="0">
                  <a:pos x="19" y="49"/>
                </a:cxn>
                <a:cxn ang="0">
                  <a:pos x="19" y="0"/>
                </a:cxn>
              </a:cxnLst>
              <a:rect l="0" t="0" r="r" b="b"/>
              <a:pathLst>
                <a:path w="19" h="49">
                  <a:moveTo>
                    <a:pt x="19" y="0"/>
                  </a:moveTo>
                  <a:cubicBezTo>
                    <a:pt x="12" y="0"/>
                    <a:pt x="0" y="4"/>
                    <a:pt x="0" y="23"/>
                  </a:cubicBezTo>
                  <a:cubicBezTo>
                    <a:pt x="0" y="34"/>
                    <a:pt x="5" y="39"/>
                    <a:pt x="6" y="41"/>
                  </a:cubicBezTo>
                  <a:cubicBezTo>
                    <a:pt x="8" y="43"/>
                    <a:pt x="15" y="49"/>
                    <a:pt x="19" y="49"/>
                  </a:cubicBezTo>
                  <a:lnTo>
                    <a:pt x="19" y="0"/>
                  </a:lnTo>
                  <a:close/>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8" name="Freeform 303"/>
            <p:cNvSpPr>
              <a:spLocks/>
            </p:cNvSpPr>
            <p:nvPr/>
          </p:nvSpPr>
          <p:spPr bwMode="auto">
            <a:xfrm>
              <a:off x="8337551" y="2781300"/>
              <a:ext cx="46038" cy="69850"/>
            </a:xfrm>
            <a:custGeom>
              <a:avLst/>
              <a:gdLst/>
              <a:ahLst/>
              <a:cxnLst>
                <a:cxn ang="0">
                  <a:pos x="0" y="7"/>
                </a:cxn>
                <a:cxn ang="0">
                  <a:pos x="3" y="1"/>
                </a:cxn>
                <a:cxn ang="0">
                  <a:pos x="8" y="6"/>
                </a:cxn>
                <a:cxn ang="0">
                  <a:pos x="4" y="12"/>
                </a:cxn>
                <a:cxn ang="0">
                  <a:pos x="0" y="7"/>
                </a:cxn>
              </a:cxnLst>
              <a:rect l="0" t="0" r="r" b="b"/>
              <a:pathLst>
                <a:path w="8" h="12">
                  <a:moveTo>
                    <a:pt x="0" y="7"/>
                  </a:moveTo>
                  <a:cubicBezTo>
                    <a:pt x="0" y="4"/>
                    <a:pt x="1" y="1"/>
                    <a:pt x="3" y="1"/>
                  </a:cubicBezTo>
                  <a:cubicBezTo>
                    <a:pt x="5" y="0"/>
                    <a:pt x="7" y="3"/>
                    <a:pt x="8" y="6"/>
                  </a:cubicBezTo>
                  <a:cubicBezTo>
                    <a:pt x="8" y="9"/>
                    <a:pt x="6" y="11"/>
                    <a:pt x="4" y="12"/>
                  </a:cubicBezTo>
                  <a:cubicBezTo>
                    <a:pt x="2" y="12"/>
                    <a:pt x="0" y="10"/>
                    <a:pt x="0" y="7"/>
                  </a:cubicBezTo>
                </a:path>
              </a:pathLst>
            </a:custGeom>
            <a:solidFill>
              <a:srgbClr val="EFB83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9" name="Freeform 304"/>
            <p:cNvSpPr>
              <a:spLocks/>
            </p:cNvSpPr>
            <p:nvPr/>
          </p:nvSpPr>
          <p:spPr bwMode="auto">
            <a:xfrm>
              <a:off x="8464551" y="2659063"/>
              <a:ext cx="104775" cy="284163"/>
            </a:xfrm>
            <a:custGeom>
              <a:avLst/>
              <a:gdLst/>
              <a:ahLst/>
              <a:cxnLst>
                <a:cxn ang="0">
                  <a:pos x="0" y="0"/>
                </a:cxn>
                <a:cxn ang="0">
                  <a:pos x="18" y="23"/>
                </a:cxn>
                <a:cxn ang="0">
                  <a:pos x="12" y="41"/>
                </a:cxn>
                <a:cxn ang="0">
                  <a:pos x="0" y="49"/>
                </a:cxn>
                <a:cxn ang="0">
                  <a:pos x="0" y="0"/>
                </a:cxn>
              </a:cxnLst>
              <a:rect l="0" t="0" r="r" b="b"/>
              <a:pathLst>
                <a:path w="18" h="49">
                  <a:moveTo>
                    <a:pt x="0" y="0"/>
                  </a:moveTo>
                  <a:cubicBezTo>
                    <a:pt x="7" y="0"/>
                    <a:pt x="18" y="4"/>
                    <a:pt x="18" y="23"/>
                  </a:cubicBezTo>
                  <a:cubicBezTo>
                    <a:pt x="18" y="34"/>
                    <a:pt x="14" y="39"/>
                    <a:pt x="12" y="41"/>
                  </a:cubicBezTo>
                  <a:cubicBezTo>
                    <a:pt x="11" y="43"/>
                    <a:pt x="4" y="49"/>
                    <a:pt x="0" y="49"/>
                  </a:cubicBezTo>
                  <a:lnTo>
                    <a:pt x="0" y="0"/>
                  </a:lnTo>
                  <a:close/>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Freeform 305"/>
            <p:cNvSpPr>
              <a:spLocks/>
            </p:cNvSpPr>
            <p:nvPr/>
          </p:nvSpPr>
          <p:spPr bwMode="auto">
            <a:xfrm>
              <a:off x="8545513" y="2781300"/>
              <a:ext cx="46038" cy="69850"/>
            </a:xfrm>
            <a:custGeom>
              <a:avLst/>
              <a:gdLst/>
              <a:ahLst/>
              <a:cxnLst>
                <a:cxn ang="0">
                  <a:pos x="8" y="7"/>
                </a:cxn>
                <a:cxn ang="0">
                  <a:pos x="5" y="1"/>
                </a:cxn>
                <a:cxn ang="0">
                  <a:pos x="0" y="6"/>
                </a:cxn>
                <a:cxn ang="0">
                  <a:pos x="3" y="12"/>
                </a:cxn>
                <a:cxn ang="0">
                  <a:pos x="8" y="7"/>
                </a:cxn>
              </a:cxnLst>
              <a:rect l="0" t="0" r="r" b="b"/>
              <a:pathLst>
                <a:path w="8" h="12">
                  <a:moveTo>
                    <a:pt x="8" y="7"/>
                  </a:moveTo>
                  <a:cubicBezTo>
                    <a:pt x="8" y="4"/>
                    <a:pt x="7" y="1"/>
                    <a:pt x="5" y="1"/>
                  </a:cubicBezTo>
                  <a:cubicBezTo>
                    <a:pt x="2" y="0"/>
                    <a:pt x="1" y="3"/>
                    <a:pt x="0" y="6"/>
                  </a:cubicBezTo>
                  <a:cubicBezTo>
                    <a:pt x="0" y="9"/>
                    <a:pt x="1" y="11"/>
                    <a:pt x="3" y="12"/>
                  </a:cubicBezTo>
                  <a:cubicBezTo>
                    <a:pt x="6" y="12"/>
                    <a:pt x="7" y="10"/>
                    <a:pt x="8" y="7"/>
                  </a:cubicBezTo>
                </a:path>
              </a:pathLst>
            </a:custGeom>
            <a:solidFill>
              <a:srgbClr val="F3C66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306"/>
            <p:cNvSpPr>
              <a:spLocks/>
            </p:cNvSpPr>
            <p:nvPr/>
          </p:nvSpPr>
          <p:spPr bwMode="auto">
            <a:xfrm>
              <a:off x="8320088" y="2960688"/>
              <a:ext cx="144463" cy="173038"/>
            </a:xfrm>
            <a:custGeom>
              <a:avLst/>
              <a:gdLst/>
              <a:ahLst/>
              <a:cxnLst>
                <a:cxn ang="0">
                  <a:pos x="25" y="30"/>
                </a:cxn>
                <a:cxn ang="0">
                  <a:pos x="25" y="10"/>
                </a:cxn>
                <a:cxn ang="0">
                  <a:pos x="18" y="4"/>
                </a:cxn>
                <a:cxn ang="0">
                  <a:pos x="18" y="0"/>
                </a:cxn>
                <a:cxn ang="0">
                  <a:pos x="3" y="8"/>
                </a:cxn>
                <a:cxn ang="0">
                  <a:pos x="0" y="30"/>
                </a:cxn>
                <a:cxn ang="0">
                  <a:pos x="25" y="30"/>
                </a:cxn>
              </a:cxnLst>
              <a:rect l="0" t="0" r="r" b="b"/>
              <a:pathLst>
                <a:path w="25" h="30">
                  <a:moveTo>
                    <a:pt x="25" y="30"/>
                  </a:moveTo>
                  <a:cubicBezTo>
                    <a:pt x="25" y="10"/>
                    <a:pt x="25" y="10"/>
                    <a:pt x="25" y="10"/>
                  </a:cubicBezTo>
                  <a:cubicBezTo>
                    <a:pt x="25" y="10"/>
                    <a:pt x="19" y="8"/>
                    <a:pt x="18" y="4"/>
                  </a:cubicBezTo>
                  <a:cubicBezTo>
                    <a:pt x="18" y="2"/>
                    <a:pt x="18" y="0"/>
                    <a:pt x="18" y="0"/>
                  </a:cubicBezTo>
                  <a:cubicBezTo>
                    <a:pt x="18" y="0"/>
                    <a:pt x="6" y="4"/>
                    <a:pt x="3" y="8"/>
                  </a:cubicBezTo>
                  <a:cubicBezTo>
                    <a:pt x="1" y="15"/>
                    <a:pt x="0" y="30"/>
                    <a:pt x="0" y="30"/>
                  </a:cubicBezTo>
                  <a:lnTo>
                    <a:pt x="25" y="3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3" name="Freeform 307"/>
            <p:cNvSpPr>
              <a:spLocks/>
            </p:cNvSpPr>
            <p:nvPr/>
          </p:nvSpPr>
          <p:spPr bwMode="auto">
            <a:xfrm>
              <a:off x="8464551" y="2960688"/>
              <a:ext cx="139700" cy="173038"/>
            </a:xfrm>
            <a:custGeom>
              <a:avLst/>
              <a:gdLst/>
              <a:ahLst/>
              <a:cxnLst>
                <a:cxn ang="0">
                  <a:pos x="0" y="30"/>
                </a:cxn>
                <a:cxn ang="0">
                  <a:pos x="0" y="10"/>
                </a:cxn>
                <a:cxn ang="0">
                  <a:pos x="6" y="4"/>
                </a:cxn>
                <a:cxn ang="0">
                  <a:pos x="7" y="0"/>
                </a:cxn>
                <a:cxn ang="0">
                  <a:pos x="22" y="8"/>
                </a:cxn>
                <a:cxn ang="0">
                  <a:pos x="24" y="30"/>
                </a:cxn>
                <a:cxn ang="0">
                  <a:pos x="0" y="30"/>
                </a:cxn>
              </a:cxnLst>
              <a:rect l="0" t="0" r="r" b="b"/>
              <a:pathLst>
                <a:path w="24" h="30">
                  <a:moveTo>
                    <a:pt x="0" y="30"/>
                  </a:moveTo>
                  <a:cubicBezTo>
                    <a:pt x="0" y="10"/>
                    <a:pt x="0" y="10"/>
                    <a:pt x="0" y="10"/>
                  </a:cubicBezTo>
                  <a:cubicBezTo>
                    <a:pt x="0" y="10"/>
                    <a:pt x="5" y="8"/>
                    <a:pt x="6" y="4"/>
                  </a:cubicBezTo>
                  <a:cubicBezTo>
                    <a:pt x="7" y="2"/>
                    <a:pt x="7" y="0"/>
                    <a:pt x="7" y="0"/>
                  </a:cubicBezTo>
                  <a:cubicBezTo>
                    <a:pt x="7" y="0"/>
                    <a:pt x="19" y="4"/>
                    <a:pt x="22" y="8"/>
                  </a:cubicBezTo>
                  <a:cubicBezTo>
                    <a:pt x="24" y="15"/>
                    <a:pt x="24" y="30"/>
                    <a:pt x="24" y="30"/>
                  </a:cubicBezTo>
                  <a:lnTo>
                    <a:pt x="0" y="30"/>
                  </a:lnTo>
                  <a:close/>
                </a:path>
              </a:pathLst>
            </a:custGeom>
            <a:solidFill>
              <a:srgbClr val="83B7D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4" name="Freeform 308"/>
            <p:cNvSpPr>
              <a:spLocks/>
            </p:cNvSpPr>
            <p:nvPr/>
          </p:nvSpPr>
          <p:spPr bwMode="auto">
            <a:xfrm>
              <a:off x="8320088" y="2960688"/>
              <a:ext cx="144463" cy="173038"/>
            </a:xfrm>
            <a:custGeom>
              <a:avLst/>
              <a:gdLst/>
              <a:ahLst/>
              <a:cxnLst>
                <a:cxn ang="0">
                  <a:pos x="25" y="30"/>
                </a:cxn>
                <a:cxn ang="0">
                  <a:pos x="25" y="10"/>
                </a:cxn>
                <a:cxn ang="0">
                  <a:pos x="18" y="4"/>
                </a:cxn>
                <a:cxn ang="0">
                  <a:pos x="18" y="0"/>
                </a:cxn>
                <a:cxn ang="0">
                  <a:pos x="3" y="8"/>
                </a:cxn>
                <a:cxn ang="0">
                  <a:pos x="0" y="30"/>
                </a:cxn>
                <a:cxn ang="0">
                  <a:pos x="25" y="30"/>
                </a:cxn>
              </a:cxnLst>
              <a:rect l="0" t="0" r="r" b="b"/>
              <a:pathLst>
                <a:path w="25" h="30">
                  <a:moveTo>
                    <a:pt x="25" y="30"/>
                  </a:moveTo>
                  <a:cubicBezTo>
                    <a:pt x="25" y="10"/>
                    <a:pt x="25" y="10"/>
                    <a:pt x="25" y="10"/>
                  </a:cubicBezTo>
                  <a:cubicBezTo>
                    <a:pt x="25" y="10"/>
                    <a:pt x="19" y="8"/>
                    <a:pt x="18" y="4"/>
                  </a:cubicBezTo>
                  <a:cubicBezTo>
                    <a:pt x="18" y="2"/>
                    <a:pt x="18" y="0"/>
                    <a:pt x="18" y="0"/>
                  </a:cubicBezTo>
                  <a:cubicBezTo>
                    <a:pt x="18" y="0"/>
                    <a:pt x="6" y="4"/>
                    <a:pt x="3" y="8"/>
                  </a:cubicBezTo>
                  <a:cubicBezTo>
                    <a:pt x="1" y="15"/>
                    <a:pt x="0" y="30"/>
                    <a:pt x="0" y="30"/>
                  </a:cubicBezTo>
                  <a:lnTo>
                    <a:pt x="25" y="30"/>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5" name="Freeform 309"/>
            <p:cNvSpPr>
              <a:spLocks/>
            </p:cNvSpPr>
            <p:nvPr/>
          </p:nvSpPr>
          <p:spPr bwMode="auto">
            <a:xfrm>
              <a:off x="8464551" y="2960688"/>
              <a:ext cx="139700" cy="173038"/>
            </a:xfrm>
            <a:custGeom>
              <a:avLst/>
              <a:gdLst/>
              <a:ahLst/>
              <a:cxnLst>
                <a:cxn ang="0">
                  <a:pos x="0" y="30"/>
                </a:cxn>
                <a:cxn ang="0">
                  <a:pos x="0" y="10"/>
                </a:cxn>
                <a:cxn ang="0">
                  <a:pos x="6" y="4"/>
                </a:cxn>
                <a:cxn ang="0">
                  <a:pos x="7" y="0"/>
                </a:cxn>
                <a:cxn ang="0">
                  <a:pos x="22" y="8"/>
                </a:cxn>
                <a:cxn ang="0">
                  <a:pos x="24" y="30"/>
                </a:cxn>
                <a:cxn ang="0">
                  <a:pos x="0" y="30"/>
                </a:cxn>
              </a:cxnLst>
              <a:rect l="0" t="0" r="r" b="b"/>
              <a:pathLst>
                <a:path w="24" h="30">
                  <a:moveTo>
                    <a:pt x="0" y="30"/>
                  </a:moveTo>
                  <a:cubicBezTo>
                    <a:pt x="0" y="10"/>
                    <a:pt x="0" y="10"/>
                    <a:pt x="0" y="10"/>
                  </a:cubicBezTo>
                  <a:cubicBezTo>
                    <a:pt x="0" y="10"/>
                    <a:pt x="5" y="8"/>
                    <a:pt x="6" y="4"/>
                  </a:cubicBezTo>
                  <a:cubicBezTo>
                    <a:pt x="7" y="2"/>
                    <a:pt x="7" y="0"/>
                    <a:pt x="7" y="0"/>
                  </a:cubicBezTo>
                  <a:cubicBezTo>
                    <a:pt x="7" y="0"/>
                    <a:pt x="19" y="4"/>
                    <a:pt x="22" y="8"/>
                  </a:cubicBezTo>
                  <a:cubicBezTo>
                    <a:pt x="24" y="15"/>
                    <a:pt x="24" y="30"/>
                    <a:pt x="24" y="30"/>
                  </a:cubicBezTo>
                  <a:lnTo>
                    <a:pt x="0" y="30"/>
                  </a:lnTo>
                  <a:close/>
                </a:path>
              </a:pathLst>
            </a:custGeom>
            <a:solidFill>
              <a:srgbClr val="A6C9E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6" name="Freeform 310"/>
            <p:cNvSpPr>
              <a:spLocks/>
            </p:cNvSpPr>
            <p:nvPr/>
          </p:nvSpPr>
          <p:spPr bwMode="auto">
            <a:xfrm>
              <a:off x="8435976" y="2884488"/>
              <a:ext cx="57150" cy="17463"/>
            </a:xfrm>
            <a:custGeom>
              <a:avLst/>
              <a:gdLst/>
              <a:ahLst/>
              <a:cxnLst>
                <a:cxn ang="0">
                  <a:pos x="5" y="3"/>
                </a:cxn>
                <a:cxn ang="0">
                  <a:pos x="10" y="0"/>
                </a:cxn>
                <a:cxn ang="0">
                  <a:pos x="0" y="0"/>
                </a:cxn>
                <a:cxn ang="0">
                  <a:pos x="5" y="3"/>
                </a:cxn>
              </a:cxnLst>
              <a:rect l="0" t="0" r="r" b="b"/>
              <a:pathLst>
                <a:path w="10" h="3">
                  <a:moveTo>
                    <a:pt x="5" y="3"/>
                  </a:moveTo>
                  <a:cubicBezTo>
                    <a:pt x="8" y="3"/>
                    <a:pt x="10" y="2"/>
                    <a:pt x="10" y="0"/>
                  </a:cubicBezTo>
                  <a:cubicBezTo>
                    <a:pt x="0" y="0"/>
                    <a:pt x="0" y="0"/>
                    <a:pt x="0" y="0"/>
                  </a:cubicBezTo>
                  <a:cubicBezTo>
                    <a:pt x="0" y="2"/>
                    <a:pt x="2" y="3"/>
                    <a:pt x="5" y="3"/>
                  </a:cubicBezTo>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311"/>
            <p:cNvSpPr>
              <a:spLocks/>
            </p:cNvSpPr>
            <p:nvPr/>
          </p:nvSpPr>
          <p:spPr bwMode="auto">
            <a:xfrm>
              <a:off x="8331201" y="2630488"/>
              <a:ext cx="196850" cy="179388"/>
            </a:xfrm>
            <a:custGeom>
              <a:avLst/>
              <a:gdLst/>
              <a:ahLst/>
              <a:cxnLst>
                <a:cxn ang="0">
                  <a:pos x="22" y="0"/>
                </a:cxn>
                <a:cxn ang="0">
                  <a:pos x="5" y="16"/>
                </a:cxn>
                <a:cxn ang="0">
                  <a:pos x="9" y="31"/>
                </a:cxn>
                <a:cxn ang="0">
                  <a:pos x="9" y="28"/>
                </a:cxn>
                <a:cxn ang="0">
                  <a:pos x="19" y="20"/>
                </a:cxn>
                <a:cxn ang="0">
                  <a:pos x="31" y="12"/>
                </a:cxn>
                <a:cxn ang="0">
                  <a:pos x="22" y="0"/>
                </a:cxn>
              </a:cxnLst>
              <a:rect l="0" t="0" r="r" b="b"/>
              <a:pathLst>
                <a:path w="34" h="31">
                  <a:moveTo>
                    <a:pt x="22" y="0"/>
                  </a:moveTo>
                  <a:cubicBezTo>
                    <a:pt x="9" y="0"/>
                    <a:pt x="5" y="11"/>
                    <a:pt x="5" y="16"/>
                  </a:cubicBezTo>
                  <a:cubicBezTo>
                    <a:pt x="0" y="23"/>
                    <a:pt x="5" y="29"/>
                    <a:pt x="9" y="31"/>
                  </a:cubicBezTo>
                  <a:cubicBezTo>
                    <a:pt x="9" y="28"/>
                    <a:pt x="9" y="28"/>
                    <a:pt x="9" y="28"/>
                  </a:cubicBezTo>
                  <a:cubicBezTo>
                    <a:pt x="9" y="23"/>
                    <a:pt x="13" y="19"/>
                    <a:pt x="19" y="20"/>
                  </a:cubicBezTo>
                  <a:cubicBezTo>
                    <a:pt x="24" y="21"/>
                    <a:pt x="28" y="18"/>
                    <a:pt x="31" y="12"/>
                  </a:cubicBezTo>
                  <a:cubicBezTo>
                    <a:pt x="34" y="5"/>
                    <a:pt x="30" y="0"/>
                    <a:pt x="22" y="0"/>
                  </a:cubicBezTo>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8" name="Freeform 312"/>
            <p:cNvSpPr>
              <a:spLocks/>
            </p:cNvSpPr>
            <p:nvPr/>
          </p:nvSpPr>
          <p:spPr bwMode="auto">
            <a:xfrm>
              <a:off x="8505826" y="2641600"/>
              <a:ext cx="80963" cy="144463"/>
            </a:xfrm>
            <a:custGeom>
              <a:avLst/>
              <a:gdLst/>
              <a:ahLst/>
              <a:cxnLst>
                <a:cxn ang="0">
                  <a:pos x="0" y="8"/>
                </a:cxn>
                <a:cxn ang="0">
                  <a:pos x="12" y="25"/>
                </a:cxn>
                <a:cxn ang="0">
                  <a:pos x="12" y="10"/>
                </a:cxn>
                <a:cxn ang="0">
                  <a:pos x="0" y="0"/>
                </a:cxn>
                <a:cxn ang="0">
                  <a:pos x="0" y="8"/>
                </a:cxn>
              </a:cxnLst>
              <a:rect l="0" t="0" r="r" b="b"/>
              <a:pathLst>
                <a:path w="14" h="25">
                  <a:moveTo>
                    <a:pt x="0" y="8"/>
                  </a:moveTo>
                  <a:cubicBezTo>
                    <a:pt x="0" y="8"/>
                    <a:pt x="3" y="21"/>
                    <a:pt x="12" y="25"/>
                  </a:cubicBezTo>
                  <a:cubicBezTo>
                    <a:pt x="13" y="14"/>
                    <a:pt x="14" y="16"/>
                    <a:pt x="12" y="10"/>
                  </a:cubicBezTo>
                  <a:cubicBezTo>
                    <a:pt x="9" y="4"/>
                    <a:pt x="0" y="0"/>
                    <a:pt x="0" y="0"/>
                  </a:cubicBezTo>
                  <a:lnTo>
                    <a:pt x="0" y="8"/>
                  </a:lnTo>
                  <a:close/>
                </a:path>
              </a:pathLst>
            </a:cu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9" name="Freeform 313"/>
            <p:cNvSpPr>
              <a:spLocks/>
            </p:cNvSpPr>
            <p:nvPr/>
          </p:nvSpPr>
          <p:spPr bwMode="auto">
            <a:xfrm>
              <a:off x="8320088" y="2960688"/>
              <a:ext cx="284163" cy="173038"/>
            </a:xfrm>
            <a:custGeom>
              <a:avLst/>
              <a:gdLst/>
              <a:ahLst/>
              <a:cxnLst>
                <a:cxn ang="0">
                  <a:pos x="47" y="8"/>
                </a:cxn>
                <a:cxn ang="0">
                  <a:pos x="33" y="0"/>
                </a:cxn>
                <a:cxn ang="0">
                  <a:pos x="25" y="8"/>
                </a:cxn>
                <a:cxn ang="0">
                  <a:pos x="17" y="0"/>
                </a:cxn>
                <a:cxn ang="0">
                  <a:pos x="3" y="8"/>
                </a:cxn>
                <a:cxn ang="0">
                  <a:pos x="0" y="30"/>
                </a:cxn>
                <a:cxn ang="0">
                  <a:pos x="25" y="30"/>
                </a:cxn>
                <a:cxn ang="0">
                  <a:pos x="49" y="30"/>
                </a:cxn>
                <a:cxn ang="0">
                  <a:pos x="47" y="8"/>
                </a:cxn>
              </a:cxnLst>
              <a:rect l="0" t="0" r="r" b="b"/>
              <a:pathLst>
                <a:path w="49" h="30">
                  <a:moveTo>
                    <a:pt x="47" y="8"/>
                  </a:moveTo>
                  <a:cubicBezTo>
                    <a:pt x="44" y="5"/>
                    <a:pt x="36" y="1"/>
                    <a:pt x="33" y="0"/>
                  </a:cubicBezTo>
                  <a:cubicBezTo>
                    <a:pt x="33" y="5"/>
                    <a:pt x="29" y="8"/>
                    <a:pt x="25" y="8"/>
                  </a:cubicBezTo>
                  <a:cubicBezTo>
                    <a:pt x="20" y="8"/>
                    <a:pt x="17" y="5"/>
                    <a:pt x="17" y="0"/>
                  </a:cubicBezTo>
                  <a:cubicBezTo>
                    <a:pt x="14" y="1"/>
                    <a:pt x="5" y="5"/>
                    <a:pt x="3" y="8"/>
                  </a:cubicBezTo>
                  <a:cubicBezTo>
                    <a:pt x="1" y="15"/>
                    <a:pt x="0" y="30"/>
                    <a:pt x="0" y="30"/>
                  </a:cubicBezTo>
                  <a:cubicBezTo>
                    <a:pt x="25" y="30"/>
                    <a:pt x="25" y="30"/>
                    <a:pt x="25" y="30"/>
                  </a:cubicBezTo>
                  <a:cubicBezTo>
                    <a:pt x="49" y="30"/>
                    <a:pt x="49" y="30"/>
                    <a:pt x="49" y="30"/>
                  </a:cubicBezTo>
                  <a:cubicBezTo>
                    <a:pt x="49" y="30"/>
                    <a:pt x="49" y="15"/>
                    <a:pt x="47" y="8"/>
                  </a:cubicBezTo>
                </a:path>
              </a:pathLst>
            </a:custGeom>
            <a:solidFill>
              <a:srgbClr val="5C7A9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0" name="Freeform 314"/>
            <p:cNvSpPr>
              <a:spLocks/>
            </p:cNvSpPr>
            <p:nvPr/>
          </p:nvSpPr>
          <p:spPr bwMode="auto">
            <a:xfrm>
              <a:off x="8464551" y="2960688"/>
              <a:ext cx="139700" cy="173038"/>
            </a:xfrm>
            <a:custGeom>
              <a:avLst/>
              <a:gdLst/>
              <a:ahLst/>
              <a:cxnLst>
                <a:cxn ang="0">
                  <a:pos x="24" y="30"/>
                </a:cxn>
                <a:cxn ang="0">
                  <a:pos x="22" y="8"/>
                </a:cxn>
                <a:cxn ang="0">
                  <a:pos x="8" y="0"/>
                </a:cxn>
                <a:cxn ang="0">
                  <a:pos x="0" y="8"/>
                </a:cxn>
                <a:cxn ang="0">
                  <a:pos x="0" y="30"/>
                </a:cxn>
                <a:cxn ang="0">
                  <a:pos x="24" y="30"/>
                </a:cxn>
              </a:cxnLst>
              <a:rect l="0" t="0" r="r" b="b"/>
              <a:pathLst>
                <a:path w="24" h="30">
                  <a:moveTo>
                    <a:pt x="24" y="30"/>
                  </a:moveTo>
                  <a:cubicBezTo>
                    <a:pt x="24" y="30"/>
                    <a:pt x="24" y="15"/>
                    <a:pt x="22" y="8"/>
                  </a:cubicBezTo>
                  <a:cubicBezTo>
                    <a:pt x="19" y="5"/>
                    <a:pt x="11" y="1"/>
                    <a:pt x="8" y="0"/>
                  </a:cubicBezTo>
                  <a:cubicBezTo>
                    <a:pt x="8" y="5"/>
                    <a:pt x="4" y="8"/>
                    <a:pt x="0" y="8"/>
                  </a:cubicBezTo>
                  <a:cubicBezTo>
                    <a:pt x="0" y="30"/>
                    <a:pt x="0" y="30"/>
                    <a:pt x="0" y="30"/>
                  </a:cubicBezTo>
                  <a:lnTo>
                    <a:pt x="24" y="30"/>
                  </a:lnTo>
                  <a:close/>
                </a:path>
              </a:pathLst>
            </a:custGeom>
            <a:solidFill>
              <a:srgbClr val="A8C6E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1" name="Freeform 315"/>
            <p:cNvSpPr>
              <a:spLocks/>
            </p:cNvSpPr>
            <p:nvPr/>
          </p:nvSpPr>
          <p:spPr bwMode="auto">
            <a:xfrm>
              <a:off x="8401051" y="2960688"/>
              <a:ext cx="127000" cy="63500"/>
            </a:xfrm>
            <a:custGeom>
              <a:avLst/>
              <a:gdLst/>
              <a:ahLst/>
              <a:cxnLst>
                <a:cxn ang="0">
                  <a:pos x="0" y="1"/>
                </a:cxn>
                <a:cxn ang="0">
                  <a:pos x="11" y="11"/>
                </a:cxn>
                <a:cxn ang="0">
                  <a:pos x="22" y="1"/>
                </a:cxn>
                <a:cxn ang="0">
                  <a:pos x="19" y="0"/>
                </a:cxn>
                <a:cxn ang="0">
                  <a:pos x="11" y="8"/>
                </a:cxn>
                <a:cxn ang="0">
                  <a:pos x="3" y="0"/>
                </a:cxn>
                <a:cxn ang="0">
                  <a:pos x="0" y="1"/>
                </a:cxn>
              </a:cxnLst>
              <a:rect l="0" t="0" r="r" b="b"/>
              <a:pathLst>
                <a:path w="22" h="11">
                  <a:moveTo>
                    <a:pt x="0" y="1"/>
                  </a:moveTo>
                  <a:cubicBezTo>
                    <a:pt x="1" y="7"/>
                    <a:pt x="5" y="11"/>
                    <a:pt x="11" y="11"/>
                  </a:cubicBezTo>
                  <a:cubicBezTo>
                    <a:pt x="16" y="11"/>
                    <a:pt x="21" y="7"/>
                    <a:pt x="22" y="1"/>
                  </a:cubicBezTo>
                  <a:cubicBezTo>
                    <a:pt x="20" y="1"/>
                    <a:pt x="20" y="1"/>
                    <a:pt x="19" y="0"/>
                  </a:cubicBezTo>
                  <a:cubicBezTo>
                    <a:pt x="19" y="5"/>
                    <a:pt x="15" y="8"/>
                    <a:pt x="11" y="8"/>
                  </a:cubicBezTo>
                  <a:cubicBezTo>
                    <a:pt x="6" y="8"/>
                    <a:pt x="3" y="5"/>
                    <a:pt x="3" y="0"/>
                  </a:cubicBezTo>
                  <a:cubicBezTo>
                    <a:pt x="2" y="1"/>
                    <a:pt x="1" y="1"/>
                    <a:pt x="0" y="1"/>
                  </a:cubicBezTo>
                </a:path>
              </a:pathLst>
            </a:custGeom>
            <a:solidFill>
              <a:srgbClr val="C9DDF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2" name="Oval 316"/>
            <p:cNvSpPr>
              <a:spLocks noChangeArrowheads="1"/>
            </p:cNvSpPr>
            <p:nvPr/>
          </p:nvSpPr>
          <p:spPr bwMode="auto">
            <a:xfrm>
              <a:off x="8407401" y="2554288"/>
              <a:ext cx="98425" cy="104775"/>
            </a:xfrm>
            <a:prstGeom prst="ellipse">
              <a:avLst/>
            </a:prstGeom>
            <a:solidFill>
              <a:srgbClr val="4A719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xmlns="" val="57559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par>
                                <p:cTn id="10" presetID="53" presetClass="entr" presetSubtype="0" fill="hold" nodeType="withEffect">
                                  <p:stCondLst>
                                    <p:cond delay="0"/>
                                  </p:stCondLst>
                                  <p:childTnLst>
                                    <p:set>
                                      <p:cBhvr>
                                        <p:cTn id="11" dur="1" fill="hold">
                                          <p:stCondLst>
                                            <p:cond delay="0"/>
                                          </p:stCondLst>
                                        </p:cTn>
                                        <p:tgtEl>
                                          <p:spTgt spid="33"/>
                                        </p:tgtEl>
                                        <p:attrNameLst>
                                          <p:attrName>style.visibility</p:attrName>
                                        </p:attrNameLst>
                                      </p:cBhvr>
                                      <p:to>
                                        <p:strVal val="visible"/>
                                      </p:to>
                                    </p:set>
                                    <p:anim calcmode="lin" valueType="num">
                                      <p:cBhvr>
                                        <p:cTn id="12" dur="500" fill="hold"/>
                                        <p:tgtEl>
                                          <p:spTgt spid="33"/>
                                        </p:tgtEl>
                                        <p:attrNameLst>
                                          <p:attrName>ppt_w</p:attrName>
                                        </p:attrNameLst>
                                      </p:cBhvr>
                                      <p:tavLst>
                                        <p:tav tm="0">
                                          <p:val>
                                            <p:fltVal val="0"/>
                                          </p:val>
                                        </p:tav>
                                        <p:tav tm="100000">
                                          <p:val>
                                            <p:strVal val="#ppt_w"/>
                                          </p:val>
                                        </p:tav>
                                      </p:tavLst>
                                    </p:anim>
                                    <p:anim calcmode="lin" valueType="num">
                                      <p:cBhvr>
                                        <p:cTn id="13" dur="500" fill="hold"/>
                                        <p:tgtEl>
                                          <p:spTgt spid="33"/>
                                        </p:tgtEl>
                                        <p:attrNameLst>
                                          <p:attrName>ppt_h</p:attrName>
                                        </p:attrNameLst>
                                      </p:cBhvr>
                                      <p:tavLst>
                                        <p:tav tm="0">
                                          <p:val>
                                            <p:fltVal val="0"/>
                                          </p:val>
                                        </p:tav>
                                        <p:tav tm="100000">
                                          <p:val>
                                            <p:strVal val="#ppt_h"/>
                                          </p:val>
                                        </p:tav>
                                      </p:tavLst>
                                    </p:anim>
                                    <p:animEffect transition="in" filter="fade">
                                      <p:cBhvr>
                                        <p:cTn id="14" dur="500"/>
                                        <p:tgtEl>
                                          <p:spTgt spid="33"/>
                                        </p:tgtEl>
                                      </p:cBhvr>
                                    </p:animEffect>
                                  </p:childTnLst>
                                </p:cTn>
                              </p:par>
                            </p:childTnLst>
                          </p:cTn>
                        </p:par>
                        <p:par>
                          <p:cTn id="15" fill="hold">
                            <p:stCondLst>
                              <p:cond delay="500"/>
                            </p:stCondLst>
                            <p:childTnLst>
                              <p:par>
                                <p:cTn id="16" presetID="2" presetClass="entr" presetSubtype="8" fill="hold" nodeType="afterEffect">
                                  <p:stCondLst>
                                    <p:cond delay="0"/>
                                  </p:stCondLst>
                                  <p:childTnLst>
                                    <p:set>
                                      <p:cBhvr>
                                        <p:cTn id="17" dur="1" fill="hold">
                                          <p:stCondLst>
                                            <p:cond delay="0"/>
                                          </p:stCondLst>
                                        </p:cTn>
                                        <p:tgtEl>
                                          <p:spTgt spid="134"/>
                                        </p:tgtEl>
                                        <p:attrNameLst>
                                          <p:attrName>style.visibility</p:attrName>
                                        </p:attrNameLst>
                                      </p:cBhvr>
                                      <p:to>
                                        <p:strVal val="visible"/>
                                      </p:to>
                                    </p:set>
                                    <p:anim calcmode="lin" valueType="num">
                                      <p:cBhvr additive="base">
                                        <p:cTn id="18" dur="500" fill="hold"/>
                                        <p:tgtEl>
                                          <p:spTgt spid="134"/>
                                        </p:tgtEl>
                                        <p:attrNameLst>
                                          <p:attrName>ppt_x</p:attrName>
                                        </p:attrNameLst>
                                      </p:cBhvr>
                                      <p:tavLst>
                                        <p:tav tm="0">
                                          <p:val>
                                            <p:strVal val="0-#ppt_w/2"/>
                                          </p:val>
                                        </p:tav>
                                        <p:tav tm="100000">
                                          <p:val>
                                            <p:strVal val="#ppt_x"/>
                                          </p:val>
                                        </p:tav>
                                      </p:tavLst>
                                    </p:anim>
                                    <p:anim calcmode="lin" valueType="num">
                                      <p:cBhvr additive="base">
                                        <p:cTn id="19" dur="500" fill="hold"/>
                                        <p:tgtEl>
                                          <p:spTgt spid="134"/>
                                        </p:tgtEl>
                                        <p:attrNameLst>
                                          <p:attrName>ppt_y</p:attrName>
                                        </p:attrNameLst>
                                      </p:cBhvr>
                                      <p:tavLst>
                                        <p:tav tm="0">
                                          <p:val>
                                            <p:strVal val="#ppt_y"/>
                                          </p:val>
                                        </p:tav>
                                        <p:tav tm="100000">
                                          <p:val>
                                            <p:strVal val="#ppt_y"/>
                                          </p:val>
                                        </p:tav>
                                      </p:tavLst>
                                    </p:anim>
                                  </p:childTnLst>
                                </p:cTn>
                              </p:par>
                            </p:childTnLst>
                          </p:cTn>
                        </p:par>
                        <p:par>
                          <p:cTn id="20" fill="hold">
                            <p:stCondLst>
                              <p:cond delay="1000"/>
                            </p:stCondLst>
                            <p:childTnLst>
                              <p:par>
                                <p:cTn id="21" presetID="53" presetClass="entr" presetSubtype="0" fill="hold" nodeType="afterEffect">
                                  <p:stCondLst>
                                    <p:cond delay="0"/>
                                  </p:stCondLst>
                                  <p:childTnLst>
                                    <p:set>
                                      <p:cBhvr>
                                        <p:cTn id="22" dur="1" fill="hold">
                                          <p:stCondLst>
                                            <p:cond delay="0"/>
                                          </p:stCondLst>
                                        </p:cTn>
                                        <p:tgtEl>
                                          <p:spTgt spid="170"/>
                                        </p:tgtEl>
                                        <p:attrNameLst>
                                          <p:attrName>style.visibility</p:attrName>
                                        </p:attrNameLst>
                                      </p:cBhvr>
                                      <p:to>
                                        <p:strVal val="visible"/>
                                      </p:to>
                                    </p:set>
                                    <p:anim calcmode="lin" valueType="num">
                                      <p:cBhvr>
                                        <p:cTn id="23" dur="500" fill="hold"/>
                                        <p:tgtEl>
                                          <p:spTgt spid="170"/>
                                        </p:tgtEl>
                                        <p:attrNameLst>
                                          <p:attrName>ppt_w</p:attrName>
                                        </p:attrNameLst>
                                      </p:cBhvr>
                                      <p:tavLst>
                                        <p:tav tm="0">
                                          <p:val>
                                            <p:fltVal val="0"/>
                                          </p:val>
                                        </p:tav>
                                        <p:tav tm="100000">
                                          <p:val>
                                            <p:strVal val="#ppt_w"/>
                                          </p:val>
                                        </p:tav>
                                      </p:tavLst>
                                    </p:anim>
                                    <p:anim calcmode="lin" valueType="num">
                                      <p:cBhvr>
                                        <p:cTn id="24" dur="500" fill="hold"/>
                                        <p:tgtEl>
                                          <p:spTgt spid="170"/>
                                        </p:tgtEl>
                                        <p:attrNameLst>
                                          <p:attrName>ppt_h</p:attrName>
                                        </p:attrNameLst>
                                      </p:cBhvr>
                                      <p:tavLst>
                                        <p:tav tm="0">
                                          <p:val>
                                            <p:fltVal val="0"/>
                                          </p:val>
                                        </p:tav>
                                        <p:tav tm="100000">
                                          <p:val>
                                            <p:strVal val="#ppt_h"/>
                                          </p:val>
                                        </p:tav>
                                      </p:tavLst>
                                    </p:anim>
                                    <p:animEffect transition="in" filter="fade">
                                      <p:cBhvr>
                                        <p:cTn id="25" dur="500"/>
                                        <p:tgtEl>
                                          <p:spTgt spid="170"/>
                                        </p:tgtEl>
                                      </p:cBhvr>
                                    </p:animEffect>
                                  </p:childTnLst>
                                </p:cTn>
                              </p:par>
                              <p:par>
                                <p:cTn id="26" presetID="53" presetClass="entr" presetSubtype="0" fill="hold" nodeType="withEffect">
                                  <p:stCondLst>
                                    <p:cond delay="0"/>
                                  </p:stCondLst>
                                  <p:childTnLst>
                                    <p:set>
                                      <p:cBhvr>
                                        <p:cTn id="27" dur="1" fill="hold">
                                          <p:stCondLst>
                                            <p:cond delay="0"/>
                                          </p:stCondLst>
                                        </p:cTn>
                                        <p:tgtEl>
                                          <p:spTgt spid="183"/>
                                        </p:tgtEl>
                                        <p:attrNameLst>
                                          <p:attrName>style.visibility</p:attrName>
                                        </p:attrNameLst>
                                      </p:cBhvr>
                                      <p:to>
                                        <p:strVal val="visible"/>
                                      </p:to>
                                    </p:set>
                                    <p:anim calcmode="lin" valueType="num">
                                      <p:cBhvr>
                                        <p:cTn id="28" dur="500" fill="hold"/>
                                        <p:tgtEl>
                                          <p:spTgt spid="183"/>
                                        </p:tgtEl>
                                        <p:attrNameLst>
                                          <p:attrName>ppt_w</p:attrName>
                                        </p:attrNameLst>
                                      </p:cBhvr>
                                      <p:tavLst>
                                        <p:tav tm="0">
                                          <p:val>
                                            <p:fltVal val="0"/>
                                          </p:val>
                                        </p:tav>
                                        <p:tav tm="100000">
                                          <p:val>
                                            <p:strVal val="#ppt_w"/>
                                          </p:val>
                                        </p:tav>
                                      </p:tavLst>
                                    </p:anim>
                                    <p:anim calcmode="lin" valueType="num">
                                      <p:cBhvr>
                                        <p:cTn id="29" dur="500" fill="hold"/>
                                        <p:tgtEl>
                                          <p:spTgt spid="183"/>
                                        </p:tgtEl>
                                        <p:attrNameLst>
                                          <p:attrName>ppt_h</p:attrName>
                                        </p:attrNameLst>
                                      </p:cBhvr>
                                      <p:tavLst>
                                        <p:tav tm="0">
                                          <p:val>
                                            <p:fltVal val="0"/>
                                          </p:val>
                                        </p:tav>
                                        <p:tav tm="100000">
                                          <p:val>
                                            <p:strVal val="#ppt_h"/>
                                          </p:val>
                                        </p:tav>
                                      </p:tavLst>
                                    </p:anim>
                                    <p:animEffect transition="in" filter="fade">
                                      <p:cBhvr>
                                        <p:cTn id="30" dur="500"/>
                                        <p:tgtEl>
                                          <p:spTgt spid="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0"/>
            <a:ext cx="12192000" cy="6858000"/>
          </a:xfrm>
          <a:prstGeom prst="rect">
            <a:avLst/>
          </a:prstGeom>
          <a:solidFill>
            <a:srgbClr val="FDD661"/>
          </a:solidFill>
          <a:ln>
            <a:solidFill>
              <a:srgbClr val="FDD66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3" name="Freeform 1"/>
          <p:cNvSpPr>
            <a:spLocks/>
          </p:cNvSpPr>
          <p:nvPr/>
        </p:nvSpPr>
        <p:spPr bwMode="auto">
          <a:xfrm>
            <a:off x="10668000" y="3175"/>
            <a:ext cx="1524000" cy="941388"/>
          </a:xfrm>
          <a:custGeom>
            <a:avLst/>
            <a:gdLst>
              <a:gd name="T0" fmla="*/ 135 w 484"/>
              <a:gd name="T1" fmla="*/ 0 h 304"/>
              <a:gd name="T2" fmla="*/ 134 w 484"/>
              <a:gd name="T3" fmla="*/ 14 h 304"/>
              <a:gd name="T4" fmla="*/ 134 w 484"/>
              <a:gd name="T5" fmla="*/ 18 h 304"/>
              <a:gd name="T6" fmla="*/ 0 w 484"/>
              <a:gd name="T7" fmla="*/ 161 h 304"/>
              <a:gd name="T8" fmla="*/ 153 w 484"/>
              <a:gd name="T9" fmla="*/ 304 h 304"/>
              <a:gd name="T10" fmla="*/ 484 w 484"/>
              <a:gd name="T11" fmla="*/ 304 h 304"/>
              <a:gd name="T12" fmla="*/ 484 w 484"/>
              <a:gd name="T13" fmla="*/ 0 h 304"/>
              <a:gd name="T14" fmla="*/ 135 w 484"/>
              <a:gd name="T15" fmla="*/ 0 h 30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84" h="304">
                <a:moveTo>
                  <a:pt x="135" y="0"/>
                </a:moveTo>
                <a:cubicBezTo>
                  <a:pt x="134" y="5"/>
                  <a:pt x="134" y="9"/>
                  <a:pt x="134" y="14"/>
                </a:cubicBezTo>
                <a:cubicBezTo>
                  <a:pt x="134" y="15"/>
                  <a:pt x="134" y="17"/>
                  <a:pt x="134" y="18"/>
                </a:cubicBezTo>
                <a:cubicBezTo>
                  <a:pt x="57" y="34"/>
                  <a:pt x="0" y="92"/>
                  <a:pt x="0" y="161"/>
                </a:cubicBezTo>
                <a:cubicBezTo>
                  <a:pt x="0" y="235"/>
                  <a:pt x="67" y="304"/>
                  <a:pt x="153" y="304"/>
                </a:cubicBezTo>
                <a:cubicBezTo>
                  <a:pt x="484" y="304"/>
                  <a:pt x="484" y="304"/>
                  <a:pt x="484" y="304"/>
                </a:cubicBezTo>
                <a:cubicBezTo>
                  <a:pt x="484" y="0"/>
                  <a:pt x="484" y="0"/>
                  <a:pt x="484" y="0"/>
                </a:cubicBezTo>
                <a:lnTo>
                  <a:pt x="135" y="0"/>
                </a:ln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4" name="Freeform 3"/>
          <p:cNvSpPr>
            <a:spLocks/>
          </p:cNvSpPr>
          <p:nvPr/>
        </p:nvSpPr>
        <p:spPr bwMode="auto">
          <a:xfrm>
            <a:off x="4883156" y="33105"/>
            <a:ext cx="704845" cy="4725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chemeClr val="tx1">
              <a:lumMod val="75000"/>
              <a:lumOff val="25000"/>
            </a:schemeClr>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 name="Freeform 5"/>
          <p:cNvSpPr>
            <a:spLocks/>
          </p:cNvSpPr>
          <p:nvPr/>
        </p:nvSpPr>
        <p:spPr bwMode="auto">
          <a:xfrm>
            <a:off x="-21417" y="5908676"/>
            <a:ext cx="2663017" cy="949325"/>
          </a:xfrm>
          <a:custGeom>
            <a:avLst/>
            <a:gdLst>
              <a:gd name="T0" fmla="*/ 0 w 733"/>
              <a:gd name="T1" fmla="*/ 307 h 307"/>
              <a:gd name="T2" fmla="*/ 733 w 733"/>
              <a:gd name="T3" fmla="*/ 307 h 307"/>
              <a:gd name="T4" fmla="*/ 587 w 733"/>
              <a:gd name="T5" fmla="*/ 190 h 307"/>
              <a:gd name="T6" fmla="*/ 587 w 733"/>
              <a:gd name="T7" fmla="*/ 185 h 307"/>
              <a:gd name="T8" fmla="*/ 367 w 733"/>
              <a:gd name="T9" fmla="*/ 0 h 307"/>
              <a:gd name="T10" fmla="*/ 147 w 733"/>
              <a:gd name="T11" fmla="*/ 185 h 307"/>
              <a:gd name="T12" fmla="*/ 147 w 733"/>
              <a:gd name="T13" fmla="*/ 190 h 307"/>
              <a:gd name="T14" fmla="*/ 0 w 733"/>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33" h="307">
                <a:moveTo>
                  <a:pt x="0" y="307"/>
                </a:moveTo>
                <a:cubicBezTo>
                  <a:pt x="733" y="307"/>
                  <a:pt x="733" y="307"/>
                  <a:pt x="733" y="307"/>
                </a:cubicBezTo>
                <a:cubicBezTo>
                  <a:pt x="713" y="249"/>
                  <a:pt x="657" y="204"/>
                  <a:pt x="587" y="190"/>
                </a:cubicBezTo>
                <a:cubicBezTo>
                  <a:pt x="587" y="188"/>
                  <a:pt x="587" y="187"/>
                  <a:pt x="587" y="185"/>
                </a:cubicBezTo>
                <a:cubicBezTo>
                  <a:pt x="587" y="83"/>
                  <a:pt x="488" y="0"/>
                  <a:pt x="367" y="0"/>
                </a:cubicBezTo>
                <a:cubicBezTo>
                  <a:pt x="245" y="0"/>
                  <a:pt x="147" y="83"/>
                  <a:pt x="147" y="185"/>
                </a:cubicBezTo>
                <a:cubicBezTo>
                  <a:pt x="147" y="187"/>
                  <a:pt x="147" y="188"/>
                  <a:pt x="147" y="190"/>
                </a:cubicBezTo>
                <a:cubicBezTo>
                  <a:pt x="77" y="204"/>
                  <a:pt x="21" y="249"/>
                  <a:pt x="0" y="307"/>
                </a:cubicBezTo>
                <a:close/>
              </a:path>
            </a:pathLst>
          </a:custGeom>
          <a:solidFill>
            <a:srgbClr val="4BC9D0"/>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
        <p:nvSpPr>
          <p:cNvPr id="6" name="Freeform 6"/>
          <p:cNvSpPr>
            <a:spLocks/>
          </p:cNvSpPr>
          <p:nvPr/>
        </p:nvSpPr>
        <p:spPr bwMode="auto">
          <a:xfrm>
            <a:off x="8229600" y="5088455"/>
            <a:ext cx="3961648" cy="1769548"/>
          </a:xfrm>
          <a:custGeom>
            <a:avLst/>
            <a:gdLst>
              <a:gd name="T0" fmla="*/ 1624 w 1624"/>
              <a:gd name="T1" fmla="*/ 0 h 739"/>
              <a:gd name="T2" fmla="*/ 1238 w 1624"/>
              <a:gd name="T3" fmla="*/ 372 h 739"/>
              <a:gd name="T4" fmla="*/ 1238 w 1624"/>
              <a:gd name="T5" fmla="*/ 381 h 739"/>
              <a:gd name="T6" fmla="*/ 936 w 1624"/>
              <a:gd name="T7" fmla="*/ 638 h 739"/>
              <a:gd name="T8" fmla="*/ 787 w 1624"/>
              <a:gd name="T9" fmla="*/ 556 h 739"/>
              <a:gd name="T10" fmla="*/ 787 w 1624"/>
              <a:gd name="T11" fmla="*/ 550 h 739"/>
              <a:gd name="T12" fmla="*/ 494 w 1624"/>
              <a:gd name="T13" fmla="*/ 304 h 739"/>
              <a:gd name="T14" fmla="*/ 201 w 1624"/>
              <a:gd name="T15" fmla="*/ 550 h 739"/>
              <a:gd name="T16" fmla="*/ 202 w 1624"/>
              <a:gd name="T17" fmla="*/ 556 h 739"/>
              <a:gd name="T18" fmla="*/ 0 w 1624"/>
              <a:gd name="T19" fmla="*/ 739 h 739"/>
              <a:gd name="T20" fmla="*/ 1624 w 1624"/>
              <a:gd name="T21" fmla="*/ 739 h 739"/>
              <a:gd name="T22" fmla="*/ 1624 w 1624"/>
              <a:gd name="T23" fmla="*/ 0 h 7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24" h="739">
                <a:moveTo>
                  <a:pt x="1624" y="0"/>
                </a:moveTo>
                <a:cubicBezTo>
                  <a:pt x="1406" y="25"/>
                  <a:pt x="1238" y="182"/>
                  <a:pt x="1238" y="372"/>
                </a:cubicBezTo>
                <a:cubicBezTo>
                  <a:pt x="1238" y="375"/>
                  <a:pt x="1238" y="378"/>
                  <a:pt x="1238" y="381"/>
                </a:cubicBezTo>
                <a:cubicBezTo>
                  <a:pt x="1089" y="412"/>
                  <a:pt x="971" y="512"/>
                  <a:pt x="936" y="638"/>
                </a:cubicBezTo>
                <a:cubicBezTo>
                  <a:pt x="899" y="598"/>
                  <a:pt x="847" y="568"/>
                  <a:pt x="787" y="556"/>
                </a:cubicBezTo>
                <a:cubicBezTo>
                  <a:pt x="787" y="554"/>
                  <a:pt x="787" y="552"/>
                  <a:pt x="787" y="550"/>
                </a:cubicBezTo>
                <a:cubicBezTo>
                  <a:pt x="787" y="414"/>
                  <a:pt x="656" y="304"/>
                  <a:pt x="494" y="304"/>
                </a:cubicBezTo>
                <a:cubicBezTo>
                  <a:pt x="333" y="304"/>
                  <a:pt x="201" y="414"/>
                  <a:pt x="201" y="550"/>
                </a:cubicBezTo>
                <a:cubicBezTo>
                  <a:pt x="201" y="552"/>
                  <a:pt x="202" y="554"/>
                  <a:pt x="202" y="556"/>
                </a:cubicBezTo>
                <a:cubicBezTo>
                  <a:pt x="98" y="577"/>
                  <a:pt x="17" y="650"/>
                  <a:pt x="0" y="739"/>
                </a:cubicBezTo>
                <a:cubicBezTo>
                  <a:pt x="1624" y="739"/>
                  <a:pt x="1624" y="739"/>
                  <a:pt x="1624" y="739"/>
                </a:cubicBezTo>
                <a:lnTo>
                  <a:pt x="1624" y="0"/>
                </a:lnTo>
                <a:close/>
              </a:path>
            </a:pathLst>
          </a:custGeom>
          <a:solidFill>
            <a:schemeClr val="tx1">
              <a:lumMod val="75000"/>
              <a:lumOff val="25000"/>
            </a:scheme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pic>
        <p:nvPicPr>
          <p:cNvPr id="8" name="Picture 78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074400" y="3505200"/>
            <a:ext cx="806451" cy="5778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78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45240" y="5105403"/>
            <a:ext cx="645296" cy="4635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Freeform 32"/>
          <p:cNvSpPr>
            <a:spLocks/>
          </p:cNvSpPr>
          <p:nvPr/>
        </p:nvSpPr>
        <p:spPr bwMode="auto">
          <a:xfrm>
            <a:off x="812800" y="5105400"/>
            <a:ext cx="528869" cy="381000"/>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5" name="Freeform 40"/>
          <p:cNvSpPr>
            <a:spLocks/>
          </p:cNvSpPr>
          <p:nvPr/>
        </p:nvSpPr>
        <p:spPr bwMode="auto">
          <a:xfrm>
            <a:off x="538458" y="457204"/>
            <a:ext cx="477545" cy="320185"/>
          </a:xfrm>
          <a:custGeom>
            <a:avLst/>
            <a:gdLst>
              <a:gd name="T0" fmla="*/ 216 w 271"/>
              <a:gd name="T1" fmla="*/ 68 h 188"/>
              <a:gd name="T2" fmla="*/ 271 w 271"/>
              <a:gd name="T3" fmla="*/ 128 h 188"/>
              <a:gd name="T4" fmla="*/ 213 w 271"/>
              <a:gd name="T5" fmla="*/ 188 h 188"/>
              <a:gd name="T6" fmla="*/ 64 w 271"/>
              <a:gd name="T7" fmla="*/ 188 h 188"/>
              <a:gd name="T8" fmla="*/ 0 w 271"/>
              <a:gd name="T9" fmla="*/ 128 h 188"/>
              <a:gd name="T10" fmla="*/ 56 w 271"/>
              <a:gd name="T11" fmla="*/ 68 h 188"/>
              <a:gd name="T12" fmla="*/ 56 w 271"/>
              <a:gd name="T13" fmla="*/ 66 h 188"/>
              <a:gd name="T14" fmla="*/ 136 w 271"/>
              <a:gd name="T15" fmla="*/ 0 h 188"/>
              <a:gd name="T16" fmla="*/ 216 w 271"/>
              <a:gd name="T17" fmla="*/ 66 h 188"/>
              <a:gd name="T18" fmla="*/ 216 w 271"/>
              <a:gd name="T19" fmla="*/ 68 h 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71" h="188">
                <a:moveTo>
                  <a:pt x="216" y="68"/>
                </a:moveTo>
                <a:cubicBezTo>
                  <a:pt x="247" y="75"/>
                  <a:pt x="271" y="99"/>
                  <a:pt x="271" y="128"/>
                </a:cubicBezTo>
                <a:cubicBezTo>
                  <a:pt x="271" y="157"/>
                  <a:pt x="247" y="188"/>
                  <a:pt x="213" y="188"/>
                </a:cubicBezTo>
                <a:cubicBezTo>
                  <a:pt x="64" y="188"/>
                  <a:pt x="64" y="188"/>
                  <a:pt x="64" y="188"/>
                </a:cubicBezTo>
                <a:cubicBezTo>
                  <a:pt x="28" y="188"/>
                  <a:pt x="0" y="159"/>
                  <a:pt x="0" y="128"/>
                </a:cubicBezTo>
                <a:cubicBezTo>
                  <a:pt x="0" y="99"/>
                  <a:pt x="24" y="75"/>
                  <a:pt x="56" y="68"/>
                </a:cubicBezTo>
                <a:cubicBezTo>
                  <a:pt x="56" y="68"/>
                  <a:pt x="56" y="67"/>
                  <a:pt x="56" y="66"/>
                </a:cubicBezTo>
                <a:cubicBezTo>
                  <a:pt x="56" y="29"/>
                  <a:pt x="92" y="0"/>
                  <a:pt x="136" y="0"/>
                </a:cubicBezTo>
                <a:cubicBezTo>
                  <a:pt x="180" y="0"/>
                  <a:pt x="216" y="29"/>
                  <a:pt x="216" y="66"/>
                </a:cubicBezTo>
                <a:cubicBezTo>
                  <a:pt x="216" y="67"/>
                  <a:pt x="216" y="68"/>
                  <a:pt x="216" y="68"/>
                </a:cubicBezTo>
              </a:path>
            </a:pathLst>
          </a:custGeom>
          <a:solidFill>
            <a:srgbClr val="4BC9D0"/>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190" name="文本框 18"/>
          <p:cNvSpPr txBox="1">
            <a:spLocks noChangeArrowheads="1"/>
          </p:cNvSpPr>
          <p:nvPr/>
        </p:nvSpPr>
        <p:spPr bwMode="auto">
          <a:xfrm>
            <a:off x="914400" y="781377"/>
            <a:ext cx="10213571" cy="46474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charset="0"/>
                <a:ea typeface="宋体" charset="0"/>
              </a:defRPr>
            </a:lvl1pPr>
            <a:lvl2pPr marL="742950" indent="-285750">
              <a:spcBef>
                <a:spcPct val="20000"/>
              </a:spcBef>
              <a:buChar char="–"/>
              <a:defRPr sz="2800">
                <a:solidFill>
                  <a:schemeClr val="tx1"/>
                </a:solidFill>
                <a:latin typeface="Arial" charset="0"/>
                <a:ea typeface="宋体" charset="0"/>
              </a:defRPr>
            </a:lvl2pPr>
            <a:lvl3pPr marL="1143000" indent="-228600">
              <a:spcBef>
                <a:spcPct val="20000"/>
              </a:spcBef>
              <a:buChar char="•"/>
              <a:defRPr sz="2400">
                <a:solidFill>
                  <a:schemeClr val="tx1"/>
                </a:solidFill>
                <a:latin typeface="Arial" charset="0"/>
                <a:ea typeface="宋体" charset="0"/>
              </a:defRPr>
            </a:lvl3pPr>
            <a:lvl4pPr marL="1600200" indent="-228600">
              <a:spcBef>
                <a:spcPct val="20000"/>
              </a:spcBef>
              <a:buChar char="–"/>
              <a:defRPr sz="2000">
                <a:solidFill>
                  <a:schemeClr val="tx1"/>
                </a:solidFill>
                <a:latin typeface="Arial" charset="0"/>
                <a:ea typeface="宋体" charset="0"/>
              </a:defRPr>
            </a:lvl4pPr>
            <a:lvl5pPr marL="2057400" indent="-228600">
              <a:spcBef>
                <a:spcPct val="20000"/>
              </a:spcBef>
              <a:buChar char="»"/>
              <a:defRPr sz="2000">
                <a:solidFill>
                  <a:schemeClr val="tx1"/>
                </a:solidFill>
                <a:latin typeface="Arial" charset="0"/>
                <a:ea typeface="宋体" charset="0"/>
              </a:defRPr>
            </a:lvl5pPr>
            <a:lvl6pPr marL="2514600" indent="-228600" eaLnBrk="0" fontAlgn="base" hangingPunct="0">
              <a:spcBef>
                <a:spcPct val="20000"/>
              </a:spcBef>
              <a:spcAft>
                <a:spcPct val="0"/>
              </a:spcAft>
              <a:buChar char="»"/>
              <a:defRPr sz="2000">
                <a:solidFill>
                  <a:schemeClr val="tx1"/>
                </a:solidFill>
                <a:latin typeface="Arial" charset="0"/>
                <a:ea typeface="宋体" charset="0"/>
              </a:defRPr>
            </a:lvl6pPr>
            <a:lvl7pPr marL="2971800" indent="-228600" eaLnBrk="0" fontAlgn="base" hangingPunct="0">
              <a:spcBef>
                <a:spcPct val="20000"/>
              </a:spcBef>
              <a:spcAft>
                <a:spcPct val="0"/>
              </a:spcAft>
              <a:buChar char="»"/>
              <a:defRPr sz="2000">
                <a:solidFill>
                  <a:schemeClr val="tx1"/>
                </a:solidFill>
                <a:latin typeface="Arial" charset="0"/>
                <a:ea typeface="宋体" charset="0"/>
              </a:defRPr>
            </a:lvl7pPr>
            <a:lvl8pPr marL="3429000" indent="-228600" eaLnBrk="0" fontAlgn="base" hangingPunct="0">
              <a:spcBef>
                <a:spcPct val="20000"/>
              </a:spcBef>
              <a:spcAft>
                <a:spcPct val="0"/>
              </a:spcAft>
              <a:buChar char="»"/>
              <a:defRPr sz="2000">
                <a:solidFill>
                  <a:schemeClr val="tx1"/>
                </a:solidFill>
                <a:latin typeface="Arial" charset="0"/>
                <a:ea typeface="宋体" charset="0"/>
              </a:defRPr>
            </a:lvl8pPr>
            <a:lvl9pPr marL="3886200" indent="-228600" eaLnBrk="0" fontAlgn="base" hangingPunct="0">
              <a:spcBef>
                <a:spcPct val="20000"/>
              </a:spcBef>
              <a:spcAft>
                <a:spcPct val="0"/>
              </a:spcAft>
              <a:buChar char="»"/>
              <a:defRPr sz="2000">
                <a:solidFill>
                  <a:schemeClr val="tx1"/>
                </a:solidFill>
                <a:latin typeface="Arial" charset="0"/>
                <a:ea typeface="宋体" charset="0"/>
              </a:defRPr>
            </a:lvl9pPr>
          </a:lstStyle>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و.</a:t>
            </a:r>
            <a:r>
              <a:rPr kumimoji="1" lang="ar-DZ" altLang="zh-CN" sz="2400" b="1" dirty="0" smtClean="0">
                <a:solidFill>
                  <a:schemeClr val="tx2">
                    <a:lumMod val="50000"/>
                  </a:schemeClr>
                </a:solidFill>
                <a:latin typeface="Yuanti SC" charset="-122"/>
                <a:ea typeface="Yuanti SC" charset="-122"/>
                <a:cs typeface="Yuanti SC" charset="-122"/>
              </a:rPr>
              <a:t> الأفراد</a:t>
            </a:r>
            <a:r>
              <a:rPr kumimoji="1" lang="fr-FR" altLang="zh-CN" sz="2400" b="1" dirty="0" smtClean="0">
                <a:solidFill>
                  <a:schemeClr val="tx2">
                    <a:lumMod val="50000"/>
                  </a:schemeClr>
                </a:solidFill>
                <a:latin typeface="Yuanti SC" charset="-122"/>
                <a:ea typeface="Yuanti SC" charset="-122"/>
                <a:cs typeface="Yuanti SC" charset="-122"/>
              </a:rPr>
              <a:t>:</a:t>
            </a:r>
            <a:endParaRPr kumimoji="1" lang="ar-DZ" altLang="zh-CN" sz="2400" b="1"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400" b="1" dirty="0" smtClean="0">
                <a:solidFill>
                  <a:schemeClr val="tx2">
                    <a:lumMod val="50000"/>
                  </a:schemeClr>
                </a:solidFill>
                <a:latin typeface="Yuanti SC" charset="-122"/>
                <a:ea typeface="Yuanti SC" charset="-122"/>
                <a:cs typeface="Yuanti SC" charset="-122"/>
              </a:rPr>
              <a:t>      </a:t>
            </a:r>
            <a:r>
              <a:rPr kumimoji="1" lang="ar-DZ" altLang="zh-CN" sz="2000" dirty="0" smtClean="0">
                <a:solidFill>
                  <a:schemeClr val="tx2">
                    <a:lumMod val="50000"/>
                  </a:schemeClr>
                </a:solidFill>
                <a:latin typeface="Yuanti SC" charset="-122"/>
                <a:ea typeface="Yuanti SC" charset="-122"/>
                <a:cs typeface="Yuanti SC" charset="-122"/>
              </a:rPr>
              <a:t>يمثل الأفراد العنصر الأهم في مجال الخدمات بشكل عام وخدمات النقل بشكل خاص لذلك يتم اختيار الأكفاء منهم، وذلك لتأهيلهم بشكل جيد و تنمية امتلاكهم للمهارات لتناسب طريقة تقديم الخدمة المكلفون </a:t>
            </a:r>
            <a:r>
              <a:rPr kumimoji="1" lang="ar-DZ" altLang="zh-CN" sz="2000" dirty="0" err="1" smtClean="0">
                <a:solidFill>
                  <a:schemeClr val="tx2">
                    <a:lumMod val="50000"/>
                  </a:schemeClr>
                </a:solidFill>
                <a:latin typeface="Yuanti SC" charset="-122"/>
                <a:ea typeface="Yuanti SC" charset="-122"/>
                <a:cs typeface="Yuanti SC" charset="-122"/>
              </a:rPr>
              <a:t>بها</a:t>
            </a:r>
            <a:r>
              <a:rPr kumimoji="1" lang="ar-DZ" altLang="zh-CN" sz="2000" dirty="0" smtClean="0">
                <a:solidFill>
                  <a:schemeClr val="tx2">
                    <a:lumMod val="50000"/>
                  </a:schemeClr>
                </a:solidFill>
                <a:latin typeface="Yuanti SC" charset="-122"/>
                <a:ea typeface="Yuanti SC" charset="-122"/>
                <a:cs typeface="Yuanti SC" charset="-122"/>
              </a:rPr>
              <a:t> وتحقيق الميزة التنافسية التي تسعى المؤسسة الوصول لها.</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ن.</a:t>
            </a:r>
            <a:r>
              <a:rPr kumimoji="1" lang="ar-DZ" altLang="zh-CN" sz="2400" b="1" dirty="0" smtClean="0">
                <a:solidFill>
                  <a:schemeClr val="tx2">
                    <a:lumMod val="50000"/>
                  </a:schemeClr>
                </a:solidFill>
                <a:latin typeface="Yuanti SC" charset="-122"/>
                <a:ea typeface="Yuanti SC" charset="-122"/>
                <a:cs typeface="Yuanti SC" charset="-122"/>
              </a:rPr>
              <a:t> الدليل المادي</a:t>
            </a:r>
            <a:r>
              <a:rPr kumimoji="1" lang="fr-FR" altLang="zh-CN" sz="2400" b="1" dirty="0" smtClean="0">
                <a:solidFill>
                  <a:schemeClr val="tx2">
                    <a:lumMod val="50000"/>
                  </a:schemeClr>
                </a:solidFill>
                <a:latin typeface="Yuanti SC" charset="-122"/>
                <a:ea typeface="Yuanti SC" charset="-122"/>
                <a:cs typeface="Yuanti SC" charset="-122"/>
              </a:rPr>
              <a:t>:</a:t>
            </a:r>
            <a:r>
              <a:rPr kumimoji="1" lang="ar-DZ" altLang="zh-CN" sz="2400" b="1" dirty="0" smtClean="0">
                <a:solidFill>
                  <a:schemeClr val="tx2">
                    <a:lumMod val="50000"/>
                  </a:schemeClr>
                </a:solidFill>
                <a:latin typeface="Yuanti SC" charset="-122"/>
                <a:ea typeface="Yuanti SC" charset="-122"/>
                <a:cs typeface="Yuanti SC" charset="-122"/>
              </a:rPr>
              <a:t> </a:t>
            </a:r>
            <a:endParaRPr kumimoji="1" lang="ar-DZ" altLang="zh-CN" sz="2000"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تتميز خدمة النقل بعدم </a:t>
            </a:r>
            <a:r>
              <a:rPr kumimoji="1" lang="ar-DZ" altLang="zh-CN" sz="2000" dirty="0" err="1" smtClean="0">
                <a:solidFill>
                  <a:schemeClr val="tx2">
                    <a:lumMod val="50000"/>
                  </a:schemeClr>
                </a:solidFill>
                <a:latin typeface="Yuanti SC" charset="-122"/>
                <a:ea typeface="Yuanti SC" charset="-122"/>
                <a:cs typeface="Yuanti SC" charset="-122"/>
              </a:rPr>
              <a:t>ملموسيتها</a:t>
            </a:r>
            <a:r>
              <a:rPr kumimoji="1" lang="ar-DZ" altLang="zh-CN" sz="2000" dirty="0" smtClean="0">
                <a:solidFill>
                  <a:schemeClr val="tx2">
                    <a:lumMod val="50000"/>
                  </a:schemeClr>
                </a:solidFill>
                <a:latin typeface="Yuanti SC" charset="-122"/>
                <a:ea typeface="Yuanti SC" charset="-122"/>
                <a:cs typeface="Yuanti SC" charset="-122"/>
              </a:rPr>
              <a:t> لذلك يعتمد الزبون لتقييمها على العنصر المادي فيها، إذ تسعى المؤسسات المقدمة لهذه الخدمات للاهتمام بوسيلة النقل، مكاتب المؤسسة من حيث المظهر الخارجي، الديكور الداخلي، الأجهزة والمعدات، ملابس العاملين والألوان الموحدة والمميزة للمؤسسة، وغيرها من الأدلة التي تساهم في الحكم على جودة الخدمة من جانب الزبون.</a:t>
            </a:r>
          </a:p>
          <a:p>
            <a:pPr algn="r" rtl="1">
              <a:spcBef>
                <a:spcPct val="0"/>
              </a:spcBef>
              <a:buNone/>
            </a:pPr>
            <a:r>
              <a:rPr kumimoji="1" lang="ar-DZ" altLang="zh-CN" sz="2400" b="1" dirty="0" err="1" smtClean="0">
                <a:solidFill>
                  <a:schemeClr val="tx2">
                    <a:lumMod val="50000"/>
                  </a:schemeClr>
                </a:solidFill>
                <a:latin typeface="Yuanti SC" charset="-122"/>
                <a:ea typeface="Yuanti SC" charset="-122"/>
                <a:cs typeface="Yuanti SC" charset="-122"/>
              </a:rPr>
              <a:t>ه.</a:t>
            </a:r>
            <a:r>
              <a:rPr kumimoji="1" lang="ar-DZ" altLang="zh-CN" sz="2400" b="1" dirty="0" smtClean="0">
                <a:solidFill>
                  <a:schemeClr val="tx2">
                    <a:lumMod val="50000"/>
                  </a:schemeClr>
                </a:solidFill>
                <a:latin typeface="Yuanti SC" charset="-122"/>
                <a:ea typeface="Yuanti SC" charset="-122"/>
                <a:cs typeface="Yuanti SC" charset="-122"/>
              </a:rPr>
              <a:t> العمليات </a:t>
            </a:r>
            <a:r>
              <a:rPr kumimoji="1" lang="fr-FR" altLang="zh-CN" sz="2400" b="1" dirty="0" smtClean="0">
                <a:solidFill>
                  <a:schemeClr val="tx2">
                    <a:lumMod val="50000"/>
                  </a:schemeClr>
                </a:solidFill>
                <a:latin typeface="Yuanti SC" charset="-122"/>
                <a:ea typeface="Yuanti SC" charset="-122"/>
                <a:cs typeface="Yuanti SC" charset="-122"/>
              </a:rPr>
              <a:t>:</a:t>
            </a:r>
            <a:endParaRPr kumimoji="1" lang="ar-DZ" altLang="zh-CN" sz="2400" b="1" dirty="0" smtClean="0">
              <a:solidFill>
                <a:schemeClr val="tx2">
                  <a:lumMod val="50000"/>
                </a:schemeClr>
              </a:solidFill>
              <a:latin typeface="Yuanti SC" charset="-122"/>
              <a:ea typeface="Yuanti SC" charset="-122"/>
              <a:cs typeface="Yuanti SC" charset="-122"/>
            </a:endParaRPr>
          </a:p>
          <a:p>
            <a:pPr algn="r" rtl="1">
              <a:spcBef>
                <a:spcPct val="0"/>
              </a:spcBef>
              <a:buNone/>
            </a:pPr>
            <a:r>
              <a:rPr kumimoji="1" lang="ar-DZ" altLang="zh-CN" sz="2000" dirty="0" smtClean="0">
                <a:solidFill>
                  <a:schemeClr val="tx2">
                    <a:lumMod val="50000"/>
                  </a:schemeClr>
                </a:solidFill>
                <a:latin typeface="Yuanti SC" charset="-122"/>
                <a:ea typeface="Yuanti SC" charset="-122"/>
                <a:cs typeface="Yuanti SC" charset="-122"/>
              </a:rPr>
              <a:t>وهي الأنشطة المستخدمة لمساعدة المؤسسة على تقديم الخدمة، وبالتالي فإن نقل السلع من مكان إنتاجها لمكان بيعها </a:t>
            </a:r>
            <a:r>
              <a:rPr kumimoji="1" lang="ar-DZ" altLang="zh-CN" sz="2000" dirty="0" err="1" smtClean="0">
                <a:solidFill>
                  <a:schemeClr val="tx2">
                    <a:lumMod val="50000"/>
                  </a:schemeClr>
                </a:solidFill>
                <a:latin typeface="Yuanti SC" charset="-122"/>
                <a:ea typeface="Yuanti SC" charset="-122"/>
                <a:cs typeface="Yuanti SC" charset="-122"/>
              </a:rPr>
              <a:t>وايصالها</a:t>
            </a:r>
            <a:r>
              <a:rPr kumimoji="1" lang="ar-DZ" altLang="zh-CN" sz="2000" dirty="0" smtClean="0">
                <a:solidFill>
                  <a:schemeClr val="tx2">
                    <a:lumMod val="50000"/>
                  </a:schemeClr>
                </a:solidFill>
                <a:latin typeface="Yuanti SC" charset="-122"/>
                <a:ea typeface="Yuanti SC" charset="-122"/>
                <a:cs typeface="Yuanti SC" charset="-122"/>
              </a:rPr>
              <a:t> بأمان وسلامة للمكان المحدد لها والوقت المتفق عليه مع صاحب السلعة، تمثل العمليات التي سمحت له بالحصول على خدمة النقل بكفاءة وجودة عالية لما يحقق له الإشباع والرضا.</a:t>
            </a:r>
          </a:p>
          <a:p>
            <a:pPr algn="r" rtl="1">
              <a:spcBef>
                <a:spcPct val="0"/>
              </a:spcBef>
              <a:buNone/>
            </a:pPr>
            <a:endParaRPr kumimoji="1" lang="zh-CN" altLang="en-US" sz="4000" dirty="0">
              <a:solidFill>
                <a:schemeClr val="tx2">
                  <a:lumMod val="50000"/>
                </a:schemeClr>
              </a:solidFill>
              <a:latin typeface="Yuanti SC" charset="-122"/>
              <a:ea typeface="Yuanti SC" charset="-122"/>
              <a:cs typeface="Yuanti SC" charset="-122"/>
            </a:endParaRPr>
          </a:p>
        </p:txBody>
      </p:sp>
      <p:sp>
        <p:nvSpPr>
          <p:cNvPr id="16" name="AutoShape 10"/>
          <p:cNvSpPr>
            <a:spLocks/>
          </p:cNvSpPr>
          <p:nvPr/>
        </p:nvSpPr>
        <p:spPr bwMode="auto">
          <a:xfrm>
            <a:off x="245240" y="777389"/>
            <a:ext cx="567560" cy="561484"/>
          </a:xfrm>
          <a:custGeom>
            <a:avLst/>
            <a:gdLst>
              <a:gd name="T0" fmla="*/ 2125663 w 21498"/>
              <a:gd name="T1" fmla="*/ 2519395 h 20625"/>
              <a:gd name="T2" fmla="*/ 2125663 w 21498"/>
              <a:gd name="T3" fmla="*/ 2519395 h 20625"/>
              <a:gd name="T4" fmla="*/ 2125663 w 21498"/>
              <a:gd name="T5" fmla="*/ 2519395 h 20625"/>
              <a:gd name="T6" fmla="*/ 2125663 w 21498"/>
              <a:gd name="T7" fmla="*/ 2519395 h 2062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498" h="20625">
                <a:moveTo>
                  <a:pt x="7956" y="18658"/>
                </a:moveTo>
                <a:cubicBezTo>
                  <a:pt x="7975" y="18633"/>
                  <a:pt x="8005" y="18613"/>
                  <a:pt x="8046" y="18607"/>
                </a:cubicBezTo>
                <a:cubicBezTo>
                  <a:pt x="8070" y="18604"/>
                  <a:pt x="8099" y="18609"/>
                  <a:pt x="8121" y="18620"/>
                </a:cubicBezTo>
                <a:lnTo>
                  <a:pt x="8166" y="18642"/>
                </a:lnTo>
                <a:lnTo>
                  <a:pt x="8214" y="18665"/>
                </a:lnTo>
                <a:lnTo>
                  <a:pt x="8263" y="18687"/>
                </a:lnTo>
                <a:lnTo>
                  <a:pt x="8312" y="18709"/>
                </a:lnTo>
                <a:lnTo>
                  <a:pt x="8345" y="18723"/>
                </a:lnTo>
                <a:cubicBezTo>
                  <a:pt x="8357" y="18729"/>
                  <a:pt x="8367" y="18735"/>
                  <a:pt x="8377" y="18744"/>
                </a:cubicBezTo>
                <a:cubicBezTo>
                  <a:pt x="8430" y="18793"/>
                  <a:pt x="8427" y="18855"/>
                  <a:pt x="8395" y="18899"/>
                </a:cubicBezTo>
                <a:cubicBezTo>
                  <a:pt x="8363" y="18943"/>
                  <a:pt x="8300" y="18968"/>
                  <a:pt x="8236" y="18940"/>
                </a:cubicBezTo>
                <a:lnTo>
                  <a:pt x="8204" y="18926"/>
                </a:lnTo>
                <a:lnTo>
                  <a:pt x="8152" y="18903"/>
                </a:lnTo>
                <a:lnTo>
                  <a:pt x="8101" y="18879"/>
                </a:lnTo>
                <a:lnTo>
                  <a:pt x="8050" y="18855"/>
                </a:lnTo>
                <a:lnTo>
                  <a:pt x="8002" y="18832"/>
                </a:lnTo>
                <a:cubicBezTo>
                  <a:pt x="7928" y="18794"/>
                  <a:pt x="7918" y="18712"/>
                  <a:pt x="7956" y="18658"/>
                </a:cubicBezTo>
                <a:close/>
                <a:moveTo>
                  <a:pt x="6940" y="18119"/>
                </a:moveTo>
                <a:lnTo>
                  <a:pt x="6940" y="18118"/>
                </a:lnTo>
                <a:lnTo>
                  <a:pt x="6900" y="18081"/>
                </a:lnTo>
                <a:lnTo>
                  <a:pt x="6894" y="18076"/>
                </a:lnTo>
                <a:lnTo>
                  <a:pt x="6859" y="18044"/>
                </a:lnTo>
                <a:lnTo>
                  <a:pt x="6820" y="18005"/>
                </a:lnTo>
                <a:lnTo>
                  <a:pt x="6781" y="17967"/>
                </a:lnTo>
                <a:lnTo>
                  <a:pt x="6757" y="17942"/>
                </a:lnTo>
                <a:cubicBezTo>
                  <a:pt x="6748" y="17932"/>
                  <a:pt x="6742" y="17924"/>
                  <a:pt x="6736" y="17912"/>
                </a:cubicBezTo>
                <a:cubicBezTo>
                  <a:pt x="6674" y="17785"/>
                  <a:pt x="6852" y="17682"/>
                  <a:pt x="6946" y="17781"/>
                </a:cubicBezTo>
                <a:lnTo>
                  <a:pt x="6968" y="17803"/>
                </a:lnTo>
                <a:lnTo>
                  <a:pt x="7004" y="17840"/>
                </a:lnTo>
                <a:lnTo>
                  <a:pt x="7041" y="17876"/>
                </a:lnTo>
                <a:lnTo>
                  <a:pt x="7079" y="17911"/>
                </a:lnTo>
                <a:lnTo>
                  <a:pt x="7117" y="17946"/>
                </a:lnTo>
                <a:lnTo>
                  <a:pt x="7117" y="17947"/>
                </a:lnTo>
                <a:cubicBezTo>
                  <a:pt x="7128" y="17957"/>
                  <a:pt x="7136" y="17966"/>
                  <a:pt x="7143" y="17979"/>
                </a:cubicBezTo>
                <a:cubicBezTo>
                  <a:pt x="7187" y="18071"/>
                  <a:pt x="7114" y="18148"/>
                  <a:pt x="7034" y="18152"/>
                </a:cubicBezTo>
                <a:cubicBezTo>
                  <a:pt x="7002" y="18154"/>
                  <a:pt x="6968" y="18145"/>
                  <a:pt x="6940" y="18119"/>
                </a:cubicBezTo>
                <a:close/>
                <a:moveTo>
                  <a:pt x="9441" y="19094"/>
                </a:moveTo>
                <a:cubicBezTo>
                  <a:pt x="9467" y="19082"/>
                  <a:pt x="9495" y="19077"/>
                  <a:pt x="9524" y="19083"/>
                </a:cubicBezTo>
                <a:lnTo>
                  <a:pt x="9570" y="19092"/>
                </a:lnTo>
                <a:lnTo>
                  <a:pt x="9626" y="19102"/>
                </a:lnTo>
                <a:lnTo>
                  <a:pt x="9681" y="19111"/>
                </a:lnTo>
                <a:lnTo>
                  <a:pt x="9736" y="19120"/>
                </a:lnTo>
                <a:lnTo>
                  <a:pt x="9770" y="19125"/>
                </a:lnTo>
                <a:cubicBezTo>
                  <a:pt x="9824" y="19134"/>
                  <a:pt x="9864" y="19171"/>
                  <a:pt x="9875" y="19222"/>
                </a:cubicBezTo>
                <a:cubicBezTo>
                  <a:pt x="9884" y="19266"/>
                  <a:pt x="9865" y="19308"/>
                  <a:pt x="9831" y="19335"/>
                </a:cubicBezTo>
                <a:cubicBezTo>
                  <a:pt x="9804" y="19356"/>
                  <a:pt x="9767" y="19367"/>
                  <a:pt x="9729" y="19361"/>
                </a:cubicBezTo>
                <a:lnTo>
                  <a:pt x="9694" y="19356"/>
                </a:lnTo>
                <a:lnTo>
                  <a:pt x="9637" y="19347"/>
                </a:lnTo>
                <a:lnTo>
                  <a:pt x="9579" y="19337"/>
                </a:lnTo>
                <a:lnTo>
                  <a:pt x="9522" y="19327"/>
                </a:lnTo>
                <a:lnTo>
                  <a:pt x="9474" y="19317"/>
                </a:lnTo>
                <a:cubicBezTo>
                  <a:pt x="9365" y="19295"/>
                  <a:pt x="9338" y="19170"/>
                  <a:pt x="9417" y="19109"/>
                </a:cubicBezTo>
                <a:cubicBezTo>
                  <a:pt x="9424" y="19103"/>
                  <a:pt x="9432" y="19098"/>
                  <a:pt x="9441" y="19094"/>
                </a:cubicBezTo>
                <a:close/>
                <a:moveTo>
                  <a:pt x="6039" y="16913"/>
                </a:moveTo>
                <a:lnTo>
                  <a:pt x="6023" y="16879"/>
                </a:lnTo>
                <a:lnTo>
                  <a:pt x="6000" y="16827"/>
                </a:lnTo>
                <a:lnTo>
                  <a:pt x="5977" y="16775"/>
                </a:lnTo>
                <a:lnTo>
                  <a:pt x="5956" y="16722"/>
                </a:lnTo>
                <a:lnTo>
                  <a:pt x="5941" y="16685"/>
                </a:lnTo>
                <a:cubicBezTo>
                  <a:pt x="5916" y="16620"/>
                  <a:pt x="5956" y="16547"/>
                  <a:pt x="6027" y="16529"/>
                </a:cubicBezTo>
                <a:cubicBezTo>
                  <a:pt x="6046" y="16523"/>
                  <a:pt x="6066" y="16523"/>
                  <a:pt x="6084" y="16526"/>
                </a:cubicBezTo>
                <a:cubicBezTo>
                  <a:pt x="6112" y="16531"/>
                  <a:pt x="6138" y="16545"/>
                  <a:pt x="6157" y="16566"/>
                </a:cubicBezTo>
                <a:cubicBezTo>
                  <a:pt x="6166" y="16576"/>
                  <a:pt x="6175" y="16589"/>
                  <a:pt x="6181" y="16603"/>
                </a:cubicBezTo>
                <a:lnTo>
                  <a:pt x="6194" y="16637"/>
                </a:lnTo>
                <a:lnTo>
                  <a:pt x="6214" y="16687"/>
                </a:lnTo>
                <a:lnTo>
                  <a:pt x="6235" y="16736"/>
                </a:lnTo>
                <a:lnTo>
                  <a:pt x="6258" y="16784"/>
                </a:lnTo>
                <a:lnTo>
                  <a:pt x="6273" y="16818"/>
                </a:lnTo>
                <a:cubicBezTo>
                  <a:pt x="6275" y="16823"/>
                  <a:pt x="6277" y="16829"/>
                  <a:pt x="6279" y="16834"/>
                </a:cubicBezTo>
                <a:cubicBezTo>
                  <a:pt x="6316" y="16984"/>
                  <a:pt x="6100" y="17043"/>
                  <a:pt x="6039" y="16913"/>
                </a:cubicBezTo>
                <a:close/>
                <a:moveTo>
                  <a:pt x="6650" y="15821"/>
                </a:moveTo>
                <a:cubicBezTo>
                  <a:pt x="6635" y="15625"/>
                  <a:pt x="6639" y="15419"/>
                  <a:pt x="6665" y="15201"/>
                </a:cubicBezTo>
                <a:cubicBezTo>
                  <a:pt x="6956" y="15104"/>
                  <a:pt x="7209" y="14956"/>
                  <a:pt x="7427" y="14771"/>
                </a:cubicBezTo>
                <a:cubicBezTo>
                  <a:pt x="7646" y="14584"/>
                  <a:pt x="7831" y="14359"/>
                  <a:pt x="7985" y="14107"/>
                </a:cubicBezTo>
                <a:cubicBezTo>
                  <a:pt x="8081" y="13950"/>
                  <a:pt x="8166" y="13783"/>
                  <a:pt x="8240" y="13608"/>
                </a:cubicBezTo>
                <a:cubicBezTo>
                  <a:pt x="8302" y="13461"/>
                  <a:pt x="8356" y="13308"/>
                  <a:pt x="8404" y="13152"/>
                </a:cubicBezTo>
                <a:cubicBezTo>
                  <a:pt x="9090" y="13498"/>
                  <a:pt x="9866" y="13694"/>
                  <a:pt x="10728" y="13691"/>
                </a:cubicBezTo>
                <a:cubicBezTo>
                  <a:pt x="10925" y="13691"/>
                  <a:pt x="11118" y="13680"/>
                  <a:pt x="11306" y="13658"/>
                </a:cubicBezTo>
                <a:cubicBezTo>
                  <a:pt x="11574" y="13629"/>
                  <a:pt x="11832" y="13580"/>
                  <a:pt x="12081" y="13512"/>
                </a:cubicBezTo>
                <a:cubicBezTo>
                  <a:pt x="12439" y="13414"/>
                  <a:pt x="12777" y="13279"/>
                  <a:pt x="13095" y="13113"/>
                </a:cubicBezTo>
                <a:cubicBezTo>
                  <a:pt x="13233" y="13594"/>
                  <a:pt x="13434" y="14042"/>
                  <a:pt x="13717" y="14408"/>
                </a:cubicBezTo>
                <a:cubicBezTo>
                  <a:pt x="13980" y="14747"/>
                  <a:pt x="14313" y="15016"/>
                  <a:pt x="14734" y="15175"/>
                </a:cubicBezTo>
                <a:cubicBezTo>
                  <a:pt x="14753" y="15305"/>
                  <a:pt x="14763" y="15432"/>
                  <a:pt x="14764" y="15555"/>
                </a:cubicBezTo>
                <a:cubicBezTo>
                  <a:pt x="14773" y="16096"/>
                  <a:pt x="14625" y="16565"/>
                  <a:pt x="14361" y="16963"/>
                </a:cubicBezTo>
                <a:cubicBezTo>
                  <a:pt x="14257" y="17121"/>
                  <a:pt x="14134" y="17268"/>
                  <a:pt x="13996" y="17402"/>
                </a:cubicBezTo>
                <a:cubicBezTo>
                  <a:pt x="13778" y="17616"/>
                  <a:pt x="13523" y="17801"/>
                  <a:pt x="13239" y="17956"/>
                </a:cubicBezTo>
                <a:cubicBezTo>
                  <a:pt x="12739" y="18230"/>
                  <a:pt x="12156" y="18413"/>
                  <a:pt x="11544" y="18504"/>
                </a:cubicBezTo>
                <a:cubicBezTo>
                  <a:pt x="10928" y="18596"/>
                  <a:pt x="10285" y="18593"/>
                  <a:pt x="9676" y="18495"/>
                </a:cubicBezTo>
                <a:cubicBezTo>
                  <a:pt x="8605" y="18322"/>
                  <a:pt x="7638" y="17854"/>
                  <a:pt x="7096" y="17080"/>
                </a:cubicBezTo>
                <a:cubicBezTo>
                  <a:pt x="6847" y="16725"/>
                  <a:pt x="6688" y="16306"/>
                  <a:pt x="6650" y="15821"/>
                </a:cubicBezTo>
                <a:close/>
                <a:moveTo>
                  <a:pt x="5679" y="15482"/>
                </a:moveTo>
                <a:lnTo>
                  <a:pt x="5677" y="15433"/>
                </a:lnTo>
                <a:lnTo>
                  <a:pt x="5674" y="15368"/>
                </a:lnTo>
                <a:lnTo>
                  <a:pt x="5672" y="15304"/>
                </a:lnTo>
                <a:lnTo>
                  <a:pt x="5671" y="15285"/>
                </a:lnTo>
                <a:lnTo>
                  <a:pt x="5670" y="15239"/>
                </a:lnTo>
                <a:cubicBezTo>
                  <a:pt x="5670" y="15127"/>
                  <a:pt x="5816" y="15076"/>
                  <a:pt x="5894" y="15159"/>
                </a:cubicBezTo>
                <a:cubicBezTo>
                  <a:pt x="5913" y="15180"/>
                  <a:pt x="5925" y="15208"/>
                  <a:pt x="5925" y="15236"/>
                </a:cubicBezTo>
                <a:lnTo>
                  <a:pt x="5926" y="15298"/>
                </a:lnTo>
                <a:lnTo>
                  <a:pt x="5928" y="15360"/>
                </a:lnTo>
                <a:lnTo>
                  <a:pt x="5931" y="15421"/>
                </a:lnTo>
                <a:lnTo>
                  <a:pt x="5931" y="15427"/>
                </a:lnTo>
                <a:lnTo>
                  <a:pt x="5934" y="15470"/>
                </a:lnTo>
                <a:cubicBezTo>
                  <a:pt x="5934" y="15479"/>
                  <a:pt x="5934" y="15486"/>
                  <a:pt x="5932" y="15494"/>
                </a:cubicBezTo>
                <a:cubicBezTo>
                  <a:pt x="5905" y="15639"/>
                  <a:pt x="5686" y="15621"/>
                  <a:pt x="5679" y="15482"/>
                </a:cubicBezTo>
                <a:close/>
                <a:moveTo>
                  <a:pt x="7176" y="11395"/>
                </a:moveTo>
                <a:cubicBezTo>
                  <a:pt x="6937" y="11112"/>
                  <a:pt x="6722" y="10802"/>
                  <a:pt x="6536" y="10472"/>
                </a:cubicBezTo>
                <a:cubicBezTo>
                  <a:pt x="6468" y="10351"/>
                  <a:pt x="6403" y="10227"/>
                  <a:pt x="6342" y="10100"/>
                </a:cubicBezTo>
                <a:cubicBezTo>
                  <a:pt x="5362" y="9953"/>
                  <a:pt x="4856" y="8625"/>
                  <a:pt x="5007" y="7517"/>
                </a:cubicBezTo>
                <a:cubicBezTo>
                  <a:pt x="5105" y="6796"/>
                  <a:pt x="5365" y="6395"/>
                  <a:pt x="5635" y="6359"/>
                </a:cubicBezTo>
                <a:cubicBezTo>
                  <a:pt x="5764" y="6342"/>
                  <a:pt x="5897" y="6410"/>
                  <a:pt x="6015" y="6568"/>
                </a:cubicBezTo>
                <a:cubicBezTo>
                  <a:pt x="6156" y="6757"/>
                  <a:pt x="6276" y="7077"/>
                  <a:pt x="6346" y="7535"/>
                </a:cubicBezTo>
                <a:cubicBezTo>
                  <a:pt x="6590" y="7522"/>
                  <a:pt x="6849" y="7385"/>
                  <a:pt x="7104" y="7164"/>
                </a:cubicBezTo>
                <a:cubicBezTo>
                  <a:pt x="7974" y="6414"/>
                  <a:pt x="8818" y="4700"/>
                  <a:pt x="8986" y="3646"/>
                </a:cubicBezTo>
                <a:cubicBezTo>
                  <a:pt x="9072" y="5162"/>
                  <a:pt x="10014" y="6746"/>
                  <a:pt x="12858" y="5945"/>
                </a:cubicBezTo>
                <a:cubicBezTo>
                  <a:pt x="14119" y="5589"/>
                  <a:pt x="13858" y="8954"/>
                  <a:pt x="16391" y="8373"/>
                </a:cubicBezTo>
                <a:cubicBezTo>
                  <a:pt x="16264" y="9205"/>
                  <a:pt x="15806" y="9958"/>
                  <a:pt x="15084" y="10072"/>
                </a:cubicBezTo>
                <a:cubicBezTo>
                  <a:pt x="14898" y="10466"/>
                  <a:pt x="14675" y="10836"/>
                  <a:pt x="14419" y="11174"/>
                </a:cubicBezTo>
                <a:cubicBezTo>
                  <a:pt x="13652" y="12182"/>
                  <a:pt x="12575" y="12898"/>
                  <a:pt x="11230" y="13045"/>
                </a:cubicBezTo>
                <a:cubicBezTo>
                  <a:pt x="11066" y="13063"/>
                  <a:pt x="10898" y="13073"/>
                  <a:pt x="10725" y="13074"/>
                </a:cubicBezTo>
                <a:cubicBezTo>
                  <a:pt x="10541" y="13074"/>
                  <a:pt x="10361" y="13064"/>
                  <a:pt x="10186" y="13045"/>
                </a:cubicBezTo>
                <a:cubicBezTo>
                  <a:pt x="8945" y="12908"/>
                  <a:pt x="7931" y="12285"/>
                  <a:pt x="7176" y="11395"/>
                </a:cubicBezTo>
                <a:close/>
                <a:moveTo>
                  <a:pt x="15729" y="15904"/>
                </a:moveTo>
                <a:lnTo>
                  <a:pt x="15720" y="15957"/>
                </a:lnTo>
                <a:lnTo>
                  <a:pt x="15709" y="16017"/>
                </a:lnTo>
                <a:lnTo>
                  <a:pt x="15698" y="16067"/>
                </a:lnTo>
                <a:lnTo>
                  <a:pt x="15697" y="16076"/>
                </a:lnTo>
                <a:lnTo>
                  <a:pt x="15684" y="16134"/>
                </a:lnTo>
                <a:lnTo>
                  <a:pt x="15681" y="16146"/>
                </a:lnTo>
                <a:cubicBezTo>
                  <a:pt x="15661" y="16233"/>
                  <a:pt x="15546" y="16268"/>
                  <a:pt x="15473" y="16210"/>
                </a:cubicBezTo>
                <a:cubicBezTo>
                  <a:pt x="15438" y="16180"/>
                  <a:pt x="15422" y="16136"/>
                  <a:pt x="15433" y="16092"/>
                </a:cubicBezTo>
                <a:lnTo>
                  <a:pt x="15435" y="16084"/>
                </a:lnTo>
                <a:lnTo>
                  <a:pt x="15447" y="16029"/>
                </a:lnTo>
                <a:lnTo>
                  <a:pt x="15458" y="15973"/>
                </a:lnTo>
                <a:lnTo>
                  <a:pt x="15465" y="15938"/>
                </a:lnTo>
                <a:lnTo>
                  <a:pt x="15468" y="15917"/>
                </a:lnTo>
                <a:lnTo>
                  <a:pt x="15478" y="15864"/>
                </a:lnTo>
                <a:cubicBezTo>
                  <a:pt x="15480" y="15851"/>
                  <a:pt x="15484" y="15842"/>
                  <a:pt x="15489" y="15831"/>
                </a:cubicBezTo>
                <a:cubicBezTo>
                  <a:pt x="15559" y="15706"/>
                  <a:pt x="15754" y="15773"/>
                  <a:pt x="15729" y="15904"/>
                </a:cubicBezTo>
                <a:close/>
                <a:moveTo>
                  <a:pt x="15210" y="17290"/>
                </a:moveTo>
                <a:lnTo>
                  <a:pt x="15209" y="17292"/>
                </a:lnTo>
                <a:lnTo>
                  <a:pt x="15179" y="17339"/>
                </a:lnTo>
                <a:lnTo>
                  <a:pt x="15149" y="17386"/>
                </a:lnTo>
                <a:lnTo>
                  <a:pt x="15144" y="17392"/>
                </a:lnTo>
                <a:lnTo>
                  <a:pt x="15118" y="17432"/>
                </a:lnTo>
                <a:lnTo>
                  <a:pt x="15086" y="17477"/>
                </a:lnTo>
                <a:lnTo>
                  <a:pt x="15069" y="17499"/>
                </a:lnTo>
                <a:cubicBezTo>
                  <a:pt x="15064" y="17506"/>
                  <a:pt x="15059" y="17512"/>
                  <a:pt x="15053" y="17518"/>
                </a:cubicBezTo>
                <a:cubicBezTo>
                  <a:pt x="14941" y="17617"/>
                  <a:pt x="14775" y="17482"/>
                  <a:pt x="14860" y="17364"/>
                </a:cubicBezTo>
                <a:lnTo>
                  <a:pt x="14874" y="17344"/>
                </a:lnTo>
                <a:lnTo>
                  <a:pt x="14905" y="17301"/>
                </a:lnTo>
                <a:lnTo>
                  <a:pt x="14924" y="17272"/>
                </a:lnTo>
                <a:lnTo>
                  <a:pt x="14933" y="17258"/>
                </a:lnTo>
                <a:lnTo>
                  <a:pt x="14962" y="17215"/>
                </a:lnTo>
                <a:lnTo>
                  <a:pt x="14990" y="17171"/>
                </a:lnTo>
                <a:lnTo>
                  <a:pt x="14991" y="17169"/>
                </a:lnTo>
                <a:cubicBezTo>
                  <a:pt x="15000" y="17154"/>
                  <a:pt x="15011" y="17144"/>
                  <a:pt x="15025" y="17133"/>
                </a:cubicBezTo>
                <a:cubicBezTo>
                  <a:pt x="15140" y="17056"/>
                  <a:pt x="15280" y="17181"/>
                  <a:pt x="15210" y="17290"/>
                </a:cubicBezTo>
                <a:close/>
                <a:moveTo>
                  <a:pt x="14174" y="18394"/>
                </a:moveTo>
                <a:lnTo>
                  <a:pt x="14155" y="18407"/>
                </a:lnTo>
                <a:lnTo>
                  <a:pt x="14115" y="18437"/>
                </a:lnTo>
                <a:lnTo>
                  <a:pt x="14110" y="18439"/>
                </a:lnTo>
                <a:lnTo>
                  <a:pt x="14065" y="18471"/>
                </a:lnTo>
                <a:lnTo>
                  <a:pt x="14019" y="18503"/>
                </a:lnTo>
                <a:lnTo>
                  <a:pt x="13972" y="18534"/>
                </a:lnTo>
                <a:lnTo>
                  <a:pt x="13962" y="18540"/>
                </a:lnTo>
                <a:cubicBezTo>
                  <a:pt x="13956" y="18544"/>
                  <a:pt x="13950" y="18547"/>
                  <a:pt x="13942" y="18550"/>
                </a:cubicBezTo>
                <a:cubicBezTo>
                  <a:pt x="13801" y="18608"/>
                  <a:pt x="13693" y="18424"/>
                  <a:pt x="13819" y="18342"/>
                </a:cubicBezTo>
                <a:lnTo>
                  <a:pt x="13826" y="18337"/>
                </a:lnTo>
                <a:lnTo>
                  <a:pt x="13870" y="18308"/>
                </a:lnTo>
                <a:lnTo>
                  <a:pt x="13874" y="18305"/>
                </a:lnTo>
                <a:lnTo>
                  <a:pt x="13914" y="18278"/>
                </a:lnTo>
                <a:lnTo>
                  <a:pt x="13957" y="18248"/>
                </a:lnTo>
                <a:lnTo>
                  <a:pt x="13999" y="18218"/>
                </a:lnTo>
                <a:lnTo>
                  <a:pt x="14018" y="18204"/>
                </a:lnTo>
                <a:cubicBezTo>
                  <a:pt x="14034" y="18192"/>
                  <a:pt x="14050" y="18187"/>
                  <a:pt x="14070" y="18182"/>
                </a:cubicBezTo>
                <a:cubicBezTo>
                  <a:pt x="14203" y="18158"/>
                  <a:pt x="14279" y="18316"/>
                  <a:pt x="14174" y="18394"/>
                </a:cubicBezTo>
                <a:close/>
                <a:moveTo>
                  <a:pt x="12803" y="19098"/>
                </a:moveTo>
                <a:lnTo>
                  <a:pt x="12751" y="19115"/>
                </a:lnTo>
                <a:lnTo>
                  <a:pt x="12697" y="19133"/>
                </a:lnTo>
                <a:lnTo>
                  <a:pt x="12694" y="19134"/>
                </a:lnTo>
                <a:lnTo>
                  <a:pt x="12642" y="19151"/>
                </a:lnTo>
                <a:lnTo>
                  <a:pt x="12587" y="19168"/>
                </a:lnTo>
                <a:lnTo>
                  <a:pt x="12558" y="19176"/>
                </a:lnTo>
                <a:lnTo>
                  <a:pt x="12546" y="19179"/>
                </a:lnTo>
                <a:cubicBezTo>
                  <a:pt x="12413" y="19202"/>
                  <a:pt x="12353" y="19061"/>
                  <a:pt x="12421" y="18985"/>
                </a:cubicBezTo>
                <a:cubicBezTo>
                  <a:pt x="12436" y="18969"/>
                  <a:pt x="12456" y="18956"/>
                  <a:pt x="12482" y="18948"/>
                </a:cubicBezTo>
                <a:lnTo>
                  <a:pt x="12509" y="18940"/>
                </a:lnTo>
                <a:lnTo>
                  <a:pt x="12562" y="18924"/>
                </a:lnTo>
                <a:lnTo>
                  <a:pt x="12614" y="18907"/>
                </a:lnTo>
                <a:lnTo>
                  <a:pt x="12666" y="18890"/>
                </a:lnTo>
                <a:lnTo>
                  <a:pt x="12719" y="18873"/>
                </a:lnTo>
                <a:cubicBezTo>
                  <a:pt x="12727" y="18870"/>
                  <a:pt x="12733" y="18869"/>
                  <a:pt x="12741" y="18867"/>
                </a:cubicBezTo>
                <a:cubicBezTo>
                  <a:pt x="12895" y="18847"/>
                  <a:pt x="12947" y="19048"/>
                  <a:pt x="12803" y="19098"/>
                </a:cubicBezTo>
                <a:close/>
                <a:moveTo>
                  <a:pt x="11329" y="19401"/>
                </a:moveTo>
                <a:cubicBezTo>
                  <a:pt x="11316" y="19407"/>
                  <a:pt x="11301" y="19410"/>
                  <a:pt x="11284" y="19412"/>
                </a:cubicBezTo>
                <a:lnTo>
                  <a:pt x="11273" y="19413"/>
                </a:lnTo>
                <a:lnTo>
                  <a:pt x="11215" y="19417"/>
                </a:lnTo>
                <a:lnTo>
                  <a:pt x="11156" y="19421"/>
                </a:lnTo>
                <a:lnTo>
                  <a:pt x="11098" y="19425"/>
                </a:lnTo>
                <a:lnTo>
                  <a:pt x="11039" y="19428"/>
                </a:lnTo>
                <a:lnTo>
                  <a:pt x="11024" y="19428"/>
                </a:lnTo>
                <a:cubicBezTo>
                  <a:pt x="11015" y="19429"/>
                  <a:pt x="11008" y="19428"/>
                  <a:pt x="11000" y="19427"/>
                </a:cubicBezTo>
                <a:cubicBezTo>
                  <a:pt x="10864" y="19404"/>
                  <a:pt x="10862" y="19245"/>
                  <a:pt x="10963" y="19201"/>
                </a:cubicBezTo>
                <a:cubicBezTo>
                  <a:pt x="10978" y="19194"/>
                  <a:pt x="10995" y="19190"/>
                  <a:pt x="11013" y="19190"/>
                </a:cubicBezTo>
                <a:lnTo>
                  <a:pt x="11027" y="19189"/>
                </a:lnTo>
                <a:lnTo>
                  <a:pt x="11082" y="19186"/>
                </a:lnTo>
                <a:lnTo>
                  <a:pt x="11139" y="19183"/>
                </a:lnTo>
                <a:lnTo>
                  <a:pt x="11195" y="19179"/>
                </a:lnTo>
                <a:lnTo>
                  <a:pt x="11251" y="19174"/>
                </a:lnTo>
                <a:lnTo>
                  <a:pt x="11262" y="19173"/>
                </a:lnTo>
                <a:lnTo>
                  <a:pt x="11275" y="19173"/>
                </a:lnTo>
                <a:cubicBezTo>
                  <a:pt x="11421" y="19179"/>
                  <a:pt x="11438" y="19354"/>
                  <a:pt x="11329" y="19401"/>
                </a:cubicBezTo>
                <a:close/>
                <a:moveTo>
                  <a:pt x="11480" y="20590"/>
                </a:moveTo>
                <a:lnTo>
                  <a:pt x="12116" y="20588"/>
                </a:lnTo>
                <a:lnTo>
                  <a:pt x="13486" y="20583"/>
                </a:lnTo>
                <a:lnTo>
                  <a:pt x="15326" y="20577"/>
                </a:lnTo>
                <a:lnTo>
                  <a:pt x="18004" y="20569"/>
                </a:lnTo>
                <a:lnTo>
                  <a:pt x="19762" y="20563"/>
                </a:lnTo>
                <a:lnTo>
                  <a:pt x="20781" y="20559"/>
                </a:lnTo>
                <a:cubicBezTo>
                  <a:pt x="20794" y="20540"/>
                  <a:pt x="20806" y="20522"/>
                  <a:pt x="20819" y="20503"/>
                </a:cubicBezTo>
                <a:cubicBezTo>
                  <a:pt x="21101" y="20069"/>
                  <a:pt x="21313" y="19631"/>
                  <a:pt x="21420" y="19202"/>
                </a:cubicBezTo>
                <a:cubicBezTo>
                  <a:pt x="21465" y="19024"/>
                  <a:pt x="21491" y="18847"/>
                  <a:pt x="21496" y="18672"/>
                </a:cubicBezTo>
                <a:lnTo>
                  <a:pt x="21496" y="18660"/>
                </a:lnTo>
                <a:cubicBezTo>
                  <a:pt x="21548" y="16514"/>
                  <a:pt x="19510" y="15846"/>
                  <a:pt x="17404" y="15244"/>
                </a:cubicBezTo>
                <a:cubicBezTo>
                  <a:pt x="17896" y="14854"/>
                  <a:pt x="18208" y="14270"/>
                  <a:pt x="18205" y="13618"/>
                </a:cubicBezTo>
                <a:cubicBezTo>
                  <a:pt x="18205" y="13485"/>
                  <a:pt x="18191" y="13354"/>
                  <a:pt x="18165" y="13228"/>
                </a:cubicBezTo>
                <a:cubicBezTo>
                  <a:pt x="18092" y="12868"/>
                  <a:pt x="17923" y="12541"/>
                  <a:pt x="17682" y="12271"/>
                </a:cubicBezTo>
                <a:cubicBezTo>
                  <a:pt x="18348" y="11901"/>
                  <a:pt x="18792" y="11219"/>
                  <a:pt x="18788" y="10441"/>
                </a:cubicBezTo>
                <a:cubicBezTo>
                  <a:pt x="18786" y="9789"/>
                  <a:pt x="18469" y="9207"/>
                  <a:pt x="17974" y="8820"/>
                </a:cubicBezTo>
                <a:cubicBezTo>
                  <a:pt x="18024" y="8643"/>
                  <a:pt x="18052" y="8457"/>
                  <a:pt x="18050" y="8265"/>
                </a:cubicBezTo>
                <a:cubicBezTo>
                  <a:pt x="18047" y="7581"/>
                  <a:pt x="17699" y="6975"/>
                  <a:pt x="17162" y="6589"/>
                </a:cubicBezTo>
                <a:cubicBezTo>
                  <a:pt x="17365" y="860"/>
                  <a:pt x="10626" y="-975"/>
                  <a:pt x="8484" y="472"/>
                </a:cubicBezTo>
                <a:cubicBezTo>
                  <a:pt x="6157" y="570"/>
                  <a:pt x="4549" y="3047"/>
                  <a:pt x="4167" y="5555"/>
                </a:cubicBezTo>
                <a:cubicBezTo>
                  <a:pt x="4122" y="5846"/>
                  <a:pt x="4095" y="6139"/>
                  <a:pt x="4085" y="6427"/>
                </a:cubicBezTo>
                <a:cubicBezTo>
                  <a:pt x="3359" y="6781"/>
                  <a:pt x="2866" y="7494"/>
                  <a:pt x="2870" y="8314"/>
                </a:cubicBezTo>
                <a:cubicBezTo>
                  <a:pt x="2870" y="8365"/>
                  <a:pt x="2872" y="8416"/>
                  <a:pt x="2876" y="8466"/>
                </a:cubicBezTo>
                <a:cubicBezTo>
                  <a:pt x="2884" y="8562"/>
                  <a:pt x="2898" y="8657"/>
                  <a:pt x="2919" y="8749"/>
                </a:cubicBezTo>
                <a:cubicBezTo>
                  <a:pt x="2835" y="8804"/>
                  <a:pt x="2755" y="8865"/>
                  <a:pt x="2679" y="8930"/>
                </a:cubicBezTo>
                <a:cubicBezTo>
                  <a:pt x="2308" y="9250"/>
                  <a:pt x="2053" y="9684"/>
                  <a:pt x="1975" y="10174"/>
                </a:cubicBezTo>
                <a:cubicBezTo>
                  <a:pt x="1959" y="10279"/>
                  <a:pt x="1950" y="10386"/>
                  <a:pt x="1951" y="10495"/>
                </a:cubicBezTo>
                <a:cubicBezTo>
                  <a:pt x="1951" y="10604"/>
                  <a:pt x="1960" y="10711"/>
                  <a:pt x="1978" y="10814"/>
                </a:cubicBezTo>
                <a:cubicBezTo>
                  <a:pt x="2131" y="11744"/>
                  <a:pt x="2929" y="12474"/>
                  <a:pt x="3929" y="12589"/>
                </a:cubicBezTo>
                <a:cubicBezTo>
                  <a:pt x="3888" y="12655"/>
                  <a:pt x="3850" y="12722"/>
                  <a:pt x="3817" y="12792"/>
                </a:cubicBezTo>
                <a:cubicBezTo>
                  <a:pt x="3690" y="13058"/>
                  <a:pt x="3620" y="13354"/>
                  <a:pt x="3621" y="13665"/>
                </a:cubicBezTo>
                <a:cubicBezTo>
                  <a:pt x="3622" y="13851"/>
                  <a:pt x="3648" y="14031"/>
                  <a:pt x="3697" y="14203"/>
                </a:cubicBezTo>
                <a:cubicBezTo>
                  <a:pt x="3808" y="14593"/>
                  <a:pt x="4034" y="14939"/>
                  <a:pt x="4340" y="15207"/>
                </a:cubicBezTo>
                <a:cubicBezTo>
                  <a:pt x="4196" y="15249"/>
                  <a:pt x="4052" y="15291"/>
                  <a:pt x="3908" y="15334"/>
                </a:cubicBezTo>
                <a:cubicBezTo>
                  <a:pt x="3611" y="15421"/>
                  <a:pt x="3316" y="15511"/>
                  <a:pt x="3030" y="15607"/>
                </a:cubicBezTo>
                <a:cubicBezTo>
                  <a:pt x="2897" y="15651"/>
                  <a:pt x="2767" y="15697"/>
                  <a:pt x="2639" y="15744"/>
                </a:cubicBezTo>
                <a:cubicBezTo>
                  <a:pt x="1134" y="16298"/>
                  <a:pt x="-52" y="17082"/>
                  <a:pt x="1" y="18730"/>
                </a:cubicBezTo>
                <a:cubicBezTo>
                  <a:pt x="21" y="19344"/>
                  <a:pt x="302" y="19990"/>
                  <a:pt x="731" y="20625"/>
                </a:cubicBezTo>
                <a:cubicBezTo>
                  <a:pt x="731" y="20625"/>
                  <a:pt x="11480" y="20590"/>
                  <a:pt x="11480" y="20590"/>
                </a:cubicBezTo>
                <a:close/>
              </a:path>
            </a:pathLst>
          </a:custGeom>
          <a:solidFill>
            <a:schemeClr val="tx1">
              <a:lumMod val="75000"/>
              <a:lumOff val="25000"/>
            </a:schemeClr>
          </a:solidFill>
          <a:ln>
            <a:noFill/>
          </a:ln>
          <a:effectLst/>
          <a:extLst/>
        </p:spPr>
        <p:txBody>
          <a:bodyPr lIns="25400" tIns="25400" rIns="25400" bIns="25400" anchor="ctr"/>
          <a:lstStyle/>
          <a:p>
            <a:pPr algn="r" eaLnBrk="1">
              <a:lnSpc>
                <a:spcPct val="120000"/>
              </a:lnSpc>
              <a:defRPr/>
            </a:pPr>
            <a:endParaRPr lang="id-ID" sz="900" dirty="0">
              <a:latin typeface="Roboto Light" panose="02000000000000000000" pitchFamily="2" charset="0"/>
            </a:endParaRPr>
          </a:p>
        </p:txBody>
      </p:sp>
      <p:sp>
        <p:nvSpPr>
          <p:cNvPr id="17" name="AutoShape 9"/>
          <p:cNvSpPr>
            <a:spLocks/>
          </p:cNvSpPr>
          <p:nvPr/>
        </p:nvSpPr>
        <p:spPr bwMode="auto">
          <a:xfrm>
            <a:off x="764973" y="1189506"/>
            <a:ext cx="576696" cy="683816"/>
          </a:xfrm>
          <a:custGeom>
            <a:avLst/>
            <a:gdLst>
              <a:gd name="T0" fmla="*/ 2278063 w 21578"/>
              <a:gd name="T1" fmla="*/ 2604186 h 20784"/>
              <a:gd name="T2" fmla="*/ 2278063 w 21578"/>
              <a:gd name="T3" fmla="*/ 2604186 h 20784"/>
              <a:gd name="T4" fmla="*/ 2278063 w 21578"/>
              <a:gd name="T5" fmla="*/ 2604186 h 20784"/>
              <a:gd name="T6" fmla="*/ 2278063 w 21578"/>
              <a:gd name="T7" fmla="*/ 2604186 h 207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578" h="20784">
                <a:moveTo>
                  <a:pt x="10823" y="20042"/>
                </a:moveTo>
                <a:cubicBezTo>
                  <a:pt x="10666" y="20041"/>
                  <a:pt x="10535" y="19928"/>
                  <a:pt x="10514" y="19782"/>
                </a:cubicBezTo>
                <a:cubicBezTo>
                  <a:pt x="10512" y="19768"/>
                  <a:pt x="10511" y="19755"/>
                  <a:pt x="10511" y="19740"/>
                </a:cubicBezTo>
                <a:cubicBezTo>
                  <a:pt x="10511" y="19574"/>
                  <a:pt x="10651" y="19440"/>
                  <a:pt x="10823" y="19439"/>
                </a:cubicBezTo>
                <a:cubicBezTo>
                  <a:pt x="10982" y="19439"/>
                  <a:pt x="11112" y="19552"/>
                  <a:pt x="11133" y="19699"/>
                </a:cubicBezTo>
                <a:cubicBezTo>
                  <a:pt x="11135" y="19713"/>
                  <a:pt x="11136" y="19726"/>
                  <a:pt x="11137" y="19740"/>
                </a:cubicBezTo>
                <a:cubicBezTo>
                  <a:pt x="11136" y="19907"/>
                  <a:pt x="10996" y="20041"/>
                  <a:pt x="10823" y="20042"/>
                </a:cubicBezTo>
                <a:close/>
                <a:moveTo>
                  <a:pt x="10823" y="19231"/>
                </a:moveTo>
                <a:cubicBezTo>
                  <a:pt x="10666" y="19232"/>
                  <a:pt x="10535" y="19118"/>
                  <a:pt x="10514" y="18972"/>
                </a:cubicBezTo>
                <a:cubicBezTo>
                  <a:pt x="10512" y="18958"/>
                  <a:pt x="10511" y="18944"/>
                  <a:pt x="10511" y="18930"/>
                </a:cubicBezTo>
                <a:cubicBezTo>
                  <a:pt x="10511" y="18764"/>
                  <a:pt x="10651" y="18629"/>
                  <a:pt x="10823" y="18629"/>
                </a:cubicBezTo>
                <a:cubicBezTo>
                  <a:pt x="10982" y="18629"/>
                  <a:pt x="11112" y="18742"/>
                  <a:pt x="11133" y="18889"/>
                </a:cubicBezTo>
                <a:cubicBezTo>
                  <a:pt x="11135" y="18902"/>
                  <a:pt x="11136" y="18916"/>
                  <a:pt x="11136" y="18930"/>
                </a:cubicBezTo>
                <a:cubicBezTo>
                  <a:pt x="11136" y="19097"/>
                  <a:pt x="10996" y="19231"/>
                  <a:pt x="10823" y="19231"/>
                </a:cubicBezTo>
                <a:close/>
                <a:moveTo>
                  <a:pt x="7457" y="16177"/>
                </a:moveTo>
                <a:cubicBezTo>
                  <a:pt x="7210" y="15895"/>
                  <a:pt x="6959" y="15579"/>
                  <a:pt x="6699" y="15223"/>
                </a:cubicBezTo>
                <a:cubicBezTo>
                  <a:pt x="7515" y="14946"/>
                  <a:pt x="8030" y="14268"/>
                  <a:pt x="8339" y="13451"/>
                </a:cubicBezTo>
                <a:cubicBezTo>
                  <a:pt x="9134" y="14016"/>
                  <a:pt x="10004" y="14364"/>
                  <a:pt x="10658" y="14364"/>
                </a:cubicBezTo>
                <a:cubicBezTo>
                  <a:pt x="10705" y="14363"/>
                  <a:pt x="10752" y="14363"/>
                  <a:pt x="10796" y="14360"/>
                </a:cubicBezTo>
                <a:cubicBezTo>
                  <a:pt x="10840" y="14362"/>
                  <a:pt x="10887" y="14364"/>
                  <a:pt x="10934" y="14364"/>
                </a:cubicBezTo>
                <a:cubicBezTo>
                  <a:pt x="11600" y="14364"/>
                  <a:pt x="12489" y="14003"/>
                  <a:pt x="13295" y="13420"/>
                </a:cubicBezTo>
                <a:cubicBezTo>
                  <a:pt x="13591" y="14215"/>
                  <a:pt x="14078" y="14884"/>
                  <a:pt x="14846" y="15185"/>
                </a:cubicBezTo>
                <a:cubicBezTo>
                  <a:pt x="14879" y="15199"/>
                  <a:pt x="14913" y="15211"/>
                  <a:pt x="14948" y="15223"/>
                </a:cubicBezTo>
                <a:cubicBezTo>
                  <a:pt x="13519" y="16893"/>
                  <a:pt x="12552" y="17717"/>
                  <a:pt x="10789" y="18338"/>
                </a:cubicBezTo>
                <a:cubicBezTo>
                  <a:pt x="9475" y="17953"/>
                  <a:pt x="8502" y="17373"/>
                  <a:pt x="7457" y="16177"/>
                </a:cubicBezTo>
                <a:close/>
                <a:moveTo>
                  <a:pt x="9883" y="12696"/>
                </a:moveTo>
                <a:cubicBezTo>
                  <a:pt x="9289" y="12505"/>
                  <a:pt x="8889" y="12183"/>
                  <a:pt x="8711" y="11819"/>
                </a:cubicBezTo>
                <a:cubicBezTo>
                  <a:pt x="8628" y="11652"/>
                  <a:pt x="8593" y="11478"/>
                  <a:pt x="8606" y="11302"/>
                </a:cubicBezTo>
                <a:cubicBezTo>
                  <a:pt x="8626" y="11054"/>
                  <a:pt x="8787" y="10851"/>
                  <a:pt x="9039" y="10694"/>
                </a:cubicBezTo>
                <a:cubicBezTo>
                  <a:pt x="9616" y="10331"/>
                  <a:pt x="10665" y="10214"/>
                  <a:pt x="11525" y="10360"/>
                </a:cubicBezTo>
                <a:cubicBezTo>
                  <a:pt x="12228" y="10479"/>
                  <a:pt x="12805" y="10775"/>
                  <a:pt x="12890" y="11258"/>
                </a:cubicBezTo>
                <a:cubicBezTo>
                  <a:pt x="12897" y="11300"/>
                  <a:pt x="12901" y="11342"/>
                  <a:pt x="12901" y="11387"/>
                </a:cubicBezTo>
                <a:cubicBezTo>
                  <a:pt x="12899" y="11937"/>
                  <a:pt x="12531" y="12432"/>
                  <a:pt x="11707" y="12697"/>
                </a:cubicBezTo>
                <a:cubicBezTo>
                  <a:pt x="11362" y="12807"/>
                  <a:pt x="11131" y="12388"/>
                  <a:pt x="10796" y="12388"/>
                </a:cubicBezTo>
                <a:cubicBezTo>
                  <a:pt x="10459" y="12388"/>
                  <a:pt x="10229" y="12808"/>
                  <a:pt x="9883" y="12696"/>
                </a:cubicBezTo>
                <a:close/>
                <a:moveTo>
                  <a:pt x="6644" y="7492"/>
                </a:moveTo>
                <a:cubicBezTo>
                  <a:pt x="6587" y="6839"/>
                  <a:pt x="6579" y="6191"/>
                  <a:pt x="6604" y="5702"/>
                </a:cubicBezTo>
                <a:cubicBezTo>
                  <a:pt x="6606" y="5659"/>
                  <a:pt x="6606" y="5619"/>
                  <a:pt x="6606" y="5581"/>
                </a:cubicBezTo>
                <a:cubicBezTo>
                  <a:pt x="6660" y="4963"/>
                  <a:pt x="6812" y="4425"/>
                  <a:pt x="7100" y="4000"/>
                </a:cubicBezTo>
                <a:cubicBezTo>
                  <a:pt x="7485" y="3432"/>
                  <a:pt x="8509" y="3498"/>
                  <a:pt x="9573" y="3934"/>
                </a:cubicBezTo>
                <a:cubicBezTo>
                  <a:pt x="11372" y="4669"/>
                  <a:pt x="12488" y="6178"/>
                  <a:pt x="14997" y="6305"/>
                </a:cubicBezTo>
                <a:lnTo>
                  <a:pt x="14996" y="6371"/>
                </a:lnTo>
                <a:cubicBezTo>
                  <a:pt x="14975" y="7641"/>
                  <a:pt x="14748" y="9350"/>
                  <a:pt x="14195" y="10001"/>
                </a:cubicBezTo>
                <a:cubicBezTo>
                  <a:pt x="13969" y="10267"/>
                  <a:pt x="13689" y="10357"/>
                  <a:pt x="13346" y="10167"/>
                </a:cubicBezTo>
                <a:cubicBezTo>
                  <a:pt x="13331" y="10152"/>
                  <a:pt x="13314" y="10137"/>
                  <a:pt x="13297" y="10122"/>
                </a:cubicBezTo>
                <a:cubicBezTo>
                  <a:pt x="13281" y="10110"/>
                  <a:pt x="13266" y="10098"/>
                  <a:pt x="13250" y="10085"/>
                </a:cubicBezTo>
                <a:cubicBezTo>
                  <a:pt x="12776" y="9735"/>
                  <a:pt x="11980" y="9412"/>
                  <a:pt x="10752" y="9595"/>
                </a:cubicBezTo>
                <a:cubicBezTo>
                  <a:pt x="9524" y="9413"/>
                  <a:pt x="8728" y="9735"/>
                  <a:pt x="8255" y="10085"/>
                </a:cubicBezTo>
                <a:cubicBezTo>
                  <a:pt x="8218" y="10112"/>
                  <a:pt x="8186" y="10140"/>
                  <a:pt x="8158" y="10167"/>
                </a:cubicBezTo>
                <a:cubicBezTo>
                  <a:pt x="7208" y="10693"/>
                  <a:pt x="6781" y="9076"/>
                  <a:pt x="6644" y="7492"/>
                </a:cubicBezTo>
                <a:close/>
                <a:moveTo>
                  <a:pt x="5042" y="7708"/>
                </a:moveTo>
                <a:cubicBezTo>
                  <a:pt x="5042" y="7365"/>
                  <a:pt x="5097" y="7027"/>
                  <a:pt x="5211" y="6730"/>
                </a:cubicBezTo>
                <a:cubicBezTo>
                  <a:pt x="5500" y="5972"/>
                  <a:pt x="5985" y="5850"/>
                  <a:pt x="6197" y="6771"/>
                </a:cubicBezTo>
                <a:cubicBezTo>
                  <a:pt x="6246" y="6984"/>
                  <a:pt x="6279" y="7243"/>
                  <a:pt x="6298" y="7539"/>
                </a:cubicBezTo>
                <a:cubicBezTo>
                  <a:pt x="6341" y="8194"/>
                  <a:pt x="6316" y="9027"/>
                  <a:pt x="6249" y="9926"/>
                </a:cubicBezTo>
                <a:cubicBezTo>
                  <a:pt x="5476" y="9695"/>
                  <a:pt x="5040" y="8681"/>
                  <a:pt x="5042" y="7708"/>
                </a:cubicBezTo>
                <a:close/>
                <a:moveTo>
                  <a:pt x="16097" y="6224"/>
                </a:moveTo>
                <a:cubicBezTo>
                  <a:pt x="16191" y="6335"/>
                  <a:pt x="16287" y="6511"/>
                  <a:pt x="16378" y="6761"/>
                </a:cubicBezTo>
                <a:cubicBezTo>
                  <a:pt x="16758" y="7804"/>
                  <a:pt x="16430" y="9325"/>
                  <a:pt x="15581" y="9815"/>
                </a:cubicBezTo>
                <a:cubicBezTo>
                  <a:pt x="15505" y="9859"/>
                  <a:pt x="15426" y="9894"/>
                  <a:pt x="15342" y="9921"/>
                </a:cubicBezTo>
                <a:lnTo>
                  <a:pt x="15337" y="9848"/>
                </a:lnTo>
                <a:cubicBezTo>
                  <a:pt x="15243" y="8541"/>
                  <a:pt x="15266" y="7578"/>
                  <a:pt x="15370" y="6951"/>
                </a:cubicBezTo>
                <a:cubicBezTo>
                  <a:pt x="15416" y="6668"/>
                  <a:pt x="15487" y="6444"/>
                  <a:pt x="15574" y="6294"/>
                </a:cubicBezTo>
                <a:cubicBezTo>
                  <a:pt x="15717" y="6045"/>
                  <a:pt x="15906" y="5999"/>
                  <a:pt x="16097" y="6224"/>
                </a:cubicBezTo>
                <a:close/>
                <a:moveTo>
                  <a:pt x="21577" y="18828"/>
                </a:moveTo>
                <a:cubicBezTo>
                  <a:pt x="21582" y="18641"/>
                  <a:pt x="21571" y="18466"/>
                  <a:pt x="21549" y="18301"/>
                </a:cubicBezTo>
                <a:cubicBezTo>
                  <a:pt x="21507" y="18013"/>
                  <a:pt x="21425" y="17755"/>
                  <a:pt x="21308" y="17523"/>
                </a:cubicBezTo>
                <a:cubicBezTo>
                  <a:pt x="20556" y="16031"/>
                  <a:pt x="18364" y="15581"/>
                  <a:pt x="16414" y="14975"/>
                </a:cubicBezTo>
                <a:cubicBezTo>
                  <a:pt x="16088" y="14874"/>
                  <a:pt x="15770" y="14768"/>
                  <a:pt x="15465" y="14653"/>
                </a:cubicBezTo>
                <a:cubicBezTo>
                  <a:pt x="14463" y="14272"/>
                  <a:pt x="14031" y="13671"/>
                  <a:pt x="13878" y="12946"/>
                </a:cubicBezTo>
                <a:cubicBezTo>
                  <a:pt x="14360" y="12503"/>
                  <a:pt x="14775" y="11982"/>
                  <a:pt x="15041" y="11421"/>
                </a:cubicBezTo>
                <a:cubicBezTo>
                  <a:pt x="15158" y="11261"/>
                  <a:pt x="15267" y="11096"/>
                  <a:pt x="15370" y="10925"/>
                </a:cubicBezTo>
                <a:cubicBezTo>
                  <a:pt x="15467" y="10766"/>
                  <a:pt x="15557" y="10601"/>
                  <a:pt x="15641" y="10433"/>
                </a:cubicBezTo>
                <a:cubicBezTo>
                  <a:pt x="15976" y="10325"/>
                  <a:pt x="16259" y="10117"/>
                  <a:pt x="16490" y="9841"/>
                </a:cubicBezTo>
                <a:cubicBezTo>
                  <a:pt x="16535" y="9789"/>
                  <a:pt x="16577" y="9733"/>
                  <a:pt x="16617" y="9676"/>
                </a:cubicBezTo>
                <a:cubicBezTo>
                  <a:pt x="16837" y="9360"/>
                  <a:pt x="16996" y="8976"/>
                  <a:pt x="17086" y="8571"/>
                </a:cubicBezTo>
                <a:cubicBezTo>
                  <a:pt x="17191" y="8105"/>
                  <a:pt x="17209" y="7600"/>
                  <a:pt x="17129" y="7133"/>
                </a:cubicBezTo>
                <a:cubicBezTo>
                  <a:pt x="17072" y="6793"/>
                  <a:pt x="16962" y="6470"/>
                  <a:pt x="16797" y="6190"/>
                </a:cubicBezTo>
                <a:cubicBezTo>
                  <a:pt x="16795" y="6170"/>
                  <a:pt x="16792" y="6151"/>
                  <a:pt x="16789" y="6131"/>
                </a:cubicBezTo>
                <a:cubicBezTo>
                  <a:pt x="16200" y="1692"/>
                  <a:pt x="14066" y="-816"/>
                  <a:pt x="9851" y="239"/>
                </a:cubicBezTo>
                <a:cubicBezTo>
                  <a:pt x="9518" y="286"/>
                  <a:pt x="9198" y="356"/>
                  <a:pt x="8893" y="448"/>
                </a:cubicBezTo>
                <a:cubicBezTo>
                  <a:pt x="5932" y="550"/>
                  <a:pt x="4997" y="3731"/>
                  <a:pt x="4782" y="6184"/>
                </a:cubicBezTo>
                <a:cubicBezTo>
                  <a:pt x="4616" y="6466"/>
                  <a:pt x="4505" y="6791"/>
                  <a:pt x="4447" y="7133"/>
                </a:cubicBezTo>
                <a:cubicBezTo>
                  <a:pt x="4411" y="7348"/>
                  <a:pt x="4395" y="7571"/>
                  <a:pt x="4398" y="7794"/>
                </a:cubicBezTo>
                <a:cubicBezTo>
                  <a:pt x="4402" y="8056"/>
                  <a:pt x="4433" y="8319"/>
                  <a:pt x="4490" y="8571"/>
                </a:cubicBezTo>
                <a:cubicBezTo>
                  <a:pt x="4597" y="9051"/>
                  <a:pt x="4799" y="9499"/>
                  <a:pt x="5086" y="9842"/>
                </a:cubicBezTo>
                <a:cubicBezTo>
                  <a:pt x="5316" y="10117"/>
                  <a:pt x="5600" y="10326"/>
                  <a:pt x="5936" y="10434"/>
                </a:cubicBezTo>
                <a:cubicBezTo>
                  <a:pt x="6044" y="10650"/>
                  <a:pt x="6163" y="10860"/>
                  <a:pt x="6291" y="11063"/>
                </a:cubicBezTo>
                <a:cubicBezTo>
                  <a:pt x="6383" y="11206"/>
                  <a:pt x="6479" y="11345"/>
                  <a:pt x="6579" y="11480"/>
                </a:cubicBezTo>
                <a:cubicBezTo>
                  <a:pt x="6677" y="11678"/>
                  <a:pt x="6794" y="11872"/>
                  <a:pt x="6926" y="12058"/>
                </a:cubicBezTo>
                <a:cubicBezTo>
                  <a:pt x="7148" y="12373"/>
                  <a:pt x="7413" y="12667"/>
                  <a:pt x="7702" y="12933"/>
                </a:cubicBezTo>
                <a:cubicBezTo>
                  <a:pt x="7551" y="13666"/>
                  <a:pt x="7119" y="14270"/>
                  <a:pt x="6111" y="14653"/>
                </a:cubicBezTo>
                <a:cubicBezTo>
                  <a:pt x="4168" y="15391"/>
                  <a:pt x="1629" y="15724"/>
                  <a:pt x="537" y="17106"/>
                </a:cubicBezTo>
                <a:cubicBezTo>
                  <a:pt x="183" y="17554"/>
                  <a:pt x="-18" y="18111"/>
                  <a:pt x="1" y="18828"/>
                </a:cubicBezTo>
                <a:cubicBezTo>
                  <a:pt x="14" y="19314"/>
                  <a:pt x="182" y="19819"/>
                  <a:pt x="453" y="20322"/>
                </a:cubicBezTo>
                <a:cubicBezTo>
                  <a:pt x="535" y="20477"/>
                  <a:pt x="627" y="20630"/>
                  <a:pt x="727" y="20784"/>
                </a:cubicBezTo>
                <a:lnTo>
                  <a:pt x="3059" y="20783"/>
                </a:lnTo>
                <a:lnTo>
                  <a:pt x="20851" y="20782"/>
                </a:lnTo>
                <a:cubicBezTo>
                  <a:pt x="21279" y="20126"/>
                  <a:pt x="21559" y="19460"/>
                  <a:pt x="21577" y="18828"/>
                </a:cubicBezTo>
                <a:close/>
              </a:path>
            </a:pathLst>
          </a:custGeom>
          <a:solidFill>
            <a:srgbClr val="4BC9D0"/>
          </a:solidFill>
          <a:ln>
            <a:noFill/>
          </a:ln>
          <a:effectLst/>
          <a:extLst>
            <a:ext uri="{91240B29-F687-4f45-9708-019B960494DF}">
              <a14:hiddenLine xmlns="" xmlns:a14="http://schemas.microsoft.com/office/drawing/2010/main" w="12700" cap="flat" cmpd="sng">
                <a:solidFill>
                  <a:srgbClr val="000000"/>
                </a:solidFill>
                <a:prstDash val="solid"/>
                <a:miter lim="0"/>
                <a:headEnd/>
                <a:tailEnd/>
              </a14:hiddenLine>
            </a:ext>
            <a:ext uri="{AF507438-7753-43e0-B8FC-AC1667EBCBE1}">
              <a14:hiddenEffects xmln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r" eaLnBrk="1">
              <a:lnSpc>
                <a:spcPct val="120000"/>
              </a:lnSpc>
              <a:defRPr/>
            </a:pPr>
            <a:endParaRPr lang="id-ID" sz="900" dirty="0">
              <a:latin typeface="Roboto Light" panose="02000000000000000000" pitchFamily="2" charset="0"/>
            </a:endParaRPr>
          </a:p>
        </p:txBody>
      </p:sp>
      <p:sp>
        <p:nvSpPr>
          <p:cNvPr id="19" name="Shape 2620"/>
          <p:cNvSpPr/>
          <p:nvPr/>
        </p:nvSpPr>
        <p:spPr>
          <a:xfrm>
            <a:off x="374232" y="2426704"/>
            <a:ext cx="641771" cy="577573"/>
          </a:xfrm>
          <a:custGeom>
            <a:avLst/>
            <a:gdLst/>
            <a:ahLst/>
            <a:cxnLst>
              <a:cxn ang="0">
                <a:pos x="wd2" y="hd2"/>
              </a:cxn>
              <a:cxn ang="5400000">
                <a:pos x="wd2" y="hd2"/>
              </a:cxn>
              <a:cxn ang="10800000">
                <a:pos x="wd2" y="hd2"/>
              </a:cxn>
              <a:cxn ang="16200000">
                <a:pos x="wd2" y="hd2"/>
              </a:cxn>
            </a:cxnLst>
            <a:rect l="0" t="0" r="r" b="b"/>
            <a:pathLst>
              <a:path w="21600" h="21144" extrusionOk="0">
                <a:moveTo>
                  <a:pt x="20618" y="7406"/>
                </a:moveTo>
                <a:lnTo>
                  <a:pt x="13580" y="7406"/>
                </a:lnTo>
                <a:cubicBezTo>
                  <a:pt x="13156" y="6803"/>
                  <a:pt x="12718" y="6095"/>
                  <a:pt x="12319" y="5293"/>
                </a:cubicBezTo>
                <a:lnTo>
                  <a:pt x="20618" y="5293"/>
                </a:lnTo>
                <a:cubicBezTo>
                  <a:pt x="20618" y="5293"/>
                  <a:pt x="20618" y="7406"/>
                  <a:pt x="20618" y="7406"/>
                </a:cubicBezTo>
                <a:close/>
                <a:moveTo>
                  <a:pt x="19636" y="13747"/>
                </a:moveTo>
                <a:lnTo>
                  <a:pt x="11291" y="13747"/>
                </a:lnTo>
                <a:lnTo>
                  <a:pt x="11291" y="8463"/>
                </a:lnTo>
                <a:lnTo>
                  <a:pt x="13090" y="8463"/>
                </a:lnTo>
                <a:cubicBezTo>
                  <a:pt x="14022" y="9712"/>
                  <a:pt x="14815" y="10437"/>
                  <a:pt x="14882" y="10497"/>
                </a:cubicBezTo>
                <a:cubicBezTo>
                  <a:pt x="15009" y="10610"/>
                  <a:pt x="15174" y="10644"/>
                  <a:pt x="15323" y="10601"/>
                </a:cubicBezTo>
                <a:cubicBezTo>
                  <a:pt x="15418" y="10574"/>
                  <a:pt x="15505" y="10516"/>
                  <a:pt x="15573" y="10429"/>
                </a:cubicBezTo>
                <a:cubicBezTo>
                  <a:pt x="15746" y="10205"/>
                  <a:pt x="15718" y="9871"/>
                  <a:pt x="15510" y="9684"/>
                </a:cubicBezTo>
                <a:cubicBezTo>
                  <a:pt x="15498" y="9674"/>
                  <a:pt x="15023" y="9238"/>
                  <a:pt x="14383" y="8463"/>
                </a:cubicBezTo>
                <a:lnTo>
                  <a:pt x="19636" y="8463"/>
                </a:lnTo>
                <a:cubicBezTo>
                  <a:pt x="19636" y="8463"/>
                  <a:pt x="19636" y="13747"/>
                  <a:pt x="19636" y="13747"/>
                </a:cubicBezTo>
                <a:close/>
                <a:moveTo>
                  <a:pt x="19636" y="20087"/>
                </a:moveTo>
                <a:lnTo>
                  <a:pt x="11291" y="20087"/>
                </a:lnTo>
                <a:lnTo>
                  <a:pt x="11291" y="14803"/>
                </a:lnTo>
                <a:lnTo>
                  <a:pt x="19636" y="14803"/>
                </a:lnTo>
                <a:cubicBezTo>
                  <a:pt x="19636" y="14803"/>
                  <a:pt x="19636" y="20087"/>
                  <a:pt x="19636" y="20087"/>
                </a:cubicBezTo>
                <a:close/>
                <a:moveTo>
                  <a:pt x="11291" y="5461"/>
                </a:moveTo>
                <a:cubicBezTo>
                  <a:pt x="11626" y="6178"/>
                  <a:pt x="11991" y="6828"/>
                  <a:pt x="12360" y="7406"/>
                </a:cubicBezTo>
                <a:lnTo>
                  <a:pt x="11291" y="7406"/>
                </a:lnTo>
                <a:cubicBezTo>
                  <a:pt x="11291" y="7406"/>
                  <a:pt x="11291" y="5461"/>
                  <a:pt x="11291" y="5461"/>
                </a:cubicBezTo>
                <a:close/>
                <a:moveTo>
                  <a:pt x="12871" y="1481"/>
                </a:moveTo>
                <a:cubicBezTo>
                  <a:pt x="14045" y="751"/>
                  <a:pt x="15436" y="979"/>
                  <a:pt x="15979" y="1990"/>
                </a:cubicBezTo>
                <a:cubicBezTo>
                  <a:pt x="16343" y="2668"/>
                  <a:pt x="16223" y="3523"/>
                  <a:pt x="15755" y="4236"/>
                </a:cubicBezTo>
                <a:lnTo>
                  <a:pt x="11845" y="4236"/>
                </a:lnTo>
                <a:cubicBezTo>
                  <a:pt x="11740" y="3975"/>
                  <a:pt x="11641" y="3708"/>
                  <a:pt x="11550" y="3432"/>
                </a:cubicBezTo>
                <a:cubicBezTo>
                  <a:pt x="11653" y="2691"/>
                  <a:pt x="12120" y="1947"/>
                  <a:pt x="12871" y="1481"/>
                </a:cubicBezTo>
                <a:moveTo>
                  <a:pt x="10309" y="7406"/>
                </a:moveTo>
                <a:lnTo>
                  <a:pt x="9224" y="7406"/>
                </a:lnTo>
                <a:cubicBezTo>
                  <a:pt x="9600" y="6819"/>
                  <a:pt x="9970" y="6158"/>
                  <a:pt x="10309" y="5429"/>
                </a:cubicBezTo>
                <a:cubicBezTo>
                  <a:pt x="10309" y="5429"/>
                  <a:pt x="10309" y="7406"/>
                  <a:pt x="10309" y="7406"/>
                </a:cubicBezTo>
                <a:close/>
                <a:moveTo>
                  <a:pt x="10309" y="13747"/>
                </a:moveTo>
                <a:lnTo>
                  <a:pt x="1964" y="13747"/>
                </a:lnTo>
                <a:lnTo>
                  <a:pt x="1964" y="8463"/>
                </a:lnTo>
                <a:lnTo>
                  <a:pt x="7202" y="8463"/>
                </a:lnTo>
                <a:cubicBezTo>
                  <a:pt x="6563" y="9238"/>
                  <a:pt x="6087" y="9674"/>
                  <a:pt x="6075" y="9684"/>
                </a:cubicBezTo>
                <a:cubicBezTo>
                  <a:pt x="5867" y="9871"/>
                  <a:pt x="5839" y="10205"/>
                  <a:pt x="6012" y="10429"/>
                </a:cubicBezTo>
                <a:cubicBezTo>
                  <a:pt x="6080" y="10516"/>
                  <a:pt x="6167" y="10574"/>
                  <a:pt x="6261" y="10601"/>
                </a:cubicBezTo>
                <a:cubicBezTo>
                  <a:pt x="6411" y="10644"/>
                  <a:pt x="6575" y="10610"/>
                  <a:pt x="6703" y="10497"/>
                </a:cubicBezTo>
                <a:cubicBezTo>
                  <a:pt x="6770" y="10437"/>
                  <a:pt x="7563" y="9712"/>
                  <a:pt x="8495" y="8463"/>
                </a:cubicBezTo>
                <a:lnTo>
                  <a:pt x="10309" y="8463"/>
                </a:lnTo>
                <a:cubicBezTo>
                  <a:pt x="10309" y="8463"/>
                  <a:pt x="10309" y="13747"/>
                  <a:pt x="10309" y="13747"/>
                </a:cubicBezTo>
                <a:close/>
                <a:moveTo>
                  <a:pt x="10309" y="20087"/>
                </a:moveTo>
                <a:lnTo>
                  <a:pt x="1964" y="20087"/>
                </a:lnTo>
                <a:lnTo>
                  <a:pt x="1964" y="14803"/>
                </a:lnTo>
                <a:lnTo>
                  <a:pt x="10309" y="14803"/>
                </a:lnTo>
                <a:cubicBezTo>
                  <a:pt x="10309" y="14803"/>
                  <a:pt x="10309" y="20087"/>
                  <a:pt x="10309" y="20087"/>
                </a:cubicBezTo>
                <a:close/>
                <a:moveTo>
                  <a:pt x="982" y="7406"/>
                </a:moveTo>
                <a:lnTo>
                  <a:pt x="982" y="5293"/>
                </a:lnTo>
                <a:lnTo>
                  <a:pt x="9266" y="5293"/>
                </a:lnTo>
                <a:cubicBezTo>
                  <a:pt x="8867" y="6095"/>
                  <a:pt x="8429" y="6803"/>
                  <a:pt x="8005" y="7406"/>
                </a:cubicBezTo>
                <a:cubicBezTo>
                  <a:pt x="8005" y="7406"/>
                  <a:pt x="982" y="7406"/>
                  <a:pt x="982" y="7406"/>
                </a:cubicBezTo>
                <a:close/>
                <a:moveTo>
                  <a:pt x="5606" y="1990"/>
                </a:moveTo>
                <a:cubicBezTo>
                  <a:pt x="6148" y="980"/>
                  <a:pt x="7540" y="751"/>
                  <a:pt x="8714" y="1481"/>
                </a:cubicBezTo>
                <a:cubicBezTo>
                  <a:pt x="9465" y="1948"/>
                  <a:pt x="9931" y="2692"/>
                  <a:pt x="10035" y="3433"/>
                </a:cubicBezTo>
                <a:cubicBezTo>
                  <a:pt x="9944" y="3708"/>
                  <a:pt x="9845" y="3975"/>
                  <a:pt x="9740" y="4236"/>
                </a:cubicBezTo>
                <a:lnTo>
                  <a:pt x="5830" y="4236"/>
                </a:lnTo>
                <a:cubicBezTo>
                  <a:pt x="5362" y="3523"/>
                  <a:pt x="5242" y="2668"/>
                  <a:pt x="5606" y="1990"/>
                </a:cubicBezTo>
                <a:moveTo>
                  <a:pt x="20618" y="4236"/>
                </a:moveTo>
                <a:lnTo>
                  <a:pt x="16874" y="4236"/>
                </a:lnTo>
                <a:cubicBezTo>
                  <a:pt x="17259" y="3325"/>
                  <a:pt x="17284" y="2310"/>
                  <a:pt x="16829" y="1461"/>
                </a:cubicBezTo>
                <a:cubicBezTo>
                  <a:pt x="16015" y="-54"/>
                  <a:pt x="14024" y="-456"/>
                  <a:pt x="12380" y="565"/>
                </a:cubicBezTo>
                <a:cubicBezTo>
                  <a:pt x="11747" y="959"/>
                  <a:pt x="11277" y="1511"/>
                  <a:pt x="10965" y="2122"/>
                </a:cubicBezTo>
                <a:cubicBezTo>
                  <a:pt x="10949" y="2115"/>
                  <a:pt x="10937" y="2103"/>
                  <a:pt x="10920" y="2098"/>
                </a:cubicBezTo>
                <a:cubicBezTo>
                  <a:pt x="10909" y="2095"/>
                  <a:pt x="10899" y="2097"/>
                  <a:pt x="10888" y="2095"/>
                </a:cubicBezTo>
                <a:cubicBezTo>
                  <a:pt x="10861" y="2089"/>
                  <a:pt x="10834" y="2089"/>
                  <a:pt x="10806" y="2088"/>
                </a:cubicBezTo>
                <a:cubicBezTo>
                  <a:pt x="10782" y="2089"/>
                  <a:pt x="10759" y="2089"/>
                  <a:pt x="10735" y="2093"/>
                </a:cubicBezTo>
                <a:cubicBezTo>
                  <a:pt x="10712" y="2096"/>
                  <a:pt x="10689" y="2090"/>
                  <a:pt x="10665" y="2098"/>
                </a:cubicBezTo>
                <a:cubicBezTo>
                  <a:pt x="10648" y="2103"/>
                  <a:pt x="10636" y="2115"/>
                  <a:pt x="10620" y="2122"/>
                </a:cubicBezTo>
                <a:cubicBezTo>
                  <a:pt x="10307" y="1511"/>
                  <a:pt x="9837" y="959"/>
                  <a:pt x="9205" y="566"/>
                </a:cubicBezTo>
                <a:cubicBezTo>
                  <a:pt x="7561" y="-456"/>
                  <a:pt x="5569" y="-54"/>
                  <a:pt x="4755" y="1461"/>
                </a:cubicBezTo>
                <a:cubicBezTo>
                  <a:pt x="4301" y="2310"/>
                  <a:pt x="4325" y="3325"/>
                  <a:pt x="4711" y="4236"/>
                </a:cubicBezTo>
                <a:lnTo>
                  <a:pt x="982" y="4236"/>
                </a:lnTo>
                <a:cubicBezTo>
                  <a:pt x="440" y="4236"/>
                  <a:pt x="0" y="4709"/>
                  <a:pt x="0" y="5293"/>
                </a:cubicBezTo>
                <a:lnTo>
                  <a:pt x="0" y="7406"/>
                </a:lnTo>
                <a:cubicBezTo>
                  <a:pt x="0" y="7990"/>
                  <a:pt x="440" y="8463"/>
                  <a:pt x="982" y="8463"/>
                </a:cubicBezTo>
                <a:lnTo>
                  <a:pt x="982" y="20087"/>
                </a:lnTo>
                <a:cubicBezTo>
                  <a:pt x="982" y="20671"/>
                  <a:pt x="1422" y="21144"/>
                  <a:pt x="1964" y="21144"/>
                </a:cubicBezTo>
                <a:lnTo>
                  <a:pt x="19636" y="21144"/>
                </a:lnTo>
                <a:cubicBezTo>
                  <a:pt x="20178" y="21144"/>
                  <a:pt x="20618" y="20671"/>
                  <a:pt x="20618" y="20087"/>
                </a:cubicBezTo>
                <a:lnTo>
                  <a:pt x="20618" y="8463"/>
                </a:lnTo>
                <a:cubicBezTo>
                  <a:pt x="21160" y="8463"/>
                  <a:pt x="21600" y="7990"/>
                  <a:pt x="21600" y="7406"/>
                </a:cubicBezTo>
                <a:lnTo>
                  <a:pt x="21600" y="5293"/>
                </a:lnTo>
                <a:cubicBezTo>
                  <a:pt x="21600" y="4709"/>
                  <a:pt x="21160" y="4236"/>
                  <a:pt x="20618" y="4236"/>
                </a:cubicBezTo>
              </a:path>
            </a:pathLst>
          </a:custGeom>
          <a:solidFill>
            <a:schemeClr val="tx1"/>
          </a:solidFill>
          <a:ln w="12700">
            <a:miter lim="400000"/>
          </a:ln>
        </p:spPr>
        <p:txBody>
          <a:bodyPr lIns="19045" tIns="19045" rIns="19045" bIns="19045" anchor="ctr"/>
          <a:lstStyle/>
          <a:p>
            <a:pPr defTabSz="228526">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a:p>
        </p:txBody>
      </p:sp>
    </p:spTree>
    <p:extLst>
      <p:ext uri="{BB962C8B-B14F-4D97-AF65-F5344CB8AC3E}">
        <p14:creationId xmlns:p14="http://schemas.microsoft.com/office/powerpoint/2010/main" xmlns="" val="575592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402</TotalTime>
  <Words>872</Words>
  <Application>Microsoft Office PowerPoint</Application>
  <PresentationFormat>Personnalisé</PresentationFormat>
  <Paragraphs>43</Paragraphs>
  <Slides>6</Slides>
  <Notes>0</Notes>
  <HiddenSlides>0</HiddenSlides>
  <MMClips>0</MMClips>
  <ScaleCrop>false</ScaleCrop>
  <HeadingPairs>
    <vt:vector size="4" baseType="variant">
      <vt:variant>
        <vt:lpstr>Thème</vt:lpstr>
      </vt:variant>
      <vt:variant>
        <vt:i4>1</vt:i4>
      </vt:variant>
      <vt:variant>
        <vt:lpstr>Titres des diapositives</vt:lpstr>
      </vt:variant>
      <vt:variant>
        <vt:i4>6</vt:i4>
      </vt:variant>
    </vt:vector>
  </HeadingPairs>
  <TitlesOfParts>
    <vt:vector size="7" baseType="lpstr">
      <vt:lpstr>Office 主题</vt:lpstr>
      <vt:lpstr>Diapositive 1</vt:lpstr>
      <vt:lpstr>Diapositive 2</vt:lpstr>
      <vt:lpstr>Diapositive 3</vt:lpstr>
      <vt:lpstr>Diapositive 4</vt:lpstr>
      <vt:lpstr>Diapositive 5</vt:lpstr>
      <vt:lpstr>Diapositive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21566820@qq.com</dc:creator>
  <cp:lastModifiedBy>star</cp:lastModifiedBy>
  <cp:revision>38</cp:revision>
  <dcterms:created xsi:type="dcterms:W3CDTF">2017-06-07T09:14:36Z</dcterms:created>
  <dcterms:modified xsi:type="dcterms:W3CDTF">2022-12-16T22:11:51Z</dcterms:modified>
</cp:coreProperties>
</file>