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ar-DZ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B755E-0AB2-48A6-BBD2-2F2E6DBB058B}" type="datetimeFigureOut">
              <a:rPr lang="ar-DZ" smtClean="0"/>
              <a:pPr/>
              <a:t>26-05-1442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1A141-A1C9-4A91-A1C3-27625BDC8C02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B755E-0AB2-48A6-BBD2-2F2E6DBB058B}" type="datetimeFigureOut">
              <a:rPr lang="ar-DZ" smtClean="0"/>
              <a:pPr/>
              <a:t>26-05-1442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1A141-A1C9-4A91-A1C3-27625BDC8C02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B755E-0AB2-48A6-BBD2-2F2E6DBB058B}" type="datetimeFigureOut">
              <a:rPr lang="ar-DZ" smtClean="0"/>
              <a:pPr/>
              <a:t>26-05-1442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1A141-A1C9-4A91-A1C3-27625BDC8C02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B755E-0AB2-48A6-BBD2-2F2E6DBB058B}" type="datetimeFigureOut">
              <a:rPr lang="ar-DZ" smtClean="0"/>
              <a:pPr/>
              <a:t>26-05-1442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1A141-A1C9-4A91-A1C3-27625BDC8C02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B755E-0AB2-48A6-BBD2-2F2E6DBB058B}" type="datetimeFigureOut">
              <a:rPr lang="ar-DZ" smtClean="0"/>
              <a:pPr/>
              <a:t>26-05-1442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1A141-A1C9-4A91-A1C3-27625BDC8C02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B755E-0AB2-48A6-BBD2-2F2E6DBB058B}" type="datetimeFigureOut">
              <a:rPr lang="ar-DZ" smtClean="0"/>
              <a:pPr/>
              <a:t>26-05-1442</a:t>
            </a:fld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1A141-A1C9-4A91-A1C3-27625BDC8C02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B755E-0AB2-48A6-BBD2-2F2E6DBB058B}" type="datetimeFigureOut">
              <a:rPr lang="ar-DZ" smtClean="0"/>
              <a:pPr/>
              <a:t>26-05-1442</a:t>
            </a:fld>
            <a:endParaRPr lang="ar-DZ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1A141-A1C9-4A91-A1C3-27625BDC8C02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B755E-0AB2-48A6-BBD2-2F2E6DBB058B}" type="datetimeFigureOut">
              <a:rPr lang="ar-DZ" smtClean="0"/>
              <a:pPr/>
              <a:t>26-05-1442</a:t>
            </a:fld>
            <a:endParaRPr lang="ar-DZ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1A141-A1C9-4A91-A1C3-27625BDC8C02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B755E-0AB2-48A6-BBD2-2F2E6DBB058B}" type="datetimeFigureOut">
              <a:rPr lang="ar-DZ" smtClean="0"/>
              <a:pPr/>
              <a:t>26-05-1442</a:t>
            </a:fld>
            <a:endParaRPr lang="ar-DZ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1A141-A1C9-4A91-A1C3-27625BDC8C02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B755E-0AB2-48A6-BBD2-2F2E6DBB058B}" type="datetimeFigureOut">
              <a:rPr lang="ar-DZ" smtClean="0"/>
              <a:pPr/>
              <a:t>26-05-1442</a:t>
            </a:fld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1A141-A1C9-4A91-A1C3-27625BDC8C02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DZ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B755E-0AB2-48A6-BBD2-2F2E6DBB058B}" type="datetimeFigureOut">
              <a:rPr lang="ar-DZ" smtClean="0"/>
              <a:pPr/>
              <a:t>26-05-1442</a:t>
            </a:fld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1A141-A1C9-4A91-A1C3-27625BDC8C02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3B755E-0AB2-48A6-BBD2-2F2E6DBB058B}" type="datetimeFigureOut">
              <a:rPr lang="ar-DZ" smtClean="0"/>
              <a:pPr/>
              <a:t>26-05-1442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B1A141-A1C9-4A91-A1C3-27625BDC8C02}" type="slidenum">
              <a:rPr lang="ar-DZ" smtClean="0"/>
              <a:pPr/>
              <a:t>‹N°›</a:t>
            </a:fld>
            <a:endParaRPr lang="ar-D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DZ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1357290" y="3000372"/>
            <a:ext cx="5214974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4800" dirty="0" smtClean="0"/>
              <a:t>Solution de</a:t>
            </a:r>
          </a:p>
          <a:p>
            <a:pPr algn="ctr"/>
            <a:r>
              <a:rPr lang="fr-FR" sz="4800" dirty="0" smtClean="0"/>
              <a:t> l’exercice1 du TD2</a:t>
            </a:r>
            <a:endParaRPr lang="fr-FR" sz="4800" dirty="0"/>
          </a:p>
        </p:txBody>
      </p:sp>
      <p:sp>
        <p:nvSpPr>
          <p:cNvPr id="6" name="ZoneTexte 5"/>
          <p:cNvSpPr txBox="1"/>
          <p:nvPr/>
        </p:nvSpPr>
        <p:spPr>
          <a:xfrm>
            <a:off x="500034" y="500042"/>
            <a:ext cx="7643866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4800" dirty="0" smtClean="0"/>
              <a:t>Master    Physique</a:t>
            </a:r>
          </a:p>
          <a:p>
            <a:pPr algn="ctr"/>
            <a:r>
              <a:rPr lang="fr-FR" sz="4800" dirty="0" smtClean="0"/>
              <a:t>2021/2020</a:t>
            </a:r>
            <a:endParaRPr lang="fr-FR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1298" y="1071546"/>
            <a:ext cx="8806458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25" y="995363"/>
            <a:ext cx="8820150" cy="486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928794" y="214290"/>
            <a:ext cx="5214974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4800" dirty="0" smtClean="0"/>
              <a:t>Solution de</a:t>
            </a:r>
          </a:p>
          <a:p>
            <a:pPr algn="ctr"/>
            <a:r>
              <a:rPr lang="fr-FR" sz="4800" dirty="0" smtClean="0"/>
              <a:t> l’exercice2 du TD2</a:t>
            </a:r>
            <a:endParaRPr lang="fr-FR" sz="4800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DZ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86182" y="2928934"/>
            <a:ext cx="1811423" cy="10715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163" y="857232"/>
            <a:ext cx="8732555" cy="4981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15</Words>
  <Application>Microsoft Office PowerPoint</Application>
  <PresentationFormat>Affichage à l'écran (4:3)</PresentationFormat>
  <Paragraphs>6</Paragraphs>
  <Slides>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nouiri</dc:creator>
  <cp:lastModifiedBy>Utilisateur Windows</cp:lastModifiedBy>
  <cp:revision>8</cp:revision>
  <dcterms:created xsi:type="dcterms:W3CDTF">2017-10-14T21:21:19Z</dcterms:created>
  <dcterms:modified xsi:type="dcterms:W3CDTF">2021-01-09T15:14:55Z</dcterms:modified>
</cp:coreProperties>
</file>