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64" r:id="rId6"/>
    <p:sldId id="265" r:id="rId7"/>
    <p:sldId id="258" r:id="rId8"/>
    <p:sldId id="259" r:id="rId9"/>
    <p:sldId id="260" r:id="rId10"/>
    <p:sldId id="26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3" d="100"/>
          <a:sy n="93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89967-E342-4330-AC03-97AD7E7E5934}" type="datetimeFigureOut">
              <a:rPr lang="en-US" smtClean="0"/>
              <a:t>14-Apr-23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D3D98-D53E-42E6-BBFB-3002EF78B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288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89967-E342-4330-AC03-97AD7E7E5934}" type="datetimeFigureOut">
              <a:rPr lang="en-US" smtClean="0"/>
              <a:t>14-Apr-23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D3D98-D53E-42E6-BBFB-3002EF78B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102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89967-E342-4330-AC03-97AD7E7E5934}" type="datetimeFigureOut">
              <a:rPr lang="en-US" smtClean="0"/>
              <a:t>14-Apr-23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D3D98-D53E-42E6-BBFB-3002EF78B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224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89967-E342-4330-AC03-97AD7E7E5934}" type="datetimeFigureOut">
              <a:rPr lang="en-US" smtClean="0"/>
              <a:t>14-Apr-23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D3D98-D53E-42E6-BBFB-3002EF78B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861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89967-E342-4330-AC03-97AD7E7E5934}" type="datetimeFigureOut">
              <a:rPr lang="en-US" smtClean="0"/>
              <a:t>14-Apr-23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D3D98-D53E-42E6-BBFB-3002EF78B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733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89967-E342-4330-AC03-97AD7E7E5934}" type="datetimeFigureOut">
              <a:rPr lang="en-US" smtClean="0"/>
              <a:t>14-Apr-23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D3D98-D53E-42E6-BBFB-3002EF78B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549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89967-E342-4330-AC03-97AD7E7E5934}" type="datetimeFigureOut">
              <a:rPr lang="en-US" smtClean="0"/>
              <a:t>14-Apr-23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D3D98-D53E-42E6-BBFB-3002EF78B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571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89967-E342-4330-AC03-97AD7E7E5934}" type="datetimeFigureOut">
              <a:rPr lang="en-US" smtClean="0"/>
              <a:t>14-Apr-23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D3D98-D53E-42E6-BBFB-3002EF78B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17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89967-E342-4330-AC03-97AD7E7E5934}" type="datetimeFigureOut">
              <a:rPr lang="en-US" smtClean="0"/>
              <a:t>14-Apr-23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D3D98-D53E-42E6-BBFB-3002EF78B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837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89967-E342-4330-AC03-97AD7E7E5934}" type="datetimeFigureOut">
              <a:rPr lang="en-US" smtClean="0"/>
              <a:t>14-Apr-23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D3D98-D53E-42E6-BBFB-3002EF78B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154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89967-E342-4330-AC03-97AD7E7E5934}" type="datetimeFigureOut">
              <a:rPr lang="en-US" smtClean="0"/>
              <a:t>14-Apr-23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D3D98-D53E-42E6-BBFB-3002EF78B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395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389967-E342-4330-AC03-97AD7E7E5934}" type="datetimeFigureOut">
              <a:rPr lang="en-US" smtClean="0"/>
              <a:t>14-Apr-23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ED3D98-D53E-42E6-BBFB-3002EF78B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560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Unit 04: </a:t>
            </a:r>
            <a:r>
              <a:rPr lang="fr-FR" dirty="0" err="1" smtClean="0"/>
              <a:t>Eat</a:t>
            </a:r>
            <a:r>
              <a:rPr lang="fr-FR" dirty="0" smtClean="0"/>
              <a:t>, Drink, and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Merry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/</a:t>
            </a:r>
            <a:r>
              <a:rPr lang="en-US" sz="3200" dirty="0" err="1" smtClean="0">
                <a:solidFill>
                  <a:srgbClr val="FF0000"/>
                </a:solidFill>
              </a:rPr>
              <a:t>Iːt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drɪŋk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ænd</a:t>
            </a:r>
            <a:r>
              <a:rPr lang="en-US" sz="3200" dirty="0" smtClean="0">
                <a:solidFill>
                  <a:srgbClr val="FF0000"/>
                </a:solidFill>
              </a:rPr>
              <a:t>/</a:t>
            </a:r>
            <a:r>
              <a:rPr lang="en-US" sz="3200" dirty="0" err="1" smtClean="0">
                <a:solidFill>
                  <a:srgbClr val="FF0000"/>
                </a:solidFill>
              </a:rPr>
              <a:t>ənd</a:t>
            </a:r>
            <a:r>
              <a:rPr lang="en-US" sz="3200" dirty="0" smtClean="0">
                <a:solidFill>
                  <a:srgbClr val="FF0000"/>
                </a:solidFill>
              </a:rPr>
              <a:t> bi </a:t>
            </a:r>
            <a:r>
              <a:rPr lang="en-US" sz="3200" dirty="0" err="1" smtClean="0">
                <a:solidFill>
                  <a:srgbClr val="FF0000"/>
                </a:solidFill>
              </a:rPr>
              <a:t>meri</a:t>
            </a:r>
            <a:r>
              <a:rPr lang="en-US" dirty="0" smtClean="0"/>
              <a:t>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6909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1685" y="1448656"/>
            <a:ext cx="7222733" cy="3534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0892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5915" y="667821"/>
            <a:ext cx="9061806" cy="4689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195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075" y="533400"/>
            <a:ext cx="10991850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211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530" y="657225"/>
            <a:ext cx="10771170" cy="554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493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850" y="698644"/>
            <a:ext cx="10782300" cy="516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087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687" y="1017142"/>
            <a:ext cx="11096625" cy="4510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239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3864" y="636998"/>
            <a:ext cx="8650841" cy="4925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868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2508" y="554804"/>
            <a:ext cx="6873411" cy="5136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3531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5943" y="708917"/>
            <a:ext cx="6380250" cy="5126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27911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17</Words>
  <Application>Microsoft Office PowerPoint</Application>
  <PresentationFormat>Widescreen</PresentationFormat>
  <Paragraphs>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Unit 04: Eat, Drink, and be Merry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04: Eat, Drink, and be Merry</dc:title>
  <dc:creator>Mordji</dc:creator>
  <cp:lastModifiedBy>Mordji</cp:lastModifiedBy>
  <cp:revision>9</cp:revision>
  <dcterms:created xsi:type="dcterms:W3CDTF">2023-02-12T20:39:31Z</dcterms:created>
  <dcterms:modified xsi:type="dcterms:W3CDTF">2023-04-14T21:02:54Z</dcterms:modified>
</cp:coreProperties>
</file>