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 id="2147483889" r:id="rId2"/>
  </p:sldMasterIdLst>
  <p:notesMasterIdLst>
    <p:notesMasterId r:id="rId16"/>
  </p:notesMasterIdLst>
  <p:sldIdLst>
    <p:sldId id="258" r:id="rId3"/>
    <p:sldId id="439" r:id="rId4"/>
    <p:sldId id="440" r:id="rId5"/>
    <p:sldId id="436" r:id="rId6"/>
    <p:sldId id="441" r:id="rId7"/>
    <p:sldId id="442" r:id="rId8"/>
    <p:sldId id="444" r:id="rId9"/>
    <p:sldId id="443" r:id="rId10"/>
    <p:sldId id="448" r:id="rId11"/>
    <p:sldId id="450" r:id="rId12"/>
    <p:sldId id="465" r:id="rId13"/>
    <p:sldId id="470" r:id="rId14"/>
    <p:sldId id="43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70F5D9-0374-4610-ADB9-E76C2272D7F5}"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fr-FR"/>
        </a:p>
      </dgm:t>
    </dgm:pt>
    <dgm:pt modelId="{57E1C2BA-C1F6-4F9F-9E1C-E3FD2D177D91}">
      <dgm:prSet custT="1"/>
      <dgm:spPr/>
      <dgm:t>
        <a:bodyPr/>
        <a:lstStyle/>
        <a:p>
          <a:pPr rtl="1"/>
          <a:r>
            <a:rPr lang="ar-SA" sz="1800" b="1" dirty="0" smtClean="0">
              <a:cs typeface="Simplified Arabic" pitchFamily="2" charset="-78"/>
            </a:rPr>
            <a:t>نظام المعلومات التسويقي </a:t>
          </a:r>
          <a:r>
            <a:rPr lang="ar-DZ" sz="1800" b="1" dirty="0" smtClean="0">
              <a:cs typeface="Simplified Arabic" pitchFamily="2" charset="-78"/>
            </a:rPr>
            <a:t>هو "مجموعة العناصر البشرية والمادية والتي تعمل على جمع البيانات ومعالجتها وترتيبها وتخزينها ثم اعادة استرجاعها لاتخاذ القرارات التسويقية المناسبة".</a:t>
          </a:r>
          <a:endParaRPr lang="fr-FR" sz="1800" b="1" dirty="0">
            <a:cs typeface="Simplified Arabic" pitchFamily="2" charset="-78"/>
          </a:endParaRPr>
        </a:p>
      </dgm:t>
    </dgm:pt>
    <dgm:pt modelId="{26F21FAB-4288-4769-9B92-F5A0F34B0D08}" type="parTrans" cxnId="{9232863E-F9D0-49E8-9C78-33D5933CD50B}">
      <dgm:prSet/>
      <dgm:spPr/>
      <dgm:t>
        <a:bodyPr/>
        <a:lstStyle/>
        <a:p>
          <a:endParaRPr lang="fr-FR" sz="3200" b="1">
            <a:cs typeface="Simplified Arabic" pitchFamily="2" charset="-78"/>
          </a:endParaRPr>
        </a:p>
      </dgm:t>
    </dgm:pt>
    <dgm:pt modelId="{3495D8C6-7644-43D4-AA52-F380463BF165}" type="sibTrans" cxnId="{9232863E-F9D0-49E8-9C78-33D5933CD50B}">
      <dgm:prSet custT="1"/>
      <dgm:spPr/>
      <dgm:t>
        <a:bodyPr/>
        <a:lstStyle/>
        <a:p>
          <a:endParaRPr lang="fr-FR" sz="4400" b="1">
            <a:cs typeface="Simplified Arabic" pitchFamily="2" charset="-78"/>
          </a:endParaRPr>
        </a:p>
      </dgm:t>
    </dgm:pt>
    <dgm:pt modelId="{DBFB04FF-8982-4EED-AFD8-5406E1FB5C93}">
      <dgm:prSet custT="1"/>
      <dgm:spPr/>
      <dgm:t>
        <a:bodyPr/>
        <a:lstStyle/>
        <a:p>
          <a:pPr rtl="1"/>
          <a:r>
            <a:rPr lang="ar-SA" sz="1800" b="1" dirty="0" smtClean="0">
              <a:cs typeface="Simplified Arabic" pitchFamily="2" charset="-78"/>
            </a:rPr>
            <a:t>يعرف كذلك على أنه</a:t>
          </a:r>
          <a:r>
            <a:rPr lang="fr-FR" sz="1800" b="1" dirty="0" smtClean="0">
              <a:cs typeface="Simplified Arabic" pitchFamily="2" charset="-78"/>
            </a:rPr>
            <a:t>: "</a:t>
          </a:r>
          <a:r>
            <a:rPr lang="ar-SA" sz="1800" b="1" dirty="0" smtClean="0">
              <a:cs typeface="Simplified Arabic" pitchFamily="2" charset="-78"/>
            </a:rPr>
            <a:t>مجموعة منظمة من الأفراد والمعدات والبرامج وشبكات الاتصالات وموارد البيانات، والتي تقوم بتجميع وتشغيل وتوزيع المعلومات لمساندة اتخاذ القرارات والتعاون والرقابة داخل المنظمة</a:t>
          </a:r>
          <a:r>
            <a:rPr lang="fr-FR" sz="1800" b="1" dirty="0" smtClean="0">
              <a:cs typeface="Simplified Arabic" pitchFamily="2" charset="-78"/>
            </a:rPr>
            <a:t>".</a:t>
          </a:r>
          <a:endParaRPr lang="fr-FR" sz="1800" b="1" dirty="0">
            <a:cs typeface="Simplified Arabic" pitchFamily="2" charset="-78"/>
          </a:endParaRPr>
        </a:p>
      </dgm:t>
    </dgm:pt>
    <dgm:pt modelId="{8C177A48-3616-4350-9EFB-8316139A4CFE}" type="parTrans" cxnId="{4D16536B-2F3D-4468-8282-FABD6BBE6A29}">
      <dgm:prSet/>
      <dgm:spPr/>
      <dgm:t>
        <a:bodyPr/>
        <a:lstStyle/>
        <a:p>
          <a:endParaRPr lang="fr-FR" sz="3200" b="1">
            <a:cs typeface="Simplified Arabic" pitchFamily="2" charset="-78"/>
          </a:endParaRPr>
        </a:p>
      </dgm:t>
    </dgm:pt>
    <dgm:pt modelId="{7BA4E7BC-081E-4EBC-A873-0B2E9CF12229}" type="sibTrans" cxnId="{4D16536B-2F3D-4468-8282-FABD6BBE6A29}">
      <dgm:prSet custT="1"/>
      <dgm:spPr/>
      <dgm:t>
        <a:bodyPr/>
        <a:lstStyle/>
        <a:p>
          <a:endParaRPr lang="fr-FR" sz="4400" b="1">
            <a:cs typeface="Simplified Arabic" pitchFamily="2" charset="-78"/>
          </a:endParaRPr>
        </a:p>
      </dgm:t>
    </dgm:pt>
    <dgm:pt modelId="{7C24D436-415F-43BC-890A-E93BC3977315}">
      <dgm:prSet custT="1"/>
      <dgm:spPr/>
      <dgm:t>
        <a:bodyPr/>
        <a:lstStyle/>
        <a:p>
          <a:pPr rtl="1"/>
          <a:r>
            <a:rPr lang="ar-DZ" sz="1800" b="1" dirty="0" smtClean="0">
              <a:cs typeface="Simplified Arabic" pitchFamily="2" charset="-78"/>
            </a:rPr>
            <a:t>إن نظام المعلومات التسويقية الدولية يمثل "عملية ترابط وتفاعل وتكامل ما بين الأجزاء التي تكون النظام من أفراد ومعدات وأجهزة وإجراءات معدة وموجهة لجمع المعلومات الدقيقة المتعلقة بالأسواق الدولية التي يحتاجها مدير التسويق، وتصنيفها وتبويبها وترتيبها وتحليلها، بهدف اتخاذ القرارات المناسبة لوضع الاستراتيجيات التسويقية للمؤسسة ". </a:t>
          </a:r>
          <a:endParaRPr lang="fr-FR" sz="1800" b="1" dirty="0">
            <a:cs typeface="Simplified Arabic" pitchFamily="2" charset="-78"/>
          </a:endParaRPr>
        </a:p>
      </dgm:t>
    </dgm:pt>
    <dgm:pt modelId="{9BB842A6-E5D1-49A6-B051-50A9550161DC}" type="parTrans" cxnId="{57FAA4FE-2723-450D-9AA2-F786E1713540}">
      <dgm:prSet/>
      <dgm:spPr/>
      <dgm:t>
        <a:bodyPr/>
        <a:lstStyle/>
        <a:p>
          <a:endParaRPr lang="fr-FR" sz="3200" b="1">
            <a:cs typeface="Simplified Arabic" pitchFamily="2" charset="-78"/>
          </a:endParaRPr>
        </a:p>
      </dgm:t>
    </dgm:pt>
    <dgm:pt modelId="{34B607B3-0FFC-43BB-9C2B-11326F091CEB}" type="sibTrans" cxnId="{57FAA4FE-2723-450D-9AA2-F786E1713540}">
      <dgm:prSet custT="1"/>
      <dgm:spPr/>
      <dgm:t>
        <a:bodyPr/>
        <a:lstStyle/>
        <a:p>
          <a:endParaRPr lang="fr-FR" sz="4400" b="1">
            <a:cs typeface="Simplified Arabic" pitchFamily="2" charset="-78"/>
          </a:endParaRPr>
        </a:p>
      </dgm:t>
    </dgm:pt>
    <dgm:pt modelId="{961DD955-949E-4B24-BB5B-42AD20BEE303}" type="pres">
      <dgm:prSet presAssocID="{5470F5D9-0374-4610-ADB9-E76C2272D7F5}" presName="outerComposite" presStyleCnt="0">
        <dgm:presLayoutVars>
          <dgm:chMax val="5"/>
          <dgm:dir/>
          <dgm:resizeHandles val="exact"/>
        </dgm:presLayoutVars>
      </dgm:prSet>
      <dgm:spPr/>
      <dgm:t>
        <a:bodyPr/>
        <a:lstStyle/>
        <a:p>
          <a:endParaRPr lang="fr-FR"/>
        </a:p>
      </dgm:t>
    </dgm:pt>
    <dgm:pt modelId="{0E4515F4-4943-440E-A8F3-6AA11209D951}" type="pres">
      <dgm:prSet presAssocID="{5470F5D9-0374-4610-ADB9-E76C2272D7F5}" presName="dummyMaxCanvas" presStyleCnt="0">
        <dgm:presLayoutVars/>
      </dgm:prSet>
      <dgm:spPr/>
    </dgm:pt>
    <dgm:pt modelId="{86904620-3758-43BF-8A94-66792ACBDDA2}" type="pres">
      <dgm:prSet presAssocID="{5470F5D9-0374-4610-ADB9-E76C2272D7F5}" presName="ThreeNodes_1" presStyleLbl="node1" presStyleIdx="0" presStyleCnt="3">
        <dgm:presLayoutVars>
          <dgm:bulletEnabled val="1"/>
        </dgm:presLayoutVars>
      </dgm:prSet>
      <dgm:spPr/>
      <dgm:t>
        <a:bodyPr/>
        <a:lstStyle/>
        <a:p>
          <a:endParaRPr lang="fr-FR"/>
        </a:p>
      </dgm:t>
    </dgm:pt>
    <dgm:pt modelId="{E6BD1F6D-D117-4FE5-81D6-5FC4176717D4}" type="pres">
      <dgm:prSet presAssocID="{5470F5D9-0374-4610-ADB9-E76C2272D7F5}" presName="ThreeNodes_2" presStyleLbl="node1" presStyleIdx="1" presStyleCnt="3">
        <dgm:presLayoutVars>
          <dgm:bulletEnabled val="1"/>
        </dgm:presLayoutVars>
      </dgm:prSet>
      <dgm:spPr/>
      <dgm:t>
        <a:bodyPr/>
        <a:lstStyle/>
        <a:p>
          <a:endParaRPr lang="fr-FR"/>
        </a:p>
      </dgm:t>
    </dgm:pt>
    <dgm:pt modelId="{530BDF67-15F7-43A6-9B97-4B5AA08ECE3B}" type="pres">
      <dgm:prSet presAssocID="{5470F5D9-0374-4610-ADB9-E76C2272D7F5}" presName="ThreeNodes_3" presStyleLbl="node1" presStyleIdx="2" presStyleCnt="3">
        <dgm:presLayoutVars>
          <dgm:bulletEnabled val="1"/>
        </dgm:presLayoutVars>
      </dgm:prSet>
      <dgm:spPr/>
      <dgm:t>
        <a:bodyPr/>
        <a:lstStyle/>
        <a:p>
          <a:endParaRPr lang="fr-FR"/>
        </a:p>
      </dgm:t>
    </dgm:pt>
    <dgm:pt modelId="{790AD86E-BCD2-44A9-87C2-375E9B30AE64}" type="pres">
      <dgm:prSet presAssocID="{5470F5D9-0374-4610-ADB9-E76C2272D7F5}" presName="ThreeConn_1-2" presStyleLbl="fgAccFollowNode1" presStyleIdx="0" presStyleCnt="2">
        <dgm:presLayoutVars>
          <dgm:bulletEnabled val="1"/>
        </dgm:presLayoutVars>
      </dgm:prSet>
      <dgm:spPr/>
      <dgm:t>
        <a:bodyPr/>
        <a:lstStyle/>
        <a:p>
          <a:endParaRPr lang="fr-FR"/>
        </a:p>
      </dgm:t>
    </dgm:pt>
    <dgm:pt modelId="{9C4A557E-3446-4B9F-B2A9-C5FEB8346208}" type="pres">
      <dgm:prSet presAssocID="{5470F5D9-0374-4610-ADB9-E76C2272D7F5}" presName="ThreeConn_2-3" presStyleLbl="fgAccFollowNode1" presStyleIdx="1" presStyleCnt="2">
        <dgm:presLayoutVars>
          <dgm:bulletEnabled val="1"/>
        </dgm:presLayoutVars>
      </dgm:prSet>
      <dgm:spPr/>
      <dgm:t>
        <a:bodyPr/>
        <a:lstStyle/>
        <a:p>
          <a:endParaRPr lang="fr-FR"/>
        </a:p>
      </dgm:t>
    </dgm:pt>
    <dgm:pt modelId="{2AB94345-542A-4B5D-8728-65A4C934BEFA}" type="pres">
      <dgm:prSet presAssocID="{5470F5D9-0374-4610-ADB9-E76C2272D7F5}" presName="ThreeNodes_1_text" presStyleLbl="node1" presStyleIdx="2" presStyleCnt="3">
        <dgm:presLayoutVars>
          <dgm:bulletEnabled val="1"/>
        </dgm:presLayoutVars>
      </dgm:prSet>
      <dgm:spPr/>
      <dgm:t>
        <a:bodyPr/>
        <a:lstStyle/>
        <a:p>
          <a:endParaRPr lang="fr-FR"/>
        </a:p>
      </dgm:t>
    </dgm:pt>
    <dgm:pt modelId="{D430FAD3-853F-491D-AAC3-B78E97634FBE}" type="pres">
      <dgm:prSet presAssocID="{5470F5D9-0374-4610-ADB9-E76C2272D7F5}" presName="ThreeNodes_2_text" presStyleLbl="node1" presStyleIdx="2" presStyleCnt="3">
        <dgm:presLayoutVars>
          <dgm:bulletEnabled val="1"/>
        </dgm:presLayoutVars>
      </dgm:prSet>
      <dgm:spPr/>
      <dgm:t>
        <a:bodyPr/>
        <a:lstStyle/>
        <a:p>
          <a:endParaRPr lang="fr-FR"/>
        </a:p>
      </dgm:t>
    </dgm:pt>
    <dgm:pt modelId="{C9E679B7-52E3-4F3A-9214-9D94A0D52BB2}" type="pres">
      <dgm:prSet presAssocID="{5470F5D9-0374-4610-ADB9-E76C2272D7F5}" presName="ThreeNodes_3_text" presStyleLbl="node1" presStyleIdx="2" presStyleCnt="3">
        <dgm:presLayoutVars>
          <dgm:bulletEnabled val="1"/>
        </dgm:presLayoutVars>
      </dgm:prSet>
      <dgm:spPr/>
      <dgm:t>
        <a:bodyPr/>
        <a:lstStyle/>
        <a:p>
          <a:endParaRPr lang="fr-FR"/>
        </a:p>
      </dgm:t>
    </dgm:pt>
  </dgm:ptLst>
  <dgm:cxnLst>
    <dgm:cxn modelId="{AE93EE4E-30A9-465A-9E3E-3BBC3D1675D6}" type="presOf" srcId="{57E1C2BA-C1F6-4F9F-9E1C-E3FD2D177D91}" destId="{2AB94345-542A-4B5D-8728-65A4C934BEFA}" srcOrd="1" destOrd="0" presId="urn:microsoft.com/office/officeart/2005/8/layout/vProcess5"/>
    <dgm:cxn modelId="{EBFCF34A-88C8-4F92-A7D5-85870A2E03C3}" type="presOf" srcId="{DBFB04FF-8982-4EED-AFD8-5406E1FB5C93}" destId="{D430FAD3-853F-491D-AAC3-B78E97634FBE}" srcOrd="1" destOrd="0" presId="urn:microsoft.com/office/officeart/2005/8/layout/vProcess5"/>
    <dgm:cxn modelId="{8BEE1E3C-22FF-4862-AF71-0A2FEB28B9E1}" type="presOf" srcId="{3495D8C6-7644-43D4-AA52-F380463BF165}" destId="{790AD86E-BCD2-44A9-87C2-375E9B30AE64}" srcOrd="0" destOrd="0" presId="urn:microsoft.com/office/officeart/2005/8/layout/vProcess5"/>
    <dgm:cxn modelId="{57FAA4FE-2723-450D-9AA2-F786E1713540}" srcId="{5470F5D9-0374-4610-ADB9-E76C2272D7F5}" destId="{7C24D436-415F-43BC-890A-E93BC3977315}" srcOrd="2" destOrd="0" parTransId="{9BB842A6-E5D1-49A6-B051-50A9550161DC}" sibTransId="{34B607B3-0FFC-43BB-9C2B-11326F091CEB}"/>
    <dgm:cxn modelId="{4D16536B-2F3D-4468-8282-FABD6BBE6A29}" srcId="{5470F5D9-0374-4610-ADB9-E76C2272D7F5}" destId="{DBFB04FF-8982-4EED-AFD8-5406E1FB5C93}" srcOrd="1" destOrd="0" parTransId="{8C177A48-3616-4350-9EFB-8316139A4CFE}" sibTransId="{7BA4E7BC-081E-4EBC-A873-0B2E9CF12229}"/>
    <dgm:cxn modelId="{4049913B-770F-4F25-A095-A4C39186A210}" type="presOf" srcId="{7BA4E7BC-081E-4EBC-A873-0B2E9CF12229}" destId="{9C4A557E-3446-4B9F-B2A9-C5FEB8346208}" srcOrd="0" destOrd="0" presId="urn:microsoft.com/office/officeart/2005/8/layout/vProcess5"/>
    <dgm:cxn modelId="{5E1B8D5B-657B-4342-849A-53BA7C0CAF1F}" type="presOf" srcId="{7C24D436-415F-43BC-890A-E93BC3977315}" destId="{530BDF67-15F7-43A6-9B97-4B5AA08ECE3B}" srcOrd="0" destOrd="0" presId="urn:microsoft.com/office/officeart/2005/8/layout/vProcess5"/>
    <dgm:cxn modelId="{F75F56F8-F38E-4A50-8670-CC7F3662B696}" type="presOf" srcId="{7C24D436-415F-43BC-890A-E93BC3977315}" destId="{C9E679B7-52E3-4F3A-9214-9D94A0D52BB2}" srcOrd="1" destOrd="0" presId="urn:microsoft.com/office/officeart/2005/8/layout/vProcess5"/>
    <dgm:cxn modelId="{91C8927B-06F9-45F7-A6AA-77B4B9BF09DF}" type="presOf" srcId="{5470F5D9-0374-4610-ADB9-E76C2272D7F5}" destId="{961DD955-949E-4B24-BB5B-42AD20BEE303}" srcOrd="0" destOrd="0" presId="urn:microsoft.com/office/officeart/2005/8/layout/vProcess5"/>
    <dgm:cxn modelId="{9232863E-F9D0-49E8-9C78-33D5933CD50B}" srcId="{5470F5D9-0374-4610-ADB9-E76C2272D7F5}" destId="{57E1C2BA-C1F6-4F9F-9E1C-E3FD2D177D91}" srcOrd="0" destOrd="0" parTransId="{26F21FAB-4288-4769-9B92-F5A0F34B0D08}" sibTransId="{3495D8C6-7644-43D4-AA52-F380463BF165}"/>
    <dgm:cxn modelId="{DC008552-72F3-49CF-B2CB-3CC7BE028A02}" type="presOf" srcId="{DBFB04FF-8982-4EED-AFD8-5406E1FB5C93}" destId="{E6BD1F6D-D117-4FE5-81D6-5FC4176717D4}" srcOrd="0" destOrd="0" presId="urn:microsoft.com/office/officeart/2005/8/layout/vProcess5"/>
    <dgm:cxn modelId="{DFE37D56-56EB-45C5-95B7-27D5E8A65320}" type="presOf" srcId="{57E1C2BA-C1F6-4F9F-9E1C-E3FD2D177D91}" destId="{86904620-3758-43BF-8A94-66792ACBDDA2}" srcOrd="0" destOrd="0" presId="urn:microsoft.com/office/officeart/2005/8/layout/vProcess5"/>
    <dgm:cxn modelId="{55917256-2924-4D52-B555-686C6B867DFF}" type="presParOf" srcId="{961DD955-949E-4B24-BB5B-42AD20BEE303}" destId="{0E4515F4-4943-440E-A8F3-6AA11209D951}" srcOrd="0" destOrd="0" presId="urn:microsoft.com/office/officeart/2005/8/layout/vProcess5"/>
    <dgm:cxn modelId="{1BCD5EEC-4FD9-465D-84A5-6F671ED2D2BA}" type="presParOf" srcId="{961DD955-949E-4B24-BB5B-42AD20BEE303}" destId="{86904620-3758-43BF-8A94-66792ACBDDA2}" srcOrd="1" destOrd="0" presId="urn:microsoft.com/office/officeart/2005/8/layout/vProcess5"/>
    <dgm:cxn modelId="{F83551D9-D6DF-476B-8872-A39216F34802}" type="presParOf" srcId="{961DD955-949E-4B24-BB5B-42AD20BEE303}" destId="{E6BD1F6D-D117-4FE5-81D6-5FC4176717D4}" srcOrd="2" destOrd="0" presId="urn:microsoft.com/office/officeart/2005/8/layout/vProcess5"/>
    <dgm:cxn modelId="{BBD8CDD2-1AF6-4A25-960E-162A9A3CFAAE}" type="presParOf" srcId="{961DD955-949E-4B24-BB5B-42AD20BEE303}" destId="{530BDF67-15F7-43A6-9B97-4B5AA08ECE3B}" srcOrd="3" destOrd="0" presId="urn:microsoft.com/office/officeart/2005/8/layout/vProcess5"/>
    <dgm:cxn modelId="{420782DB-4506-41EA-9ABF-C8352E585BAC}" type="presParOf" srcId="{961DD955-949E-4B24-BB5B-42AD20BEE303}" destId="{790AD86E-BCD2-44A9-87C2-375E9B30AE64}" srcOrd="4" destOrd="0" presId="urn:microsoft.com/office/officeart/2005/8/layout/vProcess5"/>
    <dgm:cxn modelId="{703AAD9B-9490-4CCF-82A7-820E6E4A6BD2}" type="presParOf" srcId="{961DD955-949E-4B24-BB5B-42AD20BEE303}" destId="{9C4A557E-3446-4B9F-B2A9-C5FEB8346208}" srcOrd="5" destOrd="0" presId="urn:microsoft.com/office/officeart/2005/8/layout/vProcess5"/>
    <dgm:cxn modelId="{2A1947BF-E053-4A75-88DD-D4A42CEA415A}" type="presParOf" srcId="{961DD955-949E-4B24-BB5B-42AD20BEE303}" destId="{2AB94345-542A-4B5D-8728-65A4C934BEFA}" srcOrd="6" destOrd="0" presId="urn:microsoft.com/office/officeart/2005/8/layout/vProcess5"/>
    <dgm:cxn modelId="{787FB2BA-3645-46B7-876F-2E738CF3CEE4}" type="presParOf" srcId="{961DD955-949E-4B24-BB5B-42AD20BEE303}" destId="{D430FAD3-853F-491D-AAC3-B78E97634FBE}" srcOrd="7" destOrd="0" presId="urn:microsoft.com/office/officeart/2005/8/layout/vProcess5"/>
    <dgm:cxn modelId="{B81C383A-78B1-4286-B8FC-942DAA6C243B}" type="presParOf" srcId="{961DD955-949E-4B24-BB5B-42AD20BEE303}" destId="{C9E679B7-52E3-4F3A-9214-9D94A0D52BB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A76E5D-6955-4AA4-9F09-D0F806DB6803}" type="doc">
      <dgm:prSet loTypeId="urn:microsoft.com/office/officeart/2005/8/layout/vProcess5" loCatId="process" qsTypeId="urn:microsoft.com/office/officeart/2005/8/quickstyle/simple1" qsCatId="simple" csTypeId="urn:microsoft.com/office/officeart/2005/8/colors/colorful3" csCatId="colorful"/>
      <dgm:spPr/>
      <dgm:t>
        <a:bodyPr/>
        <a:lstStyle/>
        <a:p>
          <a:endParaRPr lang="fr-FR"/>
        </a:p>
      </dgm:t>
    </dgm:pt>
    <dgm:pt modelId="{0E423CD6-B906-45B7-B085-3E2CE34BC970}">
      <dgm:prSet custT="1"/>
      <dgm:spPr/>
      <dgm:t>
        <a:bodyPr/>
        <a:lstStyle/>
        <a:p>
          <a:pPr rtl="1"/>
          <a:r>
            <a:rPr lang="ar-SA" sz="2000" b="1" smtClean="0">
              <a:cs typeface="Simplified Arabic" pitchFamily="2" charset="-78"/>
            </a:rPr>
            <a:t>زيادة حجم المعلومات التسويقية </a:t>
          </a:r>
          <a:r>
            <a:rPr lang="ar-DZ" sz="2000" b="1" smtClean="0">
              <a:cs typeface="Simplified Arabic" pitchFamily="2" charset="-78"/>
            </a:rPr>
            <a:t>نتيجة </a:t>
          </a:r>
          <a:r>
            <a:rPr lang="ar-SA" sz="2000" b="1" smtClean="0">
              <a:cs typeface="Simplified Arabic" pitchFamily="2" charset="-78"/>
            </a:rPr>
            <a:t>لتنوع الأنشطة التسويقية للمؤسسات الدولية</a:t>
          </a:r>
          <a:r>
            <a:rPr lang="ar-DZ" sz="2000" b="1" smtClean="0">
              <a:cs typeface="Simplified Arabic" pitchFamily="2" charset="-78"/>
            </a:rPr>
            <a:t>؛</a:t>
          </a:r>
          <a:endParaRPr lang="fr-FR" sz="2000" b="1">
            <a:cs typeface="Simplified Arabic" pitchFamily="2" charset="-78"/>
          </a:endParaRPr>
        </a:p>
      </dgm:t>
    </dgm:pt>
    <dgm:pt modelId="{57429FCD-D9AD-4AED-AD6B-A5FA25D6B89E}" type="parTrans" cxnId="{0FDBCD6A-BC4A-4534-B855-3A2970C4FBCF}">
      <dgm:prSet/>
      <dgm:spPr/>
      <dgm:t>
        <a:bodyPr/>
        <a:lstStyle/>
        <a:p>
          <a:endParaRPr lang="fr-FR" sz="2000" b="1">
            <a:cs typeface="Simplified Arabic" pitchFamily="2" charset="-78"/>
          </a:endParaRPr>
        </a:p>
      </dgm:t>
    </dgm:pt>
    <dgm:pt modelId="{654BB79C-D500-4542-9FDA-D26B83C0D4C0}" type="sibTrans" cxnId="{0FDBCD6A-BC4A-4534-B855-3A2970C4FBCF}">
      <dgm:prSet custT="1"/>
      <dgm:spPr/>
      <dgm:t>
        <a:bodyPr/>
        <a:lstStyle/>
        <a:p>
          <a:endParaRPr lang="fr-FR" sz="2800" b="1">
            <a:cs typeface="Simplified Arabic" pitchFamily="2" charset="-78"/>
          </a:endParaRPr>
        </a:p>
      </dgm:t>
    </dgm:pt>
    <dgm:pt modelId="{75745E86-8B9C-4A58-925A-FC7AE8DF1B8A}">
      <dgm:prSet custT="1"/>
      <dgm:spPr/>
      <dgm:t>
        <a:bodyPr/>
        <a:lstStyle/>
        <a:p>
          <a:pPr rtl="1"/>
          <a:r>
            <a:rPr lang="ar-SA" sz="2000" b="1" smtClean="0">
              <a:cs typeface="Simplified Arabic" pitchFamily="2" charset="-78"/>
            </a:rPr>
            <a:t>صعوبة الحصول على المعلومات التسويقية في الأسواق الخارجية؛</a:t>
          </a:r>
          <a:endParaRPr lang="fr-FR" sz="2000" b="1">
            <a:cs typeface="Simplified Arabic" pitchFamily="2" charset="-78"/>
          </a:endParaRPr>
        </a:p>
      </dgm:t>
    </dgm:pt>
    <dgm:pt modelId="{2B339750-2788-4842-90E8-5D9344469675}" type="parTrans" cxnId="{D064C882-1502-441C-B10A-6BE754FEE040}">
      <dgm:prSet/>
      <dgm:spPr/>
      <dgm:t>
        <a:bodyPr/>
        <a:lstStyle/>
        <a:p>
          <a:endParaRPr lang="fr-FR" sz="2000" b="1">
            <a:cs typeface="Simplified Arabic" pitchFamily="2" charset="-78"/>
          </a:endParaRPr>
        </a:p>
      </dgm:t>
    </dgm:pt>
    <dgm:pt modelId="{7409EA70-255A-4CEC-AC90-3A74A0B00FA5}" type="sibTrans" cxnId="{D064C882-1502-441C-B10A-6BE754FEE040}">
      <dgm:prSet custT="1"/>
      <dgm:spPr/>
      <dgm:t>
        <a:bodyPr/>
        <a:lstStyle/>
        <a:p>
          <a:endParaRPr lang="fr-FR" sz="2800" b="1">
            <a:cs typeface="Simplified Arabic" pitchFamily="2" charset="-78"/>
          </a:endParaRPr>
        </a:p>
      </dgm:t>
    </dgm:pt>
    <dgm:pt modelId="{56AFE85E-F976-493A-90CE-0B2BFF4474A8}">
      <dgm:prSet custT="1"/>
      <dgm:spPr/>
      <dgm:t>
        <a:bodyPr/>
        <a:lstStyle/>
        <a:p>
          <a:pPr rtl="1"/>
          <a:r>
            <a:rPr lang="ar-SA" sz="2000" b="1" smtClean="0">
              <a:cs typeface="Simplified Arabic" pitchFamily="2" charset="-78"/>
            </a:rPr>
            <a:t>صعوبة قياس المعلومات التسويقية لارتباطها بالكثير من المشاكل التسويقية</a:t>
          </a:r>
          <a:r>
            <a:rPr lang="ar-DZ" sz="2000" b="1" smtClean="0">
              <a:cs typeface="Simplified Arabic" pitchFamily="2" charset="-78"/>
            </a:rPr>
            <a:t>؛</a:t>
          </a:r>
          <a:endParaRPr lang="fr-FR" sz="2000" b="1">
            <a:cs typeface="Simplified Arabic" pitchFamily="2" charset="-78"/>
          </a:endParaRPr>
        </a:p>
      </dgm:t>
    </dgm:pt>
    <dgm:pt modelId="{11AA478B-B3DD-4284-8936-C599BEFE31C3}" type="parTrans" cxnId="{84011B81-CADF-45E8-A4A2-0C90FA57A18D}">
      <dgm:prSet/>
      <dgm:spPr/>
      <dgm:t>
        <a:bodyPr/>
        <a:lstStyle/>
        <a:p>
          <a:endParaRPr lang="fr-FR" sz="2000" b="1">
            <a:cs typeface="Simplified Arabic" pitchFamily="2" charset="-78"/>
          </a:endParaRPr>
        </a:p>
      </dgm:t>
    </dgm:pt>
    <dgm:pt modelId="{D98D1647-08AF-4D71-B24F-0E992F777048}" type="sibTrans" cxnId="{84011B81-CADF-45E8-A4A2-0C90FA57A18D}">
      <dgm:prSet custT="1"/>
      <dgm:spPr/>
      <dgm:t>
        <a:bodyPr/>
        <a:lstStyle/>
        <a:p>
          <a:endParaRPr lang="fr-FR" sz="2800" b="1">
            <a:cs typeface="Simplified Arabic" pitchFamily="2" charset="-78"/>
          </a:endParaRPr>
        </a:p>
      </dgm:t>
    </dgm:pt>
    <dgm:pt modelId="{6893BD1A-4898-4F2D-B83F-DDE0EEC47BE9}">
      <dgm:prSet custT="1"/>
      <dgm:spPr/>
      <dgm:t>
        <a:bodyPr/>
        <a:lstStyle/>
        <a:p>
          <a:pPr rtl="1"/>
          <a:r>
            <a:rPr lang="ar-SA" sz="2000" b="1" smtClean="0">
              <a:cs typeface="Simplified Arabic" pitchFamily="2" charset="-78"/>
            </a:rPr>
            <a:t>عدم دقة المعلومات التسويقية نتيجة جمعها من مصادر متنوعة؛</a:t>
          </a:r>
          <a:endParaRPr lang="fr-FR" sz="2000" b="1">
            <a:cs typeface="Simplified Arabic" pitchFamily="2" charset="-78"/>
          </a:endParaRPr>
        </a:p>
      </dgm:t>
    </dgm:pt>
    <dgm:pt modelId="{C0CE6259-F2BB-40B9-AED9-44A3F27735D7}" type="parTrans" cxnId="{9D051BD2-F117-4BA9-9B78-3DE3A8A611D2}">
      <dgm:prSet/>
      <dgm:spPr/>
      <dgm:t>
        <a:bodyPr/>
        <a:lstStyle/>
        <a:p>
          <a:endParaRPr lang="fr-FR" sz="2000" b="1">
            <a:cs typeface="Simplified Arabic" pitchFamily="2" charset="-78"/>
          </a:endParaRPr>
        </a:p>
      </dgm:t>
    </dgm:pt>
    <dgm:pt modelId="{22E0B78F-6A0D-4747-8B0A-0E60918BCC76}" type="sibTrans" cxnId="{9D051BD2-F117-4BA9-9B78-3DE3A8A611D2}">
      <dgm:prSet custT="1"/>
      <dgm:spPr/>
      <dgm:t>
        <a:bodyPr/>
        <a:lstStyle/>
        <a:p>
          <a:endParaRPr lang="fr-FR" sz="2800" b="1">
            <a:cs typeface="Simplified Arabic" pitchFamily="2" charset="-78"/>
          </a:endParaRPr>
        </a:p>
      </dgm:t>
    </dgm:pt>
    <dgm:pt modelId="{C274AB38-36B7-44E0-96B9-BF6910B7CE96}">
      <dgm:prSet custT="1"/>
      <dgm:spPr/>
      <dgm:t>
        <a:bodyPr/>
        <a:lstStyle/>
        <a:p>
          <a:pPr rtl="1"/>
          <a:r>
            <a:rPr lang="ar-SA" sz="2000" b="1" smtClean="0">
              <a:cs typeface="Simplified Arabic" pitchFamily="2" charset="-78"/>
            </a:rPr>
            <a:t>ارتفاع تكاليف المعلومات التسويقية نظرا لكثرة أنواع المعلومات التسويقية وحاجة المؤسسة في الحصول عليها بصفة مستمرة</a:t>
          </a:r>
          <a:r>
            <a:rPr lang="ar-DZ" sz="2000" b="1" smtClean="0">
              <a:cs typeface="Simplified Arabic" pitchFamily="2" charset="-78"/>
            </a:rPr>
            <a:t>.</a:t>
          </a:r>
          <a:endParaRPr lang="fr-FR" sz="2000" b="1">
            <a:cs typeface="Simplified Arabic" pitchFamily="2" charset="-78"/>
          </a:endParaRPr>
        </a:p>
      </dgm:t>
    </dgm:pt>
    <dgm:pt modelId="{66AB8C1E-3665-4915-AC24-7A4BFE216F1D}" type="parTrans" cxnId="{1E8D47AB-0AE7-4EB3-9679-000BEB784589}">
      <dgm:prSet/>
      <dgm:spPr/>
      <dgm:t>
        <a:bodyPr/>
        <a:lstStyle/>
        <a:p>
          <a:endParaRPr lang="fr-FR" sz="2000" b="1">
            <a:cs typeface="Simplified Arabic" pitchFamily="2" charset="-78"/>
          </a:endParaRPr>
        </a:p>
      </dgm:t>
    </dgm:pt>
    <dgm:pt modelId="{F5A3EAA5-4169-4A56-8F7B-97C2A6EAB65D}" type="sibTrans" cxnId="{1E8D47AB-0AE7-4EB3-9679-000BEB784589}">
      <dgm:prSet/>
      <dgm:spPr/>
      <dgm:t>
        <a:bodyPr/>
        <a:lstStyle/>
        <a:p>
          <a:endParaRPr lang="fr-FR" sz="2000" b="1">
            <a:cs typeface="Simplified Arabic" pitchFamily="2" charset="-78"/>
          </a:endParaRPr>
        </a:p>
      </dgm:t>
    </dgm:pt>
    <dgm:pt modelId="{987F4F32-73FF-42F2-979D-658CC222EF41}" type="pres">
      <dgm:prSet presAssocID="{01A76E5D-6955-4AA4-9F09-D0F806DB6803}" presName="outerComposite" presStyleCnt="0">
        <dgm:presLayoutVars>
          <dgm:chMax val="5"/>
          <dgm:dir/>
          <dgm:resizeHandles val="exact"/>
        </dgm:presLayoutVars>
      </dgm:prSet>
      <dgm:spPr/>
      <dgm:t>
        <a:bodyPr/>
        <a:lstStyle/>
        <a:p>
          <a:endParaRPr lang="fr-FR"/>
        </a:p>
      </dgm:t>
    </dgm:pt>
    <dgm:pt modelId="{91CBE617-18F9-4ECA-9108-6F855F9869C7}" type="pres">
      <dgm:prSet presAssocID="{01A76E5D-6955-4AA4-9F09-D0F806DB6803}" presName="dummyMaxCanvas" presStyleCnt="0">
        <dgm:presLayoutVars/>
      </dgm:prSet>
      <dgm:spPr/>
    </dgm:pt>
    <dgm:pt modelId="{6DA32290-BDA0-4150-B4AA-5D67F942A85A}" type="pres">
      <dgm:prSet presAssocID="{01A76E5D-6955-4AA4-9F09-D0F806DB6803}" presName="FiveNodes_1" presStyleLbl="node1" presStyleIdx="0" presStyleCnt="5">
        <dgm:presLayoutVars>
          <dgm:bulletEnabled val="1"/>
        </dgm:presLayoutVars>
      </dgm:prSet>
      <dgm:spPr/>
      <dgm:t>
        <a:bodyPr/>
        <a:lstStyle/>
        <a:p>
          <a:endParaRPr lang="fr-FR"/>
        </a:p>
      </dgm:t>
    </dgm:pt>
    <dgm:pt modelId="{0F469ED9-FB3D-45A5-9081-69235AEB87FF}" type="pres">
      <dgm:prSet presAssocID="{01A76E5D-6955-4AA4-9F09-D0F806DB6803}" presName="FiveNodes_2" presStyleLbl="node1" presStyleIdx="1" presStyleCnt="5">
        <dgm:presLayoutVars>
          <dgm:bulletEnabled val="1"/>
        </dgm:presLayoutVars>
      </dgm:prSet>
      <dgm:spPr/>
      <dgm:t>
        <a:bodyPr/>
        <a:lstStyle/>
        <a:p>
          <a:endParaRPr lang="fr-FR"/>
        </a:p>
      </dgm:t>
    </dgm:pt>
    <dgm:pt modelId="{397729FD-F6C1-4944-B614-4BF47B558CB1}" type="pres">
      <dgm:prSet presAssocID="{01A76E5D-6955-4AA4-9F09-D0F806DB6803}" presName="FiveNodes_3" presStyleLbl="node1" presStyleIdx="2" presStyleCnt="5">
        <dgm:presLayoutVars>
          <dgm:bulletEnabled val="1"/>
        </dgm:presLayoutVars>
      </dgm:prSet>
      <dgm:spPr/>
      <dgm:t>
        <a:bodyPr/>
        <a:lstStyle/>
        <a:p>
          <a:endParaRPr lang="fr-FR"/>
        </a:p>
      </dgm:t>
    </dgm:pt>
    <dgm:pt modelId="{488EA72F-8A4B-421F-9B4B-B48FFD2B7174}" type="pres">
      <dgm:prSet presAssocID="{01A76E5D-6955-4AA4-9F09-D0F806DB6803}" presName="FiveNodes_4" presStyleLbl="node1" presStyleIdx="3" presStyleCnt="5">
        <dgm:presLayoutVars>
          <dgm:bulletEnabled val="1"/>
        </dgm:presLayoutVars>
      </dgm:prSet>
      <dgm:spPr/>
      <dgm:t>
        <a:bodyPr/>
        <a:lstStyle/>
        <a:p>
          <a:endParaRPr lang="fr-FR"/>
        </a:p>
      </dgm:t>
    </dgm:pt>
    <dgm:pt modelId="{2DE9A8D4-1D0E-4C1A-B74D-9CF8C8460868}" type="pres">
      <dgm:prSet presAssocID="{01A76E5D-6955-4AA4-9F09-D0F806DB6803}" presName="FiveNodes_5" presStyleLbl="node1" presStyleIdx="4" presStyleCnt="5">
        <dgm:presLayoutVars>
          <dgm:bulletEnabled val="1"/>
        </dgm:presLayoutVars>
      </dgm:prSet>
      <dgm:spPr/>
      <dgm:t>
        <a:bodyPr/>
        <a:lstStyle/>
        <a:p>
          <a:endParaRPr lang="fr-FR"/>
        </a:p>
      </dgm:t>
    </dgm:pt>
    <dgm:pt modelId="{76CF9869-DB2B-4624-A865-C06E3E990BA4}" type="pres">
      <dgm:prSet presAssocID="{01A76E5D-6955-4AA4-9F09-D0F806DB6803}" presName="FiveConn_1-2" presStyleLbl="fgAccFollowNode1" presStyleIdx="0" presStyleCnt="4">
        <dgm:presLayoutVars>
          <dgm:bulletEnabled val="1"/>
        </dgm:presLayoutVars>
      </dgm:prSet>
      <dgm:spPr/>
      <dgm:t>
        <a:bodyPr/>
        <a:lstStyle/>
        <a:p>
          <a:endParaRPr lang="fr-FR"/>
        </a:p>
      </dgm:t>
    </dgm:pt>
    <dgm:pt modelId="{952FED60-64A9-4A13-8BC3-15D77352711B}" type="pres">
      <dgm:prSet presAssocID="{01A76E5D-6955-4AA4-9F09-D0F806DB6803}" presName="FiveConn_2-3" presStyleLbl="fgAccFollowNode1" presStyleIdx="1" presStyleCnt="4">
        <dgm:presLayoutVars>
          <dgm:bulletEnabled val="1"/>
        </dgm:presLayoutVars>
      </dgm:prSet>
      <dgm:spPr/>
      <dgm:t>
        <a:bodyPr/>
        <a:lstStyle/>
        <a:p>
          <a:endParaRPr lang="fr-FR"/>
        </a:p>
      </dgm:t>
    </dgm:pt>
    <dgm:pt modelId="{D38D1B9D-9CBD-4B2F-BD18-2BB149B4248A}" type="pres">
      <dgm:prSet presAssocID="{01A76E5D-6955-4AA4-9F09-D0F806DB6803}" presName="FiveConn_3-4" presStyleLbl="fgAccFollowNode1" presStyleIdx="2" presStyleCnt="4">
        <dgm:presLayoutVars>
          <dgm:bulletEnabled val="1"/>
        </dgm:presLayoutVars>
      </dgm:prSet>
      <dgm:spPr/>
      <dgm:t>
        <a:bodyPr/>
        <a:lstStyle/>
        <a:p>
          <a:endParaRPr lang="fr-FR"/>
        </a:p>
      </dgm:t>
    </dgm:pt>
    <dgm:pt modelId="{C696D59E-7DEC-43B6-9731-D44314BB1B98}" type="pres">
      <dgm:prSet presAssocID="{01A76E5D-6955-4AA4-9F09-D0F806DB6803}" presName="FiveConn_4-5" presStyleLbl="fgAccFollowNode1" presStyleIdx="3" presStyleCnt="4">
        <dgm:presLayoutVars>
          <dgm:bulletEnabled val="1"/>
        </dgm:presLayoutVars>
      </dgm:prSet>
      <dgm:spPr/>
      <dgm:t>
        <a:bodyPr/>
        <a:lstStyle/>
        <a:p>
          <a:endParaRPr lang="fr-FR"/>
        </a:p>
      </dgm:t>
    </dgm:pt>
    <dgm:pt modelId="{4AF0045E-2C08-42C0-9480-1D434FCAB249}" type="pres">
      <dgm:prSet presAssocID="{01A76E5D-6955-4AA4-9F09-D0F806DB6803}" presName="FiveNodes_1_text" presStyleLbl="node1" presStyleIdx="4" presStyleCnt="5">
        <dgm:presLayoutVars>
          <dgm:bulletEnabled val="1"/>
        </dgm:presLayoutVars>
      </dgm:prSet>
      <dgm:spPr/>
      <dgm:t>
        <a:bodyPr/>
        <a:lstStyle/>
        <a:p>
          <a:endParaRPr lang="fr-FR"/>
        </a:p>
      </dgm:t>
    </dgm:pt>
    <dgm:pt modelId="{19E75E4C-92BB-4F64-9CF5-ADF01D581C17}" type="pres">
      <dgm:prSet presAssocID="{01A76E5D-6955-4AA4-9F09-D0F806DB6803}" presName="FiveNodes_2_text" presStyleLbl="node1" presStyleIdx="4" presStyleCnt="5">
        <dgm:presLayoutVars>
          <dgm:bulletEnabled val="1"/>
        </dgm:presLayoutVars>
      </dgm:prSet>
      <dgm:spPr/>
      <dgm:t>
        <a:bodyPr/>
        <a:lstStyle/>
        <a:p>
          <a:endParaRPr lang="fr-FR"/>
        </a:p>
      </dgm:t>
    </dgm:pt>
    <dgm:pt modelId="{55C544B4-5E99-44B6-BE33-FC4862B4909A}" type="pres">
      <dgm:prSet presAssocID="{01A76E5D-6955-4AA4-9F09-D0F806DB6803}" presName="FiveNodes_3_text" presStyleLbl="node1" presStyleIdx="4" presStyleCnt="5">
        <dgm:presLayoutVars>
          <dgm:bulletEnabled val="1"/>
        </dgm:presLayoutVars>
      </dgm:prSet>
      <dgm:spPr/>
      <dgm:t>
        <a:bodyPr/>
        <a:lstStyle/>
        <a:p>
          <a:endParaRPr lang="fr-FR"/>
        </a:p>
      </dgm:t>
    </dgm:pt>
    <dgm:pt modelId="{118784DF-2943-4A27-95A7-5F604F0F1BD8}" type="pres">
      <dgm:prSet presAssocID="{01A76E5D-6955-4AA4-9F09-D0F806DB6803}" presName="FiveNodes_4_text" presStyleLbl="node1" presStyleIdx="4" presStyleCnt="5">
        <dgm:presLayoutVars>
          <dgm:bulletEnabled val="1"/>
        </dgm:presLayoutVars>
      </dgm:prSet>
      <dgm:spPr/>
      <dgm:t>
        <a:bodyPr/>
        <a:lstStyle/>
        <a:p>
          <a:endParaRPr lang="fr-FR"/>
        </a:p>
      </dgm:t>
    </dgm:pt>
    <dgm:pt modelId="{3B53B7CC-6B62-4711-B405-499DDDD60132}" type="pres">
      <dgm:prSet presAssocID="{01A76E5D-6955-4AA4-9F09-D0F806DB6803}" presName="FiveNodes_5_text" presStyleLbl="node1" presStyleIdx="4" presStyleCnt="5">
        <dgm:presLayoutVars>
          <dgm:bulletEnabled val="1"/>
        </dgm:presLayoutVars>
      </dgm:prSet>
      <dgm:spPr/>
      <dgm:t>
        <a:bodyPr/>
        <a:lstStyle/>
        <a:p>
          <a:endParaRPr lang="fr-FR"/>
        </a:p>
      </dgm:t>
    </dgm:pt>
  </dgm:ptLst>
  <dgm:cxnLst>
    <dgm:cxn modelId="{57395DE6-AA48-4293-9FB8-557B6933EEB0}" type="presOf" srcId="{D98D1647-08AF-4D71-B24F-0E992F777048}" destId="{D38D1B9D-9CBD-4B2F-BD18-2BB149B4248A}" srcOrd="0" destOrd="0" presId="urn:microsoft.com/office/officeart/2005/8/layout/vProcess5"/>
    <dgm:cxn modelId="{A8CF0F69-E461-48A4-8769-7F853411DD4C}" type="presOf" srcId="{56AFE85E-F976-493A-90CE-0B2BFF4474A8}" destId="{397729FD-F6C1-4944-B614-4BF47B558CB1}" srcOrd="0" destOrd="0" presId="urn:microsoft.com/office/officeart/2005/8/layout/vProcess5"/>
    <dgm:cxn modelId="{1E8D47AB-0AE7-4EB3-9679-000BEB784589}" srcId="{01A76E5D-6955-4AA4-9F09-D0F806DB6803}" destId="{C274AB38-36B7-44E0-96B9-BF6910B7CE96}" srcOrd="4" destOrd="0" parTransId="{66AB8C1E-3665-4915-AC24-7A4BFE216F1D}" sibTransId="{F5A3EAA5-4169-4A56-8F7B-97C2A6EAB65D}"/>
    <dgm:cxn modelId="{60D849A3-D11C-4853-81C6-2468F8CFFCCE}" type="presOf" srcId="{01A76E5D-6955-4AA4-9F09-D0F806DB6803}" destId="{987F4F32-73FF-42F2-979D-658CC222EF41}" srcOrd="0" destOrd="0" presId="urn:microsoft.com/office/officeart/2005/8/layout/vProcess5"/>
    <dgm:cxn modelId="{D064C882-1502-441C-B10A-6BE754FEE040}" srcId="{01A76E5D-6955-4AA4-9F09-D0F806DB6803}" destId="{75745E86-8B9C-4A58-925A-FC7AE8DF1B8A}" srcOrd="1" destOrd="0" parTransId="{2B339750-2788-4842-90E8-5D9344469675}" sibTransId="{7409EA70-255A-4CEC-AC90-3A74A0B00FA5}"/>
    <dgm:cxn modelId="{85344CDE-82B4-4118-AB22-6AA854928472}" type="presOf" srcId="{6893BD1A-4898-4F2D-B83F-DDE0EEC47BE9}" destId="{488EA72F-8A4B-421F-9B4B-B48FFD2B7174}" srcOrd="0" destOrd="0" presId="urn:microsoft.com/office/officeart/2005/8/layout/vProcess5"/>
    <dgm:cxn modelId="{D3D4F25D-8820-44C7-9C85-D79664F91EC4}" type="presOf" srcId="{654BB79C-D500-4542-9FDA-D26B83C0D4C0}" destId="{76CF9869-DB2B-4624-A865-C06E3E990BA4}" srcOrd="0" destOrd="0" presId="urn:microsoft.com/office/officeart/2005/8/layout/vProcess5"/>
    <dgm:cxn modelId="{9CA92DBB-4BB8-4D36-9799-D6E276B5BD7B}" type="presOf" srcId="{75745E86-8B9C-4A58-925A-FC7AE8DF1B8A}" destId="{0F469ED9-FB3D-45A5-9081-69235AEB87FF}" srcOrd="0" destOrd="0" presId="urn:microsoft.com/office/officeart/2005/8/layout/vProcess5"/>
    <dgm:cxn modelId="{78B7AF39-1C62-48F4-A544-A5469D3B1D55}" type="presOf" srcId="{56AFE85E-F976-493A-90CE-0B2BFF4474A8}" destId="{55C544B4-5E99-44B6-BE33-FC4862B4909A}" srcOrd="1" destOrd="0" presId="urn:microsoft.com/office/officeart/2005/8/layout/vProcess5"/>
    <dgm:cxn modelId="{3318FF8B-5B76-482C-98B4-449196CB617F}" type="presOf" srcId="{0E423CD6-B906-45B7-B085-3E2CE34BC970}" destId="{4AF0045E-2C08-42C0-9480-1D434FCAB249}" srcOrd="1" destOrd="0" presId="urn:microsoft.com/office/officeart/2005/8/layout/vProcess5"/>
    <dgm:cxn modelId="{9D051BD2-F117-4BA9-9B78-3DE3A8A611D2}" srcId="{01A76E5D-6955-4AA4-9F09-D0F806DB6803}" destId="{6893BD1A-4898-4F2D-B83F-DDE0EEC47BE9}" srcOrd="3" destOrd="0" parTransId="{C0CE6259-F2BB-40B9-AED9-44A3F27735D7}" sibTransId="{22E0B78F-6A0D-4747-8B0A-0E60918BCC76}"/>
    <dgm:cxn modelId="{0FDBCD6A-BC4A-4534-B855-3A2970C4FBCF}" srcId="{01A76E5D-6955-4AA4-9F09-D0F806DB6803}" destId="{0E423CD6-B906-45B7-B085-3E2CE34BC970}" srcOrd="0" destOrd="0" parTransId="{57429FCD-D9AD-4AED-AD6B-A5FA25D6B89E}" sibTransId="{654BB79C-D500-4542-9FDA-D26B83C0D4C0}"/>
    <dgm:cxn modelId="{D56B019F-933A-471C-8590-201F6772A9F0}" type="presOf" srcId="{75745E86-8B9C-4A58-925A-FC7AE8DF1B8A}" destId="{19E75E4C-92BB-4F64-9CF5-ADF01D581C17}" srcOrd="1" destOrd="0" presId="urn:microsoft.com/office/officeart/2005/8/layout/vProcess5"/>
    <dgm:cxn modelId="{F98507B8-103E-4087-9E1C-8C3FD8F5ABFB}" type="presOf" srcId="{7409EA70-255A-4CEC-AC90-3A74A0B00FA5}" destId="{952FED60-64A9-4A13-8BC3-15D77352711B}" srcOrd="0" destOrd="0" presId="urn:microsoft.com/office/officeart/2005/8/layout/vProcess5"/>
    <dgm:cxn modelId="{7C5F296B-E000-4EA2-99DD-85A405A9CE06}" type="presOf" srcId="{0E423CD6-B906-45B7-B085-3E2CE34BC970}" destId="{6DA32290-BDA0-4150-B4AA-5D67F942A85A}" srcOrd="0" destOrd="0" presId="urn:microsoft.com/office/officeart/2005/8/layout/vProcess5"/>
    <dgm:cxn modelId="{AB623219-718F-4630-B117-B7812DDD21E1}" type="presOf" srcId="{C274AB38-36B7-44E0-96B9-BF6910B7CE96}" destId="{2DE9A8D4-1D0E-4C1A-B74D-9CF8C8460868}" srcOrd="0" destOrd="0" presId="urn:microsoft.com/office/officeart/2005/8/layout/vProcess5"/>
    <dgm:cxn modelId="{D6378E79-6F6C-4041-9C27-C243DFC56D2A}" type="presOf" srcId="{C274AB38-36B7-44E0-96B9-BF6910B7CE96}" destId="{3B53B7CC-6B62-4711-B405-499DDDD60132}" srcOrd="1" destOrd="0" presId="urn:microsoft.com/office/officeart/2005/8/layout/vProcess5"/>
    <dgm:cxn modelId="{84011B81-CADF-45E8-A4A2-0C90FA57A18D}" srcId="{01A76E5D-6955-4AA4-9F09-D0F806DB6803}" destId="{56AFE85E-F976-493A-90CE-0B2BFF4474A8}" srcOrd="2" destOrd="0" parTransId="{11AA478B-B3DD-4284-8936-C599BEFE31C3}" sibTransId="{D98D1647-08AF-4D71-B24F-0E992F777048}"/>
    <dgm:cxn modelId="{D9C62A70-16CF-430B-8A9D-59E20CD829BA}" type="presOf" srcId="{6893BD1A-4898-4F2D-B83F-DDE0EEC47BE9}" destId="{118784DF-2943-4A27-95A7-5F604F0F1BD8}" srcOrd="1" destOrd="0" presId="urn:microsoft.com/office/officeart/2005/8/layout/vProcess5"/>
    <dgm:cxn modelId="{C92FD2E9-96A0-42C0-8B5B-3E49E2D8BF83}" type="presOf" srcId="{22E0B78F-6A0D-4747-8B0A-0E60918BCC76}" destId="{C696D59E-7DEC-43B6-9731-D44314BB1B98}" srcOrd="0" destOrd="0" presId="urn:microsoft.com/office/officeart/2005/8/layout/vProcess5"/>
    <dgm:cxn modelId="{C9A0A690-9F16-4FFC-A292-6B111C661E8D}" type="presParOf" srcId="{987F4F32-73FF-42F2-979D-658CC222EF41}" destId="{91CBE617-18F9-4ECA-9108-6F855F9869C7}" srcOrd="0" destOrd="0" presId="urn:microsoft.com/office/officeart/2005/8/layout/vProcess5"/>
    <dgm:cxn modelId="{921184FA-1A1B-4886-B80F-2A8586BF10E4}" type="presParOf" srcId="{987F4F32-73FF-42F2-979D-658CC222EF41}" destId="{6DA32290-BDA0-4150-B4AA-5D67F942A85A}" srcOrd="1" destOrd="0" presId="urn:microsoft.com/office/officeart/2005/8/layout/vProcess5"/>
    <dgm:cxn modelId="{40784001-DCD9-4536-A87C-D5A69C5F55E6}" type="presParOf" srcId="{987F4F32-73FF-42F2-979D-658CC222EF41}" destId="{0F469ED9-FB3D-45A5-9081-69235AEB87FF}" srcOrd="2" destOrd="0" presId="urn:microsoft.com/office/officeart/2005/8/layout/vProcess5"/>
    <dgm:cxn modelId="{CD503DE9-9884-4FDB-BA31-5E60D0A7646B}" type="presParOf" srcId="{987F4F32-73FF-42F2-979D-658CC222EF41}" destId="{397729FD-F6C1-4944-B614-4BF47B558CB1}" srcOrd="3" destOrd="0" presId="urn:microsoft.com/office/officeart/2005/8/layout/vProcess5"/>
    <dgm:cxn modelId="{901267B6-7057-4726-85CE-08188618870B}" type="presParOf" srcId="{987F4F32-73FF-42F2-979D-658CC222EF41}" destId="{488EA72F-8A4B-421F-9B4B-B48FFD2B7174}" srcOrd="4" destOrd="0" presId="urn:microsoft.com/office/officeart/2005/8/layout/vProcess5"/>
    <dgm:cxn modelId="{1427CA6A-32FA-4055-A295-03F5B02D14D5}" type="presParOf" srcId="{987F4F32-73FF-42F2-979D-658CC222EF41}" destId="{2DE9A8D4-1D0E-4C1A-B74D-9CF8C8460868}" srcOrd="5" destOrd="0" presId="urn:microsoft.com/office/officeart/2005/8/layout/vProcess5"/>
    <dgm:cxn modelId="{4A05D709-5282-42A3-AAF8-9FBE52B4292B}" type="presParOf" srcId="{987F4F32-73FF-42F2-979D-658CC222EF41}" destId="{76CF9869-DB2B-4624-A865-C06E3E990BA4}" srcOrd="6" destOrd="0" presId="urn:microsoft.com/office/officeart/2005/8/layout/vProcess5"/>
    <dgm:cxn modelId="{711FC826-6588-4B3F-A269-8F5395A51619}" type="presParOf" srcId="{987F4F32-73FF-42F2-979D-658CC222EF41}" destId="{952FED60-64A9-4A13-8BC3-15D77352711B}" srcOrd="7" destOrd="0" presId="urn:microsoft.com/office/officeart/2005/8/layout/vProcess5"/>
    <dgm:cxn modelId="{F084C2C1-F0A9-447C-B625-39EFDED3D08C}" type="presParOf" srcId="{987F4F32-73FF-42F2-979D-658CC222EF41}" destId="{D38D1B9D-9CBD-4B2F-BD18-2BB149B4248A}" srcOrd="8" destOrd="0" presId="urn:microsoft.com/office/officeart/2005/8/layout/vProcess5"/>
    <dgm:cxn modelId="{9937B18C-3BC6-4667-80BC-FF1E57D37404}" type="presParOf" srcId="{987F4F32-73FF-42F2-979D-658CC222EF41}" destId="{C696D59E-7DEC-43B6-9731-D44314BB1B98}" srcOrd="9" destOrd="0" presId="urn:microsoft.com/office/officeart/2005/8/layout/vProcess5"/>
    <dgm:cxn modelId="{9FF1D89A-71AA-4139-9F1B-3B9FB9D80B59}" type="presParOf" srcId="{987F4F32-73FF-42F2-979D-658CC222EF41}" destId="{4AF0045E-2C08-42C0-9480-1D434FCAB249}" srcOrd="10" destOrd="0" presId="urn:microsoft.com/office/officeart/2005/8/layout/vProcess5"/>
    <dgm:cxn modelId="{589602C8-04E5-4EDC-99E7-A0DE76B3D01B}" type="presParOf" srcId="{987F4F32-73FF-42F2-979D-658CC222EF41}" destId="{19E75E4C-92BB-4F64-9CF5-ADF01D581C17}" srcOrd="11" destOrd="0" presId="urn:microsoft.com/office/officeart/2005/8/layout/vProcess5"/>
    <dgm:cxn modelId="{6C2EA8FC-D372-4C3A-877E-7664948C1559}" type="presParOf" srcId="{987F4F32-73FF-42F2-979D-658CC222EF41}" destId="{55C544B4-5E99-44B6-BE33-FC4862B4909A}" srcOrd="12" destOrd="0" presId="urn:microsoft.com/office/officeart/2005/8/layout/vProcess5"/>
    <dgm:cxn modelId="{A048A325-6C5B-4C70-B9E8-43AA5D530807}" type="presParOf" srcId="{987F4F32-73FF-42F2-979D-658CC222EF41}" destId="{118784DF-2943-4A27-95A7-5F604F0F1BD8}" srcOrd="13" destOrd="0" presId="urn:microsoft.com/office/officeart/2005/8/layout/vProcess5"/>
    <dgm:cxn modelId="{28C18A45-C79A-4893-B88C-10E07404E118}" type="presParOf" srcId="{987F4F32-73FF-42F2-979D-658CC222EF41}" destId="{3B53B7CC-6B62-4711-B405-499DDDD60132}"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181A0B-D8FE-4FAA-B4C1-04A822779DF1}" type="doc">
      <dgm:prSet loTypeId="urn:microsoft.com/office/officeart/2005/8/layout/process1" loCatId="process" qsTypeId="urn:microsoft.com/office/officeart/2005/8/quickstyle/simple1" qsCatId="simple" csTypeId="urn:microsoft.com/office/officeart/2005/8/colors/colorful1" csCatId="colorful"/>
      <dgm:spPr/>
      <dgm:t>
        <a:bodyPr/>
        <a:lstStyle/>
        <a:p>
          <a:endParaRPr lang="fr-FR"/>
        </a:p>
      </dgm:t>
    </dgm:pt>
    <dgm:pt modelId="{C331FF00-4BC5-4113-AA81-B4D3B2F0CE1D}">
      <dgm:prSet custT="1"/>
      <dgm:spPr/>
      <dgm:t>
        <a:bodyPr/>
        <a:lstStyle/>
        <a:p>
          <a:pPr rtl="1"/>
          <a:r>
            <a:rPr lang="ar-SA" sz="1600" b="1" dirty="0" smtClean="0">
              <a:solidFill>
                <a:srgbClr val="FF0000"/>
              </a:solidFill>
              <a:cs typeface="Simplified Arabic" pitchFamily="2" charset="-78"/>
            </a:rPr>
            <a:t>نظام التقارير</a:t>
          </a:r>
          <a:r>
            <a:rPr lang="fr-FR" sz="1600" b="1" dirty="0" smtClean="0">
              <a:solidFill>
                <a:srgbClr val="FF0000"/>
              </a:solidFill>
              <a:cs typeface="Simplified Arabic" pitchFamily="2" charset="-78"/>
            </a:rPr>
            <a:t>) </a:t>
          </a:r>
          <a:r>
            <a:rPr lang="ar-SA" sz="1600" b="1" dirty="0" smtClean="0">
              <a:solidFill>
                <a:srgbClr val="FF0000"/>
              </a:solidFill>
              <a:cs typeface="Simplified Arabic" pitchFamily="2" charset="-78"/>
            </a:rPr>
            <a:t>السجلات</a:t>
          </a:r>
          <a:r>
            <a:rPr lang="fr-FR" sz="1600" b="1" dirty="0" smtClean="0">
              <a:solidFill>
                <a:srgbClr val="FF0000"/>
              </a:solidFill>
              <a:cs typeface="Simplified Arabic" pitchFamily="2" charset="-78"/>
            </a:rPr>
            <a:t> (</a:t>
          </a:r>
          <a:r>
            <a:rPr lang="ar-SA" sz="1600" b="1" dirty="0" smtClean="0">
              <a:solidFill>
                <a:srgbClr val="FF0000"/>
              </a:solidFill>
              <a:cs typeface="Simplified Arabic" pitchFamily="2" charset="-78"/>
            </a:rPr>
            <a:t>الداخلية</a:t>
          </a:r>
          <a:r>
            <a:rPr lang="fr-FR" sz="1600" b="1" dirty="0" smtClean="0">
              <a:solidFill>
                <a:srgbClr val="FF0000"/>
              </a:solidFill>
              <a:cs typeface="Simplified Arabic" pitchFamily="2" charset="-78"/>
            </a:rPr>
            <a:t>:</a:t>
          </a:r>
          <a:r>
            <a:rPr lang="ar-DZ" sz="1600" dirty="0" smtClean="0">
              <a:solidFill>
                <a:srgbClr val="FF0000"/>
              </a:solidFill>
              <a:cs typeface="Simplified Arabic" pitchFamily="2" charset="-78"/>
            </a:rPr>
            <a:t> </a:t>
          </a:r>
          <a:r>
            <a:rPr lang="ar-SA" sz="1600" dirty="0" smtClean="0">
              <a:cs typeface="Simplified Arabic" pitchFamily="2" charset="-78"/>
            </a:rPr>
            <a:t>إن جزء من المعلومات التي يحتاج إليها مديرو التسويق في المؤسسات الدولية غالبا ما يكون موجودا في السجلات الداخلية والتقارير الدورية الصادرة عن المؤسسة</a:t>
          </a:r>
          <a:r>
            <a:rPr lang="ar-DZ" sz="1600" dirty="0" smtClean="0">
              <a:cs typeface="Simplified Arabic" pitchFamily="2" charset="-78"/>
            </a:rPr>
            <a:t>. </a:t>
          </a:r>
          <a:r>
            <a:rPr lang="ar-SA" sz="1600" dirty="0" smtClean="0">
              <a:cs typeface="Simplified Arabic" pitchFamily="2" charset="-78"/>
            </a:rPr>
            <a:t>وتستخدم هذه المعلومات في اتخاذ القرارات التي تتعلق بالتخطيط، والتنفيذ، والرقابة، فإن ما يقوم به قسم من أقسام المؤسسة من دراسات وبحوث وتقارير يمكن أن يزود الأقسام الأخرى بالمعلومات المتوفرة، والنتائج التي تم الحصول عليها، ويستخدم المديرون هذه المعلومات عادة في تقييم الأداء والتحري عن المشكلات والبحث عن الفرص المتاحة</a:t>
          </a:r>
          <a:r>
            <a:rPr lang="fr-FR" sz="1600" dirty="0" smtClean="0">
              <a:cs typeface="Simplified Arabic" pitchFamily="2" charset="-78"/>
            </a:rPr>
            <a:t>.</a:t>
          </a:r>
          <a:endParaRPr lang="fr-FR" sz="1600" dirty="0">
            <a:cs typeface="Simplified Arabic" pitchFamily="2" charset="-78"/>
          </a:endParaRPr>
        </a:p>
      </dgm:t>
    </dgm:pt>
    <dgm:pt modelId="{DED1304B-88EE-4C1B-AF68-49ECA51C6F0E}" type="parTrans" cxnId="{4A5EDE7A-ECD9-4934-95F8-E8F2AC41C1FC}">
      <dgm:prSet/>
      <dgm:spPr/>
      <dgm:t>
        <a:bodyPr/>
        <a:lstStyle/>
        <a:p>
          <a:endParaRPr lang="fr-FR" sz="2800">
            <a:cs typeface="Simplified Arabic" pitchFamily="2" charset="-78"/>
          </a:endParaRPr>
        </a:p>
      </dgm:t>
    </dgm:pt>
    <dgm:pt modelId="{B862D26A-85C2-4E1D-93F3-C21E791381AC}" type="sibTrans" cxnId="{4A5EDE7A-ECD9-4934-95F8-E8F2AC41C1FC}">
      <dgm:prSet custT="1"/>
      <dgm:spPr/>
      <dgm:t>
        <a:bodyPr/>
        <a:lstStyle/>
        <a:p>
          <a:endParaRPr lang="fr-FR" sz="1100">
            <a:cs typeface="Simplified Arabic" pitchFamily="2" charset="-78"/>
          </a:endParaRPr>
        </a:p>
      </dgm:t>
    </dgm:pt>
    <dgm:pt modelId="{9C6E8B3C-0AF9-4980-8A39-88FAB0A7C276}">
      <dgm:prSet custT="1"/>
      <dgm:spPr/>
      <dgm:t>
        <a:bodyPr/>
        <a:lstStyle/>
        <a:p>
          <a:pPr rtl="1"/>
          <a:r>
            <a:rPr lang="ar-SA" sz="1600" b="1" dirty="0" smtClean="0">
              <a:solidFill>
                <a:srgbClr val="FF0000"/>
              </a:solidFill>
              <a:cs typeface="Simplified Arabic" pitchFamily="2" charset="-78"/>
            </a:rPr>
            <a:t>الاستخبارات التسويقية الدولية</a:t>
          </a:r>
          <a:r>
            <a:rPr lang="fr-FR" sz="1600" b="1" dirty="0" smtClean="0">
              <a:solidFill>
                <a:srgbClr val="FF0000"/>
              </a:solidFill>
              <a:cs typeface="Simplified Arabic" pitchFamily="2" charset="-78"/>
            </a:rPr>
            <a:t>:</a:t>
          </a:r>
          <a:r>
            <a:rPr lang="ar-DZ" sz="1600" dirty="0" smtClean="0">
              <a:solidFill>
                <a:srgbClr val="FF0000"/>
              </a:solidFill>
              <a:cs typeface="Simplified Arabic" pitchFamily="2" charset="-78"/>
            </a:rPr>
            <a:t> </a:t>
          </a:r>
          <a:r>
            <a:rPr lang="ar-SA" sz="1600" dirty="0" smtClean="0">
              <a:cs typeface="Simplified Arabic" pitchFamily="2" charset="-78"/>
            </a:rPr>
            <a:t>فالاستخبارات التسويقية هي مجموع المعلومات السرية التي تقوم إدارة التسويق بجمعها عن المنافسين، والتي يجب أن تتصف بالانتظام والاستمرارية، ففي ضوء هذه المعلومات تقوم المؤسسة باتخاذ القرارات وصياغة السياسة وتخطيط الاستراتيجية</a:t>
          </a:r>
          <a:r>
            <a:rPr lang="ar-DZ" sz="1600" dirty="0" smtClean="0">
              <a:cs typeface="Simplified Arabic" pitchFamily="2" charset="-78"/>
            </a:rPr>
            <a:t>.</a:t>
          </a:r>
          <a:endParaRPr lang="fr-FR" sz="1600" dirty="0">
            <a:cs typeface="Simplified Arabic" pitchFamily="2" charset="-78"/>
          </a:endParaRPr>
        </a:p>
      </dgm:t>
    </dgm:pt>
    <dgm:pt modelId="{5A5E17AC-F914-4775-A323-78F209D9E68A}" type="parTrans" cxnId="{2612BE51-7CC1-4DC9-9869-206116F1C6A3}">
      <dgm:prSet/>
      <dgm:spPr/>
      <dgm:t>
        <a:bodyPr/>
        <a:lstStyle/>
        <a:p>
          <a:endParaRPr lang="fr-FR" sz="2800">
            <a:cs typeface="Simplified Arabic" pitchFamily="2" charset="-78"/>
          </a:endParaRPr>
        </a:p>
      </dgm:t>
    </dgm:pt>
    <dgm:pt modelId="{33954255-5261-4585-BFA7-5E582870446A}" type="sibTrans" cxnId="{2612BE51-7CC1-4DC9-9869-206116F1C6A3}">
      <dgm:prSet custT="1"/>
      <dgm:spPr/>
      <dgm:t>
        <a:bodyPr/>
        <a:lstStyle/>
        <a:p>
          <a:endParaRPr lang="fr-FR" sz="1100">
            <a:cs typeface="Simplified Arabic" pitchFamily="2" charset="-78"/>
          </a:endParaRPr>
        </a:p>
      </dgm:t>
    </dgm:pt>
    <dgm:pt modelId="{33035181-B623-49B5-9389-7B9443E42995}">
      <dgm:prSet custT="1"/>
      <dgm:spPr/>
      <dgm:t>
        <a:bodyPr/>
        <a:lstStyle/>
        <a:p>
          <a:pPr rtl="1"/>
          <a:r>
            <a:rPr lang="ar-SA" sz="1600" b="1" dirty="0" smtClean="0">
              <a:solidFill>
                <a:srgbClr val="FF0000"/>
              </a:solidFill>
              <a:cs typeface="Simplified Arabic" pitchFamily="2" charset="-78"/>
            </a:rPr>
            <a:t>نظام دعم القرارات التسويقية (تحليل المعلومات)</a:t>
          </a:r>
          <a:r>
            <a:rPr lang="ar-DZ" sz="1600" b="1" dirty="0" smtClean="0">
              <a:cs typeface="Simplified Arabic" pitchFamily="2" charset="-78"/>
            </a:rPr>
            <a:t>: </a:t>
          </a:r>
          <a:r>
            <a:rPr lang="ar-SA" sz="1600" dirty="0" smtClean="0">
              <a:cs typeface="Simplified Arabic" pitchFamily="2" charset="-78"/>
            </a:rPr>
            <a:t>نظام حاسوبي متكامل يضم قاعدة معلومات ونماذج تحليلية وأدوات عرض، والذي تم تصميمه لغرض تقديم المساعدة لمدراء التسويق في صنع القرارات التسويقية، وبما يعزز هذه الإدارة وسيهم في نجاحها، حيث يعتمد مفهوم هذا النظام على مجموعة افتراضات، تتعلق بدور الحاسوب في عملية صنع القرارات</a:t>
          </a:r>
          <a:r>
            <a:rPr lang="ar-DZ" sz="1600" dirty="0" smtClean="0">
              <a:cs typeface="Simplified Arabic" pitchFamily="2" charset="-78"/>
            </a:rPr>
            <a:t>.</a:t>
          </a:r>
          <a:endParaRPr lang="fr-FR" sz="1600" dirty="0">
            <a:cs typeface="Simplified Arabic" pitchFamily="2" charset="-78"/>
          </a:endParaRPr>
        </a:p>
      </dgm:t>
    </dgm:pt>
    <dgm:pt modelId="{9B71C22A-1D67-416F-B295-E38DA1058C26}" type="parTrans" cxnId="{5DAFB4E4-C5C6-4584-B098-843221FE960E}">
      <dgm:prSet/>
      <dgm:spPr/>
      <dgm:t>
        <a:bodyPr/>
        <a:lstStyle/>
        <a:p>
          <a:endParaRPr lang="fr-FR" sz="2800">
            <a:cs typeface="Simplified Arabic" pitchFamily="2" charset="-78"/>
          </a:endParaRPr>
        </a:p>
      </dgm:t>
    </dgm:pt>
    <dgm:pt modelId="{518E6649-05F5-42C3-9B0C-2ADE8145FEFB}" type="sibTrans" cxnId="{5DAFB4E4-C5C6-4584-B098-843221FE960E}">
      <dgm:prSet custT="1"/>
      <dgm:spPr/>
      <dgm:t>
        <a:bodyPr/>
        <a:lstStyle/>
        <a:p>
          <a:endParaRPr lang="fr-FR" sz="1100">
            <a:cs typeface="Simplified Arabic" pitchFamily="2" charset="-78"/>
          </a:endParaRPr>
        </a:p>
      </dgm:t>
    </dgm:pt>
    <dgm:pt modelId="{6F711805-D0F7-4E6A-8C73-A14643E28723}">
      <dgm:prSet custT="1"/>
      <dgm:spPr/>
      <dgm:t>
        <a:bodyPr/>
        <a:lstStyle/>
        <a:p>
          <a:pPr rtl="1"/>
          <a:r>
            <a:rPr lang="ar-SA" sz="1600" b="1" dirty="0" smtClean="0">
              <a:solidFill>
                <a:srgbClr val="FF0000"/>
              </a:solidFill>
              <a:cs typeface="Simplified Arabic" pitchFamily="2" charset="-78"/>
            </a:rPr>
            <a:t>بحوث التسويق الدولي</a:t>
          </a:r>
          <a:r>
            <a:rPr lang="ar-DZ" sz="1600" b="1" dirty="0" smtClean="0">
              <a:cs typeface="Simplified Arabic" pitchFamily="2" charset="-78"/>
            </a:rPr>
            <a:t>: </a:t>
          </a:r>
          <a:r>
            <a:rPr lang="ar-SA" sz="1600" dirty="0" smtClean="0">
              <a:cs typeface="Simplified Arabic" pitchFamily="2" charset="-78"/>
            </a:rPr>
            <a:t>تُعرف بأنها "التحليل العلمي القائم على أساس تجميع وتفسير البيانات والمعلومات عن المشكلات المرتبطة بالأسواق من أجل الدخول للأسواق وتسويق السلع والخدمات".  وتعرف بأنها "البحوث التي تجرى بهدف المساعدة في عملية اتخاذ القرار في أكثر من دولة". </a:t>
          </a:r>
          <a:endParaRPr lang="fr-FR" sz="1600" dirty="0">
            <a:cs typeface="Simplified Arabic" pitchFamily="2" charset="-78"/>
          </a:endParaRPr>
        </a:p>
      </dgm:t>
    </dgm:pt>
    <dgm:pt modelId="{3A9752EB-0F72-441B-A745-73C4532034FC}" type="parTrans" cxnId="{07BD645A-5D42-4B54-880D-F37E3EE278CF}">
      <dgm:prSet/>
      <dgm:spPr/>
      <dgm:t>
        <a:bodyPr/>
        <a:lstStyle/>
        <a:p>
          <a:endParaRPr lang="fr-FR" sz="2800">
            <a:cs typeface="Simplified Arabic" pitchFamily="2" charset="-78"/>
          </a:endParaRPr>
        </a:p>
      </dgm:t>
    </dgm:pt>
    <dgm:pt modelId="{2EFB6832-355E-48FB-A287-780F339F3FEC}" type="sibTrans" cxnId="{07BD645A-5D42-4B54-880D-F37E3EE278CF}">
      <dgm:prSet/>
      <dgm:spPr/>
      <dgm:t>
        <a:bodyPr/>
        <a:lstStyle/>
        <a:p>
          <a:endParaRPr lang="fr-FR" sz="2800">
            <a:cs typeface="Simplified Arabic" pitchFamily="2" charset="-78"/>
          </a:endParaRPr>
        </a:p>
      </dgm:t>
    </dgm:pt>
    <dgm:pt modelId="{2E7A80C9-3538-4A13-852F-1BAE82C4FC8D}" type="pres">
      <dgm:prSet presAssocID="{19181A0B-D8FE-4FAA-B4C1-04A822779DF1}" presName="Name0" presStyleCnt="0">
        <dgm:presLayoutVars>
          <dgm:dir/>
          <dgm:resizeHandles val="exact"/>
        </dgm:presLayoutVars>
      </dgm:prSet>
      <dgm:spPr/>
    </dgm:pt>
    <dgm:pt modelId="{C6047C41-03FC-4A8B-BD8F-327F184E12C8}" type="pres">
      <dgm:prSet presAssocID="{C331FF00-4BC5-4113-AA81-B4D3B2F0CE1D}" presName="node" presStyleLbl="node1" presStyleIdx="0" presStyleCnt="4">
        <dgm:presLayoutVars>
          <dgm:bulletEnabled val="1"/>
        </dgm:presLayoutVars>
      </dgm:prSet>
      <dgm:spPr/>
    </dgm:pt>
    <dgm:pt modelId="{6BB26602-B4CB-4D68-A0BC-FC08FBD569CC}" type="pres">
      <dgm:prSet presAssocID="{B862D26A-85C2-4E1D-93F3-C21E791381AC}" presName="sibTrans" presStyleLbl="sibTrans2D1" presStyleIdx="0" presStyleCnt="3"/>
      <dgm:spPr/>
    </dgm:pt>
    <dgm:pt modelId="{43660AA2-06B5-40B7-9EEB-7D22F7DAFE43}" type="pres">
      <dgm:prSet presAssocID="{B862D26A-85C2-4E1D-93F3-C21E791381AC}" presName="connectorText" presStyleLbl="sibTrans2D1" presStyleIdx="0" presStyleCnt="3"/>
      <dgm:spPr/>
    </dgm:pt>
    <dgm:pt modelId="{B2D802E4-DBAD-4855-BCD4-57E0C36A1F31}" type="pres">
      <dgm:prSet presAssocID="{9C6E8B3C-0AF9-4980-8A39-88FAB0A7C276}" presName="node" presStyleLbl="node1" presStyleIdx="1" presStyleCnt="4">
        <dgm:presLayoutVars>
          <dgm:bulletEnabled val="1"/>
        </dgm:presLayoutVars>
      </dgm:prSet>
      <dgm:spPr/>
    </dgm:pt>
    <dgm:pt modelId="{1B9A1CA2-7288-45C1-8265-22C3CD69D045}" type="pres">
      <dgm:prSet presAssocID="{33954255-5261-4585-BFA7-5E582870446A}" presName="sibTrans" presStyleLbl="sibTrans2D1" presStyleIdx="1" presStyleCnt="3"/>
      <dgm:spPr/>
    </dgm:pt>
    <dgm:pt modelId="{90CB4C95-3CF6-4502-8925-0A9973978BA9}" type="pres">
      <dgm:prSet presAssocID="{33954255-5261-4585-BFA7-5E582870446A}" presName="connectorText" presStyleLbl="sibTrans2D1" presStyleIdx="1" presStyleCnt="3"/>
      <dgm:spPr/>
    </dgm:pt>
    <dgm:pt modelId="{FEA546D9-D8D8-4653-86AE-D9AB591CFCBB}" type="pres">
      <dgm:prSet presAssocID="{33035181-B623-49B5-9389-7B9443E42995}" presName="node" presStyleLbl="node1" presStyleIdx="2" presStyleCnt="4">
        <dgm:presLayoutVars>
          <dgm:bulletEnabled val="1"/>
        </dgm:presLayoutVars>
      </dgm:prSet>
      <dgm:spPr/>
    </dgm:pt>
    <dgm:pt modelId="{81C8C8AC-8619-4C92-9025-1A45F0F8F21D}" type="pres">
      <dgm:prSet presAssocID="{518E6649-05F5-42C3-9B0C-2ADE8145FEFB}" presName="sibTrans" presStyleLbl="sibTrans2D1" presStyleIdx="2" presStyleCnt="3"/>
      <dgm:spPr/>
    </dgm:pt>
    <dgm:pt modelId="{2515E8E9-D50B-4E81-8403-EE818EA660AC}" type="pres">
      <dgm:prSet presAssocID="{518E6649-05F5-42C3-9B0C-2ADE8145FEFB}" presName="connectorText" presStyleLbl="sibTrans2D1" presStyleIdx="2" presStyleCnt="3"/>
      <dgm:spPr/>
    </dgm:pt>
    <dgm:pt modelId="{FCC4645E-1A3D-4F76-9BE2-B9DD3A950ABA}" type="pres">
      <dgm:prSet presAssocID="{6F711805-D0F7-4E6A-8C73-A14643E28723}" presName="node" presStyleLbl="node1" presStyleIdx="3" presStyleCnt="4">
        <dgm:presLayoutVars>
          <dgm:bulletEnabled val="1"/>
        </dgm:presLayoutVars>
      </dgm:prSet>
      <dgm:spPr/>
    </dgm:pt>
  </dgm:ptLst>
  <dgm:cxnLst>
    <dgm:cxn modelId="{F1A3D4F5-FD88-4FCC-A1AB-41E608715621}" type="presOf" srcId="{19181A0B-D8FE-4FAA-B4C1-04A822779DF1}" destId="{2E7A80C9-3538-4A13-852F-1BAE82C4FC8D}" srcOrd="0" destOrd="0" presId="urn:microsoft.com/office/officeart/2005/8/layout/process1"/>
    <dgm:cxn modelId="{B1EC729A-B91F-435F-943D-042178C290E3}" type="presOf" srcId="{518E6649-05F5-42C3-9B0C-2ADE8145FEFB}" destId="{81C8C8AC-8619-4C92-9025-1A45F0F8F21D}" srcOrd="0" destOrd="0" presId="urn:microsoft.com/office/officeart/2005/8/layout/process1"/>
    <dgm:cxn modelId="{D1B92C2E-04E2-46A9-820C-902A6A678861}" type="presOf" srcId="{33954255-5261-4585-BFA7-5E582870446A}" destId="{90CB4C95-3CF6-4502-8925-0A9973978BA9}" srcOrd="1" destOrd="0" presId="urn:microsoft.com/office/officeart/2005/8/layout/process1"/>
    <dgm:cxn modelId="{4A5EDE7A-ECD9-4934-95F8-E8F2AC41C1FC}" srcId="{19181A0B-D8FE-4FAA-B4C1-04A822779DF1}" destId="{C331FF00-4BC5-4113-AA81-B4D3B2F0CE1D}" srcOrd="0" destOrd="0" parTransId="{DED1304B-88EE-4C1B-AF68-49ECA51C6F0E}" sibTransId="{B862D26A-85C2-4E1D-93F3-C21E791381AC}"/>
    <dgm:cxn modelId="{EEB0AD40-B605-4F85-A6BD-3A216C19698A}" type="presOf" srcId="{33035181-B623-49B5-9389-7B9443E42995}" destId="{FEA546D9-D8D8-4653-86AE-D9AB591CFCBB}" srcOrd="0" destOrd="0" presId="urn:microsoft.com/office/officeart/2005/8/layout/process1"/>
    <dgm:cxn modelId="{2FD9825C-0706-4CA1-8FAD-A085ADCA89DA}" type="presOf" srcId="{518E6649-05F5-42C3-9B0C-2ADE8145FEFB}" destId="{2515E8E9-D50B-4E81-8403-EE818EA660AC}" srcOrd="1" destOrd="0" presId="urn:microsoft.com/office/officeart/2005/8/layout/process1"/>
    <dgm:cxn modelId="{BCEE7729-A6AB-442F-B2EC-7EC5666F5088}" type="presOf" srcId="{33954255-5261-4585-BFA7-5E582870446A}" destId="{1B9A1CA2-7288-45C1-8265-22C3CD69D045}" srcOrd="0" destOrd="0" presId="urn:microsoft.com/office/officeart/2005/8/layout/process1"/>
    <dgm:cxn modelId="{57E320B2-AF8E-441B-B5BD-5A03B98DCB9D}" type="presOf" srcId="{6F711805-D0F7-4E6A-8C73-A14643E28723}" destId="{FCC4645E-1A3D-4F76-9BE2-B9DD3A950ABA}" srcOrd="0" destOrd="0" presId="urn:microsoft.com/office/officeart/2005/8/layout/process1"/>
    <dgm:cxn modelId="{2612BE51-7CC1-4DC9-9869-206116F1C6A3}" srcId="{19181A0B-D8FE-4FAA-B4C1-04A822779DF1}" destId="{9C6E8B3C-0AF9-4980-8A39-88FAB0A7C276}" srcOrd="1" destOrd="0" parTransId="{5A5E17AC-F914-4775-A323-78F209D9E68A}" sibTransId="{33954255-5261-4585-BFA7-5E582870446A}"/>
    <dgm:cxn modelId="{D153C4AB-4EE7-431A-92DF-7137E0785806}" type="presOf" srcId="{9C6E8B3C-0AF9-4980-8A39-88FAB0A7C276}" destId="{B2D802E4-DBAD-4855-BCD4-57E0C36A1F31}" srcOrd="0" destOrd="0" presId="urn:microsoft.com/office/officeart/2005/8/layout/process1"/>
    <dgm:cxn modelId="{07BD645A-5D42-4B54-880D-F37E3EE278CF}" srcId="{19181A0B-D8FE-4FAA-B4C1-04A822779DF1}" destId="{6F711805-D0F7-4E6A-8C73-A14643E28723}" srcOrd="3" destOrd="0" parTransId="{3A9752EB-0F72-441B-A745-73C4532034FC}" sibTransId="{2EFB6832-355E-48FB-A287-780F339F3FEC}"/>
    <dgm:cxn modelId="{697C9DB0-BC19-4199-A0E9-E39AE7B498EC}" type="presOf" srcId="{B862D26A-85C2-4E1D-93F3-C21E791381AC}" destId="{6BB26602-B4CB-4D68-A0BC-FC08FBD569CC}" srcOrd="0" destOrd="0" presId="urn:microsoft.com/office/officeart/2005/8/layout/process1"/>
    <dgm:cxn modelId="{2ED2ACA4-379E-457A-95CA-34B5B5B294C6}" type="presOf" srcId="{C331FF00-4BC5-4113-AA81-B4D3B2F0CE1D}" destId="{C6047C41-03FC-4A8B-BD8F-327F184E12C8}" srcOrd="0" destOrd="0" presId="urn:microsoft.com/office/officeart/2005/8/layout/process1"/>
    <dgm:cxn modelId="{7B0961BF-8447-453B-864B-E09D569964D7}" type="presOf" srcId="{B862D26A-85C2-4E1D-93F3-C21E791381AC}" destId="{43660AA2-06B5-40B7-9EEB-7D22F7DAFE43}" srcOrd="1" destOrd="0" presId="urn:microsoft.com/office/officeart/2005/8/layout/process1"/>
    <dgm:cxn modelId="{5DAFB4E4-C5C6-4584-B098-843221FE960E}" srcId="{19181A0B-D8FE-4FAA-B4C1-04A822779DF1}" destId="{33035181-B623-49B5-9389-7B9443E42995}" srcOrd="2" destOrd="0" parTransId="{9B71C22A-1D67-416F-B295-E38DA1058C26}" sibTransId="{518E6649-05F5-42C3-9B0C-2ADE8145FEFB}"/>
    <dgm:cxn modelId="{E01F0403-BAB0-47F0-9177-65CCC274BCF9}" type="presParOf" srcId="{2E7A80C9-3538-4A13-852F-1BAE82C4FC8D}" destId="{C6047C41-03FC-4A8B-BD8F-327F184E12C8}" srcOrd="0" destOrd="0" presId="urn:microsoft.com/office/officeart/2005/8/layout/process1"/>
    <dgm:cxn modelId="{251E04DF-24C6-4B73-A1D2-D25AF4323AFA}" type="presParOf" srcId="{2E7A80C9-3538-4A13-852F-1BAE82C4FC8D}" destId="{6BB26602-B4CB-4D68-A0BC-FC08FBD569CC}" srcOrd="1" destOrd="0" presId="urn:microsoft.com/office/officeart/2005/8/layout/process1"/>
    <dgm:cxn modelId="{C9F7B3A8-9A49-498A-9250-80122144A8BD}" type="presParOf" srcId="{6BB26602-B4CB-4D68-A0BC-FC08FBD569CC}" destId="{43660AA2-06B5-40B7-9EEB-7D22F7DAFE43}" srcOrd="0" destOrd="0" presId="urn:microsoft.com/office/officeart/2005/8/layout/process1"/>
    <dgm:cxn modelId="{3C3CBC98-8D7C-4803-8D74-C9AEFD827B23}" type="presParOf" srcId="{2E7A80C9-3538-4A13-852F-1BAE82C4FC8D}" destId="{B2D802E4-DBAD-4855-BCD4-57E0C36A1F31}" srcOrd="2" destOrd="0" presId="urn:microsoft.com/office/officeart/2005/8/layout/process1"/>
    <dgm:cxn modelId="{2BB0D449-CBED-4B07-B461-D7014744E82A}" type="presParOf" srcId="{2E7A80C9-3538-4A13-852F-1BAE82C4FC8D}" destId="{1B9A1CA2-7288-45C1-8265-22C3CD69D045}" srcOrd="3" destOrd="0" presId="urn:microsoft.com/office/officeart/2005/8/layout/process1"/>
    <dgm:cxn modelId="{6773CAA1-DB9F-4930-9C2D-E1C29929D9A8}" type="presParOf" srcId="{1B9A1CA2-7288-45C1-8265-22C3CD69D045}" destId="{90CB4C95-3CF6-4502-8925-0A9973978BA9}" srcOrd="0" destOrd="0" presId="urn:microsoft.com/office/officeart/2005/8/layout/process1"/>
    <dgm:cxn modelId="{821427B3-3486-43A8-ABFE-A15EF61269C1}" type="presParOf" srcId="{2E7A80C9-3538-4A13-852F-1BAE82C4FC8D}" destId="{FEA546D9-D8D8-4653-86AE-D9AB591CFCBB}" srcOrd="4" destOrd="0" presId="urn:microsoft.com/office/officeart/2005/8/layout/process1"/>
    <dgm:cxn modelId="{B31CFA34-7277-495D-B352-2A78A2AAF2A4}" type="presParOf" srcId="{2E7A80C9-3538-4A13-852F-1BAE82C4FC8D}" destId="{81C8C8AC-8619-4C92-9025-1A45F0F8F21D}" srcOrd="5" destOrd="0" presId="urn:microsoft.com/office/officeart/2005/8/layout/process1"/>
    <dgm:cxn modelId="{36B51C7A-ADA3-48B1-AF7E-4B75E55FD085}" type="presParOf" srcId="{81C8C8AC-8619-4C92-9025-1A45F0F8F21D}" destId="{2515E8E9-D50B-4E81-8403-EE818EA660AC}" srcOrd="0" destOrd="0" presId="urn:microsoft.com/office/officeart/2005/8/layout/process1"/>
    <dgm:cxn modelId="{707CA3D6-F421-4AE4-ADA4-DCBDC31D5C7E}" type="presParOf" srcId="{2E7A80C9-3538-4A13-852F-1BAE82C4FC8D}" destId="{FCC4645E-1A3D-4F76-9BE2-B9DD3A950ABA}"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FAA856-1BDE-44D6-A312-44EFBD5F3444}"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fr-FR"/>
        </a:p>
      </dgm:t>
    </dgm:pt>
    <dgm:pt modelId="{87074312-A5DD-4152-9860-DB5CC648FBD6}">
      <dgm:prSet/>
      <dgm:spPr/>
      <dgm:t>
        <a:bodyPr/>
        <a:lstStyle/>
        <a:p>
          <a:pPr rtl="1"/>
          <a:r>
            <a:rPr lang="ar-SA" dirty="0" smtClean="0">
              <a:cs typeface="Simplified Arabic" pitchFamily="2" charset="-78"/>
            </a:rPr>
            <a:t>المساعدة في تجنب اتخاذ قرارات إدارية غير سليمة قبل التعرف على بيئة الأسواق الدولية؛ </a:t>
          </a:r>
          <a:endParaRPr lang="fr-FR" dirty="0">
            <a:cs typeface="Simplified Arabic" pitchFamily="2" charset="-78"/>
          </a:endParaRPr>
        </a:p>
      </dgm:t>
    </dgm:pt>
    <dgm:pt modelId="{D0CD5C4B-7539-4D8B-A35B-7E064FD09234}" type="parTrans" cxnId="{715ADD0F-E7AC-4ABD-98F1-D1C2D83C6F8C}">
      <dgm:prSet/>
      <dgm:spPr/>
      <dgm:t>
        <a:bodyPr/>
        <a:lstStyle/>
        <a:p>
          <a:endParaRPr lang="fr-FR">
            <a:cs typeface="Simplified Arabic" pitchFamily="2" charset="-78"/>
          </a:endParaRPr>
        </a:p>
      </dgm:t>
    </dgm:pt>
    <dgm:pt modelId="{77F57305-34C0-4F44-AA3E-A47BD0AAFBB6}" type="sibTrans" cxnId="{715ADD0F-E7AC-4ABD-98F1-D1C2D83C6F8C}">
      <dgm:prSet/>
      <dgm:spPr/>
      <dgm:t>
        <a:bodyPr/>
        <a:lstStyle/>
        <a:p>
          <a:endParaRPr lang="fr-FR">
            <a:cs typeface="Simplified Arabic" pitchFamily="2" charset="-78"/>
          </a:endParaRPr>
        </a:p>
      </dgm:t>
    </dgm:pt>
    <dgm:pt modelId="{E11FD713-E2AE-4B14-A9C1-2E4FC9F92645}">
      <dgm:prSet/>
      <dgm:spPr/>
      <dgm:t>
        <a:bodyPr/>
        <a:lstStyle/>
        <a:p>
          <a:pPr rtl="1"/>
          <a:r>
            <a:rPr lang="ar-SA" smtClean="0">
              <a:cs typeface="Simplified Arabic" pitchFamily="2" charset="-78"/>
            </a:rPr>
            <a:t>تحسين الموقف التسويقي للشركة بالحفاظ على نقاط القوة وعوامل النجاح بالمؤسسة؛  </a:t>
          </a:r>
          <a:endParaRPr lang="fr-FR">
            <a:cs typeface="Simplified Arabic" pitchFamily="2" charset="-78"/>
          </a:endParaRPr>
        </a:p>
      </dgm:t>
    </dgm:pt>
    <dgm:pt modelId="{E0E84EBC-0059-4674-9072-95FCB4E94040}" type="parTrans" cxnId="{BD93A15E-639F-434F-9FE7-CBC5F6BD87BB}">
      <dgm:prSet/>
      <dgm:spPr/>
      <dgm:t>
        <a:bodyPr/>
        <a:lstStyle/>
        <a:p>
          <a:endParaRPr lang="fr-FR">
            <a:cs typeface="Simplified Arabic" pitchFamily="2" charset="-78"/>
          </a:endParaRPr>
        </a:p>
      </dgm:t>
    </dgm:pt>
    <dgm:pt modelId="{799AE905-F822-4AF7-B6BF-2BEB92C4037B}" type="sibTrans" cxnId="{BD93A15E-639F-434F-9FE7-CBC5F6BD87BB}">
      <dgm:prSet/>
      <dgm:spPr/>
      <dgm:t>
        <a:bodyPr/>
        <a:lstStyle/>
        <a:p>
          <a:endParaRPr lang="fr-FR">
            <a:cs typeface="Simplified Arabic" pitchFamily="2" charset="-78"/>
          </a:endParaRPr>
        </a:p>
      </dgm:t>
    </dgm:pt>
    <dgm:pt modelId="{392BF5D4-C90A-468C-9520-AE2BB6D93E46}">
      <dgm:prSet/>
      <dgm:spPr/>
      <dgm:t>
        <a:bodyPr/>
        <a:lstStyle/>
        <a:p>
          <a:pPr rtl="1"/>
          <a:r>
            <a:rPr lang="ar-SA" smtClean="0">
              <a:cs typeface="Simplified Arabic" pitchFamily="2" charset="-78"/>
            </a:rPr>
            <a:t>المساهمة في حماية المؤسسة من المشكلات والأخطاء التي قد تقع بها مستقبلاً؛  </a:t>
          </a:r>
          <a:endParaRPr lang="fr-FR">
            <a:cs typeface="Simplified Arabic" pitchFamily="2" charset="-78"/>
          </a:endParaRPr>
        </a:p>
      </dgm:t>
    </dgm:pt>
    <dgm:pt modelId="{205CF197-65A0-4F00-A708-2D8C2E2AD328}" type="parTrans" cxnId="{6AA349A4-18D7-404E-B677-7874A0EAFF87}">
      <dgm:prSet/>
      <dgm:spPr/>
      <dgm:t>
        <a:bodyPr/>
        <a:lstStyle/>
        <a:p>
          <a:endParaRPr lang="fr-FR">
            <a:cs typeface="Simplified Arabic" pitchFamily="2" charset="-78"/>
          </a:endParaRPr>
        </a:p>
      </dgm:t>
    </dgm:pt>
    <dgm:pt modelId="{65F5BCAD-BFBB-4067-83D7-7D8FF41A2EE1}" type="sibTrans" cxnId="{6AA349A4-18D7-404E-B677-7874A0EAFF87}">
      <dgm:prSet/>
      <dgm:spPr/>
      <dgm:t>
        <a:bodyPr/>
        <a:lstStyle/>
        <a:p>
          <a:endParaRPr lang="fr-FR">
            <a:cs typeface="Simplified Arabic" pitchFamily="2" charset="-78"/>
          </a:endParaRPr>
        </a:p>
      </dgm:t>
    </dgm:pt>
    <dgm:pt modelId="{4D95BADD-5926-4742-AD80-9D64B5E0E777}">
      <dgm:prSet/>
      <dgm:spPr/>
      <dgm:t>
        <a:bodyPr/>
        <a:lstStyle/>
        <a:p>
          <a:pPr rtl="1"/>
          <a:r>
            <a:rPr lang="ar-SA" smtClean="0">
              <a:cs typeface="Simplified Arabic" pitchFamily="2" charset="-78"/>
            </a:rPr>
            <a:t>المساهمة في التكيف مع المتغيرات الحادثة في الأسواق الخارجية للمؤسسة. </a:t>
          </a:r>
          <a:endParaRPr lang="fr-FR">
            <a:cs typeface="Simplified Arabic" pitchFamily="2" charset="-78"/>
          </a:endParaRPr>
        </a:p>
      </dgm:t>
    </dgm:pt>
    <dgm:pt modelId="{1640187C-602F-4771-93F4-839CED671734}" type="parTrans" cxnId="{5DC20AED-8080-4A0A-8E71-1201CBB6E646}">
      <dgm:prSet/>
      <dgm:spPr/>
      <dgm:t>
        <a:bodyPr/>
        <a:lstStyle/>
        <a:p>
          <a:endParaRPr lang="fr-FR">
            <a:cs typeface="Simplified Arabic" pitchFamily="2" charset="-78"/>
          </a:endParaRPr>
        </a:p>
      </dgm:t>
    </dgm:pt>
    <dgm:pt modelId="{07D0CDFA-77A4-4E40-8A44-9F7E81C6CA66}" type="sibTrans" cxnId="{5DC20AED-8080-4A0A-8E71-1201CBB6E646}">
      <dgm:prSet/>
      <dgm:spPr/>
      <dgm:t>
        <a:bodyPr/>
        <a:lstStyle/>
        <a:p>
          <a:endParaRPr lang="fr-FR">
            <a:cs typeface="Simplified Arabic" pitchFamily="2" charset="-78"/>
          </a:endParaRPr>
        </a:p>
      </dgm:t>
    </dgm:pt>
    <dgm:pt modelId="{F1576876-0154-494B-A77C-BDA5CB190AFE}" type="pres">
      <dgm:prSet presAssocID="{85FAA856-1BDE-44D6-A312-44EFBD5F3444}" presName="outerComposite" presStyleCnt="0">
        <dgm:presLayoutVars>
          <dgm:chMax val="5"/>
          <dgm:dir/>
          <dgm:resizeHandles val="exact"/>
        </dgm:presLayoutVars>
      </dgm:prSet>
      <dgm:spPr/>
      <dgm:t>
        <a:bodyPr/>
        <a:lstStyle/>
        <a:p>
          <a:endParaRPr lang="fr-FR"/>
        </a:p>
      </dgm:t>
    </dgm:pt>
    <dgm:pt modelId="{1EB9AC96-87ED-4663-8FC0-AEAD4AF49BD7}" type="pres">
      <dgm:prSet presAssocID="{85FAA856-1BDE-44D6-A312-44EFBD5F3444}" presName="dummyMaxCanvas" presStyleCnt="0">
        <dgm:presLayoutVars/>
      </dgm:prSet>
      <dgm:spPr/>
    </dgm:pt>
    <dgm:pt modelId="{3F1BAB19-0ED7-4B38-9CEA-422F6BECF75D}" type="pres">
      <dgm:prSet presAssocID="{85FAA856-1BDE-44D6-A312-44EFBD5F3444}" presName="FourNodes_1" presStyleLbl="node1" presStyleIdx="0" presStyleCnt="4">
        <dgm:presLayoutVars>
          <dgm:bulletEnabled val="1"/>
        </dgm:presLayoutVars>
      </dgm:prSet>
      <dgm:spPr/>
      <dgm:t>
        <a:bodyPr/>
        <a:lstStyle/>
        <a:p>
          <a:endParaRPr lang="fr-FR"/>
        </a:p>
      </dgm:t>
    </dgm:pt>
    <dgm:pt modelId="{FF97C955-895B-4FD6-ACEC-6FC68CABBC72}" type="pres">
      <dgm:prSet presAssocID="{85FAA856-1BDE-44D6-A312-44EFBD5F3444}" presName="FourNodes_2" presStyleLbl="node1" presStyleIdx="1" presStyleCnt="4">
        <dgm:presLayoutVars>
          <dgm:bulletEnabled val="1"/>
        </dgm:presLayoutVars>
      </dgm:prSet>
      <dgm:spPr/>
      <dgm:t>
        <a:bodyPr/>
        <a:lstStyle/>
        <a:p>
          <a:endParaRPr lang="fr-FR"/>
        </a:p>
      </dgm:t>
    </dgm:pt>
    <dgm:pt modelId="{01B18365-FAF6-4B77-9F38-D2D7B7CC12CB}" type="pres">
      <dgm:prSet presAssocID="{85FAA856-1BDE-44D6-A312-44EFBD5F3444}" presName="FourNodes_3" presStyleLbl="node1" presStyleIdx="2" presStyleCnt="4">
        <dgm:presLayoutVars>
          <dgm:bulletEnabled val="1"/>
        </dgm:presLayoutVars>
      </dgm:prSet>
      <dgm:spPr/>
      <dgm:t>
        <a:bodyPr/>
        <a:lstStyle/>
        <a:p>
          <a:endParaRPr lang="fr-FR"/>
        </a:p>
      </dgm:t>
    </dgm:pt>
    <dgm:pt modelId="{9CB2A4AB-26C3-44EA-A6C1-536C9219B02D}" type="pres">
      <dgm:prSet presAssocID="{85FAA856-1BDE-44D6-A312-44EFBD5F3444}" presName="FourNodes_4" presStyleLbl="node1" presStyleIdx="3" presStyleCnt="4">
        <dgm:presLayoutVars>
          <dgm:bulletEnabled val="1"/>
        </dgm:presLayoutVars>
      </dgm:prSet>
      <dgm:spPr/>
      <dgm:t>
        <a:bodyPr/>
        <a:lstStyle/>
        <a:p>
          <a:endParaRPr lang="fr-FR"/>
        </a:p>
      </dgm:t>
    </dgm:pt>
    <dgm:pt modelId="{9577BEBE-0AC9-4120-A364-F436811BE7C7}" type="pres">
      <dgm:prSet presAssocID="{85FAA856-1BDE-44D6-A312-44EFBD5F3444}" presName="FourConn_1-2" presStyleLbl="fgAccFollowNode1" presStyleIdx="0" presStyleCnt="3">
        <dgm:presLayoutVars>
          <dgm:bulletEnabled val="1"/>
        </dgm:presLayoutVars>
      </dgm:prSet>
      <dgm:spPr/>
      <dgm:t>
        <a:bodyPr/>
        <a:lstStyle/>
        <a:p>
          <a:endParaRPr lang="fr-FR"/>
        </a:p>
      </dgm:t>
    </dgm:pt>
    <dgm:pt modelId="{E838A13D-3FC1-4FAA-9998-B6D0A361B3CA}" type="pres">
      <dgm:prSet presAssocID="{85FAA856-1BDE-44D6-A312-44EFBD5F3444}" presName="FourConn_2-3" presStyleLbl="fgAccFollowNode1" presStyleIdx="1" presStyleCnt="3">
        <dgm:presLayoutVars>
          <dgm:bulletEnabled val="1"/>
        </dgm:presLayoutVars>
      </dgm:prSet>
      <dgm:spPr/>
      <dgm:t>
        <a:bodyPr/>
        <a:lstStyle/>
        <a:p>
          <a:endParaRPr lang="fr-FR"/>
        </a:p>
      </dgm:t>
    </dgm:pt>
    <dgm:pt modelId="{96DEAEEB-7A56-467C-A582-E9A1FF8EF854}" type="pres">
      <dgm:prSet presAssocID="{85FAA856-1BDE-44D6-A312-44EFBD5F3444}" presName="FourConn_3-4" presStyleLbl="fgAccFollowNode1" presStyleIdx="2" presStyleCnt="3">
        <dgm:presLayoutVars>
          <dgm:bulletEnabled val="1"/>
        </dgm:presLayoutVars>
      </dgm:prSet>
      <dgm:spPr/>
      <dgm:t>
        <a:bodyPr/>
        <a:lstStyle/>
        <a:p>
          <a:endParaRPr lang="fr-FR"/>
        </a:p>
      </dgm:t>
    </dgm:pt>
    <dgm:pt modelId="{F47A0DB9-5717-4092-A159-EE23F5598A91}" type="pres">
      <dgm:prSet presAssocID="{85FAA856-1BDE-44D6-A312-44EFBD5F3444}" presName="FourNodes_1_text" presStyleLbl="node1" presStyleIdx="3" presStyleCnt="4">
        <dgm:presLayoutVars>
          <dgm:bulletEnabled val="1"/>
        </dgm:presLayoutVars>
      </dgm:prSet>
      <dgm:spPr/>
      <dgm:t>
        <a:bodyPr/>
        <a:lstStyle/>
        <a:p>
          <a:endParaRPr lang="fr-FR"/>
        </a:p>
      </dgm:t>
    </dgm:pt>
    <dgm:pt modelId="{0EFA35A3-B012-404E-AC05-779D78FFFD28}" type="pres">
      <dgm:prSet presAssocID="{85FAA856-1BDE-44D6-A312-44EFBD5F3444}" presName="FourNodes_2_text" presStyleLbl="node1" presStyleIdx="3" presStyleCnt="4">
        <dgm:presLayoutVars>
          <dgm:bulletEnabled val="1"/>
        </dgm:presLayoutVars>
      </dgm:prSet>
      <dgm:spPr/>
      <dgm:t>
        <a:bodyPr/>
        <a:lstStyle/>
        <a:p>
          <a:endParaRPr lang="fr-FR"/>
        </a:p>
      </dgm:t>
    </dgm:pt>
    <dgm:pt modelId="{A9460B52-00C5-4ACC-93B8-C9ADAB436ACC}" type="pres">
      <dgm:prSet presAssocID="{85FAA856-1BDE-44D6-A312-44EFBD5F3444}" presName="FourNodes_3_text" presStyleLbl="node1" presStyleIdx="3" presStyleCnt="4">
        <dgm:presLayoutVars>
          <dgm:bulletEnabled val="1"/>
        </dgm:presLayoutVars>
      </dgm:prSet>
      <dgm:spPr/>
      <dgm:t>
        <a:bodyPr/>
        <a:lstStyle/>
        <a:p>
          <a:endParaRPr lang="fr-FR"/>
        </a:p>
      </dgm:t>
    </dgm:pt>
    <dgm:pt modelId="{01A42015-AA15-4ECD-8607-04C351483A1E}" type="pres">
      <dgm:prSet presAssocID="{85FAA856-1BDE-44D6-A312-44EFBD5F3444}" presName="FourNodes_4_text" presStyleLbl="node1" presStyleIdx="3" presStyleCnt="4">
        <dgm:presLayoutVars>
          <dgm:bulletEnabled val="1"/>
        </dgm:presLayoutVars>
      </dgm:prSet>
      <dgm:spPr/>
      <dgm:t>
        <a:bodyPr/>
        <a:lstStyle/>
        <a:p>
          <a:endParaRPr lang="fr-FR"/>
        </a:p>
      </dgm:t>
    </dgm:pt>
  </dgm:ptLst>
  <dgm:cxnLst>
    <dgm:cxn modelId="{BD93A15E-639F-434F-9FE7-CBC5F6BD87BB}" srcId="{85FAA856-1BDE-44D6-A312-44EFBD5F3444}" destId="{E11FD713-E2AE-4B14-A9C1-2E4FC9F92645}" srcOrd="1" destOrd="0" parTransId="{E0E84EBC-0059-4674-9072-95FCB4E94040}" sibTransId="{799AE905-F822-4AF7-B6BF-2BEB92C4037B}"/>
    <dgm:cxn modelId="{2E115635-9B35-4196-939C-C09630E5D52B}" type="presOf" srcId="{87074312-A5DD-4152-9860-DB5CC648FBD6}" destId="{F47A0DB9-5717-4092-A159-EE23F5598A91}" srcOrd="1" destOrd="0" presId="urn:microsoft.com/office/officeart/2005/8/layout/vProcess5"/>
    <dgm:cxn modelId="{256D3541-9FA1-48BA-A527-C8F98093510B}" type="presOf" srcId="{392BF5D4-C90A-468C-9520-AE2BB6D93E46}" destId="{A9460B52-00C5-4ACC-93B8-C9ADAB436ACC}" srcOrd="1" destOrd="0" presId="urn:microsoft.com/office/officeart/2005/8/layout/vProcess5"/>
    <dgm:cxn modelId="{EB61E3F1-E1C8-4E2C-A8F8-214B3DC400CC}" type="presOf" srcId="{65F5BCAD-BFBB-4067-83D7-7D8FF41A2EE1}" destId="{96DEAEEB-7A56-467C-A582-E9A1FF8EF854}" srcOrd="0" destOrd="0" presId="urn:microsoft.com/office/officeart/2005/8/layout/vProcess5"/>
    <dgm:cxn modelId="{715ADD0F-E7AC-4ABD-98F1-D1C2D83C6F8C}" srcId="{85FAA856-1BDE-44D6-A312-44EFBD5F3444}" destId="{87074312-A5DD-4152-9860-DB5CC648FBD6}" srcOrd="0" destOrd="0" parTransId="{D0CD5C4B-7539-4D8B-A35B-7E064FD09234}" sibTransId="{77F57305-34C0-4F44-AA3E-A47BD0AAFBB6}"/>
    <dgm:cxn modelId="{E1BA54A8-14B5-4289-9EB5-28100358EB90}" type="presOf" srcId="{799AE905-F822-4AF7-B6BF-2BEB92C4037B}" destId="{E838A13D-3FC1-4FAA-9998-B6D0A361B3CA}" srcOrd="0" destOrd="0" presId="urn:microsoft.com/office/officeart/2005/8/layout/vProcess5"/>
    <dgm:cxn modelId="{7EA26496-0F05-4FCB-82FD-DB8125B09019}" type="presOf" srcId="{E11FD713-E2AE-4B14-A9C1-2E4FC9F92645}" destId="{0EFA35A3-B012-404E-AC05-779D78FFFD28}" srcOrd="1" destOrd="0" presId="urn:microsoft.com/office/officeart/2005/8/layout/vProcess5"/>
    <dgm:cxn modelId="{B20D0A53-86E8-4F74-91CE-E7FB11E941CF}" type="presOf" srcId="{85FAA856-1BDE-44D6-A312-44EFBD5F3444}" destId="{F1576876-0154-494B-A77C-BDA5CB190AFE}" srcOrd="0" destOrd="0" presId="urn:microsoft.com/office/officeart/2005/8/layout/vProcess5"/>
    <dgm:cxn modelId="{593C6437-21CF-4CE9-B620-E687DED5003A}" type="presOf" srcId="{4D95BADD-5926-4742-AD80-9D64B5E0E777}" destId="{9CB2A4AB-26C3-44EA-A6C1-536C9219B02D}" srcOrd="0" destOrd="0" presId="urn:microsoft.com/office/officeart/2005/8/layout/vProcess5"/>
    <dgm:cxn modelId="{1F9ED9D0-7CA8-429D-BB34-E99894480D0D}" type="presOf" srcId="{87074312-A5DD-4152-9860-DB5CC648FBD6}" destId="{3F1BAB19-0ED7-4B38-9CEA-422F6BECF75D}" srcOrd="0" destOrd="0" presId="urn:microsoft.com/office/officeart/2005/8/layout/vProcess5"/>
    <dgm:cxn modelId="{4C3738E6-6004-4F4F-8FE2-DEAB3ABEDEE4}" type="presOf" srcId="{392BF5D4-C90A-468C-9520-AE2BB6D93E46}" destId="{01B18365-FAF6-4B77-9F38-D2D7B7CC12CB}" srcOrd="0" destOrd="0" presId="urn:microsoft.com/office/officeart/2005/8/layout/vProcess5"/>
    <dgm:cxn modelId="{5DC20AED-8080-4A0A-8E71-1201CBB6E646}" srcId="{85FAA856-1BDE-44D6-A312-44EFBD5F3444}" destId="{4D95BADD-5926-4742-AD80-9D64B5E0E777}" srcOrd="3" destOrd="0" parTransId="{1640187C-602F-4771-93F4-839CED671734}" sibTransId="{07D0CDFA-77A4-4E40-8A44-9F7E81C6CA66}"/>
    <dgm:cxn modelId="{30AB70AE-DA4C-47AB-A993-A861473F061C}" type="presOf" srcId="{4D95BADD-5926-4742-AD80-9D64B5E0E777}" destId="{01A42015-AA15-4ECD-8607-04C351483A1E}" srcOrd="1" destOrd="0" presId="urn:microsoft.com/office/officeart/2005/8/layout/vProcess5"/>
    <dgm:cxn modelId="{DE6A2703-DBC0-4A1B-95F4-271DE0741831}" type="presOf" srcId="{E11FD713-E2AE-4B14-A9C1-2E4FC9F92645}" destId="{FF97C955-895B-4FD6-ACEC-6FC68CABBC72}" srcOrd="0" destOrd="0" presId="urn:microsoft.com/office/officeart/2005/8/layout/vProcess5"/>
    <dgm:cxn modelId="{6AA349A4-18D7-404E-B677-7874A0EAFF87}" srcId="{85FAA856-1BDE-44D6-A312-44EFBD5F3444}" destId="{392BF5D4-C90A-468C-9520-AE2BB6D93E46}" srcOrd="2" destOrd="0" parTransId="{205CF197-65A0-4F00-A708-2D8C2E2AD328}" sibTransId="{65F5BCAD-BFBB-4067-83D7-7D8FF41A2EE1}"/>
    <dgm:cxn modelId="{5D2F7EF6-4DE1-4EDB-93BF-15F9941EA1DA}" type="presOf" srcId="{77F57305-34C0-4F44-AA3E-A47BD0AAFBB6}" destId="{9577BEBE-0AC9-4120-A364-F436811BE7C7}" srcOrd="0" destOrd="0" presId="urn:microsoft.com/office/officeart/2005/8/layout/vProcess5"/>
    <dgm:cxn modelId="{D77E5BB4-FFFB-4D55-AB54-07157392A667}" type="presParOf" srcId="{F1576876-0154-494B-A77C-BDA5CB190AFE}" destId="{1EB9AC96-87ED-4663-8FC0-AEAD4AF49BD7}" srcOrd="0" destOrd="0" presId="urn:microsoft.com/office/officeart/2005/8/layout/vProcess5"/>
    <dgm:cxn modelId="{7BBB20B2-4F6E-4640-A1F1-E2572A743326}" type="presParOf" srcId="{F1576876-0154-494B-A77C-BDA5CB190AFE}" destId="{3F1BAB19-0ED7-4B38-9CEA-422F6BECF75D}" srcOrd="1" destOrd="0" presId="urn:microsoft.com/office/officeart/2005/8/layout/vProcess5"/>
    <dgm:cxn modelId="{81AC7F4B-5F0F-425C-920D-041F007A0830}" type="presParOf" srcId="{F1576876-0154-494B-A77C-BDA5CB190AFE}" destId="{FF97C955-895B-4FD6-ACEC-6FC68CABBC72}" srcOrd="2" destOrd="0" presId="urn:microsoft.com/office/officeart/2005/8/layout/vProcess5"/>
    <dgm:cxn modelId="{83F5ABD0-29AF-40C6-BC0C-D3BD36779D6F}" type="presParOf" srcId="{F1576876-0154-494B-A77C-BDA5CB190AFE}" destId="{01B18365-FAF6-4B77-9F38-D2D7B7CC12CB}" srcOrd="3" destOrd="0" presId="urn:microsoft.com/office/officeart/2005/8/layout/vProcess5"/>
    <dgm:cxn modelId="{FE1E860E-D678-4B20-A856-647447063E02}" type="presParOf" srcId="{F1576876-0154-494B-A77C-BDA5CB190AFE}" destId="{9CB2A4AB-26C3-44EA-A6C1-536C9219B02D}" srcOrd="4" destOrd="0" presId="urn:microsoft.com/office/officeart/2005/8/layout/vProcess5"/>
    <dgm:cxn modelId="{15BFBC1C-72C9-4C19-8E81-2C18AE820F57}" type="presParOf" srcId="{F1576876-0154-494B-A77C-BDA5CB190AFE}" destId="{9577BEBE-0AC9-4120-A364-F436811BE7C7}" srcOrd="5" destOrd="0" presId="urn:microsoft.com/office/officeart/2005/8/layout/vProcess5"/>
    <dgm:cxn modelId="{872F31B7-BE3C-453B-BEBE-6A2E202AEA6C}" type="presParOf" srcId="{F1576876-0154-494B-A77C-BDA5CB190AFE}" destId="{E838A13D-3FC1-4FAA-9998-B6D0A361B3CA}" srcOrd="6" destOrd="0" presId="urn:microsoft.com/office/officeart/2005/8/layout/vProcess5"/>
    <dgm:cxn modelId="{404CD048-44BB-49CA-923C-53A5BF75AE0A}" type="presParOf" srcId="{F1576876-0154-494B-A77C-BDA5CB190AFE}" destId="{96DEAEEB-7A56-467C-A582-E9A1FF8EF854}" srcOrd="7" destOrd="0" presId="urn:microsoft.com/office/officeart/2005/8/layout/vProcess5"/>
    <dgm:cxn modelId="{266B5A74-051F-4827-811F-6AEB49D8DBFC}" type="presParOf" srcId="{F1576876-0154-494B-A77C-BDA5CB190AFE}" destId="{F47A0DB9-5717-4092-A159-EE23F5598A91}" srcOrd="8" destOrd="0" presId="urn:microsoft.com/office/officeart/2005/8/layout/vProcess5"/>
    <dgm:cxn modelId="{697E772E-6B0B-490A-8A30-B54610F5A549}" type="presParOf" srcId="{F1576876-0154-494B-A77C-BDA5CB190AFE}" destId="{0EFA35A3-B012-404E-AC05-779D78FFFD28}" srcOrd="9" destOrd="0" presId="urn:microsoft.com/office/officeart/2005/8/layout/vProcess5"/>
    <dgm:cxn modelId="{F32EC3CC-8DA9-4488-9AF3-45496DBC3131}" type="presParOf" srcId="{F1576876-0154-494B-A77C-BDA5CB190AFE}" destId="{A9460B52-00C5-4ACC-93B8-C9ADAB436ACC}" srcOrd="10" destOrd="0" presId="urn:microsoft.com/office/officeart/2005/8/layout/vProcess5"/>
    <dgm:cxn modelId="{A093CBF7-DE8D-42F2-81EE-6F8CCE8F1297}" type="presParOf" srcId="{F1576876-0154-494B-A77C-BDA5CB190AFE}" destId="{01A42015-AA15-4ECD-8607-04C351483A1E}"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04620-3758-43BF-8A94-66792ACBDDA2}">
      <dsp:nvSpPr>
        <dsp:cNvPr id="0" name=""/>
        <dsp:cNvSpPr/>
      </dsp:nvSpPr>
      <dsp:spPr>
        <a:xfrm>
          <a:off x="0" y="0"/>
          <a:ext cx="9700553" cy="1643508"/>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cs typeface="Simplified Arabic" pitchFamily="2" charset="-78"/>
            </a:rPr>
            <a:t>نظام المعلومات التسويقي </a:t>
          </a:r>
          <a:r>
            <a:rPr lang="ar-DZ" sz="1800" b="1" kern="1200" dirty="0" smtClean="0">
              <a:cs typeface="Simplified Arabic" pitchFamily="2" charset="-78"/>
            </a:rPr>
            <a:t>هو "مجموعة العناصر البشرية والمادية والتي تعمل على جمع البيانات ومعالجتها وترتيبها وتخزينها ثم اعادة استرجاعها لاتخاذ القرارات التسويقية المناسبة".</a:t>
          </a:r>
          <a:endParaRPr lang="fr-FR" sz="1800" b="1" kern="1200" dirty="0">
            <a:cs typeface="Simplified Arabic" pitchFamily="2" charset="-78"/>
          </a:endParaRPr>
        </a:p>
      </dsp:txBody>
      <dsp:txXfrm>
        <a:off x="48137" y="48137"/>
        <a:ext cx="7927079" cy="1547234"/>
      </dsp:txXfrm>
    </dsp:sp>
    <dsp:sp modelId="{E6BD1F6D-D117-4FE5-81D6-5FC4176717D4}">
      <dsp:nvSpPr>
        <dsp:cNvPr id="0" name=""/>
        <dsp:cNvSpPr/>
      </dsp:nvSpPr>
      <dsp:spPr>
        <a:xfrm>
          <a:off x="855931" y="1917426"/>
          <a:ext cx="9700553" cy="1643508"/>
        </a:xfrm>
        <a:prstGeom prst="roundRect">
          <a:avLst>
            <a:gd name="adj" fmla="val 10000"/>
          </a:avLst>
        </a:prstGeom>
        <a:solidFill>
          <a:schemeClr val="accent2">
            <a:hueOff val="226582"/>
            <a:satOff val="-23996"/>
            <a:lumOff val="-5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cs typeface="Simplified Arabic" pitchFamily="2" charset="-78"/>
            </a:rPr>
            <a:t>يعرف كذلك على أنه</a:t>
          </a:r>
          <a:r>
            <a:rPr lang="fr-FR" sz="1800" b="1" kern="1200" dirty="0" smtClean="0">
              <a:cs typeface="Simplified Arabic" pitchFamily="2" charset="-78"/>
            </a:rPr>
            <a:t>: "</a:t>
          </a:r>
          <a:r>
            <a:rPr lang="ar-SA" sz="1800" b="1" kern="1200" dirty="0" smtClean="0">
              <a:cs typeface="Simplified Arabic" pitchFamily="2" charset="-78"/>
            </a:rPr>
            <a:t>مجموعة منظمة من الأفراد والمعدات والبرامج وشبكات الاتصالات وموارد البيانات، والتي تقوم بتجميع وتشغيل وتوزيع المعلومات لمساندة اتخاذ القرارات والتعاون والرقابة داخل المنظمة</a:t>
          </a:r>
          <a:r>
            <a:rPr lang="fr-FR" sz="1800" b="1" kern="1200" dirty="0" smtClean="0">
              <a:cs typeface="Simplified Arabic" pitchFamily="2" charset="-78"/>
            </a:rPr>
            <a:t>".</a:t>
          </a:r>
          <a:endParaRPr lang="fr-FR" sz="1800" b="1" kern="1200" dirty="0">
            <a:cs typeface="Simplified Arabic" pitchFamily="2" charset="-78"/>
          </a:endParaRPr>
        </a:p>
      </dsp:txBody>
      <dsp:txXfrm>
        <a:off x="904068" y="1965563"/>
        <a:ext cx="7680067" cy="1547234"/>
      </dsp:txXfrm>
    </dsp:sp>
    <dsp:sp modelId="{530BDF67-15F7-43A6-9B97-4B5AA08ECE3B}">
      <dsp:nvSpPr>
        <dsp:cNvPr id="0" name=""/>
        <dsp:cNvSpPr/>
      </dsp:nvSpPr>
      <dsp:spPr>
        <a:xfrm>
          <a:off x="1711862" y="3834853"/>
          <a:ext cx="9700553" cy="1643508"/>
        </a:xfrm>
        <a:prstGeom prst="roundRect">
          <a:avLst>
            <a:gd name="adj" fmla="val 10000"/>
          </a:avLst>
        </a:prstGeom>
        <a:solidFill>
          <a:schemeClr val="accent2">
            <a:hueOff val="453165"/>
            <a:satOff val="-47993"/>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b="1" kern="1200" dirty="0" smtClean="0">
              <a:cs typeface="Simplified Arabic" pitchFamily="2" charset="-78"/>
            </a:rPr>
            <a:t>إن نظام المعلومات التسويقية الدولية يمثل "عملية ترابط وتفاعل وتكامل ما بين الأجزاء التي تكون النظام من أفراد ومعدات وأجهزة وإجراءات معدة وموجهة لجمع المعلومات الدقيقة المتعلقة بالأسواق الدولية التي يحتاجها مدير التسويق، وتصنيفها وتبويبها وترتيبها وتحليلها، بهدف اتخاذ القرارات المناسبة لوضع الاستراتيجيات التسويقية للمؤسسة ". </a:t>
          </a:r>
          <a:endParaRPr lang="fr-FR" sz="1800" b="1" kern="1200" dirty="0">
            <a:cs typeface="Simplified Arabic" pitchFamily="2" charset="-78"/>
          </a:endParaRPr>
        </a:p>
      </dsp:txBody>
      <dsp:txXfrm>
        <a:off x="1759999" y="3882990"/>
        <a:ext cx="7680067" cy="1547234"/>
      </dsp:txXfrm>
    </dsp:sp>
    <dsp:sp modelId="{790AD86E-BCD2-44A9-87C2-375E9B30AE64}">
      <dsp:nvSpPr>
        <dsp:cNvPr id="0" name=""/>
        <dsp:cNvSpPr/>
      </dsp:nvSpPr>
      <dsp:spPr>
        <a:xfrm>
          <a:off x="8632273" y="1246327"/>
          <a:ext cx="1068280" cy="1068280"/>
        </a:xfrm>
        <a:prstGeom prst="downArrow">
          <a:avLst>
            <a:gd name="adj1" fmla="val 55000"/>
            <a:gd name="adj2" fmla="val 45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endParaRPr lang="fr-FR" sz="4400" b="1" kern="1200">
            <a:cs typeface="Simplified Arabic" pitchFamily="2" charset="-78"/>
          </a:endParaRPr>
        </a:p>
      </dsp:txBody>
      <dsp:txXfrm>
        <a:off x="8872636" y="1246327"/>
        <a:ext cx="587554" cy="803881"/>
      </dsp:txXfrm>
    </dsp:sp>
    <dsp:sp modelId="{9C4A557E-3446-4B9F-B2A9-C5FEB8346208}">
      <dsp:nvSpPr>
        <dsp:cNvPr id="0" name=""/>
        <dsp:cNvSpPr/>
      </dsp:nvSpPr>
      <dsp:spPr>
        <a:xfrm>
          <a:off x="9488204" y="3152797"/>
          <a:ext cx="1068280" cy="1068280"/>
        </a:xfrm>
        <a:prstGeom prst="downArrow">
          <a:avLst>
            <a:gd name="adj1" fmla="val 55000"/>
            <a:gd name="adj2" fmla="val 45000"/>
          </a:avLst>
        </a:prstGeom>
        <a:solidFill>
          <a:schemeClr val="accent2">
            <a:tint val="40000"/>
            <a:alpha val="90000"/>
            <a:hueOff val="928656"/>
            <a:satOff val="-41856"/>
            <a:lumOff val="-2954"/>
            <a:alphaOff val="0"/>
          </a:schemeClr>
        </a:solidFill>
        <a:ln w="15875" cap="rnd" cmpd="sng" algn="ctr">
          <a:solidFill>
            <a:schemeClr val="accent2">
              <a:tint val="40000"/>
              <a:alpha val="90000"/>
              <a:hueOff val="928656"/>
              <a:satOff val="-41856"/>
              <a:lumOff val="-295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endParaRPr lang="fr-FR" sz="4400" b="1" kern="1200">
            <a:cs typeface="Simplified Arabic" pitchFamily="2" charset="-78"/>
          </a:endParaRPr>
        </a:p>
      </dsp:txBody>
      <dsp:txXfrm>
        <a:off x="9728567" y="3152797"/>
        <a:ext cx="587554" cy="8038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A32290-BDA0-4150-B4AA-5D67F942A85A}">
      <dsp:nvSpPr>
        <dsp:cNvPr id="0" name=""/>
        <dsp:cNvSpPr/>
      </dsp:nvSpPr>
      <dsp:spPr>
        <a:xfrm>
          <a:off x="0" y="0"/>
          <a:ext cx="8482906" cy="959064"/>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smtClean="0">
              <a:cs typeface="Simplified Arabic" pitchFamily="2" charset="-78"/>
            </a:rPr>
            <a:t>زيادة حجم المعلومات التسويقية </a:t>
          </a:r>
          <a:r>
            <a:rPr lang="ar-DZ" sz="2000" b="1" kern="1200" smtClean="0">
              <a:cs typeface="Simplified Arabic" pitchFamily="2" charset="-78"/>
            </a:rPr>
            <a:t>نتيجة </a:t>
          </a:r>
          <a:r>
            <a:rPr lang="ar-SA" sz="2000" b="1" kern="1200" smtClean="0">
              <a:cs typeface="Simplified Arabic" pitchFamily="2" charset="-78"/>
            </a:rPr>
            <a:t>لتنوع الأنشطة التسويقية للمؤسسات الدولية</a:t>
          </a:r>
          <a:r>
            <a:rPr lang="ar-DZ" sz="2000" b="1" kern="1200" smtClean="0">
              <a:cs typeface="Simplified Arabic" pitchFamily="2" charset="-78"/>
            </a:rPr>
            <a:t>؛</a:t>
          </a:r>
          <a:endParaRPr lang="fr-FR" sz="2000" b="1" kern="1200">
            <a:cs typeface="Simplified Arabic" pitchFamily="2" charset="-78"/>
          </a:endParaRPr>
        </a:p>
      </dsp:txBody>
      <dsp:txXfrm>
        <a:off x="28090" y="28090"/>
        <a:ext cx="7335790" cy="902884"/>
      </dsp:txXfrm>
    </dsp:sp>
    <dsp:sp modelId="{0F469ED9-FB3D-45A5-9081-69235AEB87FF}">
      <dsp:nvSpPr>
        <dsp:cNvPr id="0" name=""/>
        <dsp:cNvSpPr/>
      </dsp:nvSpPr>
      <dsp:spPr>
        <a:xfrm>
          <a:off x="633463" y="1092268"/>
          <a:ext cx="8482906" cy="959064"/>
        </a:xfrm>
        <a:prstGeom prst="roundRect">
          <a:avLst>
            <a:gd name="adj" fmla="val 10000"/>
          </a:avLst>
        </a:prstGeom>
        <a:solidFill>
          <a:schemeClr val="accent3">
            <a:hueOff val="675996"/>
            <a:satOff val="-2249"/>
            <a:lumOff val="-112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smtClean="0">
              <a:cs typeface="Simplified Arabic" pitchFamily="2" charset="-78"/>
            </a:rPr>
            <a:t>صعوبة الحصول على المعلومات التسويقية في الأسواق الخارجية؛</a:t>
          </a:r>
          <a:endParaRPr lang="fr-FR" sz="2000" b="1" kern="1200">
            <a:cs typeface="Simplified Arabic" pitchFamily="2" charset="-78"/>
          </a:endParaRPr>
        </a:p>
      </dsp:txBody>
      <dsp:txXfrm>
        <a:off x="661553" y="1120358"/>
        <a:ext cx="7169870" cy="902884"/>
      </dsp:txXfrm>
    </dsp:sp>
    <dsp:sp modelId="{397729FD-F6C1-4944-B614-4BF47B558CB1}">
      <dsp:nvSpPr>
        <dsp:cNvPr id="0" name=""/>
        <dsp:cNvSpPr/>
      </dsp:nvSpPr>
      <dsp:spPr>
        <a:xfrm>
          <a:off x="1266927" y="2184536"/>
          <a:ext cx="8482906" cy="959064"/>
        </a:xfrm>
        <a:prstGeom prst="roundRect">
          <a:avLst>
            <a:gd name="adj" fmla="val 10000"/>
          </a:avLst>
        </a:prstGeom>
        <a:solidFill>
          <a:schemeClr val="accent3">
            <a:hueOff val="1351992"/>
            <a:satOff val="-4498"/>
            <a:lumOff val="-225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smtClean="0">
              <a:cs typeface="Simplified Arabic" pitchFamily="2" charset="-78"/>
            </a:rPr>
            <a:t>صعوبة قياس المعلومات التسويقية لارتباطها بالكثير من المشاكل التسويقية</a:t>
          </a:r>
          <a:r>
            <a:rPr lang="ar-DZ" sz="2000" b="1" kern="1200" smtClean="0">
              <a:cs typeface="Simplified Arabic" pitchFamily="2" charset="-78"/>
            </a:rPr>
            <a:t>؛</a:t>
          </a:r>
          <a:endParaRPr lang="fr-FR" sz="2000" b="1" kern="1200">
            <a:cs typeface="Simplified Arabic" pitchFamily="2" charset="-78"/>
          </a:endParaRPr>
        </a:p>
      </dsp:txBody>
      <dsp:txXfrm>
        <a:off x="1295017" y="2212626"/>
        <a:ext cx="7169870" cy="902884"/>
      </dsp:txXfrm>
    </dsp:sp>
    <dsp:sp modelId="{488EA72F-8A4B-421F-9B4B-B48FFD2B7174}">
      <dsp:nvSpPr>
        <dsp:cNvPr id="0" name=""/>
        <dsp:cNvSpPr/>
      </dsp:nvSpPr>
      <dsp:spPr>
        <a:xfrm>
          <a:off x="1900391" y="3276804"/>
          <a:ext cx="8482906" cy="959064"/>
        </a:xfrm>
        <a:prstGeom prst="roundRect">
          <a:avLst>
            <a:gd name="adj" fmla="val 10000"/>
          </a:avLst>
        </a:prstGeom>
        <a:solidFill>
          <a:schemeClr val="accent3">
            <a:hueOff val="2027987"/>
            <a:satOff val="-6748"/>
            <a:lumOff val="-338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smtClean="0">
              <a:cs typeface="Simplified Arabic" pitchFamily="2" charset="-78"/>
            </a:rPr>
            <a:t>عدم دقة المعلومات التسويقية نتيجة جمعها من مصادر متنوعة؛</a:t>
          </a:r>
          <a:endParaRPr lang="fr-FR" sz="2000" b="1" kern="1200">
            <a:cs typeface="Simplified Arabic" pitchFamily="2" charset="-78"/>
          </a:endParaRPr>
        </a:p>
      </dsp:txBody>
      <dsp:txXfrm>
        <a:off x="1928481" y="3304894"/>
        <a:ext cx="7169870" cy="902884"/>
      </dsp:txXfrm>
    </dsp:sp>
    <dsp:sp modelId="{2DE9A8D4-1D0E-4C1A-B74D-9CF8C8460868}">
      <dsp:nvSpPr>
        <dsp:cNvPr id="0" name=""/>
        <dsp:cNvSpPr/>
      </dsp:nvSpPr>
      <dsp:spPr>
        <a:xfrm>
          <a:off x="2533855" y="4369073"/>
          <a:ext cx="8482906" cy="959064"/>
        </a:xfrm>
        <a:prstGeom prst="roundRect">
          <a:avLst>
            <a:gd name="adj" fmla="val 10000"/>
          </a:avLst>
        </a:prstGeom>
        <a:solidFill>
          <a:schemeClr val="accent3">
            <a:hueOff val="2703983"/>
            <a:satOff val="-8997"/>
            <a:lumOff val="-450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smtClean="0">
              <a:cs typeface="Simplified Arabic" pitchFamily="2" charset="-78"/>
            </a:rPr>
            <a:t>ارتفاع تكاليف المعلومات التسويقية نظرا لكثرة أنواع المعلومات التسويقية وحاجة المؤسسة في الحصول عليها بصفة مستمرة</a:t>
          </a:r>
          <a:r>
            <a:rPr lang="ar-DZ" sz="2000" b="1" kern="1200" smtClean="0">
              <a:cs typeface="Simplified Arabic" pitchFamily="2" charset="-78"/>
            </a:rPr>
            <a:t>.</a:t>
          </a:r>
          <a:endParaRPr lang="fr-FR" sz="2000" b="1" kern="1200">
            <a:cs typeface="Simplified Arabic" pitchFamily="2" charset="-78"/>
          </a:endParaRPr>
        </a:p>
      </dsp:txBody>
      <dsp:txXfrm>
        <a:off x="2561945" y="4397163"/>
        <a:ext cx="7169870" cy="902884"/>
      </dsp:txXfrm>
    </dsp:sp>
    <dsp:sp modelId="{76CF9869-DB2B-4624-A865-C06E3E990BA4}">
      <dsp:nvSpPr>
        <dsp:cNvPr id="0" name=""/>
        <dsp:cNvSpPr/>
      </dsp:nvSpPr>
      <dsp:spPr>
        <a:xfrm>
          <a:off x="7859514" y="700650"/>
          <a:ext cx="623392" cy="623392"/>
        </a:xfrm>
        <a:prstGeom prst="downArrow">
          <a:avLst>
            <a:gd name="adj1" fmla="val 55000"/>
            <a:gd name="adj2" fmla="val 45000"/>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fr-FR" sz="2800" b="1" kern="1200">
            <a:cs typeface="Simplified Arabic" pitchFamily="2" charset="-78"/>
          </a:endParaRPr>
        </a:p>
      </dsp:txBody>
      <dsp:txXfrm>
        <a:off x="7999777" y="700650"/>
        <a:ext cx="342866" cy="469102"/>
      </dsp:txXfrm>
    </dsp:sp>
    <dsp:sp modelId="{952FED60-64A9-4A13-8BC3-15D77352711B}">
      <dsp:nvSpPr>
        <dsp:cNvPr id="0" name=""/>
        <dsp:cNvSpPr/>
      </dsp:nvSpPr>
      <dsp:spPr>
        <a:xfrm>
          <a:off x="8492978" y="1792918"/>
          <a:ext cx="623392" cy="623392"/>
        </a:xfrm>
        <a:prstGeom prst="downArrow">
          <a:avLst>
            <a:gd name="adj1" fmla="val 55000"/>
            <a:gd name="adj2" fmla="val 45000"/>
          </a:avLst>
        </a:prstGeom>
        <a:solidFill>
          <a:schemeClr val="accent3">
            <a:tint val="40000"/>
            <a:alpha val="90000"/>
            <a:hueOff val="1076039"/>
            <a:satOff val="-2852"/>
            <a:lumOff val="-369"/>
            <a:alphaOff val="0"/>
          </a:schemeClr>
        </a:solidFill>
        <a:ln w="15875" cap="rnd" cmpd="sng" algn="ctr">
          <a:solidFill>
            <a:schemeClr val="accent3">
              <a:tint val="40000"/>
              <a:alpha val="90000"/>
              <a:hueOff val="1076039"/>
              <a:satOff val="-2852"/>
              <a:lumOff val="-3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fr-FR" sz="2800" b="1" kern="1200">
            <a:cs typeface="Simplified Arabic" pitchFamily="2" charset="-78"/>
          </a:endParaRPr>
        </a:p>
      </dsp:txBody>
      <dsp:txXfrm>
        <a:off x="8633241" y="1792918"/>
        <a:ext cx="342866" cy="469102"/>
      </dsp:txXfrm>
    </dsp:sp>
    <dsp:sp modelId="{D38D1B9D-9CBD-4B2F-BD18-2BB149B4248A}">
      <dsp:nvSpPr>
        <dsp:cNvPr id="0" name=""/>
        <dsp:cNvSpPr/>
      </dsp:nvSpPr>
      <dsp:spPr>
        <a:xfrm>
          <a:off x="9126442" y="2869202"/>
          <a:ext cx="623392" cy="623392"/>
        </a:xfrm>
        <a:prstGeom prst="downArrow">
          <a:avLst>
            <a:gd name="adj1" fmla="val 55000"/>
            <a:gd name="adj2" fmla="val 45000"/>
          </a:avLst>
        </a:prstGeom>
        <a:solidFill>
          <a:schemeClr val="accent3">
            <a:tint val="40000"/>
            <a:alpha val="90000"/>
            <a:hueOff val="2152077"/>
            <a:satOff val="-5704"/>
            <a:lumOff val="-739"/>
            <a:alphaOff val="0"/>
          </a:schemeClr>
        </a:solidFill>
        <a:ln w="15875" cap="rnd" cmpd="sng" algn="ctr">
          <a:solidFill>
            <a:schemeClr val="accent3">
              <a:tint val="40000"/>
              <a:alpha val="90000"/>
              <a:hueOff val="2152077"/>
              <a:satOff val="-5704"/>
              <a:lumOff val="-7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fr-FR" sz="2800" b="1" kern="1200">
            <a:cs typeface="Simplified Arabic" pitchFamily="2" charset="-78"/>
          </a:endParaRPr>
        </a:p>
      </dsp:txBody>
      <dsp:txXfrm>
        <a:off x="9266705" y="2869202"/>
        <a:ext cx="342866" cy="469102"/>
      </dsp:txXfrm>
    </dsp:sp>
    <dsp:sp modelId="{C696D59E-7DEC-43B6-9731-D44314BB1B98}">
      <dsp:nvSpPr>
        <dsp:cNvPr id="0" name=""/>
        <dsp:cNvSpPr/>
      </dsp:nvSpPr>
      <dsp:spPr>
        <a:xfrm>
          <a:off x="9759906" y="3972126"/>
          <a:ext cx="623392" cy="623392"/>
        </a:xfrm>
        <a:prstGeom prst="downArrow">
          <a:avLst>
            <a:gd name="adj1" fmla="val 55000"/>
            <a:gd name="adj2" fmla="val 45000"/>
          </a:avLst>
        </a:prstGeom>
        <a:solidFill>
          <a:schemeClr val="accent3">
            <a:tint val="40000"/>
            <a:alpha val="90000"/>
            <a:hueOff val="3228116"/>
            <a:satOff val="-8556"/>
            <a:lumOff val="-1108"/>
            <a:alphaOff val="0"/>
          </a:schemeClr>
        </a:solidFill>
        <a:ln w="15875" cap="rnd" cmpd="sng" algn="ctr">
          <a:solidFill>
            <a:schemeClr val="accent3">
              <a:tint val="40000"/>
              <a:alpha val="90000"/>
              <a:hueOff val="3228116"/>
              <a:satOff val="-8556"/>
              <a:lumOff val="-11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fr-FR" sz="2800" b="1" kern="1200">
            <a:cs typeface="Simplified Arabic" pitchFamily="2" charset="-78"/>
          </a:endParaRPr>
        </a:p>
      </dsp:txBody>
      <dsp:txXfrm>
        <a:off x="9900169" y="3972126"/>
        <a:ext cx="342866" cy="4691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47C41-03FC-4A8B-BD8F-327F184E12C8}">
      <dsp:nvSpPr>
        <dsp:cNvPr id="0" name=""/>
        <dsp:cNvSpPr/>
      </dsp:nvSpPr>
      <dsp:spPr>
        <a:xfrm>
          <a:off x="5146" y="27257"/>
          <a:ext cx="2250204" cy="6328699"/>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solidFill>
                <a:srgbClr val="FF0000"/>
              </a:solidFill>
              <a:cs typeface="Simplified Arabic" pitchFamily="2" charset="-78"/>
            </a:rPr>
            <a:t>نظام التقارير</a:t>
          </a:r>
          <a:r>
            <a:rPr lang="fr-FR" sz="1600" b="1" kern="1200" dirty="0" smtClean="0">
              <a:solidFill>
                <a:srgbClr val="FF0000"/>
              </a:solidFill>
              <a:cs typeface="Simplified Arabic" pitchFamily="2" charset="-78"/>
            </a:rPr>
            <a:t>) </a:t>
          </a:r>
          <a:r>
            <a:rPr lang="ar-SA" sz="1600" b="1" kern="1200" dirty="0" smtClean="0">
              <a:solidFill>
                <a:srgbClr val="FF0000"/>
              </a:solidFill>
              <a:cs typeface="Simplified Arabic" pitchFamily="2" charset="-78"/>
            </a:rPr>
            <a:t>السجلات</a:t>
          </a:r>
          <a:r>
            <a:rPr lang="fr-FR" sz="1600" b="1" kern="1200" dirty="0" smtClean="0">
              <a:solidFill>
                <a:srgbClr val="FF0000"/>
              </a:solidFill>
              <a:cs typeface="Simplified Arabic" pitchFamily="2" charset="-78"/>
            </a:rPr>
            <a:t> (</a:t>
          </a:r>
          <a:r>
            <a:rPr lang="ar-SA" sz="1600" b="1" kern="1200" dirty="0" smtClean="0">
              <a:solidFill>
                <a:srgbClr val="FF0000"/>
              </a:solidFill>
              <a:cs typeface="Simplified Arabic" pitchFamily="2" charset="-78"/>
            </a:rPr>
            <a:t>الداخلية</a:t>
          </a:r>
          <a:r>
            <a:rPr lang="fr-FR" sz="1600" b="1" kern="1200" dirty="0" smtClean="0">
              <a:solidFill>
                <a:srgbClr val="FF0000"/>
              </a:solidFill>
              <a:cs typeface="Simplified Arabic" pitchFamily="2" charset="-78"/>
            </a:rPr>
            <a:t>:</a:t>
          </a:r>
          <a:r>
            <a:rPr lang="ar-DZ" sz="1600" kern="1200" dirty="0" smtClean="0">
              <a:solidFill>
                <a:srgbClr val="FF0000"/>
              </a:solidFill>
              <a:cs typeface="Simplified Arabic" pitchFamily="2" charset="-78"/>
            </a:rPr>
            <a:t> </a:t>
          </a:r>
          <a:r>
            <a:rPr lang="ar-SA" sz="1600" kern="1200" dirty="0" smtClean="0">
              <a:cs typeface="Simplified Arabic" pitchFamily="2" charset="-78"/>
            </a:rPr>
            <a:t>إن جزء من المعلومات التي يحتاج إليها مديرو التسويق في المؤسسات الدولية غالبا ما يكون موجودا في السجلات الداخلية والتقارير الدورية الصادرة عن المؤسسة</a:t>
          </a:r>
          <a:r>
            <a:rPr lang="ar-DZ" sz="1600" kern="1200" dirty="0" smtClean="0">
              <a:cs typeface="Simplified Arabic" pitchFamily="2" charset="-78"/>
            </a:rPr>
            <a:t>. </a:t>
          </a:r>
          <a:r>
            <a:rPr lang="ar-SA" sz="1600" kern="1200" dirty="0" smtClean="0">
              <a:cs typeface="Simplified Arabic" pitchFamily="2" charset="-78"/>
            </a:rPr>
            <a:t>وتستخدم هذه المعلومات في اتخاذ القرارات التي تتعلق بالتخطيط، والتنفيذ، والرقابة، فإن ما يقوم به قسم من أقسام المؤسسة من دراسات وبحوث وتقارير يمكن أن يزود الأقسام الأخرى بالمعلومات المتوفرة، والنتائج التي تم الحصول عليها، ويستخدم المديرون هذه المعلومات عادة في تقييم الأداء والتحري عن المشكلات والبحث عن الفرص المتاحة</a:t>
          </a:r>
          <a:r>
            <a:rPr lang="fr-FR" sz="1600" kern="1200" dirty="0" smtClean="0">
              <a:cs typeface="Simplified Arabic" pitchFamily="2" charset="-78"/>
            </a:rPr>
            <a:t>.</a:t>
          </a:r>
          <a:endParaRPr lang="fr-FR" sz="1600" kern="1200" dirty="0">
            <a:cs typeface="Simplified Arabic" pitchFamily="2" charset="-78"/>
          </a:endParaRPr>
        </a:p>
      </dsp:txBody>
      <dsp:txXfrm>
        <a:off x="71052" y="93163"/>
        <a:ext cx="2118392" cy="6196887"/>
      </dsp:txXfrm>
    </dsp:sp>
    <dsp:sp modelId="{6BB26602-B4CB-4D68-A0BC-FC08FBD569CC}">
      <dsp:nvSpPr>
        <dsp:cNvPr id="0" name=""/>
        <dsp:cNvSpPr/>
      </dsp:nvSpPr>
      <dsp:spPr>
        <a:xfrm>
          <a:off x="2480371" y="2912582"/>
          <a:ext cx="477043" cy="55805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cs typeface="Simplified Arabic" pitchFamily="2" charset="-78"/>
          </a:endParaRPr>
        </a:p>
      </dsp:txBody>
      <dsp:txXfrm>
        <a:off x="2480371" y="3024192"/>
        <a:ext cx="333930" cy="334830"/>
      </dsp:txXfrm>
    </dsp:sp>
    <dsp:sp modelId="{B2D802E4-DBAD-4855-BCD4-57E0C36A1F31}">
      <dsp:nvSpPr>
        <dsp:cNvPr id="0" name=""/>
        <dsp:cNvSpPr/>
      </dsp:nvSpPr>
      <dsp:spPr>
        <a:xfrm>
          <a:off x="3155432" y="27257"/>
          <a:ext cx="2250204" cy="6328699"/>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solidFill>
                <a:srgbClr val="FF0000"/>
              </a:solidFill>
              <a:cs typeface="Simplified Arabic" pitchFamily="2" charset="-78"/>
            </a:rPr>
            <a:t>الاستخبارات التسويقية الدولية</a:t>
          </a:r>
          <a:r>
            <a:rPr lang="fr-FR" sz="1600" b="1" kern="1200" dirty="0" smtClean="0">
              <a:solidFill>
                <a:srgbClr val="FF0000"/>
              </a:solidFill>
              <a:cs typeface="Simplified Arabic" pitchFamily="2" charset="-78"/>
            </a:rPr>
            <a:t>:</a:t>
          </a:r>
          <a:r>
            <a:rPr lang="ar-DZ" sz="1600" kern="1200" dirty="0" smtClean="0">
              <a:solidFill>
                <a:srgbClr val="FF0000"/>
              </a:solidFill>
              <a:cs typeface="Simplified Arabic" pitchFamily="2" charset="-78"/>
            </a:rPr>
            <a:t> </a:t>
          </a:r>
          <a:r>
            <a:rPr lang="ar-SA" sz="1600" kern="1200" dirty="0" smtClean="0">
              <a:cs typeface="Simplified Arabic" pitchFamily="2" charset="-78"/>
            </a:rPr>
            <a:t>فالاستخبارات التسويقية هي مجموع المعلومات السرية التي تقوم إدارة التسويق بجمعها عن المنافسين، والتي يجب أن تتصف بالانتظام والاستمرارية، ففي ضوء هذه المعلومات تقوم المؤسسة باتخاذ القرارات وصياغة السياسة وتخطيط الاستراتيجية</a:t>
          </a:r>
          <a:r>
            <a:rPr lang="ar-DZ" sz="1600" kern="1200" dirty="0" smtClean="0">
              <a:cs typeface="Simplified Arabic" pitchFamily="2" charset="-78"/>
            </a:rPr>
            <a:t>.</a:t>
          </a:r>
          <a:endParaRPr lang="fr-FR" sz="1600" kern="1200" dirty="0">
            <a:cs typeface="Simplified Arabic" pitchFamily="2" charset="-78"/>
          </a:endParaRPr>
        </a:p>
      </dsp:txBody>
      <dsp:txXfrm>
        <a:off x="3221338" y="93163"/>
        <a:ext cx="2118392" cy="6196887"/>
      </dsp:txXfrm>
    </dsp:sp>
    <dsp:sp modelId="{1B9A1CA2-7288-45C1-8265-22C3CD69D045}">
      <dsp:nvSpPr>
        <dsp:cNvPr id="0" name=""/>
        <dsp:cNvSpPr/>
      </dsp:nvSpPr>
      <dsp:spPr>
        <a:xfrm>
          <a:off x="5630657" y="2912582"/>
          <a:ext cx="477043" cy="55805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cs typeface="Simplified Arabic" pitchFamily="2" charset="-78"/>
          </a:endParaRPr>
        </a:p>
      </dsp:txBody>
      <dsp:txXfrm>
        <a:off x="5630657" y="3024192"/>
        <a:ext cx="333930" cy="334830"/>
      </dsp:txXfrm>
    </dsp:sp>
    <dsp:sp modelId="{FEA546D9-D8D8-4653-86AE-D9AB591CFCBB}">
      <dsp:nvSpPr>
        <dsp:cNvPr id="0" name=""/>
        <dsp:cNvSpPr/>
      </dsp:nvSpPr>
      <dsp:spPr>
        <a:xfrm>
          <a:off x="6305718" y="27257"/>
          <a:ext cx="2250204" cy="6328699"/>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solidFill>
                <a:srgbClr val="FF0000"/>
              </a:solidFill>
              <a:cs typeface="Simplified Arabic" pitchFamily="2" charset="-78"/>
            </a:rPr>
            <a:t>نظام دعم القرارات التسويقية (تحليل المعلومات)</a:t>
          </a:r>
          <a:r>
            <a:rPr lang="ar-DZ" sz="1600" b="1" kern="1200" dirty="0" smtClean="0">
              <a:cs typeface="Simplified Arabic" pitchFamily="2" charset="-78"/>
            </a:rPr>
            <a:t>: </a:t>
          </a:r>
          <a:r>
            <a:rPr lang="ar-SA" sz="1600" kern="1200" dirty="0" smtClean="0">
              <a:cs typeface="Simplified Arabic" pitchFamily="2" charset="-78"/>
            </a:rPr>
            <a:t>نظام حاسوبي متكامل يضم قاعدة معلومات ونماذج تحليلية وأدوات عرض، والذي تم تصميمه لغرض تقديم المساعدة لمدراء التسويق في صنع القرارات التسويقية، وبما يعزز هذه الإدارة وسيهم في نجاحها، حيث يعتمد مفهوم هذا النظام على مجموعة افتراضات، تتعلق بدور الحاسوب في عملية صنع القرارات</a:t>
          </a:r>
          <a:r>
            <a:rPr lang="ar-DZ" sz="1600" kern="1200" dirty="0" smtClean="0">
              <a:cs typeface="Simplified Arabic" pitchFamily="2" charset="-78"/>
            </a:rPr>
            <a:t>.</a:t>
          </a:r>
          <a:endParaRPr lang="fr-FR" sz="1600" kern="1200" dirty="0">
            <a:cs typeface="Simplified Arabic" pitchFamily="2" charset="-78"/>
          </a:endParaRPr>
        </a:p>
      </dsp:txBody>
      <dsp:txXfrm>
        <a:off x="6371624" y="93163"/>
        <a:ext cx="2118392" cy="6196887"/>
      </dsp:txXfrm>
    </dsp:sp>
    <dsp:sp modelId="{81C8C8AC-8619-4C92-9025-1A45F0F8F21D}">
      <dsp:nvSpPr>
        <dsp:cNvPr id="0" name=""/>
        <dsp:cNvSpPr/>
      </dsp:nvSpPr>
      <dsp:spPr>
        <a:xfrm>
          <a:off x="8780942" y="2912582"/>
          <a:ext cx="477043" cy="55805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cs typeface="Simplified Arabic" pitchFamily="2" charset="-78"/>
          </a:endParaRPr>
        </a:p>
      </dsp:txBody>
      <dsp:txXfrm>
        <a:off x="8780942" y="3024192"/>
        <a:ext cx="333930" cy="334830"/>
      </dsp:txXfrm>
    </dsp:sp>
    <dsp:sp modelId="{FCC4645E-1A3D-4F76-9BE2-B9DD3A950ABA}">
      <dsp:nvSpPr>
        <dsp:cNvPr id="0" name=""/>
        <dsp:cNvSpPr/>
      </dsp:nvSpPr>
      <dsp:spPr>
        <a:xfrm>
          <a:off x="9456004" y="27257"/>
          <a:ext cx="2250204" cy="6328699"/>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solidFill>
                <a:srgbClr val="FF0000"/>
              </a:solidFill>
              <a:cs typeface="Simplified Arabic" pitchFamily="2" charset="-78"/>
            </a:rPr>
            <a:t>بحوث التسويق الدولي</a:t>
          </a:r>
          <a:r>
            <a:rPr lang="ar-DZ" sz="1600" b="1" kern="1200" dirty="0" smtClean="0">
              <a:cs typeface="Simplified Arabic" pitchFamily="2" charset="-78"/>
            </a:rPr>
            <a:t>: </a:t>
          </a:r>
          <a:r>
            <a:rPr lang="ar-SA" sz="1600" kern="1200" dirty="0" smtClean="0">
              <a:cs typeface="Simplified Arabic" pitchFamily="2" charset="-78"/>
            </a:rPr>
            <a:t>تُعرف بأنها "التحليل العلمي القائم على أساس تجميع وتفسير البيانات والمعلومات عن المشكلات المرتبطة بالأسواق من أجل الدخول للأسواق وتسويق السلع والخدمات".  وتعرف بأنها "البحوث التي تجرى بهدف المساعدة في عملية اتخاذ القرار في أكثر من دولة". </a:t>
          </a:r>
          <a:endParaRPr lang="fr-FR" sz="1600" kern="1200" dirty="0">
            <a:cs typeface="Simplified Arabic" pitchFamily="2" charset="-78"/>
          </a:endParaRPr>
        </a:p>
      </dsp:txBody>
      <dsp:txXfrm>
        <a:off x="9521910" y="93163"/>
        <a:ext cx="2118392" cy="61968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BAB19-0ED7-4B38-9CEA-422F6BECF75D}">
      <dsp:nvSpPr>
        <dsp:cNvPr id="0" name=""/>
        <dsp:cNvSpPr/>
      </dsp:nvSpPr>
      <dsp:spPr>
        <a:xfrm>
          <a:off x="0" y="0"/>
          <a:ext cx="9305778" cy="1214745"/>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cs typeface="Simplified Arabic" pitchFamily="2" charset="-78"/>
            </a:rPr>
            <a:t>المساعدة في تجنب اتخاذ قرارات إدارية غير سليمة قبل التعرف على بيئة الأسواق الدولية؛ </a:t>
          </a:r>
          <a:endParaRPr lang="fr-FR" sz="2400" kern="1200" dirty="0">
            <a:cs typeface="Simplified Arabic" pitchFamily="2" charset="-78"/>
          </a:endParaRPr>
        </a:p>
      </dsp:txBody>
      <dsp:txXfrm>
        <a:off x="35579" y="35579"/>
        <a:ext cx="7892326" cy="1143587"/>
      </dsp:txXfrm>
    </dsp:sp>
    <dsp:sp modelId="{FF97C955-895B-4FD6-ACEC-6FC68CABBC72}">
      <dsp:nvSpPr>
        <dsp:cNvPr id="0" name=""/>
        <dsp:cNvSpPr/>
      </dsp:nvSpPr>
      <dsp:spPr>
        <a:xfrm>
          <a:off x="779358" y="1435607"/>
          <a:ext cx="9305778" cy="1214745"/>
        </a:xfrm>
        <a:prstGeom prst="roundRect">
          <a:avLst>
            <a:gd name="adj" fmla="val 10000"/>
          </a:avLst>
        </a:prstGeom>
        <a:solidFill>
          <a:schemeClr val="accent2">
            <a:hueOff val="151055"/>
            <a:satOff val="-15998"/>
            <a:lumOff val="-39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smtClean="0">
              <a:cs typeface="Simplified Arabic" pitchFamily="2" charset="-78"/>
            </a:rPr>
            <a:t>تحسين الموقف التسويقي للشركة بالحفاظ على نقاط القوة وعوامل النجاح بالمؤسسة؛  </a:t>
          </a:r>
          <a:endParaRPr lang="fr-FR" sz="2400" kern="1200">
            <a:cs typeface="Simplified Arabic" pitchFamily="2" charset="-78"/>
          </a:endParaRPr>
        </a:p>
      </dsp:txBody>
      <dsp:txXfrm>
        <a:off x="814937" y="1471186"/>
        <a:ext cx="7665677" cy="1143587"/>
      </dsp:txXfrm>
    </dsp:sp>
    <dsp:sp modelId="{01B18365-FAF6-4B77-9F38-D2D7B7CC12CB}">
      <dsp:nvSpPr>
        <dsp:cNvPr id="0" name=""/>
        <dsp:cNvSpPr/>
      </dsp:nvSpPr>
      <dsp:spPr>
        <a:xfrm>
          <a:off x="1547085" y="2871215"/>
          <a:ext cx="9305778" cy="1214745"/>
        </a:xfrm>
        <a:prstGeom prst="roundRect">
          <a:avLst>
            <a:gd name="adj" fmla="val 10000"/>
          </a:avLst>
        </a:prstGeom>
        <a:solidFill>
          <a:schemeClr val="accent2">
            <a:hueOff val="302110"/>
            <a:satOff val="-31995"/>
            <a:lumOff val="-78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smtClean="0">
              <a:cs typeface="Simplified Arabic" pitchFamily="2" charset="-78"/>
            </a:rPr>
            <a:t>المساهمة في حماية المؤسسة من المشكلات والأخطاء التي قد تقع بها مستقبلاً؛  </a:t>
          </a:r>
          <a:endParaRPr lang="fr-FR" sz="2400" kern="1200">
            <a:cs typeface="Simplified Arabic" pitchFamily="2" charset="-78"/>
          </a:endParaRPr>
        </a:p>
      </dsp:txBody>
      <dsp:txXfrm>
        <a:off x="1582664" y="2906794"/>
        <a:ext cx="7677309" cy="1143587"/>
      </dsp:txXfrm>
    </dsp:sp>
    <dsp:sp modelId="{9CB2A4AB-26C3-44EA-A6C1-536C9219B02D}">
      <dsp:nvSpPr>
        <dsp:cNvPr id="0" name=""/>
        <dsp:cNvSpPr/>
      </dsp:nvSpPr>
      <dsp:spPr>
        <a:xfrm>
          <a:off x="2326444" y="4306823"/>
          <a:ext cx="9305778" cy="1214745"/>
        </a:xfrm>
        <a:prstGeom prst="roundRect">
          <a:avLst>
            <a:gd name="adj" fmla="val 10000"/>
          </a:avLst>
        </a:prstGeom>
        <a:solidFill>
          <a:schemeClr val="accent2">
            <a:hueOff val="453165"/>
            <a:satOff val="-47993"/>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smtClean="0">
              <a:cs typeface="Simplified Arabic" pitchFamily="2" charset="-78"/>
            </a:rPr>
            <a:t>المساهمة في التكيف مع المتغيرات الحادثة في الأسواق الخارجية للمؤسسة. </a:t>
          </a:r>
          <a:endParaRPr lang="fr-FR" sz="2400" kern="1200">
            <a:cs typeface="Simplified Arabic" pitchFamily="2" charset="-78"/>
          </a:endParaRPr>
        </a:p>
      </dsp:txBody>
      <dsp:txXfrm>
        <a:off x="2362023" y="4342402"/>
        <a:ext cx="7665677" cy="1143587"/>
      </dsp:txXfrm>
    </dsp:sp>
    <dsp:sp modelId="{9577BEBE-0AC9-4120-A364-F436811BE7C7}">
      <dsp:nvSpPr>
        <dsp:cNvPr id="0" name=""/>
        <dsp:cNvSpPr/>
      </dsp:nvSpPr>
      <dsp:spPr>
        <a:xfrm>
          <a:off x="8516194" y="930384"/>
          <a:ext cx="789584" cy="789584"/>
        </a:xfrm>
        <a:prstGeom prst="downArrow">
          <a:avLst>
            <a:gd name="adj1" fmla="val 55000"/>
            <a:gd name="adj2" fmla="val 45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a:cs typeface="Simplified Arabic" pitchFamily="2" charset="-78"/>
          </a:endParaRPr>
        </a:p>
      </dsp:txBody>
      <dsp:txXfrm>
        <a:off x="8693850" y="930384"/>
        <a:ext cx="434272" cy="594162"/>
      </dsp:txXfrm>
    </dsp:sp>
    <dsp:sp modelId="{E838A13D-3FC1-4FAA-9998-B6D0A361B3CA}">
      <dsp:nvSpPr>
        <dsp:cNvPr id="0" name=""/>
        <dsp:cNvSpPr/>
      </dsp:nvSpPr>
      <dsp:spPr>
        <a:xfrm>
          <a:off x="9295552" y="2365992"/>
          <a:ext cx="789584" cy="789584"/>
        </a:xfrm>
        <a:prstGeom prst="downArrow">
          <a:avLst>
            <a:gd name="adj1" fmla="val 55000"/>
            <a:gd name="adj2" fmla="val 45000"/>
          </a:avLst>
        </a:prstGeom>
        <a:solidFill>
          <a:schemeClr val="accent2">
            <a:tint val="40000"/>
            <a:alpha val="90000"/>
            <a:hueOff val="464328"/>
            <a:satOff val="-20928"/>
            <a:lumOff val="-1477"/>
            <a:alphaOff val="0"/>
          </a:schemeClr>
        </a:solidFill>
        <a:ln w="15875" cap="rnd" cmpd="sng" algn="ctr">
          <a:solidFill>
            <a:schemeClr val="accent2">
              <a:tint val="40000"/>
              <a:alpha val="90000"/>
              <a:hueOff val="464328"/>
              <a:satOff val="-20928"/>
              <a:lumOff val="-14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a:cs typeface="Simplified Arabic" pitchFamily="2" charset="-78"/>
          </a:endParaRPr>
        </a:p>
      </dsp:txBody>
      <dsp:txXfrm>
        <a:off x="9473208" y="2365992"/>
        <a:ext cx="434272" cy="594162"/>
      </dsp:txXfrm>
    </dsp:sp>
    <dsp:sp modelId="{96DEAEEB-7A56-467C-A582-E9A1FF8EF854}">
      <dsp:nvSpPr>
        <dsp:cNvPr id="0" name=""/>
        <dsp:cNvSpPr/>
      </dsp:nvSpPr>
      <dsp:spPr>
        <a:xfrm>
          <a:off x="10063279" y="3801600"/>
          <a:ext cx="789584" cy="789584"/>
        </a:xfrm>
        <a:prstGeom prst="downArrow">
          <a:avLst>
            <a:gd name="adj1" fmla="val 55000"/>
            <a:gd name="adj2" fmla="val 45000"/>
          </a:avLst>
        </a:prstGeom>
        <a:solidFill>
          <a:schemeClr val="accent2">
            <a:tint val="40000"/>
            <a:alpha val="90000"/>
            <a:hueOff val="928656"/>
            <a:satOff val="-41856"/>
            <a:lumOff val="-2954"/>
            <a:alphaOff val="0"/>
          </a:schemeClr>
        </a:solidFill>
        <a:ln w="15875" cap="rnd" cmpd="sng" algn="ctr">
          <a:solidFill>
            <a:schemeClr val="accent2">
              <a:tint val="40000"/>
              <a:alpha val="90000"/>
              <a:hueOff val="928656"/>
              <a:satOff val="-41856"/>
              <a:lumOff val="-295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a:cs typeface="Simplified Arabic" pitchFamily="2" charset="-78"/>
          </a:endParaRPr>
        </a:p>
      </dsp:txBody>
      <dsp:txXfrm>
        <a:off x="10240935" y="3801600"/>
        <a:ext cx="434272" cy="5941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9D075-384D-43A4-9358-7B111E14F055}" type="datetimeFigureOut">
              <a:rPr lang="fr-FR" smtClean="0"/>
              <a:t>06/02/2025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3DECC-FDEE-42F3-A889-A526AD32A26B}" type="slidenum">
              <a:rPr lang="fr-FR" smtClean="0"/>
              <a:t>‹N°›</a:t>
            </a:fld>
            <a:endParaRPr lang="fr-FR"/>
          </a:p>
        </p:txBody>
      </p:sp>
    </p:spTree>
    <p:extLst>
      <p:ext uri="{BB962C8B-B14F-4D97-AF65-F5344CB8AC3E}">
        <p14:creationId xmlns:p14="http://schemas.microsoft.com/office/powerpoint/2010/main" val="304188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15494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878917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7629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960206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08867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179752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027878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919334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CBD5D34C-E184-48C1-8C06-C2EC82419D4B}"/>
              </a:ext>
            </a:extLst>
          </p:cNvPr>
          <p:cNvSpPr>
            <a:spLocks/>
          </p:cNvSpPr>
          <p:nvPr/>
        </p:nvSpPr>
        <p:spPr bwMode="auto">
          <a:xfrm>
            <a:off x="-42333" y="4321175"/>
            <a:ext cx="1860551" cy="781050"/>
          </a:xfrm>
          <a:custGeom>
            <a:avLst/>
            <a:gdLst>
              <a:gd name="T0" fmla="*/ 2147483646 w 8042"/>
              <a:gd name="T1" fmla="*/ 2147483646 h 10000"/>
              <a:gd name="T2" fmla="*/ 2147483646 w 8042"/>
              <a:gd name="T3" fmla="*/ 2147483646 h 10000"/>
              <a:gd name="T4" fmla="*/ 2147483646 w 8042"/>
              <a:gd name="T5" fmla="*/ 2147483646 h 10000"/>
              <a:gd name="T6" fmla="*/ 2147483646 w 8042"/>
              <a:gd name="T7" fmla="*/ 2147483646 h 10000"/>
              <a:gd name="T8" fmla="*/ 2147483646 w 8042"/>
              <a:gd name="T9" fmla="*/ 2147483646 h 10000"/>
              <a:gd name="T10" fmla="*/ 2147483646 w 8042"/>
              <a:gd name="T11" fmla="*/ 105298818 h 10000"/>
              <a:gd name="T12" fmla="*/ 2147483646 w 8042"/>
              <a:gd name="T13" fmla="*/ 76236572 h 10000"/>
              <a:gd name="T14" fmla="*/ 2147483646 w 8042"/>
              <a:gd name="T15" fmla="*/ 19533436 h 10000"/>
              <a:gd name="T16" fmla="*/ 94026232 w 8042"/>
              <a:gd name="T17" fmla="*/ 0 h 10000"/>
              <a:gd name="T18" fmla="*/ 0 w 8042"/>
              <a:gd name="T19" fmla="*/ 2147483646 h 10000"/>
              <a:gd name="T20" fmla="*/ 2147483646 w 8042"/>
              <a:gd name="T21" fmla="*/ 2147483646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889" y="4777381"/>
            <a:ext cx="880060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5" name="Date Placeholder 3">
            <a:extLst>
              <a:ext uri="{FF2B5EF4-FFF2-40B4-BE49-F238E27FC236}">
                <a16:creationId xmlns:a16="http://schemas.microsoft.com/office/drawing/2014/main" id="{17EA52EF-7F0C-4C89-9BBB-3A1A809685B6}"/>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66A12171-26C8-4BE6-8A75-6FF02CEEB32F}"/>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5FF90303-156B-4904-A534-8C06D8ABEF07}"/>
              </a:ext>
            </a:extLst>
          </p:cNvPr>
          <p:cNvSpPr>
            <a:spLocks noGrp="1"/>
          </p:cNvSpPr>
          <p:nvPr>
            <p:ph type="sldNum" sz="quarter" idx="12"/>
          </p:nvPr>
        </p:nvSpPr>
        <p:spPr>
          <a:xfrm>
            <a:off x="565151" y="4529139"/>
            <a:ext cx="778933"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7C29D150-2D03-446C-A0BC-0567A1109873}"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151575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10AEB254-6667-4A0B-8D7D-110EB600A95E}"/>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93602" y="624110"/>
            <a:ext cx="8785599"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a:extLst>
              <a:ext uri="{FF2B5EF4-FFF2-40B4-BE49-F238E27FC236}">
                <a16:creationId xmlns:a16="http://schemas.microsoft.com/office/drawing/2014/main" id="{E43EF8B1-C62A-47A0-82B7-379B78A09AC2}"/>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0E20D879-B433-4532-A04D-86354F6E0C51}"/>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E0DA1AE5-FE90-4040-91DB-FFF1D9E0683C}"/>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E7D2CE2-94FA-4B24-A74B-453E93CC6983}"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74051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EC2B8B9F-406B-48BC-AF02-38816D459042}"/>
              </a:ext>
            </a:extLst>
          </p:cNvPr>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888" y="3581400"/>
            <a:ext cx="8789313"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5" name="Date Placeholder 3">
            <a:extLst>
              <a:ext uri="{FF2B5EF4-FFF2-40B4-BE49-F238E27FC236}">
                <a16:creationId xmlns:a16="http://schemas.microsoft.com/office/drawing/2014/main" id="{ECD2AE18-C234-4919-BE99-B28F939072BF}"/>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7D768B3F-B56A-414E-A86F-87B3798712E7}"/>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FDDFB4B1-1A49-4525-AAE1-8F82D00CA831}"/>
              </a:ext>
            </a:extLst>
          </p:cNvPr>
          <p:cNvSpPr>
            <a:spLocks noGrp="1"/>
          </p:cNvSpPr>
          <p:nvPr>
            <p:ph type="sldNum" sz="quarter" idx="12"/>
          </p:nvPr>
        </p:nvSpPr>
        <p:spPr>
          <a:xfrm>
            <a:off x="681567" y="3244851"/>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C7DF303-CBC6-4AD5-B9EE-D7643937B547}"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92767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9866758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5AF5F2F-003A-42FA-A6CD-09CCD8D4FB3B}"/>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Date Placeholder 4">
            <a:extLst>
              <a:ext uri="{FF2B5EF4-FFF2-40B4-BE49-F238E27FC236}">
                <a16:creationId xmlns:a16="http://schemas.microsoft.com/office/drawing/2014/main" id="{9A179FA6-B46C-4DD2-B196-C93A77761767}"/>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ooter Placeholder 5">
            <a:extLst>
              <a:ext uri="{FF2B5EF4-FFF2-40B4-BE49-F238E27FC236}">
                <a16:creationId xmlns:a16="http://schemas.microsoft.com/office/drawing/2014/main" id="{3E6B3690-F009-4767-A48C-C8AE6935885B}"/>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Slide Number Placeholder 5">
            <a:extLst>
              <a:ext uri="{FF2B5EF4-FFF2-40B4-BE49-F238E27FC236}">
                <a16:creationId xmlns:a16="http://schemas.microsoft.com/office/drawing/2014/main" id="{22ED1376-498A-4971-9317-0C666D8C6930}"/>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1F7F332-17A8-4F0E-A0E9-F81C975247B7}"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973026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0330B80A-1D20-45A0-BF6E-21A67A020E3D}"/>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020469" y="2226626"/>
            <a:ext cx="38327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887" y="2802889"/>
            <a:ext cx="4263376" cy="3105703"/>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41540" y="2223398"/>
            <a:ext cx="383098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11620" y="2799661"/>
            <a:ext cx="4260907" cy="3105703"/>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6">
            <a:extLst>
              <a:ext uri="{FF2B5EF4-FFF2-40B4-BE49-F238E27FC236}">
                <a16:creationId xmlns:a16="http://schemas.microsoft.com/office/drawing/2014/main" id="{86973D68-A823-46CF-8004-FAB9E34B705D}"/>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ooter Placeholder 7">
            <a:extLst>
              <a:ext uri="{FF2B5EF4-FFF2-40B4-BE49-F238E27FC236}">
                <a16:creationId xmlns:a16="http://schemas.microsoft.com/office/drawing/2014/main" id="{38DCC1CF-8339-4540-83F0-A5BEC3E3DBBD}"/>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1" name="Slide Number Placeholder 5">
            <a:extLst>
              <a:ext uri="{FF2B5EF4-FFF2-40B4-BE49-F238E27FC236}">
                <a16:creationId xmlns:a16="http://schemas.microsoft.com/office/drawing/2014/main" id="{39968367-E36B-4774-AE74-86A3B98D9F19}"/>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0824090F-BB58-4200-81CB-CB05DF208B96}"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209597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AA70231D-9EC1-4127-BA32-24E75D5D67CF}"/>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93600" y="624110"/>
            <a:ext cx="8785600" cy="1280890"/>
          </a:xfrm>
        </p:spPr>
        <p:txBody>
          <a:bodyPr/>
          <a:lstStyle/>
          <a:p>
            <a:r>
              <a:rPr lang="fr-FR"/>
              <a:t>Modifiez le style du titre</a:t>
            </a:r>
            <a:endParaRPr lang="en-US" dirty="0"/>
          </a:p>
        </p:txBody>
      </p:sp>
      <p:sp>
        <p:nvSpPr>
          <p:cNvPr id="4" name="Date Placeholder 2">
            <a:extLst>
              <a:ext uri="{FF2B5EF4-FFF2-40B4-BE49-F238E27FC236}">
                <a16:creationId xmlns:a16="http://schemas.microsoft.com/office/drawing/2014/main" id="{DBDB780B-127B-4DD5-999E-165BEE40B9C8}"/>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3">
            <a:extLst>
              <a:ext uri="{FF2B5EF4-FFF2-40B4-BE49-F238E27FC236}">
                <a16:creationId xmlns:a16="http://schemas.microsoft.com/office/drawing/2014/main" id="{C4F52D51-F163-4326-9F3E-E0580F94D304}"/>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Slide Number Placeholder 4">
            <a:extLst>
              <a:ext uri="{FF2B5EF4-FFF2-40B4-BE49-F238E27FC236}">
                <a16:creationId xmlns:a16="http://schemas.microsoft.com/office/drawing/2014/main" id="{AB85ECD9-6E4B-4DEA-86EC-BF7272F72F37}"/>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20873E99-6000-4919-B770-441718FAE4BD}"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895604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DCBA5BF0-A30D-4A97-889B-950693EC784B}"/>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3" name="Date Placeholder 1">
            <a:extLst>
              <a:ext uri="{FF2B5EF4-FFF2-40B4-BE49-F238E27FC236}">
                <a16:creationId xmlns:a16="http://schemas.microsoft.com/office/drawing/2014/main" id="{831C5D2D-D372-4244-98BD-B50EF1AA7C59}"/>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4" name="Footer Placeholder 2">
            <a:extLst>
              <a:ext uri="{FF2B5EF4-FFF2-40B4-BE49-F238E27FC236}">
                <a16:creationId xmlns:a16="http://schemas.microsoft.com/office/drawing/2014/main" id="{95076567-B444-49A2-9E88-230F756065DE}"/>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Slide Number Placeholder 3">
            <a:extLst>
              <a:ext uri="{FF2B5EF4-FFF2-40B4-BE49-F238E27FC236}">
                <a16:creationId xmlns:a16="http://schemas.microsoft.com/office/drawing/2014/main" id="{BAD46B0A-0A26-4E68-9076-16D9B49A2647}"/>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7F9D2C6F-40B8-499F-9AE0-2008ED8D961A}"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911302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3EA2B1F5-E556-4DB4-A8C4-A1010EA2D626}"/>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7" y="446088"/>
            <a:ext cx="3506112"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4659" y="446090"/>
            <a:ext cx="5054541"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887" y="1598613"/>
            <a:ext cx="35061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Date Placeholder 4">
            <a:extLst>
              <a:ext uri="{FF2B5EF4-FFF2-40B4-BE49-F238E27FC236}">
                <a16:creationId xmlns:a16="http://schemas.microsoft.com/office/drawing/2014/main" id="{63E6EC17-8971-4EF3-9330-4C941F9CA04A}"/>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ooter Placeholder 5">
            <a:extLst>
              <a:ext uri="{FF2B5EF4-FFF2-40B4-BE49-F238E27FC236}">
                <a16:creationId xmlns:a16="http://schemas.microsoft.com/office/drawing/2014/main" id="{8D5E38EA-E6B3-4574-8A6D-485001805A75}"/>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Slide Number Placeholder 6">
            <a:extLst>
              <a:ext uri="{FF2B5EF4-FFF2-40B4-BE49-F238E27FC236}">
                <a16:creationId xmlns:a16="http://schemas.microsoft.com/office/drawing/2014/main" id="{1A155FC6-D871-4D98-9DC4-77392E46F6CC}"/>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6C7C486-C474-475B-A838-599B52D8F17C}"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933742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FD1AD99D-431E-4456-8685-6FAFCF599FE2}"/>
              </a:ext>
            </a:extLst>
          </p:cNvPr>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888" y="634965"/>
            <a:ext cx="8789313"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Date Placeholder 4">
            <a:extLst>
              <a:ext uri="{FF2B5EF4-FFF2-40B4-BE49-F238E27FC236}">
                <a16:creationId xmlns:a16="http://schemas.microsoft.com/office/drawing/2014/main" id="{66BED3B6-02E0-4700-A452-CCD323207F20}"/>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ooter Placeholder 5">
            <a:extLst>
              <a:ext uri="{FF2B5EF4-FFF2-40B4-BE49-F238E27FC236}">
                <a16:creationId xmlns:a16="http://schemas.microsoft.com/office/drawing/2014/main" id="{93BC44E6-992A-4455-83AF-91685DA03043}"/>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Slide Number Placeholder 6">
            <a:extLst>
              <a:ext uri="{FF2B5EF4-FFF2-40B4-BE49-F238E27FC236}">
                <a16:creationId xmlns:a16="http://schemas.microsoft.com/office/drawing/2014/main" id="{67EAADEC-4435-4996-8281-D77660FB94FB}"/>
              </a:ext>
            </a:extLst>
          </p:cNvPr>
          <p:cNvSpPr>
            <a:spLocks noGrp="1"/>
          </p:cNvSpPr>
          <p:nvPr>
            <p:ph type="sldNum" sz="quarter" idx="12"/>
          </p:nvPr>
        </p:nvSpPr>
        <p:spPr>
          <a:xfrm>
            <a:off x="681567" y="4983164"/>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7BC730B-C09C-4E78-8993-3BE91E58A2D1}"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494333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7435F71-DDBB-4701-A918-69EA3667D2D4}"/>
              </a:ext>
            </a:extLst>
          </p:cNvPr>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5" name="Date Placeholder 3">
            <a:extLst>
              <a:ext uri="{FF2B5EF4-FFF2-40B4-BE49-F238E27FC236}">
                <a16:creationId xmlns:a16="http://schemas.microsoft.com/office/drawing/2014/main" id="{2B447459-5DCB-4611-8183-2403EAF3384D}"/>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EED3A78A-C902-43B5-A0CC-8E013DE77CD7}"/>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C5AE2525-9A45-435B-9594-CA17C36A48C6}"/>
              </a:ext>
            </a:extLst>
          </p:cNvPr>
          <p:cNvSpPr>
            <a:spLocks noGrp="1"/>
          </p:cNvSpPr>
          <p:nvPr>
            <p:ph type="sldNum" sz="quarter" idx="12"/>
          </p:nvPr>
        </p:nvSpPr>
        <p:spPr>
          <a:xfrm>
            <a:off x="681567" y="3244851"/>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289C703A-66F9-4F70-A541-3311325C386D}"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349969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060C0E2-021D-42F3-AF6B-C43A2B84D2D6}"/>
              </a:ext>
            </a:extLst>
          </p:cNvPr>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6" name="TextBox 13">
            <a:extLst>
              <a:ext uri="{FF2B5EF4-FFF2-40B4-BE49-F238E27FC236}">
                <a16:creationId xmlns:a16="http://schemas.microsoft.com/office/drawing/2014/main" id="{FD6B3A06-5552-472E-92C5-A564EA1A5F49}"/>
              </a:ext>
            </a:extLst>
          </p:cNvPr>
          <p:cNvSpPr txBox="1">
            <a:spLocks noChangeArrowheads="1"/>
          </p:cNvSpPr>
          <p:nvPr/>
        </p:nvSpPr>
        <p:spPr bwMode="auto">
          <a:xfrm>
            <a:off x="2410884"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a:ln>
                  <a:noFill/>
                </a:ln>
                <a:solidFill>
                  <a:srgbClr val="A53010"/>
                </a:solidFill>
                <a:effectLst/>
                <a:uLnTx/>
                <a:uFillTx/>
                <a:latin typeface="Arial" panose="020B0604020202020204" pitchFamily="34" charset="0"/>
                <a:ea typeface="+mn-ea"/>
                <a:cs typeface="Arial" panose="020B0604020202020204" pitchFamily="34" charset="0"/>
              </a:rPr>
              <a:t>“</a:t>
            </a:r>
          </a:p>
        </p:txBody>
      </p:sp>
      <p:sp>
        <p:nvSpPr>
          <p:cNvPr id="7" name="TextBox 14">
            <a:extLst>
              <a:ext uri="{FF2B5EF4-FFF2-40B4-BE49-F238E27FC236}">
                <a16:creationId xmlns:a16="http://schemas.microsoft.com/office/drawing/2014/main" id="{0F2A094E-A151-4EFF-8EA6-ACE5A573C71C}"/>
              </a:ext>
            </a:extLst>
          </p:cNvPr>
          <p:cNvSpPr txBox="1">
            <a:spLocks noChangeArrowheads="1"/>
          </p:cNvSpPr>
          <p:nvPr/>
        </p:nvSpPr>
        <p:spPr bwMode="auto">
          <a:xfrm>
            <a:off x="10892367"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a:ln>
                  <a:noFill/>
                </a:ln>
                <a:solidFill>
                  <a:srgbClr val="A53010"/>
                </a:solidFill>
                <a:effectLst/>
                <a:uLnTx/>
                <a:uFillTx/>
                <a:latin typeface="Arial" panose="020B0604020202020204" pitchFamily="34" charset="0"/>
                <a:ea typeface="+mn-ea"/>
                <a:cs typeface="Arial" panose="020B0604020202020204" pitchFamily="34" charset="0"/>
              </a:rPr>
              <a:t>”</a:t>
            </a:r>
          </a:p>
        </p:txBody>
      </p:sp>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8" name="Date Placeholder 3">
            <a:extLst>
              <a:ext uri="{FF2B5EF4-FFF2-40B4-BE49-F238E27FC236}">
                <a16:creationId xmlns:a16="http://schemas.microsoft.com/office/drawing/2014/main" id="{F44A093A-3780-42C1-BF8E-94BC0EDFB708}"/>
              </a:ext>
            </a:extLst>
          </p:cNvPr>
          <p:cNvSpPr>
            <a:spLocks noGrp="1"/>
          </p:cNvSpPr>
          <p:nvPr>
            <p:ph type="dt" sz="half" idx="14"/>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ooter Placeholder 4">
            <a:extLst>
              <a:ext uri="{FF2B5EF4-FFF2-40B4-BE49-F238E27FC236}">
                <a16:creationId xmlns:a16="http://schemas.microsoft.com/office/drawing/2014/main" id="{EA820F50-1939-420A-94B2-EA3D2B3FF8B6}"/>
              </a:ext>
            </a:extLst>
          </p:cNvPr>
          <p:cNvSpPr>
            <a:spLocks noGrp="1"/>
          </p:cNvSpPr>
          <p:nvPr>
            <p:ph type="ftr" sz="quarter" idx="15"/>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0" name="Slide Number Placeholder 5">
            <a:extLst>
              <a:ext uri="{FF2B5EF4-FFF2-40B4-BE49-F238E27FC236}">
                <a16:creationId xmlns:a16="http://schemas.microsoft.com/office/drawing/2014/main" id="{A773ED60-1982-464C-BE56-867F69B35EB6}"/>
              </a:ext>
            </a:extLst>
          </p:cNvPr>
          <p:cNvSpPr>
            <a:spLocks noGrp="1"/>
          </p:cNvSpPr>
          <p:nvPr>
            <p:ph type="sldNum" sz="quarter" idx="16"/>
          </p:nvPr>
        </p:nvSpPr>
        <p:spPr>
          <a:xfrm>
            <a:off x="681567" y="3244851"/>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076E0C0-E4F3-467D-A55A-D0A96255E984}"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0092755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89665866-F850-4674-A030-E14EB2DC455C}"/>
              </a:ext>
            </a:extLst>
          </p:cNvPr>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888" y="5181600"/>
            <a:ext cx="8789313" cy="729622"/>
          </a:xfrm>
        </p:spPr>
        <p:txBody>
          <a:bodyPr rtlCol="0">
            <a:normAutofit/>
          </a:bodyPr>
          <a:lstStyle>
            <a:lvl1pPr>
              <a:buNone/>
              <a:defRPr lang="en-US">
                <a:solidFill>
                  <a:schemeClr val="tx1">
                    <a:lumMod val="65000"/>
                    <a:lumOff val="35000"/>
                  </a:schemeClr>
                </a:solidFill>
              </a:defRPr>
            </a:lvl1pPr>
          </a:lstStyle>
          <a:p>
            <a:pPr lvl="0"/>
            <a:r>
              <a:rPr lang="fr-FR"/>
              <a:t>Modifiez les styles du texte du masque</a:t>
            </a:r>
          </a:p>
        </p:txBody>
      </p:sp>
      <p:sp>
        <p:nvSpPr>
          <p:cNvPr id="6" name="Date Placeholder 4">
            <a:extLst>
              <a:ext uri="{FF2B5EF4-FFF2-40B4-BE49-F238E27FC236}">
                <a16:creationId xmlns:a16="http://schemas.microsoft.com/office/drawing/2014/main" id="{6AF33F76-5914-4CB9-92B7-0E2E8FF1418D}"/>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ooter Placeholder 5">
            <a:extLst>
              <a:ext uri="{FF2B5EF4-FFF2-40B4-BE49-F238E27FC236}">
                <a16:creationId xmlns:a16="http://schemas.microsoft.com/office/drawing/2014/main" id="{DCDFFB46-33BF-4D3D-93AC-889749149CCE}"/>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Slide Number Placeholder 6">
            <a:extLst>
              <a:ext uri="{FF2B5EF4-FFF2-40B4-BE49-F238E27FC236}">
                <a16:creationId xmlns:a16="http://schemas.microsoft.com/office/drawing/2014/main" id="{DD564423-CD20-492D-8F8F-38B740DC3AC5}"/>
              </a:ext>
            </a:extLst>
          </p:cNvPr>
          <p:cNvSpPr>
            <a:spLocks noGrp="1"/>
          </p:cNvSpPr>
          <p:nvPr>
            <p:ph type="sldNum" sz="quarter" idx="12"/>
          </p:nvPr>
        </p:nvSpPr>
        <p:spPr>
          <a:xfrm>
            <a:off x="681567" y="4983164"/>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3F7395B6-24EE-40C2-8138-603BBDC18A94}"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4529544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4AF6A7B0-0975-409C-A178-5281DEE40D36}"/>
              </a:ext>
            </a:extLst>
          </p:cNvPr>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6" name="TextBox 10">
            <a:extLst>
              <a:ext uri="{FF2B5EF4-FFF2-40B4-BE49-F238E27FC236}">
                <a16:creationId xmlns:a16="http://schemas.microsoft.com/office/drawing/2014/main" id="{F95A44F6-7730-4A76-A0A6-643B12547470}"/>
              </a:ext>
            </a:extLst>
          </p:cNvPr>
          <p:cNvSpPr txBox="1">
            <a:spLocks noChangeArrowheads="1"/>
          </p:cNvSpPr>
          <p:nvPr/>
        </p:nvSpPr>
        <p:spPr bwMode="auto">
          <a:xfrm>
            <a:off x="2410884"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a:ln>
                  <a:noFill/>
                </a:ln>
                <a:solidFill>
                  <a:srgbClr val="A53010"/>
                </a:solidFill>
                <a:effectLst/>
                <a:uLnTx/>
                <a:uFillTx/>
                <a:latin typeface="Arial" panose="020B0604020202020204" pitchFamily="34" charset="0"/>
                <a:ea typeface="+mn-ea"/>
                <a:cs typeface="Arial" panose="020B0604020202020204" pitchFamily="34" charset="0"/>
              </a:rPr>
              <a:t>“</a:t>
            </a:r>
          </a:p>
        </p:txBody>
      </p:sp>
      <p:sp>
        <p:nvSpPr>
          <p:cNvPr id="7" name="TextBox 11">
            <a:extLst>
              <a:ext uri="{FF2B5EF4-FFF2-40B4-BE49-F238E27FC236}">
                <a16:creationId xmlns:a16="http://schemas.microsoft.com/office/drawing/2014/main" id="{9673D4E7-EB8F-42E1-847D-53F807ED917C}"/>
              </a:ext>
            </a:extLst>
          </p:cNvPr>
          <p:cNvSpPr txBox="1">
            <a:spLocks noChangeArrowheads="1"/>
          </p:cNvSpPr>
          <p:nvPr/>
        </p:nvSpPr>
        <p:spPr bwMode="auto">
          <a:xfrm>
            <a:off x="10892367"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a:ln>
                  <a:noFill/>
                </a:ln>
                <a:solidFill>
                  <a:srgbClr val="A53010"/>
                </a:solidFill>
                <a:effectLst/>
                <a:uLnTx/>
                <a:uFillTx/>
                <a:latin typeface="Arial" panose="020B0604020202020204" pitchFamily="34" charset="0"/>
                <a:ea typeface="+mn-ea"/>
                <a:cs typeface="Arial" panose="020B0604020202020204" pitchFamily="34" charset="0"/>
              </a:rPr>
              <a:t>”</a:t>
            </a:r>
          </a:p>
        </p:txBody>
      </p:sp>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887" y="5181600"/>
            <a:ext cx="8917723" cy="729622"/>
          </a:xfrm>
        </p:spPr>
        <p:txBody>
          <a:bodyPr rtlCol="0">
            <a:normAutofit/>
          </a:bodyPr>
          <a:lstStyle>
            <a:lvl1pPr>
              <a:buNone/>
              <a:defRPr lang="en-US">
                <a:solidFill>
                  <a:schemeClr val="tx1">
                    <a:lumMod val="65000"/>
                    <a:lumOff val="35000"/>
                  </a:schemeClr>
                </a:solidFill>
              </a:defRPr>
            </a:lvl1pPr>
          </a:lstStyle>
          <a:p>
            <a:pPr lvl="0"/>
            <a:r>
              <a:rPr lang="fr-FR"/>
              <a:t>Modifiez les styles du texte du masque</a:t>
            </a:r>
          </a:p>
        </p:txBody>
      </p:sp>
      <p:sp>
        <p:nvSpPr>
          <p:cNvPr id="8" name="Date Placeholder 4">
            <a:extLst>
              <a:ext uri="{FF2B5EF4-FFF2-40B4-BE49-F238E27FC236}">
                <a16:creationId xmlns:a16="http://schemas.microsoft.com/office/drawing/2014/main" id="{B8FB5F58-01E6-410D-A86C-551C2EB76D92}"/>
              </a:ext>
            </a:extLst>
          </p:cNvPr>
          <p:cNvSpPr>
            <a:spLocks noGrp="1"/>
          </p:cNvSpPr>
          <p:nvPr>
            <p:ph type="dt" sz="half" idx="14"/>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ooter Placeholder 5">
            <a:extLst>
              <a:ext uri="{FF2B5EF4-FFF2-40B4-BE49-F238E27FC236}">
                <a16:creationId xmlns:a16="http://schemas.microsoft.com/office/drawing/2014/main" id="{AE5CC070-6670-4F0F-9CE9-B336230FB00F}"/>
              </a:ext>
            </a:extLst>
          </p:cNvPr>
          <p:cNvSpPr>
            <a:spLocks noGrp="1"/>
          </p:cNvSpPr>
          <p:nvPr>
            <p:ph type="ftr" sz="quarter" idx="15"/>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0" name="Slide Number Placeholder 6">
            <a:extLst>
              <a:ext uri="{FF2B5EF4-FFF2-40B4-BE49-F238E27FC236}">
                <a16:creationId xmlns:a16="http://schemas.microsoft.com/office/drawing/2014/main" id="{505F728F-49FE-448A-AE6D-94FDFCE0F4C6}"/>
              </a:ext>
            </a:extLst>
          </p:cNvPr>
          <p:cNvSpPr>
            <a:spLocks noGrp="1"/>
          </p:cNvSpPr>
          <p:nvPr>
            <p:ph type="sldNum" sz="quarter" idx="16"/>
          </p:nvPr>
        </p:nvSpPr>
        <p:spPr>
          <a:xfrm>
            <a:off x="681567" y="4983164"/>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055ABB9-0B99-41BF-86E2-7A3BA63E61F0}"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98381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0046981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D8A728F7-474F-4541-8021-E90D989FCF28}"/>
              </a:ext>
            </a:extLst>
          </p:cNvPr>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8" y="627407"/>
            <a:ext cx="8789312"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888" y="4343400"/>
            <a:ext cx="878931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888" y="5181600"/>
            <a:ext cx="8789313" cy="729622"/>
          </a:xfrm>
        </p:spPr>
        <p:txBody>
          <a:bodyPr rtlCol="0">
            <a:normAutofit/>
          </a:bodyPr>
          <a:lstStyle>
            <a:lvl1pPr>
              <a:buNone/>
              <a:defRPr lang="en-US">
                <a:solidFill>
                  <a:schemeClr val="tx1">
                    <a:lumMod val="65000"/>
                    <a:lumOff val="35000"/>
                  </a:schemeClr>
                </a:solidFill>
              </a:defRPr>
            </a:lvl1pPr>
          </a:lstStyle>
          <a:p>
            <a:pPr lvl="0"/>
            <a:r>
              <a:rPr lang="fr-FR"/>
              <a:t>Modifiez les styles du texte du masque</a:t>
            </a:r>
          </a:p>
        </p:txBody>
      </p:sp>
      <p:sp>
        <p:nvSpPr>
          <p:cNvPr id="6" name="Date Placeholder 4">
            <a:extLst>
              <a:ext uri="{FF2B5EF4-FFF2-40B4-BE49-F238E27FC236}">
                <a16:creationId xmlns:a16="http://schemas.microsoft.com/office/drawing/2014/main" id="{E0B61E6C-E105-4229-8976-32767A7C08F0}"/>
              </a:ext>
            </a:extLst>
          </p:cNvPr>
          <p:cNvSpPr>
            <a:spLocks noGrp="1"/>
          </p:cNvSpPr>
          <p:nvPr>
            <p:ph type="dt" sz="half" idx="14"/>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ooter Placeholder 5">
            <a:extLst>
              <a:ext uri="{FF2B5EF4-FFF2-40B4-BE49-F238E27FC236}">
                <a16:creationId xmlns:a16="http://schemas.microsoft.com/office/drawing/2014/main" id="{AF1D94FB-849D-477A-BB4E-93C7CCB2AE50}"/>
              </a:ext>
            </a:extLst>
          </p:cNvPr>
          <p:cNvSpPr>
            <a:spLocks noGrp="1"/>
          </p:cNvSpPr>
          <p:nvPr>
            <p:ph type="ftr" sz="quarter" idx="15"/>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Slide Number Placeholder 6">
            <a:extLst>
              <a:ext uri="{FF2B5EF4-FFF2-40B4-BE49-F238E27FC236}">
                <a16:creationId xmlns:a16="http://schemas.microsoft.com/office/drawing/2014/main" id="{97C1C40C-E664-461D-8F62-C5283C10013E}"/>
              </a:ext>
            </a:extLst>
          </p:cNvPr>
          <p:cNvSpPr>
            <a:spLocks noGrp="1"/>
          </p:cNvSpPr>
          <p:nvPr>
            <p:ph type="sldNum" sz="quarter" idx="16"/>
          </p:nvPr>
        </p:nvSpPr>
        <p:spPr>
          <a:xfrm>
            <a:off x="681567" y="4983164"/>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9D2C23D-6062-457F-A4A0-F18D20DEFB04}"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20431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F8409C02-DCE3-4401-800A-C53A585806D0}"/>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a:extLst>
              <a:ext uri="{FF2B5EF4-FFF2-40B4-BE49-F238E27FC236}">
                <a16:creationId xmlns:a16="http://schemas.microsoft.com/office/drawing/2014/main" id="{4C62476D-29FB-42DE-AA8E-51D21B7F541E}"/>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0189B11A-6F7C-4E1D-88AD-96B0571B789B}"/>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07B38EE7-373D-4DF9-9FA0-5AFF2E32291A}"/>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808BD36-150A-406D-80EC-BAF04A8C5D36}"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5388249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3D4B3E2B-0CEA-4F8E-A875-7999793C4940}"/>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Vertical Title 1"/>
          <p:cNvSpPr>
            <a:spLocks noGrp="1"/>
          </p:cNvSpPr>
          <p:nvPr>
            <p:ph type="title" orient="vert"/>
          </p:nvPr>
        </p:nvSpPr>
        <p:spPr>
          <a:xfrm>
            <a:off x="9171380" y="627407"/>
            <a:ext cx="2208176"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a:extLst>
              <a:ext uri="{FF2B5EF4-FFF2-40B4-BE49-F238E27FC236}">
                <a16:creationId xmlns:a16="http://schemas.microsoft.com/office/drawing/2014/main" id="{6D140C47-034B-47B6-B9A8-D8E2017ECF2B}"/>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3F024ADD-B8B2-4392-9E4E-23384175AD9F}"/>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CFD9E18F-5285-4554-914E-CCBF0867ABCB}"/>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A2BBAA3-7EA0-468B-9B72-7DBDBFABF4E7}"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762371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016000" y="549275"/>
            <a:ext cx="10566400" cy="1143000"/>
          </a:xfrm>
        </p:spPr>
        <p:txBody>
          <a:bodyPr/>
          <a:lstStyle/>
          <a:p>
            <a:r>
              <a:rPr lang="ar-SA"/>
              <a:t>انقر لتحرير نمط العنوان الرئيسي</a:t>
            </a:r>
          </a:p>
        </p:txBody>
      </p:sp>
      <p:sp>
        <p:nvSpPr>
          <p:cNvPr id="3" name="عنصر نائب للجدول 2"/>
          <p:cNvSpPr>
            <a:spLocks noGrp="1"/>
          </p:cNvSpPr>
          <p:nvPr>
            <p:ph type="tbl" idx="1"/>
          </p:nvPr>
        </p:nvSpPr>
        <p:spPr>
          <a:xfrm>
            <a:off x="1117601" y="2362201"/>
            <a:ext cx="10257367" cy="3724275"/>
          </a:xfrm>
        </p:spPr>
        <p:txBody>
          <a:bodyPr rtlCol="0">
            <a:normAutofit/>
          </a:bodyPr>
          <a:lstStyle/>
          <a:p>
            <a:pPr lvl="0"/>
            <a:endParaRPr lang="ar-SA" noProof="0"/>
          </a:p>
        </p:txBody>
      </p:sp>
      <p:sp>
        <p:nvSpPr>
          <p:cNvPr id="4" name="Rectangle 11">
            <a:extLst>
              <a:ext uri="{FF2B5EF4-FFF2-40B4-BE49-F238E27FC236}">
                <a16:creationId xmlns:a16="http://schemas.microsoft.com/office/drawing/2014/main" id="{D06C63C8-0097-4B78-8E59-CDB47B3C951D}"/>
              </a:ext>
            </a:extLst>
          </p:cNvPr>
          <p:cNvSpPr>
            <a:spLocks noGrp="1" noChangeArrowheads="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Rectangle 12">
            <a:extLst>
              <a:ext uri="{FF2B5EF4-FFF2-40B4-BE49-F238E27FC236}">
                <a16:creationId xmlns:a16="http://schemas.microsoft.com/office/drawing/2014/main" id="{4CF298D8-426A-4AF8-8EC1-6C07B058F501}"/>
              </a:ext>
            </a:extLst>
          </p:cNvPr>
          <p:cNvSpPr>
            <a:spLocks noGrp="1" noChangeArrowheads="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3625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968083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621926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83445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37063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15941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284353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1.jpe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001293911"/>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 id="2147483873" r:id="rId14"/>
    <p:sldLayoutId id="2147483874" r:id="rId15"/>
    <p:sldLayoutId id="214748387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35">
            <a:extLst>
              <a:ext uri="{FF2B5EF4-FFF2-40B4-BE49-F238E27FC236}">
                <a16:creationId xmlns:a16="http://schemas.microsoft.com/office/drawing/2014/main" id="{FA79765B-FD34-4D4B-9DFC-A0FC57EECEEA}"/>
              </a:ext>
            </a:extLst>
          </p:cNvPr>
          <p:cNvGrpSpPr>
            <a:grpSpLocks/>
          </p:cNvGrpSpPr>
          <p:nvPr/>
        </p:nvGrpSpPr>
        <p:grpSpPr bwMode="auto">
          <a:xfrm>
            <a:off x="0" y="228601"/>
            <a:ext cx="2641600" cy="6638925"/>
            <a:chOff x="2487613" y="285750"/>
            <a:chExt cx="2428875" cy="5654676"/>
          </a:xfrm>
        </p:grpSpPr>
        <p:sp>
          <p:nvSpPr>
            <p:cNvPr id="1046" name="Freeform 11">
              <a:extLst>
                <a:ext uri="{FF2B5EF4-FFF2-40B4-BE49-F238E27FC236}">
                  <a16:creationId xmlns:a16="http://schemas.microsoft.com/office/drawing/2014/main" id="{801B1AE6-71F0-4022-AC20-060CEDBFB441}"/>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7" name="Freeform 12">
              <a:extLst>
                <a:ext uri="{FF2B5EF4-FFF2-40B4-BE49-F238E27FC236}">
                  <a16:creationId xmlns:a16="http://schemas.microsoft.com/office/drawing/2014/main" id="{BFB582D7-76C4-49CE-BFA2-0A89F3A66F3E}"/>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8" name="Freeform 13">
              <a:extLst>
                <a:ext uri="{FF2B5EF4-FFF2-40B4-BE49-F238E27FC236}">
                  <a16:creationId xmlns:a16="http://schemas.microsoft.com/office/drawing/2014/main" id="{9060AE10-DE48-4352-8629-6246BD80F649}"/>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9" name="Freeform 14">
              <a:extLst>
                <a:ext uri="{FF2B5EF4-FFF2-40B4-BE49-F238E27FC236}">
                  <a16:creationId xmlns:a16="http://schemas.microsoft.com/office/drawing/2014/main" id="{ED56268B-A5BB-49E9-942A-CA39CD82DC16}"/>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0" name="Freeform 15">
              <a:extLst>
                <a:ext uri="{FF2B5EF4-FFF2-40B4-BE49-F238E27FC236}">
                  <a16:creationId xmlns:a16="http://schemas.microsoft.com/office/drawing/2014/main" id="{D98E6D98-383E-4966-A7F1-002FBBDBE4DC}"/>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1" name="Freeform 16">
              <a:extLst>
                <a:ext uri="{FF2B5EF4-FFF2-40B4-BE49-F238E27FC236}">
                  <a16:creationId xmlns:a16="http://schemas.microsoft.com/office/drawing/2014/main" id="{35878B05-8C24-4A30-BF14-4A5852CEAAAE}"/>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2" name="Freeform 17">
              <a:extLst>
                <a:ext uri="{FF2B5EF4-FFF2-40B4-BE49-F238E27FC236}">
                  <a16:creationId xmlns:a16="http://schemas.microsoft.com/office/drawing/2014/main" id="{030C7197-6E57-4486-8FA1-CC2D9D5DF63D}"/>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3" name="Freeform 18">
              <a:extLst>
                <a:ext uri="{FF2B5EF4-FFF2-40B4-BE49-F238E27FC236}">
                  <a16:creationId xmlns:a16="http://schemas.microsoft.com/office/drawing/2014/main" id="{D52E41BE-70A7-408C-BCC7-1F1E0D9144E7}"/>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4" name="Freeform 19">
              <a:extLst>
                <a:ext uri="{FF2B5EF4-FFF2-40B4-BE49-F238E27FC236}">
                  <a16:creationId xmlns:a16="http://schemas.microsoft.com/office/drawing/2014/main" id="{A370F4DD-9228-45F1-936E-98227CD042EA}"/>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5" name="Freeform 20">
              <a:extLst>
                <a:ext uri="{FF2B5EF4-FFF2-40B4-BE49-F238E27FC236}">
                  <a16:creationId xmlns:a16="http://schemas.microsoft.com/office/drawing/2014/main" id="{741A9A86-2371-426B-8F69-EB0DD5859D06}"/>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6" name="Freeform 21">
              <a:extLst>
                <a:ext uri="{FF2B5EF4-FFF2-40B4-BE49-F238E27FC236}">
                  <a16:creationId xmlns:a16="http://schemas.microsoft.com/office/drawing/2014/main" id="{6EA4E6DC-5D1C-40D6-B238-D36C86A78A4D}"/>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7" name="Freeform 22">
              <a:extLst>
                <a:ext uri="{FF2B5EF4-FFF2-40B4-BE49-F238E27FC236}">
                  <a16:creationId xmlns:a16="http://schemas.microsoft.com/office/drawing/2014/main" id="{D79D59F2-BC1F-4E76-8411-982C9562E4D6}"/>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grpSp>
      <p:grpSp>
        <p:nvGrpSpPr>
          <p:cNvPr id="1027" name="Group 48">
            <a:extLst>
              <a:ext uri="{FF2B5EF4-FFF2-40B4-BE49-F238E27FC236}">
                <a16:creationId xmlns:a16="http://schemas.microsoft.com/office/drawing/2014/main" id="{2FD0233A-5CFE-42CC-83BC-D61B594B7F24}"/>
              </a:ext>
            </a:extLst>
          </p:cNvPr>
          <p:cNvGrpSpPr>
            <a:grpSpLocks/>
          </p:cNvGrpSpPr>
          <p:nvPr/>
        </p:nvGrpSpPr>
        <p:grpSpPr bwMode="auto">
          <a:xfrm>
            <a:off x="27518" y="0"/>
            <a:ext cx="2603500" cy="6853238"/>
            <a:chOff x="6627813" y="195717"/>
            <a:chExt cx="1952625" cy="5678034"/>
          </a:xfrm>
        </p:grpSpPr>
        <p:sp>
          <p:nvSpPr>
            <p:cNvPr id="1034" name="Freeform 27">
              <a:extLst>
                <a:ext uri="{FF2B5EF4-FFF2-40B4-BE49-F238E27FC236}">
                  <a16:creationId xmlns:a16="http://schemas.microsoft.com/office/drawing/2014/main" id="{C27820FF-DF09-4D67-8DC9-3B32A0678226}"/>
                </a:ext>
              </a:extLst>
            </p:cNvPr>
            <p:cNvSpPr>
              <a:spLocks/>
            </p:cNvSpPr>
            <p:nvPr/>
          </p:nvSpPr>
          <p:spPr bwMode="auto">
            <a:xfrm>
              <a:off x="6627813" y="195717"/>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35" name="Freeform 28">
              <a:extLst>
                <a:ext uri="{FF2B5EF4-FFF2-40B4-BE49-F238E27FC236}">
                  <a16:creationId xmlns:a16="http://schemas.microsoft.com/office/drawing/2014/main" id="{7FA9EAA0-7F50-4AE9-9912-C8371EA5D8F4}"/>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36" name="Freeform 29">
              <a:extLst>
                <a:ext uri="{FF2B5EF4-FFF2-40B4-BE49-F238E27FC236}">
                  <a16:creationId xmlns:a16="http://schemas.microsoft.com/office/drawing/2014/main" id="{FC52F289-F877-4EC4-B819-A6380D168305}"/>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37" name="Freeform 30">
              <a:extLst>
                <a:ext uri="{FF2B5EF4-FFF2-40B4-BE49-F238E27FC236}">
                  <a16:creationId xmlns:a16="http://schemas.microsoft.com/office/drawing/2014/main" id="{9491D95B-DDD3-4E1D-9CD4-272E3EE3D966}"/>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38" name="Freeform 31">
              <a:extLst>
                <a:ext uri="{FF2B5EF4-FFF2-40B4-BE49-F238E27FC236}">
                  <a16:creationId xmlns:a16="http://schemas.microsoft.com/office/drawing/2014/main" id="{44FF766D-2F45-4499-BE1C-5B410030BB61}"/>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39" name="Freeform 32">
              <a:extLst>
                <a:ext uri="{FF2B5EF4-FFF2-40B4-BE49-F238E27FC236}">
                  <a16:creationId xmlns:a16="http://schemas.microsoft.com/office/drawing/2014/main" id="{4FC54E6C-D541-4832-856E-F4332A184322}"/>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0" name="Freeform 33">
              <a:extLst>
                <a:ext uri="{FF2B5EF4-FFF2-40B4-BE49-F238E27FC236}">
                  <a16:creationId xmlns:a16="http://schemas.microsoft.com/office/drawing/2014/main" id="{156FB9C2-9BF5-4E15-98F3-EAF64D2D0F8A}"/>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1" name="Freeform 34">
              <a:extLst>
                <a:ext uri="{FF2B5EF4-FFF2-40B4-BE49-F238E27FC236}">
                  <a16:creationId xmlns:a16="http://schemas.microsoft.com/office/drawing/2014/main" id="{10E70534-3AB1-46F9-A783-42D5605EFF2A}"/>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2" name="Freeform 35">
              <a:extLst>
                <a:ext uri="{FF2B5EF4-FFF2-40B4-BE49-F238E27FC236}">
                  <a16:creationId xmlns:a16="http://schemas.microsoft.com/office/drawing/2014/main" id="{FFA1537D-70E5-4241-989C-674C568E70B4}"/>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3" name="Freeform 36">
              <a:extLst>
                <a:ext uri="{FF2B5EF4-FFF2-40B4-BE49-F238E27FC236}">
                  <a16:creationId xmlns:a16="http://schemas.microsoft.com/office/drawing/2014/main" id="{CE56E507-7222-4989-B197-D3470B4A25C8}"/>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4" name="Freeform 37">
              <a:extLst>
                <a:ext uri="{FF2B5EF4-FFF2-40B4-BE49-F238E27FC236}">
                  <a16:creationId xmlns:a16="http://schemas.microsoft.com/office/drawing/2014/main" id="{40607C83-988C-424A-AEC3-0B8323D673A9}"/>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5" name="Freeform 38">
              <a:extLst>
                <a:ext uri="{FF2B5EF4-FFF2-40B4-BE49-F238E27FC236}">
                  <a16:creationId xmlns:a16="http://schemas.microsoft.com/office/drawing/2014/main" id="{FC1394BB-B318-4E7A-BC68-488628638DD6}"/>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grpSp>
      <p:sp>
        <p:nvSpPr>
          <p:cNvPr id="62" name="Rectangle 61">
            <a:extLst>
              <a:ext uri="{FF2B5EF4-FFF2-40B4-BE49-F238E27FC236}">
                <a16:creationId xmlns:a16="http://schemas.microsoft.com/office/drawing/2014/main" id="{DE4D6865-DBDF-4225-AB46-FAAAA8819907}"/>
              </a:ext>
            </a:extLst>
          </p:cNvPr>
          <p:cNvSpPr/>
          <p:nvPr/>
        </p:nvSpPr>
        <p:spPr>
          <a:xfrm>
            <a:off x="1" y="0"/>
            <a:ext cx="243417"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1F00FE17-213E-4D8A-996C-575055ADF753}"/>
              </a:ext>
            </a:extLst>
          </p:cNvPr>
          <p:cNvSpPr>
            <a:spLocks noGrp="1"/>
          </p:cNvSpPr>
          <p:nvPr>
            <p:ph type="title"/>
          </p:nvPr>
        </p:nvSpPr>
        <p:spPr bwMode="auto">
          <a:xfrm>
            <a:off x="2592917" y="623888"/>
            <a:ext cx="8786283"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Modifiez le style du titre</a:t>
            </a:r>
            <a:endParaRPr lang="en-US" altLang="en-US"/>
          </a:p>
        </p:txBody>
      </p:sp>
      <p:sp>
        <p:nvSpPr>
          <p:cNvPr id="1030" name="Text Placeholder 2">
            <a:extLst>
              <a:ext uri="{FF2B5EF4-FFF2-40B4-BE49-F238E27FC236}">
                <a16:creationId xmlns:a16="http://schemas.microsoft.com/office/drawing/2014/main" id="{9EB3803C-88CF-4402-B89F-2565DFA3290D}"/>
              </a:ext>
            </a:extLst>
          </p:cNvPr>
          <p:cNvSpPr>
            <a:spLocks noGrp="1"/>
          </p:cNvSpPr>
          <p:nvPr>
            <p:ph type="body" idx="1"/>
          </p:nvPr>
        </p:nvSpPr>
        <p:spPr bwMode="auto">
          <a:xfrm>
            <a:off x="2590800" y="2133600"/>
            <a:ext cx="8788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Modifiez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en-US" altLang="en-US"/>
          </a:p>
        </p:txBody>
      </p:sp>
      <p:sp>
        <p:nvSpPr>
          <p:cNvPr id="4" name="Date Placeholder 3">
            <a:extLst>
              <a:ext uri="{FF2B5EF4-FFF2-40B4-BE49-F238E27FC236}">
                <a16:creationId xmlns:a16="http://schemas.microsoft.com/office/drawing/2014/main" id="{B56BBF3F-F966-43F2-A6F5-C71D6266EAA4}"/>
              </a:ext>
            </a:extLst>
          </p:cNvPr>
          <p:cNvSpPr>
            <a:spLocks noGrp="1"/>
          </p:cNvSpPr>
          <p:nvPr>
            <p:ph type="dt" sz="half" idx="2"/>
          </p:nvPr>
        </p:nvSpPr>
        <p:spPr>
          <a:xfrm>
            <a:off x="10363201" y="6135689"/>
            <a:ext cx="1022351" cy="369887"/>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a:extLst>
              <a:ext uri="{FF2B5EF4-FFF2-40B4-BE49-F238E27FC236}">
                <a16:creationId xmlns:a16="http://schemas.microsoft.com/office/drawing/2014/main" id="{F8200CAA-E4DF-4EA4-A99C-527F0BCFAA6F}"/>
              </a:ext>
            </a:extLst>
          </p:cNvPr>
          <p:cNvSpPr>
            <a:spLocks noGrp="1"/>
          </p:cNvSpPr>
          <p:nvPr>
            <p:ph type="ftr" sz="quarter" idx="3"/>
          </p:nvPr>
        </p:nvSpPr>
        <p:spPr>
          <a:xfrm>
            <a:off x="2590800" y="6135689"/>
            <a:ext cx="7622117"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a:extLst>
              <a:ext uri="{FF2B5EF4-FFF2-40B4-BE49-F238E27FC236}">
                <a16:creationId xmlns:a16="http://schemas.microsoft.com/office/drawing/2014/main" id="{EC46A922-4B76-4AF9-8DFC-FF5EBF12CDAA}"/>
              </a:ext>
            </a:extLst>
          </p:cNvPr>
          <p:cNvSpPr>
            <a:spLocks noGrp="1"/>
          </p:cNvSpPr>
          <p:nvPr>
            <p:ph type="sldNum" sz="quarter" idx="4"/>
          </p:nvPr>
        </p:nvSpPr>
        <p:spPr bwMode="gray">
          <a:xfrm>
            <a:off x="681567" y="787401"/>
            <a:ext cx="781051" cy="365125"/>
          </a:xfrm>
          <a:prstGeom prst="rect">
            <a:avLst/>
          </a:prstGeom>
        </p:spPr>
        <p:txBody>
          <a:bodyPr vert="horz" lIns="91440" tIns="45720" rIns="91440" bIns="45720" rtlCol="0" anchor="ctr"/>
          <a:lstStyle>
            <a:lvl1pPr algn="r">
              <a:defRPr sz="2000">
                <a:solidFill>
                  <a:srgbClr val="FEFFFF"/>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7D8FBC4E-25BF-4250-B389-8463B26E3871}"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34332156"/>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 id="2147483903" r:id="rId14"/>
    <p:sldLayoutId id="2147483904" r:id="rId15"/>
    <p:sldLayoutId id="2147483905" r:id="rId16"/>
    <p:sldLayoutId id="2147483906" r:id="rId17"/>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cs typeface="Tahoma" panose="020B060403050404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cs typeface="Tahoma" panose="020B060403050404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cs typeface="Tahoma" panose="020B060403050404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cs typeface="Tahoma" panose="020B060403050404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359229"/>
            <a:ext cx="9808029" cy="5725886"/>
          </a:xfrm>
          <a:prstGeom prst="rect">
            <a:avLst/>
          </a:prstGeom>
          <a:ln>
            <a:noFill/>
          </a:ln>
          <a:effectLst>
            <a:softEdge rad="112500"/>
          </a:effectLst>
        </p:spPr>
      </p:pic>
    </p:spTree>
    <p:extLst>
      <p:ext uri="{BB962C8B-B14F-4D97-AF65-F5344CB8AC3E}">
        <p14:creationId xmlns:p14="http://schemas.microsoft.com/office/powerpoint/2010/main" val="523778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AutoShape 2"/>
          <p:cNvSpPr>
            <a:spLocks noGrp="1" noChangeArrowheads="1"/>
          </p:cNvSpPr>
          <p:nvPr>
            <p:ph type="title"/>
          </p:nvPr>
        </p:nvSpPr>
        <p:spPr>
          <a:xfrm>
            <a:off x="6121400" y="476251"/>
            <a:ext cx="4006850" cy="720725"/>
          </a:xfrm>
        </p:spPr>
        <p:txBody>
          <a:bodyPr>
            <a:normAutofit fontScale="90000"/>
          </a:bodyPr>
          <a:lstStyle/>
          <a:p>
            <a:pPr algn="r" eaLnBrk="1" hangingPunct="1"/>
            <a:r>
              <a:rPr lang="ar-SA" altLang="fr-FR" sz="3300" b="0" dirty="0">
                <a:solidFill>
                  <a:srgbClr val="0000FF"/>
                </a:solidFill>
                <a:cs typeface="SKR HEAD1" pitchFamily="2" charset="-78"/>
              </a:rPr>
              <a:t>مجالات بحوث التسويق الدولي</a:t>
            </a:r>
            <a:r>
              <a:rPr lang="ar-SA" altLang="fr-FR" sz="3300" b="0" dirty="0">
                <a:solidFill>
                  <a:srgbClr val="CC3300"/>
                </a:solidFill>
                <a:cs typeface="mohammad bold art 1" pitchFamily="2" charset="0"/>
              </a:rPr>
              <a:t>    </a:t>
            </a:r>
            <a:r>
              <a:rPr lang="ar-SA" altLang="fr-FR" sz="3300" b="0" dirty="0">
                <a:solidFill>
                  <a:srgbClr val="0000FF"/>
                </a:solidFill>
                <a:cs typeface="SKR HEAD1" pitchFamily="2" charset="-78"/>
              </a:rPr>
              <a:t>  </a:t>
            </a:r>
            <a:r>
              <a:rPr lang="ar-SA" altLang="fr-FR" sz="3300" dirty="0"/>
              <a:t> </a:t>
            </a:r>
            <a:endParaRPr lang="en-US" altLang="fr-FR" sz="3300" dirty="0"/>
          </a:p>
        </p:txBody>
      </p:sp>
      <p:sp>
        <p:nvSpPr>
          <p:cNvPr id="294917" name="AutoShape 5"/>
          <p:cNvSpPr>
            <a:spLocks noChangeArrowheads="1"/>
          </p:cNvSpPr>
          <p:nvPr/>
        </p:nvSpPr>
        <p:spPr bwMode="auto">
          <a:xfrm>
            <a:off x="6070600" y="1700213"/>
            <a:ext cx="3625850" cy="609600"/>
          </a:xfrm>
          <a:prstGeom prst="roundRect">
            <a:avLst>
              <a:gd name="adj" fmla="val 16667"/>
            </a:avLst>
          </a:prstGeom>
          <a:solidFill>
            <a:schemeClr val="accent4">
              <a:lumMod val="60000"/>
              <a:lumOff val="40000"/>
            </a:schemeClr>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defTabSz="914400" rtl="1" fontAlgn="base">
              <a:spcBef>
                <a:spcPct val="0"/>
              </a:spcBef>
              <a:spcAft>
                <a:spcPct val="0"/>
              </a:spcAft>
              <a:defRPr/>
            </a:pPr>
            <a:r>
              <a:rPr lang="ar-SA" sz="2600" dirty="0">
                <a:solidFill>
                  <a:srgbClr val="660033"/>
                </a:solidFill>
                <a:latin typeface="Arial" panose="020B0604020202020204" pitchFamily="34" charset="0"/>
                <a:cs typeface="SKR HEAD1" pitchFamily="2" charset="-78"/>
              </a:rPr>
              <a:t>1.</a:t>
            </a:r>
            <a:r>
              <a:rPr lang="ar-SA" sz="2600" dirty="0">
                <a:solidFill>
                  <a:srgbClr val="CC0000"/>
                </a:solidFill>
                <a:latin typeface="Arial" panose="020B0604020202020204" pitchFamily="34" charset="0"/>
                <a:cs typeface="SKR HEAD1" pitchFamily="2" charset="-78"/>
              </a:rPr>
              <a:t> دراسة الأسواق الدولية   </a:t>
            </a:r>
            <a:endParaRPr lang="en-US" sz="2600" dirty="0">
              <a:solidFill>
                <a:srgbClr val="CC0000"/>
              </a:solidFill>
              <a:latin typeface="Arial" panose="020B0604020202020204" pitchFamily="34" charset="0"/>
              <a:cs typeface="SKR HEAD1" pitchFamily="2" charset="-78"/>
            </a:endParaRPr>
          </a:p>
        </p:txBody>
      </p:sp>
      <p:sp>
        <p:nvSpPr>
          <p:cNvPr id="294918" name="AutoShape 6"/>
          <p:cNvSpPr>
            <a:spLocks noChangeArrowheads="1"/>
          </p:cNvSpPr>
          <p:nvPr/>
        </p:nvSpPr>
        <p:spPr bwMode="auto">
          <a:xfrm>
            <a:off x="5664200" y="2389188"/>
            <a:ext cx="3549650" cy="609600"/>
          </a:xfrm>
          <a:prstGeom prst="roundRect">
            <a:avLst>
              <a:gd name="adj" fmla="val 16667"/>
            </a:avLst>
          </a:prstGeom>
          <a:solidFill>
            <a:schemeClr val="accent2">
              <a:lumMod val="60000"/>
              <a:lumOff val="40000"/>
            </a:schemeClr>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defTabSz="914400" rtl="1" fontAlgn="base">
              <a:spcBef>
                <a:spcPct val="0"/>
              </a:spcBef>
              <a:spcAft>
                <a:spcPct val="0"/>
              </a:spcAft>
              <a:defRPr/>
            </a:pPr>
            <a:r>
              <a:rPr lang="ar-SA" sz="2600" dirty="0">
                <a:solidFill>
                  <a:srgbClr val="660033"/>
                </a:solidFill>
                <a:latin typeface="Arial" panose="020B0604020202020204" pitchFamily="34" charset="0"/>
                <a:cs typeface="SKR HEAD1" pitchFamily="2" charset="-78"/>
              </a:rPr>
              <a:t>2.</a:t>
            </a:r>
            <a:r>
              <a:rPr lang="ar-SA" sz="2600" dirty="0">
                <a:solidFill>
                  <a:srgbClr val="CC0000"/>
                </a:solidFill>
                <a:latin typeface="Arial" panose="020B0604020202020204" pitchFamily="34" charset="0"/>
                <a:cs typeface="SKR HEAD1" pitchFamily="2" charset="-78"/>
              </a:rPr>
              <a:t> بحوث المنافسين الدوليين    </a:t>
            </a:r>
            <a:endParaRPr lang="en-US" sz="2600" dirty="0">
              <a:solidFill>
                <a:srgbClr val="CC0000"/>
              </a:solidFill>
              <a:latin typeface="Arial" panose="020B0604020202020204" pitchFamily="34" charset="0"/>
              <a:cs typeface="SKR HEAD1" pitchFamily="2" charset="-78"/>
            </a:endParaRPr>
          </a:p>
        </p:txBody>
      </p:sp>
      <p:sp>
        <p:nvSpPr>
          <p:cNvPr id="294919" name="AutoShape 7"/>
          <p:cNvSpPr>
            <a:spLocks noChangeArrowheads="1"/>
          </p:cNvSpPr>
          <p:nvPr/>
        </p:nvSpPr>
        <p:spPr bwMode="auto">
          <a:xfrm>
            <a:off x="4848226" y="3071813"/>
            <a:ext cx="3622675" cy="609600"/>
          </a:xfrm>
          <a:prstGeom prst="roundRect">
            <a:avLst>
              <a:gd name="adj" fmla="val 16667"/>
            </a:avLst>
          </a:prstGeom>
          <a:solidFill>
            <a:srgbClr val="FFC000"/>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defTabSz="914400" rtl="1" fontAlgn="base">
              <a:spcBef>
                <a:spcPct val="0"/>
              </a:spcBef>
              <a:spcAft>
                <a:spcPct val="0"/>
              </a:spcAft>
              <a:defRPr/>
            </a:pPr>
            <a:r>
              <a:rPr lang="ar-SA" sz="2600" dirty="0">
                <a:solidFill>
                  <a:srgbClr val="660033"/>
                </a:solidFill>
                <a:latin typeface="Arial" panose="020B0604020202020204" pitchFamily="34" charset="0"/>
                <a:cs typeface="SKR HEAD1" pitchFamily="2" charset="-78"/>
              </a:rPr>
              <a:t>3.</a:t>
            </a:r>
            <a:r>
              <a:rPr lang="ar-SA" sz="2600" dirty="0">
                <a:solidFill>
                  <a:srgbClr val="CC0000"/>
                </a:solidFill>
                <a:latin typeface="Arial" panose="020B0604020202020204" pitchFamily="34" charset="0"/>
                <a:cs typeface="SKR HEAD1" pitchFamily="2" charset="-78"/>
              </a:rPr>
              <a:t>  بحوث البيئة التسويقية </a:t>
            </a:r>
            <a:endParaRPr lang="en-US" sz="2600" dirty="0">
              <a:solidFill>
                <a:srgbClr val="CC0000"/>
              </a:solidFill>
              <a:latin typeface="Arial" panose="020B0604020202020204" pitchFamily="34" charset="0"/>
              <a:cs typeface="SKR HEAD1" pitchFamily="2" charset="-78"/>
            </a:endParaRPr>
          </a:p>
        </p:txBody>
      </p:sp>
      <p:sp>
        <p:nvSpPr>
          <p:cNvPr id="294920" name="AutoShape 8"/>
          <p:cNvSpPr>
            <a:spLocks noChangeArrowheads="1"/>
          </p:cNvSpPr>
          <p:nvPr/>
        </p:nvSpPr>
        <p:spPr bwMode="auto">
          <a:xfrm>
            <a:off x="4195763" y="3757613"/>
            <a:ext cx="3556000" cy="609600"/>
          </a:xfrm>
          <a:prstGeom prst="roundRect">
            <a:avLst>
              <a:gd name="adj" fmla="val 16667"/>
            </a:avLst>
          </a:prstGeom>
          <a:solidFill>
            <a:schemeClr val="tx2">
              <a:lumMod val="20000"/>
              <a:lumOff val="80000"/>
            </a:schemeClr>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defTabSz="914400" fontAlgn="base">
              <a:spcBef>
                <a:spcPct val="0"/>
              </a:spcBef>
              <a:spcAft>
                <a:spcPct val="0"/>
              </a:spcAft>
              <a:defRPr/>
            </a:pPr>
            <a:r>
              <a:rPr lang="ar-SA" sz="2600">
                <a:solidFill>
                  <a:srgbClr val="660033"/>
                </a:solidFill>
                <a:latin typeface="Arial" panose="020B0604020202020204" pitchFamily="34" charset="0"/>
                <a:cs typeface="SKR HEAD1" pitchFamily="2" charset="-78"/>
              </a:rPr>
              <a:t>4.</a:t>
            </a:r>
            <a:r>
              <a:rPr lang="ar-SA" sz="2600">
                <a:solidFill>
                  <a:srgbClr val="CC0000"/>
                </a:solidFill>
                <a:latin typeface="Arial" panose="020B0604020202020204" pitchFamily="34" charset="0"/>
                <a:cs typeface="SKR HEAD1" pitchFamily="2" charset="-78"/>
              </a:rPr>
              <a:t> بحوث المزيج التسويقي     </a:t>
            </a:r>
            <a:endParaRPr lang="en-US" sz="2600">
              <a:solidFill>
                <a:srgbClr val="CC0000"/>
              </a:solidFill>
              <a:latin typeface="Arial" panose="020B0604020202020204" pitchFamily="34" charset="0"/>
              <a:cs typeface="SKR HEAD1" pitchFamily="2" charset="-78"/>
            </a:endParaRPr>
          </a:p>
        </p:txBody>
      </p:sp>
      <p:sp>
        <p:nvSpPr>
          <p:cNvPr id="294921" name="AutoShape 9"/>
          <p:cNvSpPr>
            <a:spLocks noChangeArrowheads="1"/>
          </p:cNvSpPr>
          <p:nvPr/>
        </p:nvSpPr>
        <p:spPr bwMode="auto">
          <a:xfrm>
            <a:off x="3481388" y="4443413"/>
            <a:ext cx="3765550" cy="609600"/>
          </a:xfrm>
          <a:prstGeom prst="roundRect">
            <a:avLst>
              <a:gd name="adj" fmla="val 16667"/>
            </a:avLst>
          </a:prstGeom>
          <a:solidFill>
            <a:schemeClr val="accent1">
              <a:lumMod val="20000"/>
              <a:lumOff val="80000"/>
            </a:schemeClr>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defTabSz="914400" fontAlgn="base">
              <a:spcBef>
                <a:spcPct val="0"/>
              </a:spcBef>
              <a:spcAft>
                <a:spcPct val="0"/>
              </a:spcAft>
              <a:defRPr/>
            </a:pPr>
            <a:r>
              <a:rPr lang="ar-SA" sz="2600">
                <a:solidFill>
                  <a:srgbClr val="660033"/>
                </a:solidFill>
                <a:latin typeface="Arial" panose="020B0604020202020204" pitchFamily="34" charset="0"/>
                <a:cs typeface="SKR HEAD1" pitchFamily="2" charset="-78"/>
              </a:rPr>
              <a:t>5.</a:t>
            </a:r>
            <a:r>
              <a:rPr lang="ar-SA" sz="2600">
                <a:solidFill>
                  <a:srgbClr val="CC0000"/>
                </a:solidFill>
                <a:latin typeface="Arial" panose="020B0604020202020204" pitchFamily="34" charset="0"/>
                <a:cs typeface="SKR HEAD1" pitchFamily="2" charset="-78"/>
              </a:rPr>
              <a:t> بحوث المستهلكين الدوليين  </a:t>
            </a:r>
            <a:endParaRPr lang="en-US" sz="2600">
              <a:solidFill>
                <a:srgbClr val="CC0000"/>
              </a:solidFill>
              <a:latin typeface="Arial" panose="020B0604020202020204" pitchFamily="34" charset="0"/>
              <a:cs typeface="SKR HEAD1" pitchFamily="2" charset="-78"/>
            </a:endParaRPr>
          </a:p>
        </p:txBody>
      </p:sp>
      <p:sp>
        <p:nvSpPr>
          <p:cNvPr id="294922" name="AutoShape 10"/>
          <p:cNvSpPr>
            <a:spLocks noChangeArrowheads="1"/>
          </p:cNvSpPr>
          <p:nvPr/>
        </p:nvSpPr>
        <p:spPr bwMode="auto">
          <a:xfrm>
            <a:off x="3000375" y="5124450"/>
            <a:ext cx="3409950" cy="609600"/>
          </a:xfrm>
          <a:prstGeom prst="roundRect">
            <a:avLst>
              <a:gd name="adj" fmla="val 16667"/>
            </a:avLst>
          </a:prstGeom>
          <a:solidFill>
            <a:schemeClr val="accent6">
              <a:lumMod val="60000"/>
              <a:lumOff val="40000"/>
            </a:schemeClr>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defTabSz="914400" rtl="1" fontAlgn="base">
              <a:spcBef>
                <a:spcPct val="0"/>
              </a:spcBef>
              <a:spcAft>
                <a:spcPct val="0"/>
              </a:spcAft>
              <a:defRPr/>
            </a:pPr>
            <a:r>
              <a:rPr lang="ar-SA" sz="2600">
                <a:solidFill>
                  <a:srgbClr val="660033"/>
                </a:solidFill>
                <a:latin typeface="Arial" panose="020B0604020202020204" pitchFamily="34" charset="0"/>
                <a:cs typeface="SKR HEAD1" pitchFamily="2" charset="-78"/>
              </a:rPr>
              <a:t>6.</a:t>
            </a:r>
            <a:r>
              <a:rPr lang="ar-SA" sz="2600">
                <a:solidFill>
                  <a:srgbClr val="CC0000"/>
                </a:solidFill>
                <a:latin typeface="Arial" panose="020B0604020202020204" pitchFamily="34" charset="0"/>
                <a:cs typeface="SKR HEAD1" pitchFamily="2" charset="-78"/>
              </a:rPr>
              <a:t> بحوث المنتجات الدولية     </a:t>
            </a:r>
            <a:endParaRPr lang="en-US" sz="2600">
              <a:solidFill>
                <a:srgbClr val="CC0000"/>
              </a:solidFill>
              <a:latin typeface="Arial" panose="020B0604020202020204" pitchFamily="34" charset="0"/>
              <a:cs typeface="SKR HEAD1" pitchFamily="2" charset="-78"/>
            </a:endParaRPr>
          </a:p>
        </p:txBody>
      </p:sp>
    </p:spTree>
    <p:extLst>
      <p:ext uri="{BB962C8B-B14F-4D97-AF65-F5344CB8AC3E}">
        <p14:creationId xmlns:p14="http://schemas.microsoft.com/office/powerpoint/2010/main" val="1535790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94917"/>
                                        </p:tgtEl>
                                        <p:attrNameLst>
                                          <p:attrName>style.visibility</p:attrName>
                                        </p:attrNameLst>
                                      </p:cBhvr>
                                      <p:to>
                                        <p:strVal val="visible"/>
                                      </p:to>
                                    </p:set>
                                    <p:animEffect transition="in" filter="fade">
                                      <p:cBhvr>
                                        <p:cTn id="7" dur="1000"/>
                                        <p:tgtEl>
                                          <p:spTgt spid="294917"/>
                                        </p:tgtEl>
                                      </p:cBhvr>
                                    </p:animEffect>
                                    <p:anim calcmode="lin" valueType="num">
                                      <p:cBhvr>
                                        <p:cTn id="8" dur="1000" fill="hold"/>
                                        <p:tgtEl>
                                          <p:spTgt spid="294917"/>
                                        </p:tgtEl>
                                        <p:attrNameLst>
                                          <p:attrName>ppt_x</p:attrName>
                                        </p:attrNameLst>
                                      </p:cBhvr>
                                      <p:tavLst>
                                        <p:tav tm="0">
                                          <p:val>
                                            <p:strVal val="#ppt_x"/>
                                          </p:val>
                                        </p:tav>
                                        <p:tav tm="100000">
                                          <p:val>
                                            <p:strVal val="#ppt_x"/>
                                          </p:val>
                                        </p:tav>
                                      </p:tavLst>
                                    </p:anim>
                                    <p:anim calcmode="lin" valueType="num">
                                      <p:cBhvr>
                                        <p:cTn id="9" dur="900" decel="100000" fill="hold"/>
                                        <p:tgtEl>
                                          <p:spTgt spid="29491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94917"/>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294918"/>
                                        </p:tgtEl>
                                        <p:attrNameLst>
                                          <p:attrName>style.visibility</p:attrName>
                                        </p:attrNameLst>
                                      </p:cBhvr>
                                      <p:to>
                                        <p:strVal val="visible"/>
                                      </p:to>
                                    </p:set>
                                    <p:animEffect transition="in" filter="fade">
                                      <p:cBhvr>
                                        <p:cTn id="14" dur="1000"/>
                                        <p:tgtEl>
                                          <p:spTgt spid="294918"/>
                                        </p:tgtEl>
                                      </p:cBhvr>
                                    </p:animEffect>
                                    <p:anim calcmode="lin" valueType="num">
                                      <p:cBhvr>
                                        <p:cTn id="15" dur="1000" fill="hold"/>
                                        <p:tgtEl>
                                          <p:spTgt spid="294918"/>
                                        </p:tgtEl>
                                        <p:attrNameLst>
                                          <p:attrName>ppt_x</p:attrName>
                                        </p:attrNameLst>
                                      </p:cBhvr>
                                      <p:tavLst>
                                        <p:tav tm="0">
                                          <p:val>
                                            <p:strVal val="#ppt_x"/>
                                          </p:val>
                                        </p:tav>
                                        <p:tav tm="100000">
                                          <p:val>
                                            <p:strVal val="#ppt_x"/>
                                          </p:val>
                                        </p:tav>
                                      </p:tavLst>
                                    </p:anim>
                                    <p:anim calcmode="lin" valueType="num">
                                      <p:cBhvr>
                                        <p:cTn id="16" dur="900" decel="100000" fill="hold"/>
                                        <p:tgtEl>
                                          <p:spTgt spid="294918"/>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94918"/>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294919"/>
                                        </p:tgtEl>
                                        <p:attrNameLst>
                                          <p:attrName>style.visibility</p:attrName>
                                        </p:attrNameLst>
                                      </p:cBhvr>
                                      <p:to>
                                        <p:strVal val="visible"/>
                                      </p:to>
                                    </p:set>
                                    <p:animEffect transition="in" filter="fade">
                                      <p:cBhvr>
                                        <p:cTn id="21" dur="1000"/>
                                        <p:tgtEl>
                                          <p:spTgt spid="294919"/>
                                        </p:tgtEl>
                                      </p:cBhvr>
                                    </p:animEffect>
                                    <p:anim calcmode="lin" valueType="num">
                                      <p:cBhvr>
                                        <p:cTn id="22" dur="1000" fill="hold"/>
                                        <p:tgtEl>
                                          <p:spTgt spid="294919"/>
                                        </p:tgtEl>
                                        <p:attrNameLst>
                                          <p:attrName>ppt_x</p:attrName>
                                        </p:attrNameLst>
                                      </p:cBhvr>
                                      <p:tavLst>
                                        <p:tav tm="0">
                                          <p:val>
                                            <p:strVal val="#ppt_x"/>
                                          </p:val>
                                        </p:tav>
                                        <p:tav tm="100000">
                                          <p:val>
                                            <p:strVal val="#ppt_x"/>
                                          </p:val>
                                        </p:tav>
                                      </p:tavLst>
                                    </p:anim>
                                    <p:anim calcmode="lin" valueType="num">
                                      <p:cBhvr>
                                        <p:cTn id="23" dur="900" decel="100000" fill="hold"/>
                                        <p:tgtEl>
                                          <p:spTgt spid="294919"/>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94919"/>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294920"/>
                                        </p:tgtEl>
                                        <p:attrNameLst>
                                          <p:attrName>style.visibility</p:attrName>
                                        </p:attrNameLst>
                                      </p:cBhvr>
                                      <p:to>
                                        <p:strVal val="visible"/>
                                      </p:to>
                                    </p:set>
                                    <p:animEffect transition="in" filter="fade">
                                      <p:cBhvr>
                                        <p:cTn id="28" dur="1000"/>
                                        <p:tgtEl>
                                          <p:spTgt spid="294920"/>
                                        </p:tgtEl>
                                      </p:cBhvr>
                                    </p:animEffect>
                                    <p:anim calcmode="lin" valueType="num">
                                      <p:cBhvr>
                                        <p:cTn id="29" dur="1000" fill="hold"/>
                                        <p:tgtEl>
                                          <p:spTgt spid="294920"/>
                                        </p:tgtEl>
                                        <p:attrNameLst>
                                          <p:attrName>ppt_x</p:attrName>
                                        </p:attrNameLst>
                                      </p:cBhvr>
                                      <p:tavLst>
                                        <p:tav tm="0">
                                          <p:val>
                                            <p:strVal val="#ppt_x"/>
                                          </p:val>
                                        </p:tav>
                                        <p:tav tm="100000">
                                          <p:val>
                                            <p:strVal val="#ppt_x"/>
                                          </p:val>
                                        </p:tav>
                                      </p:tavLst>
                                    </p:anim>
                                    <p:anim calcmode="lin" valueType="num">
                                      <p:cBhvr>
                                        <p:cTn id="30" dur="900" decel="100000" fill="hold"/>
                                        <p:tgtEl>
                                          <p:spTgt spid="294920"/>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294920"/>
                                        </p:tgtEl>
                                        <p:attrNameLst>
                                          <p:attrName>ppt_y</p:attrName>
                                        </p:attrNameLst>
                                      </p:cBhvr>
                                      <p:tavLst>
                                        <p:tav tm="0">
                                          <p:val>
                                            <p:strVal val="#ppt_y-.03"/>
                                          </p:val>
                                        </p:tav>
                                        <p:tav tm="100000">
                                          <p:val>
                                            <p:strVal val="#ppt_y"/>
                                          </p:val>
                                        </p:tav>
                                      </p:tavLst>
                                    </p:anim>
                                  </p:childTnLst>
                                </p:cTn>
                              </p:par>
                            </p:childTnLst>
                          </p:cTn>
                        </p:par>
                        <p:par>
                          <p:cTn id="32" fill="hold" nodeType="afterGroup">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294921"/>
                                        </p:tgtEl>
                                        <p:attrNameLst>
                                          <p:attrName>style.visibility</p:attrName>
                                        </p:attrNameLst>
                                      </p:cBhvr>
                                      <p:to>
                                        <p:strVal val="visible"/>
                                      </p:to>
                                    </p:set>
                                    <p:animEffect transition="in" filter="fade">
                                      <p:cBhvr>
                                        <p:cTn id="35" dur="1000"/>
                                        <p:tgtEl>
                                          <p:spTgt spid="294921"/>
                                        </p:tgtEl>
                                      </p:cBhvr>
                                    </p:animEffect>
                                    <p:anim calcmode="lin" valueType="num">
                                      <p:cBhvr>
                                        <p:cTn id="36" dur="1000" fill="hold"/>
                                        <p:tgtEl>
                                          <p:spTgt spid="294921"/>
                                        </p:tgtEl>
                                        <p:attrNameLst>
                                          <p:attrName>ppt_x</p:attrName>
                                        </p:attrNameLst>
                                      </p:cBhvr>
                                      <p:tavLst>
                                        <p:tav tm="0">
                                          <p:val>
                                            <p:strVal val="#ppt_x"/>
                                          </p:val>
                                        </p:tav>
                                        <p:tav tm="100000">
                                          <p:val>
                                            <p:strVal val="#ppt_x"/>
                                          </p:val>
                                        </p:tav>
                                      </p:tavLst>
                                    </p:anim>
                                    <p:anim calcmode="lin" valueType="num">
                                      <p:cBhvr>
                                        <p:cTn id="37" dur="900" decel="100000" fill="hold"/>
                                        <p:tgtEl>
                                          <p:spTgt spid="294921"/>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94921"/>
                                        </p:tgtEl>
                                        <p:attrNameLst>
                                          <p:attrName>ppt_y</p:attrName>
                                        </p:attrNameLst>
                                      </p:cBhvr>
                                      <p:tavLst>
                                        <p:tav tm="0">
                                          <p:val>
                                            <p:strVal val="#ppt_y-.03"/>
                                          </p:val>
                                        </p:tav>
                                        <p:tav tm="100000">
                                          <p:val>
                                            <p:strVal val="#ppt_y"/>
                                          </p:val>
                                        </p:tav>
                                      </p:tavLst>
                                    </p:anim>
                                  </p:childTnLst>
                                </p:cTn>
                              </p:par>
                            </p:childTnLst>
                          </p:cTn>
                        </p:par>
                        <p:par>
                          <p:cTn id="39" fill="hold" nodeType="afterGroup">
                            <p:stCondLst>
                              <p:cond delay="5000"/>
                            </p:stCondLst>
                            <p:childTnLst>
                              <p:par>
                                <p:cTn id="40" presetID="37" presetClass="entr" presetSubtype="0" fill="hold" grpId="0" nodeType="afterEffect">
                                  <p:stCondLst>
                                    <p:cond delay="0"/>
                                  </p:stCondLst>
                                  <p:childTnLst>
                                    <p:set>
                                      <p:cBhvr>
                                        <p:cTn id="41" dur="1" fill="hold">
                                          <p:stCondLst>
                                            <p:cond delay="0"/>
                                          </p:stCondLst>
                                        </p:cTn>
                                        <p:tgtEl>
                                          <p:spTgt spid="294922"/>
                                        </p:tgtEl>
                                        <p:attrNameLst>
                                          <p:attrName>style.visibility</p:attrName>
                                        </p:attrNameLst>
                                      </p:cBhvr>
                                      <p:to>
                                        <p:strVal val="visible"/>
                                      </p:to>
                                    </p:set>
                                    <p:animEffect transition="in" filter="fade">
                                      <p:cBhvr>
                                        <p:cTn id="42" dur="1000"/>
                                        <p:tgtEl>
                                          <p:spTgt spid="294922"/>
                                        </p:tgtEl>
                                      </p:cBhvr>
                                    </p:animEffect>
                                    <p:anim calcmode="lin" valueType="num">
                                      <p:cBhvr>
                                        <p:cTn id="43" dur="1000" fill="hold"/>
                                        <p:tgtEl>
                                          <p:spTgt spid="294922"/>
                                        </p:tgtEl>
                                        <p:attrNameLst>
                                          <p:attrName>ppt_x</p:attrName>
                                        </p:attrNameLst>
                                      </p:cBhvr>
                                      <p:tavLst>
                                        <p:tav tm="0">
                                          <p:val>
                                            <p:strVal val="#ppt_x"/>
                                          </p:val>
                                        </p:tav>
                                        <p:tav tm="100000">
                                          <p:val>
                                            <p:strVal val="#ppt_x"/>
                                          </p:val>
                                        </p:tav>
                                      </p:tavLst>
                                    </p:anim>
                                    <p:anim calcmode="lin" valueType="num">
                                      <p:cBhvr>
                                        <p:cTn id="44" dur="900" decel="100000" fill="hold"/>
                                        <p:tgtEl>
                                          <p:spTgt spid="294922"/>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949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7" grpId="0" animBg="1"/>
      <p:bldP spid="294918" grpId="0" animBg="1"/>
      <p:bldP spid="294919" grpId="0" animBg="1"/>
      <p:bldP spid="294920" grpId="0" animBg="1"/>
      <p:bldP spid="294921" grpId="0" animBg="1"/>
      <p:bldP spid="2949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26" name="AutoShape 22"/>
          <p:cNvSpPr>
            <a:spLocks noChangeArrowheads="1"/>
          </p:cNvSpPr>
          <p:nvPr/>
        </p:nvSpPr>
        <p:spPr bwMode="auto">
          <a:xfrm>
            <a:off x="4124325" y="369888"/>
            <a:ext cx="3625850" cy="609600"/>
          </a:xfrm>
          <a:prstGeom prst="roundRect">
            <a:avLst>
              <a:gd name="adj" fmla="val 16667"/>
            </a:avLst>
          </a:prstGeom>
          <a:solidFill>
            <a:schemeClr val="accent6">
              <a:lumMod val="75000"/>
            </a:schemeClr>
          </a:solidFill>
          <a:ln w="9525">
            <a:solidFill>
              <a:schemeClr val="tx1"/>
            </a:solidFill>
            <a:round/>
            <a:headEnd/>
            <a:tailEnd/>
          </a:ln>
        </p:spPr>
        <p:txBody>
          <a:bodyPr wrap="none" anchor="ct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defTabSz="914400" fontAlgn="base">
              <a:spcBef>
                <a:spcPct val="0"/>
              </a:spcBef>
              <a:spcAft>
                <a:spcPct val="0"/>
              </a:spcAft>
              <a:buClrTx/>
              <a:buSzTx/>
              <a:buNone/>
            </a:pPr>
            <a:r>
              <a:rPr lang="ar-SA" altLang="fr-FR" sz="2600" dirty="0">
                <a:solidFill>
                  <a:srgbClr val="FFFFFF"/>
                </a:solidFill>
                <a:cs typeface="SKR HEAD1" pitchFamily="2" charset="-78"/>
              </a:rPr>
              <a:t>1. تحديد المشكلة    </a:t>
            </a:r>
            <a:endParaRPr lang="en-US" altLang="fr-FR" sz="2600" dirty="0">
              <a:solidFill>
                <a:srgbClr val="FFFFFF"/>
              </a:solidFill>
              <a:cs typeface="SKR HEAD1" pitchFamily="2" charset="-78"/>
            </a:endParaRPr>
          </a:p>
        </p:txBody>
      </p:sp>
      <p:sp>
        <p:nvSpPr>
          <p:cNvPr id="303127" name="AutoShape 23"/>
          <p:cNvSpPr>
            <a:spLocks noChangeArrowheads="1"/>
          </p:cNvSpPr>
          <p:nvPr/>
        </p:nvSpPr>
        <p:spPr bwMode="auto">
          <a:xfrm>
            <a:off x="4052889" y="1090613"/>
            <a:ext cx="3671887" cy="609600"/>
          </a:xfrm>
          <a:prstGeom prst="roundRect">
            <a:avLst>
              <a:gd name="adj" fmla="val 16667"/>
            </a:avLst>
          </a:prstGeom>
          <a:solidFill>
            <a:schemeClr val="accent1">
              <a:lumMod val="20000"/>
              <a:lumOff val="80000"/>
            </a:schemeClr>
          </a:solidFill>
          <a:ln w="9525" algn="ctr">
            <a:solidFill>
              <a:schemeClr val="tx1"/>
            </a:solidFill>
            <a:round/>
            <a:headEnd/>
            <a:tailEnd/>
          </a:ln>
        </p:spPr>
        <p:txBody>
          <a:bodyPr wrap="none" anchor="ct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defTabSz="914400" fontAlgn="base">
              <a:spcBef>
                <a:spcPct val="0"/>
              </a:spcBef>
              <a:spcAft>
                <a:spcPct val="0"/>
              </a:spcAft>
              <a:buClrTx/>
              <a:buSzTx/>
              <a:buNone/>
            </a:pPr>
            <a:r>
              <a:rPr lang="ar-SA" altLang="fr-FR" sz="2600">
                <a:solidFill>
                  <a:srgbClr val="FFFFFF"/>
                </a:solidFill>
                <a:cs typeface="SKR HEAD1" pitchFamily="2" charset="-78"/>
              </a:rPr>
              <a:t>2. الهدف من البحث     </a:t>
            </a:r>
            <a:endParaRPr lang="en-US" altLang="fr-FR" sz="2600">
              <a:solidFill>
                <a:srgbClr val="FFFFFF"/>
              </a:solidFill>
              <a:cs typeface="SKR HEAD1" pitchFamily="2" charset="-78"/>
            </a:endParaRPr>
          </a:p>
        </p:txBody>
      </p:sp>
      <p:sp>
        <p:nvSpPr>
          <p:cNvPr id="303128" name="AutoShape 24"/>
          <p:cNvSpPr>
            <a:spLocks noChangeArrowheads="1"/>
          </p:cNvSpPr>
          <p:nvPr/>
        </p:nvSpPr>
        <p:spPr bwMode="auto">
          <a:xfrm>
            <a:off x="4030663" y="1881188"/>
            <a:ext cx="3694112" cy="609600"/>
          </a:xfrm>
          <a:prstGeom prst="roundRect">
            <a:avLst>
              <a:gd name="adj" fmla="val 16667"/>
            </a:avLst>
          </a:prstGeom>
          <a:solidFill>
            <a:schemeClr val="accent2">
              <a:lumMod val="40000"/>
              <a:lumOff val="60000"/>
            </a:schemeClr>
          </a:solidFill>
          <a:ln w="9525" algn="ctr">
            <a:solidFill>
              <a:schemeClr val="tx1"/>
            </a:solidFill>
            <a:round/>
            <a:headEnd/>
            <a:tailEnd/>
          </a:ln>
        </p:spPr>
        <p:txBody>
          <a:bodyPr wrap="none" anchor="ct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defTabSz="914400" fontAlgn="base">
              <a:spcBef>
                <a:spcPct val="0"/>
              </a:spcBef>
              <a:spcAft>
                <a:spcPct val="0"/>
              </a:spcAft>
              <a:buClrTx/>
              <a:buSzTx/>
              <a:buNone/>
            </a:pPr>
            <a:r>
              <a:rPr lang="ar-SA" altLang="fr-FR" sz="2600">
                <a:solidFill>
                  <a:srgbClr val="FFFFFF"/>
                </a:solidFill>
                <a:cs typeface="SKR HEAD1" pitchFamily="2" charset="-78"/>
              </a:rPr>
              <a:t>3.  الفروض أو التساؤلات  </a:t>
            </a:r>
            <a:endParaRPr lang="en-US" altLang="fr-FR" sz="2600">
              <a:solidFill>
                <a:srgbClr val="FFFFFF"/>
              </a:solidFill>
              <a:cs typeface="SKR HEAD1" pitchFamily="2" charset="-78"/>
            </a:endParaRPr>
          </a:p>
        </p:txBody>
      </p:sp>
      <p:sp>
        <p:nvSpPr>
          <p:cNvPr id="303129" name="AutoShape 25"/>
          <p:cNvSpPr>
            <a:spLocks noChangeArrowheads="1"/>
          </p:cNvSpPr>
          <p:nvPr/>
        </p:nvSpPr>
        <p:spPr bwMode="auto">
          <a:xfrm>
            <a:off x="3979863" y="2673350"/>
            <a:ext cx="3771900" cy="609600"/>
          </a:xfrm>
          <a:prstGeom prst="roundRect">
            <a:avLst>
              <a:gd name="adj" fmla="val 16667"/>
            </a:avLst>
          </a:prstGeom>
          <a:solidFill>
            <a:schemeClr val="accent2"/>
          </a:solidFill>
          <a:ln w="9525" algn="ctr">
            <a:solidFill>
              <a:schemeClr val="tx1"/>
            </a:solidFill>
            <a:round/>
            <a:headEnd/>
            <a:tailEnd/>
          </a:ln>
        </p:spPr>
        <p:txBody>
          <a:bodyPr wrap="none" anchor="ct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defTabSz="914400" fontAlgn="base">
              <a:spcBef>
                <a:spcPct val="0"/>
              </a:spcBef>
              <a:spcAft>
                <a:spcPct val="0"/>
              </a:spcAft>
              <a:buClrTx/>
              <a:buSzTx/>
              <a:buNone/>
            </a:pPr>
            <a:r>
              <a:rPr lang="ar-SA" altLang="fr-FR" sz="2600">
                <a:solidFill>
                  <a:srgbClr val="FFFFFF"/>
                </a:solidFill>
                <a:cs typeface="SKR HEAD1" pitchFamily="2" charset="-78"/>
              </a:rPr>
              <a:t>4. تحديد نوع و مصادر المعلومات      </a:t>
            </a:r>
            <a:endParaRPr lang="en-US" altLang="fr-FR" sz="2600">
              <a:solidFill>
                <a:srgbClr val="FFFFFF"/>
              </a:solidFill>
              <a:cs typeface="SKR HEAD1" pitchFamily="2" charset="-78"/>
            </a:endParaRPr>
          </a:p>
        </p:txBody>
      </p:sp>
      <p:sp>
        <p:nvSpPr>
          <p:cNvPr id="303130" name="AutoShape 26"/>
          <p:cNvSpPr>
            <a:spLocks noChangeArrowheads="1"/>
          </p:cNvSpPr>
          <p:nvPr/>
        </p:nvSpPr>
        <p:spPr bwMode="auto">
          <a:xfrm>
            <a:off x="3979863" y="3465513"/>
            <a:ext cx="3744912" cy="609600"/>
          </a:xfrm>
          <a:prstGeom prst="roundRect">
            <a:avLst>
              <a:gd name="adj" fmla="val 16667"/>
            </a:avLst>
          </a:prstGeom>
          <a:solidFill>
            <a:schemeClr val="bg2">
              <a:lumMod val="75000"/>
            </a:schemeClr>
          </a:solidFill>
          <a:ln w="9525" algn="ctr">
            <a:solidFill>
              <a:schemeClr val="tx1"/>
            </a:solidFill>
            <a:round/>
            <a:headEnd/>
            <a:tailEnd/>
          </a:ln>
        </p:spPr>
        <p:txBody>
          <a:bodyPr wrap="none" anchor="ct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defTabSz="914400" fontAlgn="base">
              <a:spcBef>
                <a:spcPct val="0"/>
              </a:spcBef>
              <a:spcAft>
                <a:spcPct val="0"/>
              </a:spcAft>
              <a:buClrTx/>
              <a:buSzTx/>
              <a:buNone/>
            </a:pPr>
            <a:r>
              <a:rPr lang="ar-SA" altLang="fr-FR" sz="2600">
                <a:solidFill>
                  <a:srgbClr val="FFFFFF"/>
                </a:solidFill>
                <a:cs typeface="SKR HEAD1" pitchFamily="2" charset="-78"/>
              </a:rPr>
              <a:t>5. منهج البحث   </a:t>
            </a:r>
            <a:endParaRPr lang="en-US" altLang="fr-FR" sz="2600">
              <a:solidFill>
                <a:srgbClr val="FFFFFF"/>
              </a:solidFill>
              <a:cs typeface="SKR HEAD1" pitchFamily="2" charset="-78"/>
            </a:endParaRPr>
          </a:p>
        </p:txBody>
      </p:sp>
      <p:sp>
        <p:nvSpPr>
          <p:cNvPr id="303131" name="AutoShape 27"/>
          <p:cNvSpPr>
            <a:spLocks noChangeArrowheads="1"/>
          </p:cNvSpPr>
          <p:nvPr/>
        </p:nvSpPr>
        <p:spPr bwMode="auto">
          <a:xfrm>
            <a:off x="3979864" y="4257675"/>
            <a:ext cx="3698875" cy="609600"/>
          </a:xfrm>
          <a:prstGeom prst="roundRect">
            <a:avLst>
              <a:gd name="adj" fmla="val 16667"/>
            </a:avLst>
          </a:prstGeom>
          <a:solidFill>
            <a:srgbClr val="008080"/>
          </a:solidFill>
          <a:ln w="9525" algn="ctr">
            <a:solidFill>
              <a:schemeClr val="tx1"/>
            </a:solidFill>
            <a:round/>
            <a:headEnd/>
            <a:tailEnd/>
          </a:ln>
        </p:spPr>
        <p:txBody>
          <a:bodyPr wrap="none" anchor="ct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defTabSz="914400" fontAlgn="base">
              <a:spcBef>
                <a:spcPct val="0"/>
              </a:spcBef>
              <a:spcAft>
                <a:spcPct val="0"/>
              </a:spcAft>
              <a:buClrTx/>
              <a:buSzTx/>
              <a:buNone/>
            </a:pPr>
            <a:r>
              <a:rPr lang="ar-SA" altLang="fr-FR" sz="2600">
                <a:solidFill>
                  <a:srgbClr val="FFFFFF"/>
                </a:solidFill>
                <a:cs typeface="SKR HEAD1" pitchFamily="2" charset="-78"/>
              </a:rPr>
              <a:t>6. مجتمع البحث وعينته       </a:t>
            </a:r>
            <a:endParaRPr lang="en-US" altLang="fr-FR" sz="2600">
              <a:solidFill>
                <a:srgbClr val="FFFFFF"/>
              </a:solidFill>
              <a:cs typeface="SKR HEAD1" pitchFamily="2" charset="-78"/>
            </a:endParaRPr>
          </a:p>
        </p:txBody>
      </p:sp>
      <p:sp>
        <p:nvSpPr>
          <p:cNvPr id="303132" name="AutoShape 28"/>
          <p:cNvSpPr>
            <a:spLocks noChangeArrowheads="1"/>
          </p:cNvSpPr>
          <p:nvPr/>
        </p:nvSpPr>
        <p:spPr bwMode="auto">
          <a:xfrm>
            <a:off x="3908426" y="5089525"/>
            <a:ext cx="3744913" cy="609600"/>
          </a:xfrm>
          <a:prstGeom prst="roundRect">
            <a:avLst>
              <a:gd name="adj" fmla="val 16667"/>
            </a:avLst>
          </a:prstGeom>
          <a:solidFill>
            <a:srgbClr val="00B0F0"/>
          </a:solidFill>
          <a:ln w="9525" algn="ctr">
            <a:solidFill>
              <a:schemeClr val="tx1"/>
            </a:solidFill>
            <a:round/>
            <a:headEnd/>
            <a:tailEnd/>
          </a:ln>
        </p:spPr>
        <p:txBody>
          <a:bodyPr wrap="none" anchor="ct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defTabSz="914400" fontAlgn="base">
              <a:spcBef>
                <a:spcPct val="0"/>
              </a:spcBef>
              <a:spcAft>
                <a:spcPct val="0"/>
              </a:spcAft>
              <a:buClrTx/>
              <a:buSzTx/>
              <a:buNone/>
            </a:pPr>
            <a:r>
              <a:rPr lang="ar-SA" altLang="fr-FR" sz="2600">
                <a:solidFill>
                  <a:srgbClr val="FFFFFF"/>
                </a:solidFill>
                <a:cs typeface="SKR HEAD1" pitchFamily="2" charset="-78"/>
              </a:rPr>
              <a:t>7. الحصول على النتائج وتقويمها         </a:t>
            </a:r>
            <a:endParaRPr lang="en-US" altLang="fr-FR" sz="2600">
              <a:solidFill>
                <a:srgbClr val="FFFFFF"/>
              </a:solidFill>
              <a:cs typeface="SKR HEAD1" pitchFamily="2" charset="-78"/>
            </a:endParaRPr>
          </a:p>
        </p:txBody>
      </p:sp>
      <p:sp>
        <p:nvSpPr>
          <p:cNvPr id="303133" name="AutoShape 29"/>
          <p:cNvSpPr>
            <a:spLocks noChangeArrowheads="1"/>
          </p:cNvSpPr>
          <p:nvPr/>
        </p:nvSpPr>
        <p:spPr bwMode="auto">
          <a:xfrm>
            <a:off x="3836988" y="5915025"/>
            <a:ext cx="3816350" cy="609600"/>
          </a:xfrm>
          <a:prstGeom prst="roundRect">
            <a:avLst>
              <a:gd name="adj" fmla="val 16667"/>
            </a:avLst>
          </a:prstGeom>
          <a:solidFill>
            <a:schemeClr val="tx2">
              <a:lumMod val="60000"/>
              <a:lumOff val="40000"/>
            </a:schemeClr>
          </a:solidFill>
          <a:ln w="9525" algn="ctr">
            <a:solidFill>
              <a:schemeClr val="tx1"/>
            </a:solidFill>
            <a:round/>
            <a:headEnd/>
            <a:tailEnd/>
          </a:ln>
        </p:spPr>
        <p:txBody>
          <a:bodyPr wrap="none" anchor="ct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defTabSz="914400" fontAlgn="base">
              <a:spcBef>
                <a:spcPct val="0"/>
              </a:spcBef>
              <a:spcAft>
                <a:spcPct val="0"/>
              </a:spcAft>
              <a:buClrTx/>
              <a:buSzTx/>
              <a:buNone/>
            </a:pPr>
            <a:r>
              <a:rPr lang="ar-SA" altLang="fr-FR" sz="2600">
                <a:solidFill>
                  <a:srgbClr val="FFFFFF"/>
                </a:solidFill>
                <a:cs typeface="SKR HEAD1" pitchFamily="2" charset="-78"/>
              </a:rPr>
              <a:t>8. إعداد التقرير النهائي        </a:t>
            </a:r>
            <a:endParaRPr lang="en-US" altLang="fr-FR" sz="2600">
              <a:solidFill>
                <a:srgbClr val="FFFFFF"/>
              </a:solidFill>
              <a:cs typeface="SKR HEAD1" pitchFamily="2" charset="-78"/>
            </a:endParaRPr>
          </a:p>
        </p:txBody>
      </p:sp>
      <p:sp>
        <p:nvSpPr>
          <p:cNvPr id="10" name="AutoShape 2"/>
          <p:cNvSpPr>
            <a:spLocks noGrp="1" noChangeArrowheads="1"/>
          </p:cNvSpPr>
          <p:nvPr>
            <p:ph type="title"/>
          </p:nvPr>
        </p:nvSpPr>
        <p:spPr>
          <a:xfrm>
            <a:off x="7883648" y="369888"/>
            <a:ext cx="4175125" cy="782638"/>
          </a:xfrm>
        </p:spPr>
        <p:txBody>
          <a:bodyPr>
            <a:normAutofit/>
          </a:bodyPr>
          <a:lstStyle/>
          <a:p>
            <a:pPr algn="r" eaLnBrk="1" hangingPunct="1"/>
            <a:r>
              <a:rPr lang="ar-SA" altLang="fr-FR" sz="3500" b="0">
                <a:solidFill>
                  <a:srgbClr val="0000FF"/>
                </a:solidFill>
                <a:cs typeface="SKR HEAD1" pitchFamily="2" charset="-78"/>
              </a:rPr>
              <a:t>خطوات بحوث التسويق الدولية</a:t>
            </a:r>
            <a:r>
              <a:rPr lang="ar-SA" altLang="fr-FR" sz="3900" b="0">
                <a:solidFill>
                  <a:srgbClr val="0000FF"/>
                </a:solidFill>
                <a:cs typeface="SKR HEAD1" pitchFamily="2" charset="-78"/>
              </a:rPr>
              <a:t>  </a:t>
            </a:r>
            <a:r>
              <a:rPr lang="ar-SA" altLang="fr-FR" sz="4000"/>
              <a:t> </a:t>
            </a:r>
            <a:endParaRPr lang="en-US" altLang="fr-FR" sz="4000"/>
          </a:p>
        </p:txBody>
      </p:sp>
    </p:spTree>
    <p:extLst>
      <p:ext uri="{BB962C8B-B14F-4D97-AF65-F5344CB8AC3E}">
        <p14:creationId xmlns:p14="http://schemas.microsoft.com/office/powerpoint/2010/main" val="1975282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03126"/>
                                        </p:tgtEl>
                                        <p:attrNameLst>
                                          <p:attrName>style.visibility</p:attrName>
                                        </p:attrNameLst>
                                      </p:cBhvr>
                                      <p:to>
                                        <p:strVal val="visible"/>
                                      </p:to>
                                    </p:set>
                                    <p:animEffect transition="in" filter="fade">
                                      <p:cBhvr>
                                        <p:cTn id="7" dur="1000"/>
                                        <p:tgtEl>
                                          <p:spTgt spid="303126"/>
                                        </p:tgtEl>
                                      </p:cBhvr>
                                    </p:animEffect>
                                    <p:anim calcmode="lin" valueType="num">
                                      <p:cBhvr>
                                        <p:cTn id="8" dur="1000" fill="hold"/>
                                        <p:tgtEl>
                                          <p:spTgt spid="303126"/>
                                        </p:tgtEl>
                                        <p:attrNameLst>
                                          <p:attrName>ppt_x</p:attrName>
                                        </p:attrNameLst>
                                      </p:cBhvr>
                                      <p:tavLst>
                                        <p:tav tm="0">
                                          <p:val>
                                            <p:strVal val="#ppt_x"/>
                                          </p:val>
                                        </p:tav>
                                        <p:tav tm="100000">
                                          <p:val>
                                            <p:strVal val="#ppt_x"/>
                                          </p:val>
                                        </p:tav>
                                      </p:tavLst>
                                    </p:anim>
                                    <p:anim calcmode="lin" valueType="num">
                                      <p:cBhvr>
                                        <p:cTn id="9" dur="900" decel="100000" fill="hold"/>
                                        <p:tgtEl>
                                          <p:spTgt spid="30312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03126"/>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303127"/>
                                        </p:tgtEl>
                                        <p:attrNameLst>
                                          <p:attrName>style.visibility</p:attrName>
                                        </p:attrNameLst>
                                      </p:cBhvr>
                                      <p:to>
                                        <p:strVal val="visible"/>
                                      </p:to>
                                    </p:set>
                                    <p:animEffect transition="in" filter="fade">
                                      <p:cBhvr>
                                        <p:cTn id="14" dur="1000"/>
                                        <p:tgtEl>
                                          <p:spTgt spid="303127"/>
                                        </p:tgtEl>
                                      </p:cBhvr>
                                    </p:animEffect>
                                    <p:anim calcmode="lin" valueType="num">
                                      <p:cBhvr>
                                        <p:cTn id="15" dur="1000" fill="hold"/>
                                        <p:tgtEl>
                                          <p:spTgt spid="303127"/>
                                        </p:tgtEl>
                                        <p:attrNameLst>
                                          <p:attrName>ppt_x</p:attrName>
                                        </p:attrNameLst>
                                      </p:cBhvr>
                                      <p:tavLst>
                                        <p:tav tm="0">
                                          <p:val>
                                            <p:strVal val="#ppt_x"/>
                                          </p:val>
                                        </p:tav>
                                        <p:tav tm="100000">
                                          <p:val>
                                            <p:strVal val="#ppt_x"/>
                                          </p:val>
                                        </p:tav>
                                      </p:tavLst>
                                    </p:anim>
                                    <p:anim calcmode="lin" valueType="num">
                                      <p:cBhvr>
                                        <p:cTn id="16" dur="900" decel="100000" fill="hold"/>
                                        <p:tgtEl>
                                          <p:spTgt spid="303127"/>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03127"/>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303128"/>
                                        </p:tgtEl>
                                        <p:attrNameLst>
                                          <p:attrName>style.visibility</p:attrName>
                                        </p:attrNameLst>
                                      </p:cBhvr>
                                      <p:to>
                                        <p:strVal val="visible"/>
                                      </p:to>
                                    </p:set>
                                    <p:animEffect transition="in" filter="fade">
                                      <p:cBhvr>
                                        <p:cTn id="21" dur="1000"/>
                                        <p:tgtEl>
                                          <p:spTgt spid="303128"/>
                                        </p:tgtEl>
                                      </p:cBhvr>
                                    </p:animEffect>
                                    <p:anim calcmode="lin" valueType="num">
                                      <p:cBhvr>
                                        <p:cTn id="22" dur="1000" fill="hold"/>
                                        <p:tgtEl>
                                          <p:spTgt spid="303128"/>
                                        </p:tgtEl>
                                        <p:attrNameLst>
                                          <p:attrName>ppt_x</p:attrName>
                                        </p:attrNameLst>
                                      </p:cBhvr>
                                      <p:tavLst>
                                        <p:tav tm="0">
                                          <p:val>
                                            <p:strVal val="#ppt_x"/>
                                          </p:val>
                                        </p:tav>
                                        <p:tav tm="100000">
                                          <p:val>
                                            <p:strVal val="#ppt_x"/>
                                          </p:val>
                                        </p:tav>
                                      </p:tavLst>
                                    </p:anim>
                                    <p:anim calcmode="lin" valueType="num">
                                      <p:cBhvr>
                                        <p:cTn id="23" dur="900" decel="100000" fill="hold"/>
                                        <p:tgtEl>
                                          <p:spTgt spid="30312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03128"/>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303129"/>
                                        </p:tgtEl>
                                        <p:attrNameLst>
                                          <p:attrName>style.visibility</p:attrName>
                                        </p:attrNameLst>
                                      </p:cBhvr>
                                      <p:to>
                                        <p:strVal val="visible"/>
                                      </p:to>
                                    </p:set>
                                    <p:animEffect transition="in" filter="fade">
                                      <p:cBhvr>
                                        <p:cTn id="28" dur="1000"/>
                                        <p:tgtEl>
                                          <p:spTgt spid="303129"/>
                                        </p:tgtEl>
                                      </p:cBhvr>
                                    </p:animEffect>
                                    <p:anim calcmode="lin" valueType="num">
                                      <p:cBhvr>
                                        <p:cTn id="29" dur="1000" fill="hold"/>
                                        <p:tgtEl>
                                          <p:spTgt spid="303129"/>
                                        </p:tgtEl>
                                        <p:attrNameLst>
                                          <p:attrName>ppt_x</p:attrName>
                                        </p:attrNameLst>
                                      </p:cBhvr>
                                      <p:tavLst>
                                        <p:tav tm="0">
                                          <p:val>
                                            <p:strVal val="#ppt_x"/>
                                          </p:val>
                                        </p:tav>
                                        <p:tav tm="100000">
                                          <p:val>
                                            <p:strVal val="#ppt_x"/>
                                          </p:val>
                                        </p:tav>
                                      </p:tavLst>
                                    </p:anim>
                                    <p:anim calcmode="lin" valueType="num">
                                      <p:cBhvr>
                                        <p:cTn id="30" dur="900" decel="100000" fill="hold"/>
                                        <p:tgtEl>
                                          <p:spTgt spid="303129"/>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03129"/>
                                        </p:tgtEl>
                                        <p:attrNameLst>
                                          <p:attrName>ppt_y</p:attrName>
                                        </p:attrNameLst>
                                      </p:cBhvr>
                                      <p:tavLst>
                                        <p:tav tm="0">
                                          <p:val>
                                            <p:strVal val="#ppt_y-.03"/>
                                          </p:val>
                                        </p:tav>
                                        <p:tav tm="100000">
                                          <p:val>
                                            <p:strVal val="#ppt_y"/>
                                          </p:val>
                                        </p:tav>
                                      </p:tavLst>
                                    </p:anim>
                                  </p:childTnLst>
                                </p:cTn>
                              </p:par>
                            </p:childTnLst>
                          </p:cTn>
                        </p:par>
                        <p:par>
                          <p:cTn id="32" fill="hold" nodeType="afterGroup">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303130"/>
                                        </p:tgtEl>
                                        <p:attrNameLst>
                                          <p:attrName>style.visibility</p:attrName>
                                        </p:attrNameLst>
                                      </p:cBhvr>
                                      <p:to>
                                        <p:strVal val="visible"/>
                                      </p:to>
                                    </p:set>
                                    <p:animEffect transition="in" filter="fade">
                                      <p:cBhvr>
                                        <p:cTn id="35" dur="1000"/>
                                        <p:tgtEl>
                                          <p:spTgt spid="303130"/>
                                        </p:tgtEl>
                                      </p:cBhvr>
                                    </p:animEffect>
                                    <p:anim calcmode="lin" valueType="num">
                                      <p:cBhvr>
                                        <p:cTn id="36" dur="1000" fill="hold"/>
                                        <p:tgtEl>
                                          <p:spTgt spid="303130"/>
                                        </p:tgtEl>
                                        <p:attrNameLst>
                                          <p:attrName>ppt_x</p:attrName>
                                        </p:attrNameLst>
                                      </p:cBhvr>
                                      <p:tavLst>
                                        <p:tav tm="0">
                                          <p:val>
                                            <p:strVal val="#ppt_x"/>
                                          </p:val>
                                        </p:tav>
                                        <p:tav tm="100000">
                                          <p:val>
                                            <p:strVal val="#ppt_x"/>
                                          </p:val>
                                        </p:tav>
                                      </p:tavLst>
                                    </p:anim>
                                    <p:anim calcmode="lin" valueType="num">
                                      <p:cBhvr>
                                        <p:cTn id="37" dur="900" decel="100000" fill="hold"/>
                                        <p:tgtEl>
                                          <p:spTgt spid="303130"/>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03130"/>
                                        </p:tgtEl>
                                        <p:attrNameLst>
                                          <p:attrName>ppt_y</p:attrName>
                                        </p:attrNameLst>
                                      </p:cBhvr>
                                      <p:tavLst>
                                        <p:tav tm="0">
                                          <p:val>
                                            <p:strVal val="#ppt_y-.03"/>
                                          </p:val>
                                        </p:tav>
                                        <p:tav tm="100000">
                                          <p:val>
                                            <p:strVal val="#ppt_y"/>
                                          </p:val>
                                        </p:tav>
                                      </p:tavLst>
                                    </p:anim>
                                  </p:childTnLst>
                                </p:cTn>
                              </p:par>
                            </p:childTnLst>
                          </p:cTn>
                        </p:par>
                        <p:par>
                          <p:cTn id="39" fill="hold" nodeType="afterGroup">
                            <p:stCondLst>
                              <p:cond delay="5000"/>
                            </p:stCondLst>
                            <p:childTnLst>
                              <p:par>
                                <p:cTn id="40" presetID="37" presetClass="entr" presetSubtype="0" fill="hold" grpId="0" nodeType="afterEffect">
                                  <p:stCondLst>
                                    <p:cond delay="0"/>
                                  </p:stCondLst>
                                  <p:childTnLst>
                                    <p:set>
                                      <p:cBhvr>
                                        <p:cTn id="41" dur="1" fill="hold">
                                          <p:stCondLst>
                                            <p:cond delay="0"/>
                                          </p:stCondLst>
                                        </p:cTn>
                                        <p:tgtEl>
                                          <p:spTgt spid="303131"/>
                                        </p:tgtEl>
                                        <p:attrNameLst>
                                          <p:attrName>style.visibility</p:attrName>
                                        </p:attrNameLst>
                                      </p:cBhvr>
                                      <p:to>
                                        <p:strVal val="visible"/>
                                      </p:to>
                                    </p:set>
                                    <p:animEffect transition="in" filter="fade">
                                      <p:cBhvr>
                                        <p:cTn id="42" dur="1000"/>
                                        <p:tgtEl>
                                          <p:spTgt spid="303131"/>
                                        </p:tgtEl>
                                      </p:cBhvr>
                                    </p:animEffect>
                                    <p:anim calcmode="lin" valueType="num">
                                      <p:cBhvr>
                                        <p:cTn id="43" dur="1000" fill="hold"/>
                                        <p:tgtEl>
                                          <p:spTgt spid="303131"/>
                                        </p:tgtEl>
                                        <p:attrNameLst>
                                          <p:attrName>ppt_x</p:attrName>
                                        </p:attrNameLst>
                                      </p:cBhvr>
                                      <p:tavLst>
                                        <p:tav tm="0">
                                          <p:val>
                                            <p:strVal val="#ppt_x"/>
                                          </p:val>
                                        </p:tav>
                                        <p:tav tm="100000">
                                          <p:val>
                                            <p:strVal val="#ppt_x"/>
                                          </p:val>
                                        </p:tav>
                                      </p:tavLst>
                                    </p:anim>
                                    <p:anim calcmode="lin" valueType="num">
                                      <p:cBhvr>
                                        <p:cTn id="44" dur="900" decel="100000" fill="hold"/>
                                        <p:tgtEl>
                                          <p:spTgt spid="303131"/>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303131"/>
                                        </p:tgtEl>
                                        <p:attrNameLst>
                                          <p:attrName>ppt_y</p:attrName>
                                        </p:attrNameLst>
                                      </p:cBhvr>
                                      <p:tavLst>
                                        <p:tav tm="0">
                                          <p:val>
                                            <p:strVal val="#ppt_y-.03"/>
                                          </p:val>
                                        </p:tav>
                                        <p:tav tm="100000">
                                          <p:val>
                                            <p:strVal val="#ppt_y"/>
                                          </p:val>
                                        </p:tav>
                                      </p:tavLst>
                                    </p:anim>
                                  </p:childTnLst>
                                </p:cTn>
                              </p:par>
                            </p:childTnLst>
                          </p:cTn>
                        </p:par>
                        <p:par>
                          <p:cTn id="46" fill="hold" nodeType="afterGroup">
                            <p:stCondLst>
                              <p:cond delay="6000"/>
                            </p:stCondLst>
                            <p:childTnLst>
                              <p:par>
                                <p:cTn id="47" presetID="37" presetClass="entr" presetSubtype="0" fill="hold" grpId="0" nodeType="afterEffect">
                                  <p:stCondLst>
                                    <p:cond delay="0"/>
                                  </p:stCondLst>
                                  <p:childTnLst>
                                    <p:set>
                                      <p:cBhvr>
                                        <p:cTn id="48" dur="1" fill="hold">
                                          <p:stCondLst>
                                            <p:cond delay="0"/>
                                          </p:stCondLst>
                                        </p:cTn>
                                        <p:tgtEl>
                                          <p:spTgt spid="303132"/>
                                        </p:tgtEl>
                                        <p:attrNameLst>
                                          <p:attrName>style.visibility</p:attrName>
                                        </p:attrNameLst>
                                      </p:cBhvr>
                                      <p:to>
                                        <p:strVal val="visible"/>
                                      </p:to>
                                    </p:set>
                                    <p:animEffect transition="in" filter="fade">
                                      <p:cBhvr>
                                        <p:cTn id="49" dur="1000"/>
                                        <p:tgtEl>
                                          <p:spTgt spid="303132"/>
                                        </p:tgtEl>
                                      </p:cBhvr>
                                    </p:animEffect>
                                    <p:anim calcmode="lin" valueType="num">
                                      <p:cBhvr>
                                        <p:cTn id="50" dur="1000" fill="hold"/>
                                        <p:tgtEl>
                                          <p:spTgt spid="303132"/>
                                        </p:tgtEl>
                                        <p:attrNameLst>
                                          <p:attrName>ppt_x</p:attrName>
                                        </p:attrNameLst>
                                      </p:cBhvr>
                                      <p:tavLst>
                                        <p:tav tm="0">
                                          <p:val>
                                            <p:strVal val="#ppt_x"/>
                                          </p:val>
                                        </p:tav>
                                        <p:tav tm="100000">
                                          <p:val>
                                            <p:strVal val="#ppt_x"/>
                                          </p:val>
                                        </p:tav>
                                      </p:tavLst>
                                    </p:anim>
                                    <p:anim calcmode="lin" valueType="num">
                                      <p:cBhvr>
                                        <p:cTn id="51" dur="900" decel="100000" fill="hold"/>
                                        <p:tgtEl>
                                          <p:spTgt spid="30313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03132"/>
                                        </p:tgtEl>
                                        <p:attrNameLst>
                                          <p:attrName>ppt_y</p:attrName>
                                        </p:attrNameLst>
                                      </p:cBhvr>
                                      <p:tavLst>
                                        <p:tav tm="0">
                                          <p:val>
                                            <p:strVal val="#ppt_y-.03"/>
                                          </p:val>
                                        </p:tav>
                                        <p:tav tm="100000">
                                          <p:val>
                                            <p:strVal val="#ppt_y"/>
                                          </p:val>
                                        </p:tav>
                                      </p:tavLst>
                                    </p:anim>
                                  </p:childTnLst>
                                </p:cTn>
                              </p:par>
                            </p:childTnLst>
                          </p:cTn>
                        </p:par>
                        <p:par>
                          <p:cTn id="53" fill="hold" nodeType="afterGroup">
                            <p:stCondLst>
                              <p:cond delay="7000"/>
                            </p:stCondLst>
                            <p:childTnLst>
                              <p:par>
                                <p:cTn id="54" presetID="37" presetClass="entr" presetSubtype="0" fill="hold" grpId="0" nodeType="afterEffect">
                                  <p:stCondLst>
                                    <p:cond delay="0"/>
                                  </p:stCondLst>
                                  <p:childTnLst>
                                    <p:set>
                                      <p:cBhvr>
                                        <p:cTn id="55" dur="1" fill="hold">
                                          <p:stCondLst>
                                            <p:cond delay="0"/>
                                          </p:stCondLst>
                                        </p:cTn>
                                        <p:tgtEl>
                                          <p:spTgt spid="303133"/>
                                        </p:tgtEl>
                                        <p:attrNameLst>
                                          <p:attrName>style.visibility</p:attrName>
                                        </p:attrNameLst>
                                      </p:cBhvr>
                                      <p:to>
                                        <p:strVal val="visible"/>
                                      </p:to>
                                    </p:set>
                                    <p:animEffect transition="in" filter="fade">
                                      <p:cBhvr>
                                        <p:cTn id="56" dur="1000"/>
                                        <p:tgtEl>
                                          <p:spTgt spid="303133"/>
                                        </p:tgtEl>
                                      </p:cBhvr>
                                    </p:animEffect>
                                    <p:anim calcmode="lin" valueType="num">
                                      <p:cBhvr>
                                        <p:cTn id="57" dur="1000" fill="hold"/>
                                        <p:tgtEl>
                                          <p:spTgt spid="303133"/>
                                        </p:tgtEl>
                                        <p:attrNameLst>
                                          <p:attrName>ppt_x</p:attrName>
                                        </p:attrNameLst>
                                      </p:cBhvr>
                                      <p:tavLst>
                                        <p:tav tm="0">
                                          <p:val>
                                            <p:strVal val="#ppt_x"/>
                                          </p:val>
                                        </p:tav>
                                        <p:tav tm="100000">
                                          <p:val>
                                            <p:strVal val="#ppt_x"/>
                                          </p:val>
                                        </p:tav>
                                      </p:tavLst>
                                    </p:anim>
                                    <p:anim calcmode="lin" valueType="num">
                                      <p:cBhvr>
                                        <p:cTn id="58" dur="900" decel="100000" fill="hold"/>
                                        <p:tgtEl>
                                          <p:spTgt spid="30313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30313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26" grpId="0" animBg="1"/>
      <p:bldP spid="303127" grpId="0" animBg="1"/>
      <p:bldP spid="303128" grpId="0" animBg="1"/>
      <p:bldP spid="303129" grpId="0" animBg="1"/>
      <p:bldP spid="303130" grpId="0" animBg="1"/>
      <p:bldP spid="303131" grpId="0" animBg="1"/>
      <p:bldP spid="303132" grpId="0" animBg="1"/>
      <p:bldP spid="3031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AutoShape 2"/>
          <p:cNvSpPr>
            <a:spLocks noGrp="1" noChangeArrowheads="1"/>
          </p:cNvSpPr>
          <p:nvPr>
            <p:ph type="title"/>
          </p:nvPr>
        </p:nvSpPr>
        <p:spPr>
          <a:xfrm>
            <a:off x="5808664" y="260350"/>
            <a:ext cx="4175125" cy="782638"/>
          </a:xfrm>
        </p:spPr>
        <p:txBody>
          <a:bodyPr>
            <a:normAutofit/>
          </a:bodyPr>
          <a:lstStyle/>
          <a:p>
            <a:pPr algn="r" eaLnBrk="1" hangingPunct="1"/>
            <a:r>
              <a:rPr lang="ar-SA" altLang="fr-FR" sz="3500" b="0">
                <a:solidFill>
                  <a:srgbClr val="0000FF"/>
                </a:solidFill>
                <a:cs typeface="SKR HEAD1" pitchFamily="2" charset="-78"/>
              </a:rPr>
              <a:t>مشاكل بحوث التسويق الدولي</a:t>
            </a:r>
            <a:r>
              <a:rPr lang="ar-SA" altLang="fr-FR" sz="3900" b="0">
                <a:solidFill>
                  <a:srgbClr val="0000FF"/>
                </a:solidFill>
                <a:cs typeface="SKR HEAD1" pitchFamily="2" charset="-78"/>
              </a:rPr>
              <a:t>   </a:t>
            </a:r>
            <a:r>
              <a:rPr lang="ar-SA" altLang="fr-FR" sz="4000"/>
              <a:t> </a:t>
            </a:r>
            <a:endParaRPr lang="en-US" altLang="fr-FR" sz="4000"/>
          </a:p>
        </p:txBody>
      </p:sp>
      <p:sp>
        <p:nvSpPr>
          <p:cNvPr id="60420" name="AutoShape 4"/>
          <p:cNvSpPr>
            <a:spLocks noChangeArrowheads="1"/>
          </p:cNvSpPr>
          <p:nvPr/>
        </p:nvSpPr>
        <p:spPr bwMode="auto">
          <a:xfrm>
            <a:off x="5232400" y="1628775"/>
            <a:ext cx="3625850" cy="60960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defTabSz="914400" fontAlgn="base">
              <a:spcBef>
                <a:spcPct val="0"/>
              </a:spcBef>
              <a:spcAft>
                <a:spcPct val="0"/>
              </a:spcAft>
              <a:buClrTx/>
              <a:buSzTx/>
              <a:buNone/>
            </a:pPr>
            <a:r>
              <a:rPr lang="ar-SA" altLang="fr-FR" sz="2600">
                <a:solidFill>
                  <a:srgbClr val="FFFFFF"/>
                </a:solidFill>
                <a:cs typeface="SKR HEAD1" pitchFamily="2" charset="-78"/>
              </a:rPr>
              <a:t>1. مشكلة تعدد الأسواق     </a:t>
            </a:r>
            <a:endParaRPr lang="en-US" altLang="fr-FR" sz="2600">
              <a:solidFill>
                <a:srgbClr val="FFFFFF"/>
              </a:solidFill>
              <a:cs typeface="SKR HEAD1" pitchFamily="2" charset="-78"/>
            </a:endParaRPr>
          </a:p>
        </p:txBody>
      </p:sp>
      <p:sp>
        <p:nvSpPr>
          <p:cNvPr id="60421" name="AutoShape 5"/>
          <p:cNvSpPr>
            <a:spLocks noChangeArrowheads="1"/>
          </p:cNvSpPr>
          <p:nvPr/>
        </p:nvSpPr>
        <p:spPr bwMode="auto">
          <a:xfrm>
            <a:off x="4826000" y="2317750"/>
            <a:ext cx="3549650" cy="609600"/>
          </a:xfrm>
          <a:prstGeom prst="roundRect">
            <a:avLst>
              <a:gd name="adj" fmla="val 16667"/>
            </a:avLst>
          </a:prstGeom>
          <a:ln>
            <a:headEnd/>
            <a:tailEnd/>
          </a:ln>
        </p:spPr>
        <p:style>
          <a:lnRef idx="3">
            <a:schemeClr val="lt1"/>
          </a:lnRef>
          <a:fillRef idx="1">
            <a:schemeClr val="accent3"/>
          </a:fillRef>
          <a:effectRef idx="1">
            <a:schemeClr val="accent3"/>
          </a:effectRef>
          <a:fontRef idx="minor">
            <a:schemeClr val="lt1"/>
          </a:fontRef>
        </p:style>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defTabSz="914400" fontAlgn="base">
              <a:spcBef>
                <a:spcPct val="0"/>
              </a:spcBef>
              <a:spcAft>
                <a:spcPct val="0"/>
              </a:spcAft>
              <a:buClrTx/>
              <a:buSzTx/>
              <a:buNone/>
            </a:pPr>
            <a:r>
              <a:rPr lang="ar-SA" altLang="fr-FR" sz="2600" dirty="0">
                <a:solidFill>
                  <a:srgbClr val="FFFFFF"/>
                </a:solidFill>
                <a:cs typeface="SKR HEAD1" pitchFamily="2" charset="-78"/>
              </a:rPr>
              <a:t>2. مشكلة المعلومات الثانوية      </a:t>
            </a:r>
            <a:endParaRPr lang="en-US" altLang="fr-FR" sz="2600" dirty="0">
              <a:solidFill>
                <a:srgbClr val="FFFFFF"/>
              </a:solidFill>
              <a:cs typeface="SKR HEAD1" pitchFamily="2" charset="-78"/>
            </a:endParaRPr>
          </a:p>
        </p:txBody>
      </p:sp>
      <p:sp>
        <p:nvSpPr>
          <p:cNvPr id="60422" name="AutoShape 6"/>
          <p:cNvSpPr>
            <a:spLocks noChangeArrowheads="1"/>
          </p:cNvSpPr>
          <p:nvPr/>
        </p:nvSpPr>
        <p:spPr bwMode="auto">
          <a:xfrm>
            <a:off x="4057651" y="3000375"/>
            <a:ext cx="3622675" cy="6096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defTabSz="914400" fontAlgn="base">
              <a:spcBef>
                <a:spcPct val="0"/>
              </a:spcBef>
              <a:spcAft>
                <a:spcPct val="0"/>
              </a:spcAft>
              <a:buClrTx/>
              <a:buSzTx/>
              <a:buNone/>
            </a:pPr>
            <a:r>
              <a:rPr lang="ar-SA" altLang="fr-FR" sz="2600">
                <a:solidFill>
                  <a:srgbClr val="FFFFFF"/>
                </a:solidFill>
                <a:cs typeface="SKR HEAD1" pitchFamily="2" charset="-78"/>
              </a:rPr>
              <a:t>3.  مشكلة المعلومات الميدانية </a:t>
            </a:r>
            <a:endParaRPr lang="en-US" altLang="fr-FR" sz="2600">
              <a:solidFill>
                <a:srgbClr val="FFFFFF"/>
              </a:solidFill>
              <a:cs typeface="SKR HEAD1" pitchFamily="2" charset="-78"/>
            </a:endParaRPr>
          </a:p>
        </p:txBody>
      </p:sp>
      <p:sp>
        <p:nvSpPr>
          <p:cNvPr id="60423" name="AutoShape 7"/>
          <p:cNvSpPr>
            <a:spLocks noChangeArrowheads="1"/>
          </p:cNvSpPr>
          <p:nvPr/>
        </p:nvSpPr>
        <p:spPr bwMode="auto">
          <a:xfrm>
            <a:off x="3403600" y="3686175"/>
            <a:ext cx="3556000" cy="609600"/>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defTabSz="914400" rtl="0" fontAlgn="base">
              <a:spcBef>
                <a:spcPct val="0"/>
              </a:spcBef>
              <a:spcAft>
                <a:spcPct val="0"/>
              </a:spcAft>
              <a:buClrTx/>
              <a:buSzTx/>
              <a:buNone/>
            </a:pPr>
            <a:r>
              <a:rPr lang="ar-SA" altLang="fr-FR" sz="2600">
                <a:solidFill>
                  <a:srgbClr val="FFFFFF"/>
                </a:solidFill>
                <a:cs typeface="SKR HEAD1" pitchFamily="2" charset="-78"/>
              </a:rPr>
              <a:t>4. مشكلة اللغة       </a:t>
            </a:r>
            <a:endParaRPr lang="en-US" altLang="fr-FR" sz="2600">
              <a:solidFill>
                <a:srgbClr val="FFFFFF"/>
              </a:solidFill>
              <a:cs typeface="SKR HEAD1" pitchFamily="2" charset="-78"/>
            </a:endParaRPr>
          </a:p>
        </p:txBody>
      </p:sp>
      <p:sp>
        <p:nvSpPr>
          <p:cNvPr id="60424" name="AutoShape 8"/>
          <p:cNvSpPr>
            <a:spLocks noChangeArrowheads="1"/>
          </p:cNvSpPr>
          <p:nvPr/>
        </p:nvSpPr>
        <p:spPr bwMode="auto">
          <a:xfrm>
            <a:off x="2827338" y="4403725"/>
            <a:ext cx="3556000" cy="609600"/>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defTabSz="914400" rtl="0" fontAlgn="base">
              <a:spcBef>
                <a:spcPct val="0"/>
              </a:spcBef>
              <a:spcAft>
                <a:spcPct val="0"/>
              </a:spcAft>
              <a:buClrTx/>
              <a:buSzTx/>
              <a:buNone/>
            </a:pPr>
            <a:r>
              <a:rPr lang="ar-SA" altLang="fr-FR" sz="2600">
                <a:solidFill>
                  <a:srgbClr val="FFFFFF"/>
                </a:solidFill>
                <a:cs typeface="SKR HEAD1" pitchFamily="2" charset="-78"/>
              </a:rPr>
              <a:t>5. مشكلة السلوك الاجتماعي        </a:t>
            </a:r>
            <a:endParaRPr lang="en-US" altLang="fr-FR" sz="2600">
              <a:solidFill>
                <a:srgbClr val="FFFFFF"/>
              </a:solidFill>
              <a:cs typeface="SKR HEAD1" pitchFamily="2" charset="-78"/>
            </a:endParaRPr>
          </a:p>
        </p:txBody>
      </p:sp>
    </p:spTree>
    <p:extLst>
      <p:ext uri="{BB962C8B-B14F-4D97-AF65-F5344CB8AC3E}">
        <p14:creationId xmlns:p14="http://schemas.microsoft.com/office/powerpoint/2010/main" val="3871710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fade">
                                      <p:cBhvr>
                                        <p:cTn id="7" dur="1000"/>
                                        <p:tgtEl>
                                          <p:spTgt spid="60420"/>
                                        </p:tgtEl>
                                      </p:cBhvr>
                                    </p:animEffect>
                                    <p:anim calcmode="lin" valueType="num">
                                      <p:cBhvr>
                                        <p:cTn id="8" dur="1000" fill="hold"/>
                                        <p:tgtEl>
                                          <p:spTgt spid="60420"/>
                                        </p:tgtEl>
                                        <p:attrNameLst>
                                          <p:attrName>ppt_x</p:attrName>
                                        </p:attrNameLst>
                                      </p:cBhvr>
                                      <p:tavLst>
                                        <p:tav tm="0">
                                          <p:val>
                                            <p:strVal val="#ppt_x"/>
                                          </p:val>
                                        </p:tav>
                                        <p:tav tm="100000">
                                          <p:val>
                                            <p:strVal val="#ppt_x"/>
                                          </p:val>
                                        </p:tav>
                                      </p:tavLst>
                                    </p:anim>
                                    <p:anim calcmode="lin" valueType="num">
                                      <p:cBhvr>
                                        <p:cTn id="9" dur="900" decel="100000" fill="hold"/>
                                        <p:tgtEl>
                                          <p:spTgt spid="604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0420"/>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60421"/>
                                        </p:tgtEl>
                                        <p:attrNameLst>
                                          <p:attrName>style.visibility</p:attrName>
                                        </p:attrNameLst>
                                      </p:cBhvr>
                                      <p:to>
                                        <p:strVal val="visible"/>
                                      </p:to>
                                    </p:set>
                                    <p:animEffect transition="in" filter="fade">
                                      <p:cBhvr>
                                        <p:cTn id="14" dur="1000"/>
                                        <p:tgtEl>
                                          <p:spTgt spid="60421"/>
                                        </p:tgtEl>
                                      </p:cBhvr>
                                    </p:animEffect>
                                    <p:anim calcmode="lin" valueType="num">
                                      <p:cBhvr>
                                        <p:cTn id="15" dur="1000" fill="hold"/>
                                        <p:tgtEl>
                                          <p:spTgt spid="60421"/>
                                        </p:tgtEl>
                                        <p:attrNameLst>
                                          <p:attrName>ppt_x</p:attrName>
                                        </p:attrNameLst>
                                      </p:cBhvr>
                                      <p:tavLst>
                                        <p:tav tm="0">
                                          <p:val>
                                            <p:strVal val="#ppt_x"/>
                                          </p:val>
                                        </p:tav>
                                        <p:tav tm="100000">
                                          <p:val>
                                            <p:strVal val="#ppt_x"/>
                                          </p:val>
                                        </p:tav>
                                      </p:tavLst>
                                    </p:anim>
                                    <p:anim calcmode="lin" valueType="num">
                                      <p:cBhvr>
                                        <p:cTn id="16" dur="900" decel="100000" fill="hold"/>
                                        <p:tgtEl>
                                          <p:spTgt spid="6042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0421"/>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60422"/>
                                        </p:tgtEl>
                                        <p:attrNameLst>
                                          <p:attrName>style.visibility</p:attrName>
                                        </p:attrNameLst>
                                      </p:cBhvr>
                                      <p:to>
                                        <p:strVal val="visible"/>
                                      </p:to>
                                    </p:set>
                                    <p:animEffect transition="in" filter="fade">
                                      <p:cBhvr>
                                        <p:cTn id="21" dur="1000"/>
                                        <p:tgtEl>
                                          <p:spTgt spid="60422"/>
                                        </p:tgtEl>
                                      </p:cBhvr>
                                    </p:animEffect>
                                    <p:anim calcmode="lin" valueType="num">
                                      <p:cBhvr>
                                        <p:cTn id="22" dur="1000" fill="hold"/>
                                        <p:tgtEl>
                                          <p:spTgt spid="60422"/>
                                        </p:tgtEl>
                                        <p:attrNameLst>
                                          <p:attrName>ppt_x</p:attrName>
                                        </p:attrNameLst>
                                      </p:cBhvr>
                                      <p:tavLst>
                                        <p:tav tm="0">
                                          <p:val>
                                            <p:strVal val="#ppt_x"/>
                                          </p:val>
                                        </p:tav>
                                        <p:tav tm="100000">
                                          <p:val>
                                            <p:strVal val="#ppt_x"/>
                                          </p:val>
                                        </p:tav>
                                      </p:tavLst>
                                    </p:anim>
                                    <p:anim calcmode="lin" valueType="num">
                                      <p:cBhvr>
                                        <p:cTn id="23" dur="900" decel="100000" fill="hold"/>
                                        <p:tgtEl>
                                          <p:spTgt spid="60422"/>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0422"/>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60423"/>
                                        </p:tgtEl>
                                        <p:attrNameLst>
                                          <p:attrName>style.visibility</p:attrName>
                                        </p:attrNameLst>
                                      </p:cBhvr>
                                      <p:to>
                                        <p:strVal val="visible"/>
                                      </p:to>
                                    </p:set>
                                    <p:animEffect transition="in" filter="fade">
                                      <p:cBhvr>
                                        <p:cTn id="28" dur="1000"/>
                                        <p:tgtEl>
                                          <p:spTgt spid="60423"/>
                                        </p:tgtEl>
                                      </p:cBhvr>
                                    </p:animEffect>
                                    <p:anim calcmode="lin" valueType="num">
                                      <p:cBhvr>
                                        <p:cTn id="29" dur="1000" fill="hold"/>
                                        <p:tgtEl>
                                          <p:spTgt spid="60423"/>
                                        </p:tgtEl>
                                        <p:attrNameLst>
                                          <p:attrName>ppt_x</p:attrName>
                                        </p:attrNameLst>
                                      </p:cBhvr>
                                      <p:tavLst>
                                        <p:tav tm="0">
                                          <p:val>
                                            <p:strVal val="#ppt_x"/>
                                          </p:val>
                                        </p:tav>
                                        <p:tav tm="100000">
                                          <p:val>
                                            <p:strVal val="#ppt_x"/>
                                          </p:val>
                                        </p:tav>
                                      </p:tavLst>
                                    </p:anim>
                                    <p:anim calcmode="lin" valueType="num">
                                      <p:cBhvr>
                                        <p:cTn id="30" dur="900" decel="100000" fill="hold"/>
                                        <p:tgtEl>
                                          <p:spTgt spid="60423"/>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60423"/>
                                        </p:tgtEl>
                                        <p:attrNameLst>
                                          <p:attrName>ppt_y</p:attrName>
                                        </p:attrNameLst>
                                      </p:cBhvr>
                                      <p:tavLst>
                                        <p:tav tm="0">
                                          <p:val>
                                            <p:strVal val="#ppt_y-.03"/>
                                          </p:val>
                                        </p:tav>
                                        <p:tav tm="100000">
                                          <p:val>
                                            <p:strVal val="#ppt_y"/>
                                          </p:val>
                                        </p:tav>
                                      </p:tavLst>
                                    </p:anim>
                                  </p:childTnLst>
                                </p:cTn>
                              </p:par>
                            </p:childTnLst>
                          </p:cTn>
                        </p:par>
                        <p:par>
                          <p:cTn id="32" fill="hold" nodeType="afterGroup">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60424"/>
                                        </p:tgtEl>
                                        <p:attrNameLst>
                                          <p:attrName>style.visibility</p:attrName>
                                        </p:attrNameLst>
                                      </p:cBhvr>
                                      <p:to>
                                        <p:strVal val="visible"/>
                                      </p:to>
                                    </p:set>
                                    <p:animEffect transition="in" filter="fade">
                                      <p:cBhvr>
                                        <p:cTn id="35" dur="1000"/>
                                        <p:tgtEl>
                                          <p:spTgt spid="60424"/>
                                        </p:tgtEl>
                                      </p:cBhvr>
                                    </p:animEffect>
                                    <p:anim calcmode="lin" valueType="num">
                                      <p:cBhvr>
                                        <p:cTn id="36" dur="1000" fill="hold"/>
                                        <p:tgtEl>
                                          <p:spTgt spid="60424"/>
                                        </p:tgtEl>
                                        <p:attrNameLst>
                                          <p:attrName>ppt_x</p:attrName>
                                        </p:attrNameLst>
                                      </p:cBhvr>
                                      <p:tavLst>
                                        <p:tav tm="0">
                                          <p:val>
                                            <p:strVal val="#ppt_x"/>
                                          </p:val>
                                        </p:tav>
                                        <p:tav tm="100000">
                                          <p:val>
                                            <p:strVal val="#ppt_x"/>
                                          </p:val>
                                        </p:tav>
                                      </p:tavLst>
                                    </p:anim>
                                    <p:anim calcmode="lin" valueType="num">
                                      <p:cBhvr>
                                        <p:cTn id="37" dur="900" decel="100000" fill="hold"/>
                                        <p:tgtEl>
                                          <p:spTgt spid="60424"/>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6042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animBg="1"/>
      <p:bldP spid="60421" grpId="0" animBg="1"/>
      <p:bldP spid="60422" grpId="0" animBg="1"/>
      <p:bldP spid="60423" grpId="0" animBg="1"/>
      <p:bldP spid="604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838202" y="381000"/>
            <a:ext cx="10863942" cy="5050971"/>
          </a:xfrm>
        </p:spPr>
        <p:txBody>
          <a:bodyPr rtlCol="0">
            <a:normAutofit/>
          </a:bodyPr>
          <a:lstStyle/>
          <a:p>
            <a:pPr algn="ctr" defTabSz="685800" rtl="1">
              <a:defRPr/>
            </a:pPr>
            <a: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r>
              <a:rPr lang="fr-FR" sz="8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t/>
            </a:r>
            <a:br>
              <a:rPr lang="fr-FR" sz="8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sz="6600" dirty="0">
              <a:solidFill>
                <a:srgbClr val="FF0000"/>
              </a:solidFill>
            </a:endParaRPr>
          </a:p>
        </p:txBody>
      </p:sp>
    </p:spTree>
    <p:extLst>
      <p:ext uri="{BB962C8B-B14F-4D97-AF65-F5344CB8AC3E}">
        <p14:creationId xmlns:p14="http://schemas.microsoft.com/office/powerpoint/2010/main" val="25190228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a:extLst>
              <a:ext uri="{FF2B5EF4-FFF2-40B4-BE49-F238E27FC236}">
                <a16:creationId xmlns:a16="http://schemas.microsoft.com/office/drawing/2014/main" id="{A5EB328B-4C01-40C2-88E7-2ABECE7EAA39}"/>
              </a:ext>
            </a:extLst>
          </p:cNvPr>
          <p:cNvSpPr>
            <a:spLocks noGrp="1"/>
          </p:cNvSpPr>
          <p:nvPr>
            <p:ph type="title"/>
          </p:nvPr>
        </p:nvSpPr>
        <p:spPr>
          <a:xfrm>
            <a:off x="1941690" y="623888"/>
            <a:ext cx="9719732" cy="1281112"/>
          </a:xfrm>
        </p:spPr>
        <p:txBody>
          <a:bodyPr/>
          <a:lstStyle/>
          <a:p>
            <a:pPr algn="ctr" eaLnBrk="1" hangingPunct="1"/>
            <a:r>
              <a:rPr lang="ar-SA" altLang="en-US" sz="4000" b="1" dirty="0">
                <a:solidFill>
                  <a:srgbClr val="CC3300"/>
                </a:solidFill>
                <a:ea typeface="Times New Roman" panose="02020603050405020304" pitchFamily="18" charset="0"/>
                <a:cs typeface="Simplified Arabic" panose="02020603050405020304" pitchFamily="18" charset="-78"/>
              </a:rPr>
              <a:t>الفصل الرابع: نظم المعلومات وبحوث التسويق الدولية</a:t>
            </a:r>
            <a:endParaRPr lang="fr-FR" altLang="en-US" sz="4000" b="1" dirty="0">
              <a:solidFill>
                <a:srgbClr val="CC3300"/>
              </a:solidFill>
              <a:ea typeface="Times New Roman" panose="02020603050405020304" pitchFamily="18" charset="0"/>
              <a:cs typeface="Simplified Arabic" panose="02020603050405020304" pitchFamily="18" charset="-78"/>
            </a:endParaRPr>
          </a:p>
        </p:txBody>
      </p:sp>
      <p:sp>
        <p:nvSpPr>
          <p:cNvPr id="21507" name="Espace réservé du contenu 2">
            <a:extLst>
              <a:ext uri="{FF2B5EF4-FFF2-40B4-BE49-F238E27FC236}">
                <a16:creationId xmlns:a16="http://schemas.microsoft.com/office/drawing/2014/main" id="{F04B26A0-5D52-4E0A-B5ED-0DA68B4DCF03}"/>
              </a:ext>
            </a:extLst>
          </p:cNvPr>
          <p:cNvSpPr>
            <a:spLocks noGrp="1"/>
          </p:cNvSpPr>
          <p:nvPr>
            <p:ph idx="1"/>
          </p:nvPr>
        </p:nvSpPr>
        <p:spPr>
          <a:xfrm>
            <a:off x="1851377" y="2133600"/>
            <a:ext cx="9493955" cy="3778250"/>
          </a:xfrm>
        </p:spPr>
        <p:txBody>
          <a:bodyPr/>
          <a:lstStyle/>
          <a:p>
            <a:pPr marL="0" indent="0" algn="just" rtl="1" eaLnBrk="1" hangingPunct="1">
              <a:lnSpc>
                <a:spcPct val="107000"/>
              </a:lnSpc>
              <a:buNone/>
            </a:pPr>
            <a:r>
              <a:rPr lang="ar-DZ" altLang="en-US" sz="3600" b="1" dirty="0">
                <a:solidFill>
                  <a:schemeClr val="tx1"/>
                </a:solidFill>
                <a:latin typeface="Calibri" panose="020F0502020204030204" pitchFamily="34" charset="0"/>
                <a:ea typeface="Times New Roman" panose="02020603050405020304" pitchFamily="18" charset="0"/>
                <a:cs typeface="Traditional Arabic" panose="02020603050405020304" pitchFamily="18" charset="-78"/>
              </a:rPr>
              <a:t>أولا: تعريف نظام المعلومات التسويقية </a:t>
            </a:r>
            <a:r>
              <a:rPr lang="ar-DZ" altLang="en-US" sz="3600" b="1" dirty="0" smtClean="0">
                <a:solidFill>
                  <a:schemeClr val="tx1"/>
                </a:solidFill>
                <a:latin typeface="Calibri" panose="020F0502020204030204" pitchFamily="34" charset="0"/>
                <a:ea typeface="Times New Roman" panose="02020603050405020304" pitchFamily="18" charset="0"/>
                <a:cs typeface="Traditional Arabic" panose="02020603050405020304" pitchFamily="18" charset="-78"/>
              </a:rPr>
              <a:t>الدولية</a:t>
            </a:r>
          </a:p>
          <a:p>
            <a:pPr marL="0" indent="0" algn="just" rtl="1" eaLnBrk="1" hangingPunct="1">
              <a:lnSpc>
                <a:spcPct val="107000"/>
              </a:lnSpc>
              <a:buNone/>
            </a:pPr>
            <a:r>
              <a:rPr lang="ar-DZ" altLang="en-US" sz="3600" b="1" dirty="0" smtClean="0">
                <a:solidFill>
                  <a:schemeClr val="tx1"/>
                </a:solidFill>
                <a:latin typeface="Calibri" panose="020F0502020204030204" pitchFamily="34" charset="0"/>
                <a:ea typeface="Times New Roman" panose="02020603050405020304" pitchFamily="18" charset="0"/>
                <a:cs typeface="Traditional Arabic" panose="02020603050405020304" pitchFamily="18" charset="-78"/>
              </a:rPr>
              <a:t>ثانيا</a:t>
            </a:r>
            <a:r>
              <a:rPr lang="ar-DZ" altLang="en-US" sz="3600" b="1" dirty="0">
                <a:solidFill>
                  <a:schemeClr val="tx1"/>
                </a:solidFill>
                <a:latin typeface="Calibri" panose="020F0502020204030204" pitchFamily="34" charset="0"/>
                <a:ea typeface="Times New Roman" panose="02020603050405020304" pitchFamily="18" charset="0"/>
                <a:cs typeface="Traditional Arabic" panose="02020603050405020304" pitchFamily="18" charset="-78"/>
              </a:rPr>
              <a:t>: خصائص المعلومات التسويقية في الأسواق الخارجية</a:t>
            </a:r>
            <a:endParaRPr lang="fr-FR" altLang="en-US" sz="40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indent="0" algn="just" rtl="1" eaLnBrk="1" hangingPunct="1">
              <a:lnSpc>
                <a:spcPct val="107000"/>
              </a:lnSpc>
              <a:buNone/>
            </a:pPr>
            <a:r>
              <a:rPr lang="ar-DZ" altLang="en-US" sz="3600" b="1" dirty="0">
                <a:solidFill>
                  <a:schemeClr val="tx1"/>
                </a:solidFill>
                <a:latin typeface="Calibri" panose="020F0502020204030204" pitchFamily="34" charset="0"/>
                <a:ea typeface="Times New Roman" panose="02020603050405020304" pitchFamily="18" charset="0"/>
                <a:cs typeface="Traditional Arabic" panose="02020603050405020304" pitchFamily="18" charset="-78"/>
              </a:rPr>
              <a:t>ثالثا: مكونات نظام المعلومات التسويقية الدولية</a:t>
            </a:r>
            <a:endParaRPr lang="fr-FR" altLang="en-US" sz="40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eaLnBrk="1" hangingPunct="1"/>
            <a:endParaRPr lang="fr-FR" altLang="en-US" dirty="0">
              <a:cs typeface="Tahoma" panose="020B0604030504040204" pitchFamily="34" charset="0"/>
            </a:endParaRPr>
          </a:p>
        </p:txBody>
      </p:sp>
    </p:spTree>
    <p:extLst>
      <p:ext uri="{BB962C8B-B14F-4D97-AF65-F5344CB8AC3E}">
        <p14:creationId xmlns:p14="http://schemas.microsoft.com/office/powerpoint/2010/main" val="438746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96454" y="1239715"/>
            <a:ext cx="5231423" cy="5354516"/>
          </a:xfrm>
        </p:spPr>
        <p:txBody>
          <a:bodyPr/>
          <a:lstStyle/>
          <a:p>
            <a:pPr indent="359410" algn="just" rtl="1">
              <a:spcAft>
                <a:spcPts val="0"/>
              </a:spcAft>
            </a:pPr>
            <a:r>
              <a:rPr lang="ar-SA" sz="2400" dirty="0">
                <a:latin typeface="Times New Roman" panose="02020603050405020304" pitchFamily="18" charset="0"/>
                <a:ea typeface="Times New Roman" panose="02020603050405020304" pitchFamily="18" charset="0"/>
                <a:cs typeface="Simplified Arabic" pitchFamily="2" charset="-78"/>
              </a:rPr>
              <a:t>تواجه رجال التسويق الكثير من المشاكل والتحديات في البيئة التسويقية الدولية، ولمواجهة هذه المشاكل والتحديات يحتاجون إلى اتخاذ أنسب القرارات والتي يجب أن تكون أحيانا سريعة، ولتحقيق ذلك يحتاج رجل التسويق إلى معلومات تساعده في ذلك وهو ما توفره له نظام المعلومات التسويقية الدولية</a:t>
            </a:r>
            <a:r>
              <a:rPr lang="fr-FR" sz="2400" dirty="0">
                <a:latin typeface="Simplified Arabic" pitchFamily="2" charset="-78"/>
                <a:ea typeface="Times New Roman" panose="02020603050405020304" pitchFamily="18" charset="0"/>
              </a:rPr>
              <a:t>.</a:t>
            </a:r>
            <a:endParaRPr lang="fr-FR" sz="2000" dirty="0">
              <a:latin typeface="Times New Roman" panose="02020603050405020304" pitchFamily="18" charset="0"/>
              <a:ea typeface="Times New Roman" panose="02020603050405020304" pitchFamily="18" charset="0"/>
            </a:endParaRPr>
          </a:p>
          <a:p>
            <a:pPr indent="359410" algn="just" rtl="1">
              <a:spcAft>
                <a:spcPts val="0"/>
              </a:spcAft>
            </a:pPr>
            <a:r>
              <a:rPr lang="ar-DZ" sz="2400" dirty="0">
                <a:latin typeface="Times New Roman" panose="02020603050405020304" pitchFamily="18" charset="0"/>
                <a:ea typeface="Times New Roman" panose="02020603050405020304" pitchFamily="18" charset="0"/>
                <a:cs typeface="Simplified Arabic" pitchFamily="2" charset="-78"/>
              </a:rPr>
              <a:t>و</a:t>
            </a:r>
            <a:r>
              <a:rPr lang="ar-SA" sz="2400" dirty="0">
                <a:latin typeface="Times New Roman" panose="02020603050405020304" pitchFamily="18" charset="0"/>
                <a:ea typeface="Times New Roman" panose="02020603050405020304" pitchFamily="18" charset="0"/>
                <a:cs typeface="Simplified Arabic" pitchFamily="2" charset="-78"/>
              </a:rPr>
              <a:t>تعتبر بحوث التسويق الدولية أشمل وأهم من بحوث التسويق المحلية وذلك من منطلق أن بحوث التسويق الدولية تتطلب إجراء الدراسات الخاصة بالبيئة الخارجية والتعامل مع متغيرات وعوامل خارجية تحتاج إلى جهد كبير حتى تحقق الأهداف. </a:t>
            </a:r>
            <a:endParaRPr lang="fr-FR" sz="2000" dirty="0">
              <a:latin typeface="Times New Roman" panose="02020603050405020304" pitchFamily="18" charset="0"/>
              <a:ea typeface="Times New Roman" panose="02020603050405020304" pitchFamily="18" charset="0"/>
            </a:endParaRPr>
          </a:p>
          <a:p>
            <a:endParaRPr lang="fr-FR" dirty="0"/>
          </a:p>
        </p:txBody>
      </p:sp>
      <p:sp>
        <p:nvSpPr>
          <p:cNvPr id="4" name="Titre 1">
            <a:extLst>
              <a:ext uri="{FF2B5EF4-FFF2-40B4-BE49-F238E27FC236}">
                <a16:creationId xmlns:a16="http://schemas.microsoft.com/office/drawing/2014/main" id="{A5EB328B-4C01-40C2-88E7-2ABECE7EAA39}"/>
              </a:ext>
            </a:extLst>
          </p:cNvPr>
          <p:cNvSpPr>
            <a:spLocks noGrp="1"/>
          </p:cNvSpPr>
          <p:nvPr>
            <p:ph type="title"/>
          </p:nvPr>
        </p:nvSpPr>
        <p:spPr>
          <a:xfrm>
            <a:off x="861646" y="210871"/>
            <a:ext cx="10394463" cy="1280890"/>
          </a:xfrm>
        </p:spPr>
        <p:txBody>
          <a:bodyPr/>
          <a:lstStyle/>
          <a:p>
            <a:pPr algn="ctr" eaLnBrk="1" hangingPunct="1"/>
            <a:r>
              <a:rPr lang="ar-SA" altLang="en-US" sz="4000" b="1" dirty="0">
                <a:solidFill>
                  <a:srgbClr val="CC3300"/>
                </a:solidFill>
                <a:ea typeface="Times New Roman" panose="02020603050405020304" pitchFamily="18" charset="0"/>
                <a:cs typeface="Simplified Arabic" panose="02020603050405020304" pitchFamily="18" charset="-78"/>
              </a:rPr>
              <a:t>الفصل الرابع: نظم المعلومات وبحوث التسويق الدولية</a:t>
            </a:r>
            <a:endParaRPr lang="fr-FR" altLang="en-US" sz="4000" b="1" dirty="0">
              <a:solidFill>
                <a:srgbClr val="CC3300"/>
              </a:solidFill>
              <a:ea typeface="Times New Roman" panose="02020603050405020304" pitchFamily="18" charset="0"/>
              <a:cs typeface="Simplified Arabic" panose="02020603050405020304" pitchFamily="18" charset="-78"/>
            </a:endParaRPr>
          </a:p>
        </p:txBody>
      </p:sp>
      <p:pic>
        <p:nvPicPr>
          <p:cNvPr id="6" name="Image 5"/>
          <p:cNvPicPr>
            <a:picLocks noChangeAspect="1"/>
          </p:cNvPicPr>
          <p:nvPr/>
        </p:nvPicPr>
        <p:blipFill>
          <a:blip r:embed="rId2"/>
          <a:stretch>
            <a:fillRect/>
          </a:stretch>
        </p:blipFill>
        <p:spPr>
          <a:xfrm>
            <a:off x="413238" y="1099038"/>
            <a:ext cx="5644662" cy="5152293"/>
          </a:xfrm>
          <a:prstGeom prst="rect">
            <a:avLst/>
          </a:prstGeom>
        </p:spPr>
      </p:pic>
    </p:spTree>
    <p:extLst>
      <p:ext uri="{BB962C8B-B14F-4D97-AF65-F5344CB8AC3E}">
        <p14:creationId xmlns:p14="http://schemas.microsoft.com/office/powerpoint/2010/main" val="4074089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9523" y="263987"/>
            <a:ext cx="9627577" cy="703167"/>
          </a:xfrm>
        </p:spPr>
        <p:txBody>
          <a:bodyPr>
            <a:normAutofit/>
          </a:bodyPr>
          <a:lstStyle/>
          <a:p>
            <a:pPr algn="ctr" rtl="1"/>
            <a:r>
              <a:rPr lang="ar-SA" b="1" dirty="0" smtClean="0">
                <a:solidFill>
                  <a:srgbClr val="FF0000"/>
                </a:solidFill>
                <a:latin typeface="Traditional Arabic" pitchFamily="2" charset="-78"/>
                <a:ea typeface="Calibri" panose="020F0502020204030204" pitchFamily="34" charset="0"/>
                <a:cs typeface="Simplified Arabic" pitchFamily="2" charset="-78"/>
              </a:rPr>
              <a:t>أولا</a:t>
            </a:r>
            <a:r>
              <a:rPr lang="fr-FR" b="1" dirty="0" smtClean="0">
                <a:solidFill>
                  <a:srgbClr val="FF0000"/>
                </a:solidFill>
                <a:latin typeface="Traditional Arabic" pitchFamily="2" charset="-78"/>
                <a:ea typeface="Calibri" panose="020F0502020204030204" pitchFamily="34" charset="0"/>
                <a:cs typeface="Simplified Arabic" pitchFamily="2" charset="-78"/>
              </a:rPr>
              <a:t> </a:t>
            </a:r>
            <a:r>
              <a:rPr lang="ar-SA" b="1" dirty="0">
                <a:solidFill>
                  <a:srgbClr val="FF0000"/>
                </a:solidFill>
                <a:latin typeface="Traditional Arabic" pitchFamily="2" charset="-78"/>
                <a:ea typeface="Calibri" panose="020F0502020204030204" pitchFamily="34" charset="0"/>
                <a:cs typeface="Simplified Arabic" pitchFamily="2" charset="-78"/>
              </a:rPr>
              <a:t>: تعريف </a:t>
            </a:r>
            <a:r>
              <a:rPr lang="ar-SA" b="1" dirty="0" smtClean="0">
                <a:solidFill>
                  <a:srgbClr val="FF0000"/>
                </a:solidFill>
                <a:latin typeface="Traditional Arabic" pitchFamily="2" charset="-78"/>
                <a:ea typeface="Calibri" panose="020F0502020204030204" pitchFamily="34" charset="0"/>
                <a:cs typeface="Simplified Arabic" pitchFamily="2" charset="-78"/>
              </a:rPr>
              <a:t>نظام </a:t>
            </a:r>
            <a:r>
              <a:rPr lang="ar-SA" b="1" dirty="0">
                <a:solidFill>
                  <a:srgbClr val="FF0000"/>
                </a:solidFill>
                <a:latin typeface="Traditional Arabic" pitchFamily="2" charset="-78"/>
                <a:ea typeface="Calibri" panose="020F0502020204030204" pitchFamily="34" charset="0"/>
                <a:cs typeface="Simplified Arabic" pitchFamily="2" charset="-78"/>
              </a:rPr>
              <a:t>المعلومات التسويقية الدولية</a:t>
            </a:r>
            <a:endParaRPr lang="fr-FR" dirty="0">
              <a:solidFill>
                <a:srgbClr val="FF0000"/>
              </a:solidFill>
            </a:endParaRP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86678037"/>
              </p:ext>
            </p:extLst>
          </p:nvPr>
        </p:nvGraphicFramePr>
        <p:xfrm>
          <a:off x="492369" y="1124661"/>
          <a:ext cx="11412416" cy="5478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761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7785" y="404446"/>
            <a:ext cx="9886827" cy="1500554"/>
          </a:xfrm>
        </p:spPr>
        <p:txBody>
          <a:bodyPr/>
          <a:lstStyle/>
          <a:p>
            <a:r>
              <a:rPr lang="ar-DZ" b="1" dirty="0">
                <a:solidFill>
                  <a:srgbClr val="FF0000"/>
                </a:solidFill>
                <a:highlight>
                  <a:srgbClr val="D3D3D3"/>
                </a:highlight>
                <a:ea typeface="Times New Roman" panose="02020603050405020304" pitchFamily="18" charset="0"/>
                <a:cs typeface="Simplified Arabic" pitchFamily="2" charset="-78"/>
              </a:rPr>
              <a:t>ثانيا: </a:t>
            </a:r>
            <a:r>
              <a:rPr lang="ar-SA" b="1" dirty="0">
                <a:solidFill>
                  <a:srgbClr val="FF0000"/>
                </a:solidFill>
                <a:highlight>
                  <a:srgbClr val="D3D3D3"/>
                </a:highlight>
                <a:ea typeface="Times New Roman" panose="02020603050405020304" pitchFamily="18" charset="0"/>
                <a:cs typeface="Simplified Arabic" pitchFamily="2" charset="-78"/>
              </a:rPr>
              <a:t>خصائص المعلومات التسويقية في الأسواق الخارجية</a:t>
            </a:r>
            <a:endParaRPr lang="fr-FR" dirty="0">
              <a:solidFill>
                <a:srgbClr val="FF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5744623"/>
              </p:ext>
            </p:extLst>
          </p:nvPr>
        </p:nvGraphicFramePr>
        <p:xfrm>
          <a:off x="1002323" y="1380393"/>
          <a:ext cx="11016762" cy="5328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756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5225" y="158118"/>
            <a:ext cx="10027504" cy="1280890"/>
          </a:xfrm>
        </p:spPr>
        <p:txBody>
          <a:bodyPr>
            <a:normAutofit fontScale="90000"/>
          </a:bodyPr>
          <a:lstStyle/>
          <a:p>
            <a:pPr algn="ctr" rtl="1"/>
            <a:r>
              <a:rPr lang="ar-DZ" b="1" u="sng" dirty="0">
                <a:solidFill>
                  <a:srgbClr val="FF0000"/>
                </a:solidFill>
              </a:rPr>
              <a:t>ثالثا: </a:t>
            </a:r>
            <a:r>
              <a:rPr lang="ar-SA" b="1" u="sng" dirty="0">
                <a:solidFill>
                  <a:srgbClr val="FF0000"/>
                </a:solidFill>
              </a:rPr>
              <a:t>مكونات نظام المعلومات التسويقية الدولية</a:t>
            </a:r>
            <a:r>
              <a:rPr lang="fr-FR" dirty="0"/>
              <a:t/>
            </a:r>
            <a:br>
              <a:rPr lang="fr-FR" dirty="0"/>
            </a:br>
            <a:endParaRPr lang="fr-FR" dirty="0"/>
          </a:p>
        </p:txBody>
      </p:sp>
      <p:sp>
        <p:nvSpPr>
          <p:cNvPr id="3" name="Espace réservé du contenu 2"/>
          <p:cNvSpPr>
            <a:spLocks noGrp="1"/>
          </p:cNvSpPr>
          <p:nvPr>
            <p:ph idx="1"/>
          </p:nvPr>
        </p:nvSpPr>
        <p:spPr>
          <a:xfrm>
            <a:off x="6453554" y="1608993"/>
            <a:ext cx="5051057" cy="4302230"/>
          </a:xfrm>
        </p:spPr>
        <p:txBody>
          <a:bodyPr/>
          <a:lstStyle/>
          <a:p>
            <a:pPr indent="359410" algn="just" rtl="1">
              <a:tabLst>
                <a:tab pos="359410" algn="r"/>
              </a:tabLst>
            </a:pPr>
            <a:r>
              <a:rPr lang="ar-SA" sz="2800" dirty="0">
                <a:latin typeface="Times New Roman" panose="02020603050405020304" pitchFamily="18" charset="0"/>
                <a:ea typeface="Times New Roman" panose="02020603050405020304" pitchFamily="18" charset="0"/>
                <a:cs typeface="Simplified Arabic" pitchFamily="2" charset="-78"/>
              </a:rPr>
              <a:t>يتكون نظام المعلومات التسويقية الدولية من أربعة أنظمة فرعية هي</a:t>
            </a:r>
            <a:r>
              <a:rPr lang="fr-FR" sz="2800" dirty="0">
                <a:latin typeface="Simplified Arabic" pitchFamily="2" charset="-78"/>
                <a:ea typeface="Times New Roman" panose="02020603050405020304" pitchFamily="18" charset="0"/>
              </a:rPr>
              <a:t>: </a:t>
            </a:r>
            <a:r>
              <a:rPr lang="ar-SA" sz="2800" dirty="0">
                <a:latin typeface="Times New Roman" panose="02020603050405020304" pitchFamily="18" charset="0"/>
                <a:ea typeface="Times New Roman" panose="02020603050405020304" pitchFamily="18" charset="0"/>
                <a:cs typeface="Simplified Arabic" pitchFamily="2" charset="-78"/>
              </a:rPr>
              <a:t>نظام التقارير الداخلية،</a:t>
            </a:r>
            <a:r>
              <a:rPr lang="ar-SA" sz="2800" b="1" dirty="0">
                <a:latin typeface="Times New Roman" panose="02020603050405020304" pitchFamily="18" charset="0"/>
                <a:ea typeface="Times New Roman" panose="02020603050405020304" pitchFamily="18" charset="0"/>
                <a:cs typeface="Simplified Arabic" pitchFamily="2" charset="-78"/>
              </a:rPr>
              <a:t> </a:t>
            </a:r>
            <a:r>
              <a:rPr lang="ar-SA" sz="2800" dirty="0">
                <a:latin typeface="Times New Roman" panose="02020603050405020304" pitchFamily="18" charset="0"/>
                <a:ea typeface="Times New Roman" panose="02020603050405020304" pitchFamily="18" charset="0"/>
                <a:cs typeface="Simplified Arabic" pitchFamily="2" charset="-78"/>
              </a:rPr>
              <a:t>نظام بحوث التسويق، نظام الاستخبارات التسويقية ونظام دعم القرارات التسويقية</a:t>
            </a:r>
            <a:r>
              <a:rPr lang="fr-FR" sz="2800" dirty="0">
                <a:latin typeface="Simplified Arabic" pitchFamily="2" charset="-78"/>
                <a:ea typeface="Times New Roman" panose="02020603050405020304" pitchFamily="18" charset="0"/>
              </a:rPr>
              <a:t>.</a:t>
            </a:r>
            <a:r>
              <a:rPr lang="fr-FR" sz="2800" b="1" dirty="0">
                <a:latin typeface="Simplified Arabic" pitchFamily="2" charset="-78"/>
                <a:ea typeface="Times New Roman" panose="02020603050405020304" pitchFamily="18" charset="0"/>
              </a:rPr>
              <a:t> </a:t>
            </a:r>
            <a:r>
              <a:rPr lang="ar-SA" sz="2800" dirty="0">
                <a:latin typeface="Times New Roman" panose="02020603050405020304" pitchFamily="18" charset="0"/>
                <a:ea typeface="Times New Roman" panose="02020603050405020304" pitchFamily="18" charset="0"/>
                <a:cs typeface="Simplified Arabic" pitchFamily="2" charset="-78"/>
              </a:rPr>
              <a:t>يوضح الشكل الموالي العناصر الفرعية لنظام المعلومات التسويقية الدولية</a:t>
            </a:r>
            <a:r>
              <a:rPr lang="fr-FR" sz="2800" dirty="0">
                <a:latin typeface="Simplified Arabic" pitchFamily="2" charset="-78"/>
                <a:ea typeface="Times New Roman" panose="02020603050405020304" pitchFamily="18" charset="0"/>
              </a:rPr>
              <a:t>:</a:t>
            </a:r>
            <a:endParaRPr lang="fr-FR" sz="2400" dirty="0">
              <a:latin typeface="Times New Roman" panose="02020603050405020304" pitchFamily="18" charset="0"/>
              <a:ea typeface="Times New Roman" panose="02020603050405020304" pitchFamily="18" charset="0"/>
            </a:endParaRPr>
          </a:p>
          <a:p>
            <a:endParaRPr lang="fr-FR" dirty="0"/>
          </a:p>
        </p:txBody>
      </p:sp>
      <p:pic>
        <p:nvPicPr>
          <p:cNvPr id="4" name="Image 3"/>
          <p:cNvPicPr>
            <a:picLocks noChangeAspect="1"/>
          </p:cNvPicPr>
          <p:nvPr/>
        </p:nvPicPr>
        <p:blipFill>
          <a:blip r:embed="rId2"/>
          <a:stretch>
            <a:fillRect/>
          </a:stretch>
        </p:blipFill>
        <p:spPr>
          <a:xfrm>
            <a:off x="1072662" y="1453662"/>
            <a:ext cx="5125914" cy="4698023"/>
          </a:xfrm>
          <a:prstGeom prst="rect">
            <a:avLst/>
          </a:prstGeom>
        </p:spPr>
      </p:pic>
    </p:spTree>
    <p:extLst>
      <p:ext uri="{BB962C8B-B14F-4D97-AF65-F5344CB8AC3E}">
        <p14:creationId xmlns:p14="http://schemas.microsoft.com/office/powerpoint/2010/main" val="3921048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Espace réservé du contenu 33">
            <a:extLst>
              <a:ext uri="{FF2B5EF4-FFF2-40B4-BE49-F238E27FC236}">
                <a16:creationId xmlns:a16="http://schemas.microsoft.com/office/drawing/2014/main" id="{825008E6-99E3-4386-99CC-F5E94C0C0C61}"/>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099038" y="934492"/>
            <a:ext cx="10665070" cy="522012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147" name="Titre 4">
            <a:extLst>
              <a:ext uri="{FF2B5EF4-FFF2-40B4-BE49-F238E27FC236}">
                <a16:creationId xmlns:a16="http://schemas.microsoft.com/office/drawing/2014/main" id="{02B7A53B-3824-47A8-A613-2A8DF548358D}"/>
              </a:ext>
            </a:extLst>
          </p:cNvPr>
          <p:cNvSpPr>
            <a:spLocks noGrp="1"/>
          </p:cNvSpPr>
          <p:nvPr>
            <p:ph type="title"/>
          </p:nvPr>
        </p:nvSpPr>
        <p:spPr>
          <a:xfrm>
            <a:off x="3431704" y="404664"/>
            <a:ext cx="6172200" cy="529828"/>
          </a:xfrm>
        </p:spPr>
        <p:txBody>
          <a:bodyPr/>
          <a:lstStyle/>
          <a:p>
            <a:r>
              <a:rPr lang="ar-SA" altLang="fr-FR" sz="2400" b="1" dirty="0">
                <a:latin typeface="Simplified Arabic" panose="02010000000000000000" pitchFamily="2" charset="-78"/>
                <a:ea typeface="Times New Roman" panose="02020603050405020304" pitchFamily="18" charset="0"/>
                <a:cs typeface="Simplified Arabic" panose="02010000000000000000" pitchFamily="2" charset="-78"/>
              </a:rPr>
              <a:t>مكونات نظام المعلومات التسويقية في المؤسسة</a:t>
            </a:r>
            <a:endParaRPr lang="fr-FR" altLang="fr-FR" sz="2400" dirty="0">
              <a:ea typeface="Times New Roman" panose="02020603050405020304" pitchFamily="18" charset="0"/>
              <a:cs typeface="Simplified Arabic" panose="02010000000000000000" pitchFamily="2" charset="-78"/>
            </a:endParaRPr>
          </a:p>
        </p:txBody>
      </p:sp>
    </p:spTree>
    <p:extLst>
      <p:ext uri="{BB962C8B-B14F-4D97-AF65-F5344CB8AC3E}">
        <p14:creationId xmlns:p14="http://schemas.microsoft.com/office/powerpoint/2010/main" val="197795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4123131698"/>
              </p:ext>
            </p:extLst>
          </p:nvPr>
        </p:nvGraphicFramePr>
        <p:xfrm>
          <a:off x="378069" y="369276"/>
          <a:ext cx="11711355" cy="6383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680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2897030880"/>
              </p:ext>
            </p:extLst>
          </p:nvPr>
        </p:nvGraphicFramePr>
        <p:xfrm>
          <a:off x="439615" y="1178168"/>
          <a:ext cx="11632223" cy="5521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890346" y="175818"/>
            <a:ext cx="7871947" cy="584775"/>
          </a:xfrm>
          <a:prstGeom prst="rect">
            <a:avLst/>
          </a:prstGeom>
        </p:spPr>
        <p:txBody>
          <a:bodyPr wrap="square">
            <a:spAutoFit/>
          </a:bodyPr>
          <a:lstStyle/>
          <a:p>
            <a:pPr marL="342900" lvl="0" indent="-342900" algn="ctr" rtl="1">
              <a:spcBef>
                <a:spcPts val="1000"/>
              </a:spcBef>
              <a:buClr>
                <a:srgbClr val="A53010"/>
              </a:buClr>
              <a:buFont typeface="Wingdings 3" charset="2"/>
              <a:buChar char=""/>
            </a:pPr>
            <a:r>
              <a:rPr lang="ar-SA" sz="3200" b="1" dirty="0">
                <a:solidFill>
                  <a:srgbClr val="00B0F0"/>
                </a:solidFill>
                <a:latin typeface="Times New Roman" panose="02020603050405020304" pitchFamily="18" charset="0"/>
                <a:ea typeface="Times New Roman" panose="02020603050405020304" pitchFamily="18" charset="0"/>
                <a:cs typeface="Simplified Arabic" pitchFamily="2" charset="-78"/>
              </a:rPr>
              <a:t>أهميــة بحوث التسويق الدولي           </a:t>
            </a:r>
            <a:endParaRPr lang="fr-FR" sz="2800" dirty="0">
              <a:solidFill>
                <a:srgbClr val="00B0F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6573019"/>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357</TotalTime>
  <Words>744</Words>
  <Application>Microsoft Office PowerPoint</Application>
  <PresentationFormat>Grand écran</PresentationFormat>
  <Paragraphs>52</Paragraphs>
  <Slides>13</Slides>
  <Notes>0</Notes>
  <HiddenSlides>0</HiddenSlides>
  <MMClips>0</MMClips>
  <ScaleCrop>false</ScaleCrop>
  <HeadingPairs>
    <vt:vector size="6" baseType="variant">
      <vt:variant>
        <vt:lpstr>Polices utilisées</vt:lpstr>
      </vt:variant>
      <vt:variant>
        <vt:i4>12</vt:i4>
      </vt:variant>
      <vt:variant>
        <vt:lpstr>Thème</vt:lpstr>
      </vt:variant>
      <vt:variant>
        <vt:i4>2</vt:i4>
      </vt:variant>
      <vt:variant>
        <vt:lpstr>Titres des diapositives</vt:lpstr>
      </vt:variant>
      <vt:variant>
        <vt:i4>13</vt:i4>
      </vt:variant>
    </vt:vector>
  </HeadingPairs>
  <TitlesOfParts>
    <vt:vector size="27" baseType="lpstr">
      <vt:lpstr>Arial</vt:lpstr>
      <vt:lpstr>B Arabic Style</vt:lpstr>
      <vt:lpstr>Calibri</vt:lpstr>
      <vt:lpstr>Century Gothic</vt:lpstr>
      <vt:lpstr>mohammad bold art 1</vt:lpstr>
      <vt:lpstr>Simplified Arabic</vt:lpstr>
      <vt:lpstr>SKR HEAD1</vt:lpstr>
      <vt:lpstr>Tahoma</vt:lpstr>
      <vt:lpstr>Times New Roman</vt:lpstr>
      <vt:lpstr>Traditional Arabic</vt:lpstr>
      <vt:lpstr>Wingdings</vt:lpstr>
      <vt:lpstr>Wingdings 3</vt:lpstr>
      <vt:lpstr>Brin</vt:lpstr>
      <vt:lpstr>1_Brin</vt:lpstr>
      <vt:lpstr>Présentation PowerPoint</vt:lpstr>
      <vt:lpstr>الفصل الرابع: نظم المعلومات وبحوث التسويق الدولية</vt:lpstr>
      <vt:lpstr>الفصل الرابع: نظم المعلومات وبحوث التسويق الدولية</vt:lpstr>
      <vt:lpstr>أولا : تعريف نظام المعلومات التسويقية الدولية</vt:lpstr>
      <vt:lpstr>ثانيا: خصائص المعلومات التسويقية في الأسواق الخارجية</vt:lpstr>
      <vt:lpstr>ثالثا: مكونات نظام المعلومات التسويقية الدولية </vt:lpstr>
      <vt:lpstr>مكونات نظام المعلومات التسويقية في المؤسسة</vt:lpstr>
      <vt:lpstr>Présentation PowerPoint</vt:lpstr>
      <vt:lpstr>Présentation PowerPoint</vt:lpstr>
      <vt:lpstr>مجالات بحوث التسويق الدولي       </vt:lpstr>
      <vt:lpstr>خطوات بحوث التسويق الدولية   </vt:lpstr>
      <vt:lpstr>مشاكل بحوث التسويق الدولي    </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Utilisateur Windows</cp:lastModifiedBy>
  <cp:revision>59</cp:revision>
  <dcterms:created xsi:type="dcterms:W3CDTF">2017-02-06T17:30:54Z</dcterms:created>
  <dcterms:modified xsi:type="dcterms:W3CDTF">2025-02-06T17:21:48Z</dcterms:modified>
</cp:coreProperties>
</file>