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9" r:id="rId1"/>
    <p:sldMasterId id="2147483889" r:id="rId2"/>
  </p:sldMasterIdLst>
  <p:notesMasterIdLst>
    <p:notesMasterId r:id="rId16"/>
  </p:notesMasterIdLst>
  <p:sldIdLst>
    <p:sldId id="258" r:id="rId3"/>
    <p:sldId id="439" r:id="rId4"/>
    <p:sldId id="440" r:id="rId5"/>
    <p:sldId id="436" r:id="rId6"/>
    <p:sldId id="441" r:id="rId7"/>
    <p:sldId id="442" r:id="rId8"/>
    <p:sldId id="444" r:id="rId9"/>
    <p:sldId id="443" r:id="rId10"/>
    <p:sldId id="448" r:id="rId11"/>
    <p:sldId id="450" r:id="rId12"/>
    <p:sldId id="465" r:id="rId13"/>
    <p:sldId id="470" r:id="rId14"/>
    <p:sldId id="432"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A107856-5554-42FB-B03E-39F5DBC370BA}" styleName="Style moyen 4 - Accentuation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69CF1AB2-1976-4502-BF36-3FF5EA218861}" styleName="Style moyen 4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6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470F5D9-0374-4610-ADB9-E76C2272D7F5}" type="doc">
      <dgm:prSet loTypeId="urn:microsoft.com/office/officeart/2005/8/layout/vProcess5" loCatId="process" qsTypeId="urn:microsoft.com/office/officeart/2005/8/quickstyle/simple1" qsCatId="simple" csTypeId="urn:microsoft.com/office/officeart/2005/8/colors/colorful2" csCatId="colorful" phldr="1"/>
      <dgm:spPr/>
      <dgm:t>
        <a:bodyPr/>
        <a:lstStyle/>
        <a:p>
          <a:endParaRPr lang="fr-FR"/>
        </a:p>
      </dgm:t>
    </dgm:pt>
    <dgm:pt modelId="{57E1C2BA-C1F6-4F9F-9E1C-E3FD2D177D91}">
      <dgm:prSet custT="1"/>
      <dgm:spPr/>
      <dgm:t>
        <a:bodyPr/>
        <a:lstStyle/>
        <a:p>
          <a:pPr rtl="1"/>
          <a:r>
            <a:rPr lang="ar-SA" sz="1800" b="1" dirty="0" smtClean="0">
              <a:cs typeface="Simplified Arabic" pitchFamily="2" charset="-78"/>
            </a:rPr>
            <a:t>نظام المعلومات التسويقي </a:t>
          </a:r>
          <a:r>
            <a:rPr lang="ar-DZ" sz="1800" b="1" dirty="0" smtClean="0">
              <a:cs typeface="Simplified Arabic" pitchFamily="2" charset="-78"/>
            </a:rPr>
            <a:t>هو "مجموعة العناصر البشرية والمادية والتي تعمل على جمع البيانات ومعالجتها وترتيبها وتخزينها ثم اعادة استرجاعها لاتخاذ القرارات التسويقية المناسبة".</a:t>
          </a:r>
          <a:endParaRPr lang="fr-FR" sz="1800" b="1" dirty="0">
            <a:cs typeface="Simplified Arabic" pitchFamily="2" charset="-78"/>
          </a:endParaRPr>
        </a:p>
      </dgm:t>
    </dgm:pt>
    <dgm:pt modelId="{26F21FAB-4288-4769-9B92-F5A0F34B0D08}" type="parTrans" cxnId="{9232863E-F9D0-49E8-9C78-33D5933CD50B}">
      <dgm:prSet/>
      <dgm:spPr/>
      <dgm:t>
        <a:bodyPr/>
        <a:lstStyle/>
        <a:p>
          <a:endParaRPr lang="fr-FR" sz="3200" b="1">
            <a:cs typeface="Simplified Arabic" pitchFamily="2" charset="-78"/>
          </a:endParaRPr>
        </a:p>
      </dgm:t>
    </dgm:pt>
    <dgm:pt modelId="{3495D8C6-7644-43D4-AA52-F380463BF165}" type="sibTrans" cxnId="{9232863E-F9D0-49E8-9C78-33D5933CD50B}">
      <dgm:prSet custT="1"/>
      <dgm:spPr/>
      <dgm:t>
        <a:bodyPr/>
        <a:lstStyle/>
        <a:p>
          <a:endParaRPr lang="fr-FR" sz="4400" b="1">
            <a:cs typeface="Simplified Arabic" pitchFamily="2" charset="-78"/>
          </a:endParaRPr>
        </a:p>
      </dgm:t>
    </dgm:pt>
    <dgm:pt modelId="{DBFB04FF-8982-4EED-AFD8-5406E1FB5C93}">
      <dgm:prSet custT="1"/>
      <dgm:spPr/>
      <dgm:t>
        <a:bodyPr/>
        <a:lstStyle/>
        <a:p>
          <a:pPr rtl="1"/>
          <a:r>
            <a:rPr lang="ar-SA" sz="1800" b="1" dirty="0" smtClean="0">
              <a:cs typeface="Simplified Arabic" pitchFamily="2" charset="-78"/>
            </a:rPr>
            <a:t>يعرف كذلك على أنه</a:t>
          </a:r>
          <a:r>
            <a:rPr lang="fr-FR" sz="1800" b="1" dirty="0" smtClean="0">
              <a:cs typeface="Simplified Arabic" pitchFamily="2" charset="-78"/>
            </a:rPr>
            <a:t>: "</a:t>
          </a:r>
          <a:r>
            <a:rPr lang="ar-SA" sz="1800" b="1" dirty="0" smtClean="0">
              <a:cs typeface="Simplified Arabic" pitchFamily="2" charset="-78"/>
            </a:rPr>
            <a:t>مجموعة منظمة من الأفراد والمعدات والبرامج وشبكات الاتصالات وموارد البيانات، والتي تقوم بتجميع وتشغيل وتوزيع المعلومات لمساندة اتخاذ القرارات والتعاون والرقابة داخل المنظمة</a:t>
          </a:r>
          <a:r>
            <a:rPr lang="fr-FR" sz="1800" b="1" dirty="0" smtClean="0">
              <a:cs typeface="Simplified Arabic" pitchFamily="2" charset="-78"/>
            </a:rPr>
            <a:t>".</a:t>
          </a:r>
          <a:endParaRPr lang="fr-FR" sz="1800" b="1" dirty="0">
            <a:cs typeface="Simplified Arabic" pitchFamily="2" charset="-78"/>
          </a:endParaRPr>
        </a:p>
      </dgm:t>
    </dgm:pt>
    <dgm:pt modelId="{8C177A48-3616-4350-9EFB-8316139A4CFE}" type="parTrans" cxnId="{4D16536B-2F3D-4468-8282-FABD6BBE6A29}">
      <dgm:prSet/>
      <dgm:spPr/>
      <dgm:t>
        <a:bodyPr/>
        <a:lstStyle/>
        <a:p>
          <a:endParaRPr lang="fr-FR" sz="3200" b="1">
            <a:cs typeface="Simplified Arabic" pitchFamily="2" charset="-78"/>
          </a:endParaRPr>
        </a:p>
      </dgm:t>
    </dgm:pt>
    <dgm:pt modelId="{7BA4E7BC-081E-4EBC-A873-0B2E9CF12229}" type="sibTrans" cxnId="{4D16536B-2F3D-4468-8282-FABD6BBE6A29}">
      <dgm:prSet custT="1"/>
      <dgm:spPr/>
      <dgm:t>
        <a:bodyPr/>
        <a:lstStyle/>
        <a:p>
          <a:endParaRPr lang="fr-FR" sz="4400" b="1">
            <a:cs typeface="Simplified Arabic" pitchFamily="2" charset="-78"/>
          </a:endParaRPr>
        </a:p>
      </dgm:t>
    </dgm:pt>
    <dgm:pt modelId="{7C24D436-415F-43BC-890A-E93BC3977315}">
      <dgm:prSet custT="1"/>
      <dgm:spPr/>
      <dgm:t>
        <a:bodyPr/>
        <a:lstStyle/>
        <a:p>
          <a:pPr rtl="1"/>
          <a:r>
            <a:rPr lang="ar-DZ" sz="1800" b="1" dirty="0" smtClean="0">
              <a:cs typeface="Simplified Arabic" pitchFamily="2" charset="-78"/>
            </a:rPr>
            <a:t>إن نظام المعلومات التسويقية الدولية يمثل "عملية ترابط وتفاعل وتكامل ما بين الأجزاء التي تكون النظام من أفراد ومعدات وأجهزة وإجراءات معدة وموجهة لجمع المعلومات الدقيقة المتعلقة بالأسواق الدولية التي يحتاجها مدير التسويق، وتصنيفها وتبويبها وترتيبها وتحليلها، بهدف اتخاذ القرارات المناسبة لوضع الاستراتيجيات التسويقية للمؤسسة ". </a:t>
          </a:r>
          <a:endParaRPr lang="fr-FR" sz="1800" b="1" dirty="0">
            <a:cs typeface="Simplified Arabic" pitchFamily="2" charset="-78"/>
          </a:endParaRPr>
        </a:p>
      </dgm:t>
    </dgm:pt>
    <dgm:pt modelId="{9BB842A6-E5D1-49A6-B051-50A9550161DC}" type="parTrans" cxnId="{57FAA4FE-2723-450D-9AA2-F786E1713540}">
      <dgm:prSet/>
      <dgm:spPr/>
      <dgm:t>
        <a:bodyPr/>
        <a:lstStyle/>
        <a:p>
          <a:endParaRPr lang="fr-FR" sz="3200" b="1">
            <a:cs typeface="Simplified Arabic" pitchFamily="2" charset="-78"/>
          </a:endParaRPr>
        </a:p>
      </dgm:t>
    </dgm:pt>
    <dgm:pt modelId="{34B607B3-0FFC-43BB-9C2B-11326F091CEB}" type="sibTrans" cxnId="{57FAA4FE-2723-450D-9AA2-F786E1713540}">
      <dgm:prSet custT="1"/>
      <dgm:spPr/>
      <dgm:t>
        <a:bodyPr/>
        <a:lstStyle/>
        <a:p>
          <a:endParaRPr lang="fr-FR" sz="4400" b="1">
            <a:cs typeface="Simplified Arabic" pitchFamily="2" charset="-78"/>
          </a:endParaRPr>
        </a:p>
      </dgm:t>
    </dgm:pt>
    <dgm:pt modelId="{961DD955-949E-4B24-BB5B-42AD20BEE303}" type="pres">
      <dgm:prSet presAssocID="{5470F5D9-0374-4610-ADB9-E76C2272D7F5}" presName="outerComposite" presStyleCnt="0">
        <dgm:presLayoutVars>
          <dgm:chMax val="5"/>
          <dgm:dir/>
          <dgm:resizeHandles val="exact"/>
        </dgm:presLayoutVars>
      </dgm:prSet>
      <dgm:spPr/>
      <dgm:t>
        <a:bodyPr/>
        <a:lstStyle/>
        <a:p>
          <a:endParaRPr lang="fr-FR"/>
        </a:p>
      </dgm:t>
    </dgm:pt>
    <dgm:pt modelId="{0E4515F4-4943-440E-A8F3-6AA11209D951}" type="pres">
      <dgm:prSet presAssocID="{5470F5D9-0374-4610-ADB9-E76C2272D7F5}" presName="dummyMaxCanvas" presStyleCnt="0">
        <dgm:presLayoutVars/>
      </dgm:prSet>
      <dgm:spPr/>
    </dgm:pt>
    <dgm:pt modelId="{86904620-3758-43BF-8A94-66792ACBDDA2}" type="pres">
      <dgm:prSet presAssocID="{5470F5D9-0374-4610-ADB9-E76C2272D7F5}" presName="ThreeNodes_1" presStyleLbl="node1" presStyleIdx="0" presStyleCnt="3">
        <dgm:presLayoutVars>
          <dgm:bulletEnabled val="1"/>
        </dgm:presLayoutVars>
      </dgm:prSet>
      <dgm:spPr/>
      <dgm:t>
        <a:bodyPr/>
        <a:lstStyle/>
        <a:p>
          <a:endParaRPr lang="fr-FR"/>
        </a:p>
      </dgm:t>
    </dgm:pt>
    <dgm:pt modelId="{E6BD1F6D-D117-4FE5-81D6-5FC4176717D4}" type="pres">
      <dgm:prSet presAssocID="{5470F5D9-0374-4610-ADB9-E76C2272D7F5}" presName="ThreeNodes_2" presStyleLbl="node1" presStyleIdx="1" presStyleCnt="3">
        <dgm:presLayoutVars>
          <dgm:bulletEnabled val="1"/>
        </dgm:presLayoutVars>
      </dgm:prSet>
      <dgm:spPr/>
      <dgm:t>
        <a:bodyPr/>
        <a:lstStyle/>
        <a:p>
          <a:endParaRPr lang="fr-FR"/>
        </a:p>
      </dgm:t>
    </dgm:pt>
    <dgm:pt modelId="{530BDF67-15F7-43A6-9B97-4B5AA08ECE3B}" type="pres">
      <dgm:prSet presAssocID="{5470F5D9-0374-4610-ADB9-E76C2272D7F5}" presName="ThreeNodes_3" presStyleLbl="node1" presStyleIdx="2" presStyleCnt="3">
        <dgm:presLayoutVars>
          <dgm:bulletEnabled val="1"/>
        </dgm:presLayoutVars>
      </dgm:prSet>
      <dgm:spPr/>
      <dgm:t>
        <a:bodyPr/>
        <a:lstStyle/>
        <a:p>
          <a:endParaRPr lang="fr-FR"/>
        </a:p>
      </dgm:t>
    </dgm:pt>
    <dgm:pt modelId="{790AD86E-BCD2-44A9-87C2-375E9B30AE64}" type="pres">
      <dgm:prSet presAssocID="{5470F5D9-0374-4610-ADB9-E76C2272D7F5}" presName="ThreeConn_1-2" presStyleLbl="fgAccFollowNode1" presStyleIdx="0" presStyleCnt="2">
        <dgm:presLayoutVars>
          <dgm:bulletEnabled val="1"/>
        </dgm:presLayoutVars>
      </dgm:prSet>
      <dgm:spPr/>
      <dgm:t>
        <a:bodyPr/>
        <a:lstStyle/>
        <a:p>
          <a:endParaRPr lang="fr-FR"/>
        </a:p>
      </dgm:t>
    </dgm:pt>
    <dgm:pt modelId="{9C4A557E-3446-4B9F-B2A9-C5FEB8346208}" type="pres">
      <dgm:prSet presAssocID="{5470F5D9-0374-4610-ADB9-E76C2272D7F5}" presName="ThreeConn_2-3" presStyleLbl="fgAccFollowNode1" presStyleIdx="1" presStyleCnt="2">
        <dgm:presLayoutVars>
          <dgm:bulletEnabled val="1"/>
        </dgm:presLayoutVars>
      </dgm:prSet>
      <dgm:spPr/>
      <dgm:t>
        <a:bodyPr/>
        <a:lstStyle/>
        <a:p>
          <a:endParaRPr lang="fr-FR"/>
        </a:p>
      </dgm:t>
    </dgm:pt>
    <dgm:pt modelId="{2AB94345-542A-4B5D-8728-65A4C934BEFA}" type="pres">
      <dgm:prSet presAssocID="{5470F5D9-0374-4610-ADB9-E76C2272D7F5}" presName="ThreeNodes_1_text" presStyleLbl="node1" presStyleIdx="2" presStyleCnt="3">
        <dgm:presLayoutVars>
          <dgm:bulletEnabled val="1"/>
        </dgm:presLayoutVars>
      </dgm:prSet>
      <dgm:spPr/>
      <dgm:t>
        <a:bodyPr/>
        <a:lstStyle/>
        <a:p>
          <a:endParaRPr lang="fr-FR"/>
        </a:p>
      </dgm:t>
    </dgm:pt>
    <dgm:pt modelId="{D430FAD3-853F-491D-AAC3-B78E97634FBE}" type="pres">
      <dgm:prSet presAssocID="{5470F5D9-0374-4610-ADB9-E76C2272D7F5}" presName="ThreeNodes_2_text" presStyleLbl="node1" presStyleIdx="2" presStyleCnt="3">
        <dgm:presLayoutVars>
          <dgm:bulletEnabled val="1"/>
        </dgm:presLayoutVars>
      </dgm:prSet>
      <dgm:spPr/>
      <dgm:t>
        <a:bodyPr/>
        <a:lstStyle/>
        <a:p>
          <a:endParaRPr lang="fr-FR"/>
        </a:p>
      </dgm:t>
    </dgm:pt>
    <dgm:pt modelId="{C9E679B7-52E3-4F3A-9214-9D94A0D52BB2}" type="pres">
      <dgm:prSet presAssocID="{5470F5D9-0374-4610-ADB9-E76C2272D7F5}" presName="ThreeNodes_3_text" presStyleLbl="node1" presStyleIdx="2" presStyleCnt="3">
        <dgm:presLayoutVars>
          <dgm:bulletEnabled val="1"/>
        </dgm:presLayoutVars>
      </dgm:prSet>
      <dgm:spPr/>
      <dgm:t>
        <a:bodyPr/>
        <a:lstStyle/>
        <a:p>
          <a:endParaRPr lang="fr-FR"/>
        </a:p>
      </dgm:t>
    </dgm:pt>
  </dgm:ptLst>
  <dgm:cxnLst>
    <dgm:cxn modelId="{AE93EE4E-30A9-465A-9E3E-3BBC3D1675D6}" type="presOf" srcId="{57E1C2BA-C1F6-4F9F-9E1C-E3FD2D177D91}" destId="{2AB94345-542A-4B5D-8728-65A4C934BEFA}" srcOrd="1" destOrd="0" presId="urn:microsoft.com/office/officeart/2005/8/layout/vProcess5"/>
    <dgm:cxn modelId="{EBFCF34A-88C8-4F92-A7D5-85870A2E03C3}" type="presOf" srcId="{DBFB04FF-8982-4EED-AFD8-5406E1FB5C93}" destId="{D430FAD3-853F-491D-AAC3-B78E97634FBE}" srcOrd="1" destOrd="0" presId="urn:microsoft.com/office/officeart/2005/8/layout/vProcess5"/>
    <dgm:cxn modelId="{8BEE1E3C-22FF-4862-AF71-0A2FEB28B9E1}" type="presOf" srcId="{3495D8C6-7644-43D4-AA52-F380463BF165}" destId="{790AD86E-BCD2-44A9-87C2-375E9B30AE64}" srcOrd="0" destOrd="0" presId="urn:microsoft.com/office/officeart/2005/8/layout/vProcess5"/>
    <dgm:cxn modelId="{57FAA4FE-2723-450D-9AA2-F786E1713540}" srcId="{5470F5D9-0374-4610-ADB9-E76C2272D7F5}" destId="{7C24D436-415F-43BC-890A-E93BC3977315}" srcOrd="2" destOrd="0" parTransId="{9BB842A6-E5D1-49A6-B051-50A9550161DC}" sibTransId="{34B607B3-0FFC-43BB-9C2B-11326F091CEB}"/>
    <dgm:cxn modelId="{4D16536B-2F3D-4468-8282-FABD6BBE6A29}" srcId="{5470F5D9-0374-4610-ADB9-E76C2272D7F5}" destId="{DBFB04FF-8982-4EED-AFD8-5406E1FB5C93}" srcOrd="1" destOrd="0" parTransId="{8C177A48-3616-4350-9EFB-8316139A4CFE}" sibTransId="{7BA4E7BC-081E-4EBC-A873-0B2E9CF12229}"/>
    <dgm:cxn modelId="{4049913B-770F-4F25-A095-A4C39186A210}" type="presOf" srcId="{7BA4E7BC-081E-4EBC-A873-0B2E9CF12229}" destId="{9C4A557E-3446-4B9F-B2A9-C5FEB8346208}" srcOrd="0" destOrd="0" presId="urn:microsoft.com/office/officeart/2005/8/layout/vProcess5"/>
    <dgm:cxn modelId="{5E1B8D5B-657B-4342-849A-53BA7C0CAF1F}" type="presOf" srcId="{7C24D436-415F-43BC-890A-E93BC3977315}" destId="{530BDF67-15F7-43A6-9B97-4B5AA08ECE3B}" srcOrd="0" destOrd="0" presId="urn:microsoft.com/office/officeart/2005/8/layout/vProcess5"/>
    <dgm:cxn modelId="{F75F56F8-F38E-4A50-8670-CC7F3662B696}" type="presOf" srcId="{7C24D436-415F-43BC-890A-E93BC3977315}" destId="{C9E679B7-52E3-4F3A-9214-9D94A0D52BB2}" srcOrd="1" destOrd="0" presId="urn:microsoft.com/office/officeart/2005/8/layout/vProcess5"/>
    <dgm:cxn modelId="{91C8927B-06F9-45F7-A6AA-77B4B9BF09DF}" type="presOf" srcId="{5470F5D9-0374-4610-ADB9-E76C2272D7F5}" destId="{961DD955-949E-4B24-BB5B-42AD20BEE303}" srcOrd="0" destOrd="0" presId="urn:microsoft.com/office/officeart/2005/8/layout/vProcess5"/>
    <dgm:cxn modelId="{9232863E-F9D0-49E8-9C78-33D5933CD50B}" srcId="{5470F5D9-0374-4610-ADB9-E76C2272D7F5}" destId="{57E1C2BA-C1F6-4F9F-9E1C-E3FD2D177D91}" srcOrd="0" destOrd="0" parTransId="{26F21FAB-4288-4769-9B92-F5A0F34B0D08}" sibTransId="{3495D8C6-7644-43D4-AA52-F380463BF165}"/>
    <dgm:cxn modelId="{DC008552-72F3-49CF-B2CB-3CC7BE028A02}" type="presOf" srcId="{DBFB04FF-8982-4EED-AFD8-5406E1FB5C93}" destId="{E6BD1F6D-D117-4FE5-81D6-5FC4176717D4}" srcOrd="0" destOrd="0" presId="urn:microsoft.com/office/officeart/2005/8/layout/vProcess5"/>
    <dgm:cxn modelId="{DFE37D56-56EB-45C5-95B7-27D5E8A65320}" type="presOf" srcId="{57E1C2BA-C1F6-4F9F-9E1C-E3FD2D177D91}" destId="{86904620-3758-43BF-8A94-66792ACBDDA2}" srcOrd="0" destOrd="0" presId="urn:microsoft.com/office/officeart/2005/8/layout/vProcess5"/>
    <dgm:cxn modelId="{55917256-2924-4D52-B555-686C6B867DFF}" type="presParOf" srcId="{961DD955-949E-4B24-BB5B-42AD20BEE303}" destId="{0E4515F4-4943-440E-A8F3-6AA11209D951}" srcOrd="0" destOrd="0" presId="urn:microsoft.com/office/officeart/2005/8/layout/vProcess5"/>
    <dgm:cxn modelId="{1BCD5EEC-4FD9-465D-84A5-6F671ED2D2BA}" type="presParOf" srcId="{961DD955-949E-4B24-BB5B-42AD20BEE303}" destId="{86904620-3758-43BF-8A94-66792ACBDDA2}" srcOrd="1" destOrd="0" presId="urn:microsoft.com/office/officeart/2005/8/layout/vProcess5"/>
    <dgm:cxn modelId="{F83551D9-D6DF-476B-8872-A39216F34802}" type="presParOf" srcId="{961DD955-949E-4B24-BB5B-42AD20BEE303}" destId="{E6BD1F6D-D117-4FE5-81D6-5FC4176717D4}" srcOrd="2" destOrd="0" presId="urn:microsoft.com/office/officeart/2005/8/layout/vProcess5"/>
    <dgm:cxn modelId="{BBD8CDD2-1AF6-4A25-960E-162A9A3CFAAE}" type="presParOf" srcId="{961DD955-949E-4B24-BB5B-42AD20BEE303}" destId="{530BDF67-15F7-43A6-9B97-4B5AA08ECE3B}" srcOrd="3" destOrd="0" presId="urn:microsoft.com/office/officeart/2005/8/layout/vProcess5"/>
    <dgm:cxn modelId="{420782DB-4506-41EA-9ABF-C8352E585BAC}" type="presParOf" srcId="{961DD955-949E-4B24-BB5B-42AD20BEE303}" destId="{790AD86E-BCD2-44A9-87C2-375E9B30AE64}" srcOrd="4" destOrd="0" presId="urn:microsoft.com/office/officeart/2005/8/layout/vProcess5"/>
    <dgm:cxn modelId="{703AAD9B-9490-4CCF-82A7-820E6E4A6BD2}" type="presParOf" srcId="{961DD955-949E-4B24-BB5B-42AD20BEE303}" destId="{9C4A557E-3446-4B9F-B2A9-C5FEB8346208}" srcOrd="5" destOrd="0" presId="urn:microsoft.com/office/officeart/2005/8/layout/vProcess5"/>
    <dgm:cxn modelId="{2A1947BF-E053-4A75-88DD-D4A42CEA415A}" type="presParOf" srcId="{961DD955-949E-4B24-BB5B-42AD20BEE303}" destId="{2AB94345-542A-4B5D-8728-65A4C934BEFA}" srcOrd="6" destOrd="0" presId="urn:microsoft.com/office/officeart/2005/8/layout/vProcess5"/>
    <dgm:cxn modelId="{787FB2BA-3645-46B7-876F-2E738CF3CEE4}" type="presParOf" srcId="{961DD955-949E-4B24-BB5B-42AD20BEE303}" destId="{D430FAD3-853F-491D-AAC3-B78E97634FBE}" srcOrd="7" destOrd="0" presId="urn:microsoft.com/office/officeart/2005/8/layout/vProcess5"/>
    <dgm:cxn modelId="{B81C383A-78B1-4286-B8FC-942DAA6C243B}" type="presParOf" srcId="{961DD955-949E-4B24-BB5B-42AD20BEE303}" destId="{C9E679B7-52E3-4F3A-9214-9D94A0D52BB2}"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1A76E5D-6955-4AA4-9F09-D0F806DB6803}" type="doc">
      <dgm:prSet loTypeId="urn:microsoft.com/office/officeart/2005/8/layout/vProcess5" loCatId="process" qsTypeId="urn:microsoft.com/office/officeart/2005/8/quickstyle/simple1" qsCatId="simple" csTypeId="urn:microsoft.com/office/officeart/2005/8/colors/colorful3" csCatId="colorful"/>
      <dgm:spPr/>
      <dgm:t>
        <a:bodyPr/>
        <a:lstStyle/>
        <a:p>
          <a:endParaRPr lang="fr-FR"/>
        </a:p>
      </dgm:t>
    </dgm:pt>
    <dgm:pt modelId="{0E423CD6-B906-45B7-B085-3E2CE34BC970}">
      <dgm:prSet custT="1"/>
      <dgm:spPr/>
      <dgm:t>
        <a:bodyPr/>
        <a:lstStyle/>
        <a:p>
          <a:pPr rtl="1"/>
          <a:r>
            <a:rPr lang="ar-SA" sz="2000" b="1" smtClean="0">
              <a:cs typeface="Simplified Arabic" pitchFamily="2" charset="-78"/>
            </a:rPr>
            <a:t>زيادة حجم المعلومات التسويقية </a:t>
          </a:r>
          <a:r>
            <a:rPr lang="ar-DZ" sz="2000" b="1" smtClean="0">
              <a:cs typeface="Simplified Arabic" pitchFamily="2" charset="-78"/>
            </a:rPr>
            <a:t>نتيجة </a:t>
          </a:r>
          <a:r>
            <a:rPr lang="ar-SA" sz="2000" b="1" smtClean="0">
              <a:cs typeface="Simplified Arabic" pitchFamily="2" charset="-78"/>
            </a:rPr>
            <a:t>لتنوع الأنشطة التسويقية للمؤسسات الدولية</a:t>
          </a:r>
          <a:r>
            <a:rPr lang="ar-DZ" sz="2000" b="1" smtClean="0">
              <a:cs typeface="Simplified Arabic" pitchFamily="2" charset="-78"/>
            </a:rPr>
            <a:t>؛</a:t>
          </a:r>
          <a:endParaRPr lang="fr-FR" sz="2000" b="1">
            <a:cs typeface="Simplified Arabic" pitchFamily="2" charset="-78"/>
          </a:endParaRPr>
        </a:p>
      </dgm:t>
    </dgm:pt>
    <dgm:pt modelId="{57429FCD-D9AD-4AED-AD6B-A5FA25D6B89E}" type="parTrans" cxnId="{0FDBCD6A-BC4A-4534-B855-3A2970C4FBCF}">
      <dgm:prSet/>
      <dgm:spPr/>
      <dgm:t>
        <a:bodyPr/>
        <a:lstStyle/>
        <a:p>
          <a:endParaRPr lang="fr-FR" sz="2000" b="1">
            <a:cs typeface="Simplified Arabic" pitchFamily="2" charset="-78"/>
          </a:endParaRPr>
        </a:p>
      </dgm:t>
    </dgm:pt>
    <dgm:pt modelId="{654BB79C-D500-4542-9FDA-D26B83C0D4C0}" type="sibTrans" cxnId="{0FDBCD6A-BC4A-4534-B855-3A2970C4FBCF}">
      <dgm:prSet custT="1"/>
      <dgm:spPr/>
      <dgm:t>
        <a:bodyPr/>
        <a:lstStyle/>
        <a:p>
          <a:endParaRPr lang="fr-FR" sz="2800" b="1">
            <a:cs typeface="Simplified Arabic" pitchFamily="2" charset="-78"/>
          </a:endParaRPr>
        </a:p>
      </dgm:t>
    </dgm:pt>
    <dgm:pt modelId="{75745E86-8B9C-4A58-925A-FC7AE8DF1B8A}">
      <dgm:prSet custT="1"/>
      <dgm:spPr/>
      <dgm:t>
        <a:bodyPr/>
        <a:lstStyle/>
        <a:p>
          <a:pPr rtl="1"/>
          <a:r>
            <a:rPr lang="ar-SA" sz="2000" b="1" smtClean="0">
              <a:cs typeface="Simplified Arabic" pitchFamily="2" charset="-78"/>
            </a:rPr>
            <a:t>صعوبة الحصول على المعلومات التسويقية في الأسواق الخارجية؛</a:t>
          </a:r>
          <a:endParaRPr lang="fr-FR" sz="2000" b="1">
            <a:cs typeface="Simplified Arabic" pitchFamily="2" charset="-78"/>
          </a:endParaRPr>
        </a:p>
      </dgm:t>
    </dgm:pt>
    <dgm:pt modelId="{2B339750-2788-4842-90E8-5D9344469675}" type="parTrans" cxnId="{D064C882-1502-441C-B10A-6BE754FEE040}">
      <dgm:prSet/>
      <dgm:spPr/>
      <dgm:t>
        <a:bodyPr/>
        <a:lstStyle/>
        <a:p>
          <a:endParaRPr lang="fr-FR" sz="2000" b="1">
            <a:cs typeface="Simplified Arabic" pitchFamily="2" charset="-78"/>
          </a:endParaRPr>
        </a:p>
      </dgm:t>
    </dgm:pt>
    <dgm:pt modelId="{7409EA70-255A-4CEC-AC90-3A74A0B00FA5}" type="sibTrans" cxnId="{D064C882-1502-441C-B10A-6BE754FEE040}">
      <dgm:prSet custT="1"/>
      <dgm:spPr/>
      <dgm:t>
        <a:bodyPr/>
        <a:lstStyle/>
        <a:p>
          <a:endParaRPr lang="fr-FR" sz="2800" b="1">
            <a:cs typeface="Simplified Arabic" pitchFamily="2" charset="-78"/>
          </a:endParaRPr>
        </a:p>
      </dgm:t>
    </dgm:pt>
    <dgm:pt modelId="{56AFE85E-F976-493A-90CE-0B2BFF4474A8}">
      <dgm:prSet custT="1"/>
      <dgm:spPr/>
      <dgm:t>
        <a:bodyPr/>
        <a:lstStyle/>
        <a:p>
          <a:pPr rtl="1"/>
          <a:r>
            <a:rPr lang="ar-SA" sz="2000" b="1" smtClean="0">
              <a:cs typeface="Simplified Arabic" pitchFamily="2" charset="-78"/>
            </a:rPr>
            <a:t>صعوبة قياس المعلومات التسويقية لارتباطها بالكثير من المشاكل التسويقية</a:t>
          </a:r>
          <a:r>
            <a:rPr lang="ar-DZ" sz="2000" b="1" smtClean="0">
              <a:cs typeface="Simplified Arabic" pitchFamily="2" charset="-78"/>
            </a:rPr>
            <a:t>؛</a:t>
          </a:r>
          <a:endParaRPr lang="fr-FR" sz="2000" b="1">
            <a:cs typeface="Simplified Arabic" pitchFamily="2" charset="-78"/>
          </a:endParaRPr>
        </a:p>
      </dgm:t>
    </dgm:pt>
    <dgm:pt modelId="{11AA478B-B3DD-4284-8936-C599BEFE31C3}" type="parTrans" cxnId="{84011B81-CADF-45E8-A4A2-0C90FA57A18D}">
      <dgm:prSet/>
      <dgm:spPr/>
      <dgm:t>
        <a:bodyPr/>
        <a:lstStyle/>
        <a:p>
          <a:endParaRPr lang="fr-FR" sz="2000" b="1">
            <a:cs typeface="Simplified Arabic" pitchFamily="2" charset="-78"/>
          </a:endParaRPr>
        </a:p>
      </dgm:t>
    </dgm:pt>
    <dgm:pt modelId="{D98D1647-08AF-4D71-B24F-0E992F777048}" type="sibTrans" cxnId="{84011B81-CADF-45E8-A4A2-0C90FA57A18D}">
      <dgm:prSet custT="1"/>
      <dgm:spPr/>
      <dgm:t>
        <a:bodyPr/>
        <a:lstStyle/>
        <a:p>
          <a:endParaRPr lang="fr-FR" sz="2800" b="1">
            <a:cs typeface="Simplified Arabic" pitchFamily="2" charset="-78"/>
          </a:endParaRPr>
        </a:p>
      </dgm:t>
    </dgm:pt>
    <dgm:pt modelId="{6893BD1A-4898-4F2D-B83F-DDE0EEC47BE9}">
      <dgm:prSet custT="1"/>
      <dgm:spPr/>
      <dgm:t>
        <a:bodyPr/>
        <a:lstStyle/>
        <a:p>
          <a:pPr rtl="1"/>
          <a:r>
            <a:rPr lang="ar-SA" sz="2000" b="1" smtClean="0">
              <a:cs typeface="Simplified Arabic" pitchFamily="2" charset="-78"/>
            </a:rPr>
            <a:t>عدم دقة المعلومات التسويقية نتيجة جمعها من مصادر متنوعة؛</a:t>
          </a:r>
          <a:endParaRPr lang="fr-FR" sz="2000" b="1">
            <a:cs typeface="Simplified Arabic" pitchFamily="2" charset="-78"/>
          </a:endParaRPr>
        </a:p>
      </dgm:t>
    </dgm:pt>
    <dgm:pt modelId="{C0CE6259-F2BB-40B9-AED9-44A3F27735D7}" type="parTrans" cxnId="{9D051BD2-F117-4BA9-9B78-3DE3A8A611D2}">
      <dgm:prSet/>
      <dgm:spPr/>
      <dgm:t>
        <a:bodyPr/>
        <a:lstStyle/>
        <a:p>
          <a:endParaRPr lang="fr-FR" sz="2000" b="1">
            <a:cs typeface="Simplified Arabic" pitchFamily="2" charset="-78"/>
          </a:endParaRPr>
        </a:p>
      </dgm:t>
    </dgm:pt>
    <dgm:pt modelId="{22E0B78F-6A0D-4747-8B0A-0E60918BCC76}" type="sibTrans" cxnId="{9D051BD2-F117-4BA9-9B78-3DE3A8A611D2}">
      <dgm:prSet custT="1"/>
      <dgm:spPr/>
      <dgm:t>
        <a:bodyPr/>
        <a:lstStyle/>
        <a:p>
          <a:endParaRPr lang="fr-FR" sz="2800" b="1">
            <a:cs typeface="Simplified Arabic" pitchFamily="2" charset="-78"/>
          </a:endParaRPr>
        </a:p>
      </dgm:t>
    </dgm:pt>
    <dgm:pt modelId="{C274AB38-36B7-44E0-96B9-BF6910B7CE96}">
      <dgm:prSet custT="1"/>
      <dgm:spPr/>
      <dgm:t>
        <a:bodyPr/>
        <a:lstStyle/>
        <a:p>
          <a:pPr rtl="1"/>
          <a:r>
            <a:rPr lang="ar-SA" sz="2000" b="1" smtClean="0">
              <a:cs typeface="Simplified Arabic" pitchFamily="2" charset="-78"/>
            </a:rPr>
            <a:t>ارتفاع تكاليف المعلومات التسويقية نظرا لكثرة أنواع المعلومات التسويقية وحاجة المؤسسة في الحصول عليها بصفة مستمرة</a:t>
          </a:r>
          <a:r>
            <a:rPr lang="ar-DZ" sz="2000" b="1" smtClean="0">
              <a:cs typeface="Simplified Arabic" pitchFamily="2" charset="-78"/>
            </a:rPr>
            <a:t>.</a:t>
          </a:r>
          <a:endParaRPr lang="fr-FR" sz="2000" b="1">
            <a:cs typeface="Simplified Arabic" pitchFamily="2" charset="-78"/>
          </a:endParaRPr>
        </a:p>
      </dgm:t>
    </dgm:pt>
    <dgm:pt modelId="{66AB8C1E-3665-4915-AC24-7A4BFE216F1D}" type="parTrans" cxnId="{1E8D47AB-0AE7-4EB3-9679-000BEB784589}">
      <dgm:prSet/>
      <dgm:spPr/>
      <dgm:t>
        <a:bodyPr/>
        <a:lstStyle/>
        <a:p>
          <a:endParaRPr lang="fr-FR" sz="2000" b="1">
            <a:cs typeface="Simplified Arabic" pitchFamily="2" charset="-78"/>
          </a:endParaRPr>
        </a:p>
      </dgm:t>
    </dgm:pt>
    <dgm:pt modelId="{F5A3EAA5-4169-4A56-8F7B-97C2A6EAB65D}" type="sibTrans" cxnId="{1E8D47AB-0AE7-4EB3-9679-000BEB784589}">
      <dgm:prSet/>
      <dgm:spPr/>
      <dgm:t>
        <a:bodyPr/>
        <a:lstStyle/>
        <a:p>
          <a:endParaRPr lang="fr-FR" sz="2000" b="1">
            <a:cs typeface="Simplified Arabic" pitchFamily="2" charset="-78"/>
          </a:endParaRPr>
        </a:p>
      </dgm:t>
    </dgm:pt>
    <dgm:pt modelId="{987F4F32-73FF-42F2-979D-658CC222EF41}" type="pres">
      <dgm:prSet presAssocID="{01A76E5D-6955-4AA4-9F09-D0F806DB6803}" presName="outerComposite" presStyleCnt="0">
        <dgm:presLayoutVars>
          <dgm:chMax val="5"/>
          <dgm:dir/>
          <dgm:resizeHandles val="exact"/>
        </dgm:presLayoutVars>
      </dgm:prSet>
      <dgm:spPr/>
      <dgm:t>
        <a:bodyPr/>
        <a:lstStyle/>
        <a:p>
          <a:endParaRPr lang="fr-FR"/>
        </a:p>
      </dgm:t>
    </dgm:pt>
    <dgm:pt modelId="{91CBE617-18F9-4ECA-9108-6F855F9869C7}" type="pres">
      <dgm:prSet presAssocID="{01A76E5D-6955-4AA4-9F09-D0F806DB6803}" presName="dummyMaxCanvas" presStyleCnt="0">
        <dgm:presLayoutVars/>
      </dgm:prSet>
      <dgm:spPr/>
    </dgm:pt>
    <dgm:pt modelId="{6DA32290-BDA0-4150-B4AA-5D67F942A85A}" type="pres">
      <dgm:prSet presAssocID="{01A76E5D-6955-4AA4-9F09-D0F806DB6803}" presName="FiveNodes_1" presStyleLbl="node1" presStyleIdx="0" presStyleCnt="5">
        <dgm:presLayoutVars>
          <dgm:bulletEnabled val="1"/>
        </dgm:presLayoutVars>
      </dgm:prSet>
      <dgm:spPr/>
      <dgm:t>
        <a:bodyPr/>
        <a:lstStyle/>
        <a:p>
          <a:endParaRPr lang="fr-FR"/>
        </a:p>
      </dgm:t>
    </dgm:pt>
    <dgm:pt modelId="{0F469ED9-FB3D-45A5-9081-69235AEB87FF}" type="pres">
      <dgm:prSet presAssocID="{01A76E5D-6955-4AA4-9F09-D0F806DB6803}" presName="FiveNodes_2" presStyleLbl="node1" presStyleIdx="1" presStyleCnt="5">
        <dgm:presLayoutVars>
          <dgm:bulletEnabled val="1"/>
        </dgm:presLayoutVars>
      </dgm:prSet>
      <dgm:spPr/>
      <dgm:t>
        <a:bodyPr/>
        <a:lstStyle/>
        <a:p>
          <a:endParaRPr lang="fr-FR"/>
        </a:p>
      </dgm:t>
    </dgm:pt>
    <dgm:pt modelId="{397729FD-F6C1-4944-B614-4BF47B558CB1}" type="pres">
      <dgm:prSet presAssocID="{01A76E5D-6955-4AA4-9F09-D0F806DB6803}" presName="FiveNodes_3" presStyleLbl="node1" presStyleIdx="2" presStyleCnt="5">
        <dgm:presLayoutVars>
          <dgm:bulletEnabled val="1"/>
        </dgm:presLayoutVars>
      </dgm:prSet>
      <dgm:spPr/>
      <dgm:t>
        <a:bodyPr/>
        <a:lstStyle/>
        <a:p>
          <a:endParaRPr lang="fr-FR"/>
        </a:p>
      </dgm:t>
    </dgm:pt>
    <dgm:pt modelId="{488EA72F-8A4B-421F-9B4B-B48FFD2B7174}" type="pres">
      <dgm:prSet presAssocID="{01A76E5D-6955-4AA4-9F09-D0F806DB6803}" presName="FiveNodes_4" presStyleLbl="node1" presStyleIdx="3" presStyleCnt="5">
        <dgm:presLayoutVars>
          <dgm:bulletEnabled val="1"/>
        </dgm:presLayoutVars>
      </dgm:prSet>
      <dgm:spPr/>
      <dgm:t>
        <a:bodyPr/>
        <a:lstStyle/>
        <a:p>
          <a:endParaRPr lang="fr-FR"/>
        </a:p>
      </dgm:t>
    </dgm:pt>
    <dgm:pt modelId="{2DE9A8D4-1D0E-4C1A-B74D-9CF8C8460868}" type="pres">
      <dgm:prSet presAssocID="{01A76E5D-6955-4AA4-9F09-D0F806DB6803}" presName="FiveNodes_5" presStyleLbl="node1" presStyleIdx="4" presStyleCnt="5">
        <dgm:presLayoutVars>
          <dgm:bulletEnabled val="1"/>
        </dgm:presLayoutVars>
      </dgm:prSet>
      <dgm:spPr/>
      <dgm:t>
        <a:bodyPr/>
        <a:lstStyle/>
        <a:p>
          <a:endParaRPr lang="fr-FR"/>
        </a:p>
      </dgm:t>
    </dgm:pt>
    <dgm:pt modelId="{76CF9869-DB2B-4624-A865-C06E3E990BA4}" type="pres">
      <dgm:prSet presAssocID="{01A76E5D-6955-4AA4-9F09-D0F806DB6803}" presName="FiveConn_1-2" presStyleLbl="fgAccFollowNode1" presStyleIdx="0" presStyleCnt="4">
        <dgm:presLayoutVars>
          <dgm:bulletEnabled val="1"/>
        </dgm:presLayoutVars>
      </dgm:prSet>
      <dgm:spPr/>
      <dgm:t>
        <a:bodyPr/>
        <a:lstStyle/>
        <a:p>
          <a:endParaRPr lang="fr-FR"/>
        </a:p>
      </dgm:t>
    </dgm:pt>
    <dgm:pt modelId="{952FED60-64A9-4A13-8BC3-15D77352711B}" type="pres">
      <dgm:prSet presAssocID="{01A76E5D-6955-4AA4-9F09-D0F806DB6803}" presName="FiveConn_2-3" presStyleLbl="fgAccFollowNode1" presStyleIdx="1" presStyleCnt="4">
        <dgm:presLayoutVars>
          <dgm:bulletEnabled val="1"/>
        </dgm:presLayoutVars>
      </dgm:prSet>
      <dgm:spPr/>
      <dgm:t>
        <a:bodyPr/>
        <a:lstStyle/>
        <a:p>
          <a:endParaRPr lang="fr-FR"/>
        </a:p>
      </dgm:t>
    </dgm:pt>
    <dgm:pt modelId="{D38D1B9D-9CBD-4B2F-BD18-2BB149B4248A}" type="pres">
      <dgm:prSet presAssocID="{01A76E5D-6955-4AA4-9F09-D0F806DB6803}" presName="FiveConn_3-4" presStyleLbl="fgAccFollowNode1" presStyleIdx="2" presStyleCnt="4">
        <dgm:presLayoutVars>
          <dgm:bulletEnabled val="1"/>
        </dgm:presLayoutVars>
      </dgm:prSet>
      <dgm:spPr/>
      <dgm:t>
        <a:bodyPr/>
        <a:lstStyle/>
        <a:p>
          <a:endParaRPr lang="fr-FR"/>
        </a:p>
      </dgm:t>
    </dgm:pt>
    <dgm:pt modelId="{C696D59E-7DEC-43B6-9731-D44314BB1B98}" type="pres">
      <dgm:prSet presAssocID="{01A76E5D-6955-4AA4-9F09-D0F806DB6803}" presName="FiveConn_4-5" presStyleLbl="fgAccFollowNode1" presStyleIdx="3" presStyleCnt="4">
        <dgm:presLayoutVars>
          <dgm:bulletEnabled val="1"/>
        </dgm:presLayoutVars>
      </dgm:prSet>
      <dgm:spPr/>
      <dgm:t>
        <a:bodyPr/>
        <a:lstStyle/>
        <a:p>
          <a:endParaRPr lang="fr-FR"/>
        </a:p>
      </dgm:t>
    </dgm:pt>
    <dgm:pt modelId="{4AF0045E-2C08-42C0-9480-1D434FCAB249}" type="pres">
      <dgm:prSet presAssocID="{01A76E5D-6955-4AA4-9F09-D0F806DB6803}" presName="FiveNodes_1_text" presStyleLbl="node1" presStyleIdx="4" presStyleCnt="5">
        <dgm:presLayoutVars>
          <dgm:bulletEnabled val="1"/>
        </dgm:presLayoutVars>
      </dgm:prSet>
      <dgm:spPr/>
      <dgm:t>
        <a:bodyPr/>
        <a:lstStyle/>
        <a:p>
          <a:endParaRPr lang="fr-FR"/>
        </a:p>
      </dgm:t>
    </dgm:pt>
    <dgm:pt modelId="{19E75E4C-92BB-4F64-9CF5-ADF01D581C17}" type="pres">
      <dgm:prSet presAssocID="{01A76E5D-6955-4AA4-9F09-D0F806DB6803}" presName="FiveNodes_2_text" presStyleLbl="node1" presStyleIdx="4" presStyleCnt="5">
        <dgm:presLayoutVars>
          <dgm:bulletEnabled val="1"/>
        </dgm:presLayoutVars>
      </dgm:prSet>
      <dgm:spPr/>
      <dgm:t>
        <a:bodyPr/>
        <a:lstStyle/>
        <a:p>
          <a:endParaRPr lang="fr-FR"/>
        </a:p>
      </dgm:t>
    </dgm:pt>
    <dgm:pt modelId="{55C544B4-5E99-44B6-BE33-FC4862B4909A}" type="pres">
      <dgm:prSet presAssocID="{01A76E5D-6955-4AA4-9F09-D0F806DB6803}" presName="FiveNodes_3_text" presStyleLbl="node1" presStyleIdx="4" presStyleCnt="5">
        <dgm:presLayoutVars>
          <dgm:bulletEnabled val="1"/>
        </dgm:presLayoutVars>
      </dgm:prSet>
      <dgm:spPr/>
      <dgm:t>
        <a:bodyPr/>
        <a:lstStyle/>
        <a:p>
          <a:endParaRPr lang="fr-FR"/>
        </a:p>
      </dgm:t>
    </dgm:pt>
    <dgm:pt modelId="{118784DF-2943-4A27-95A7-5F604F0F1BD8}" type="pres">
      <dgm:prSet presAssocID="{01A76E5D-6955-4AA4-9F09-D0F806DB6803}" presName="FiveNodes_4_text" presStyleLbl="node1" presStyleIdx="4" presStyleCnt="5">
        <dgm:presLayoutVars>
          <dgm:bulletEnabled val="1"/>
        </dgm:presLayoutVars>
      </dgm:prSet>
      <dgm:spPr/>
      <dgm:t>
        <a:bodyPr/>
        <a:lstStyle/>
        <a:p>
          <a:endParaRPr lang="fr-FR"/>
        </a:p>
      </dgm:t>
    </dgm:pt>
    <dgm:pt modelId="{3B53B7CC-6B62-4711-B405-499DDDD60132}" type="pres">
      <dgm:prSet presAssocID="{01A76E5D-6955-4AA4-9F09-D0F806DB6803}" presName="FiveNodes_5_text" presStyleLbl="node1" presStyleIdx="4" presStyleCnt="5">
        <dgm:presLayoutVars>
          <dgm:bulletEnabled val="1"/>
        </dgm:presLayoutVars>
      </dgm:prSet>
      <dgm:spPr/>
      <dgm:t>
        <a:bodyPr/>
        <a:lstStyle/>
        <a:p>
          <a:endParaRPr lang="fr-FR"/>
        </a:p>
      </dgm:t>
    </dgm:pt>
  </dgm:ptLst>
  <dgm:cxnLst>
    <dgm:cxn modelId="{57395DE6-AA48-4293-9FB8-557B6933EEB0}" type="presOf" srcId="{D98D1647-08AF-4D71-B24F-0E992F777048}" destId="{D38D1B9D-9CBD-4B2F-BD18-2BB149B4248A}" srcOrd="0" destOrd="0" presId="urn:microsoft.com/office/officeart/2005/8/layout/vProcess5"/>
    <dgm:cxn modelId="{A8CF0F69-E461-48A4-8769-7F853411DD4C}" type="presOf" srcId="{56AFE85E-F976-493A-90CE-0B2BFF4474A8}" destId="{397729FD-F6C1-4944-B614-4BF47B558CB1}" srcOrd="0" destOrd="0" presId="urn:microsoft.com/office/officeart/2005/8/layout/vProcess5"/>
    <dgm:cxn modelId="{1E8D47AB-0AE7-4EB3-9679-000BEB784589}" srcId="{01A76E5D-6955-4AA4-9F09-D0F806DB6803}" destId="{C274AB38-36B7-44E0-96B9-BF6910B7CE96}" srcOrd="4" destOrd="0" parTransId="{66AB8C1E-3665-4915-AC24-7A4BFE216F1D}" sibTransId="{F5A3EAA5-4169-4A56-8F7B-97C2A6EAB65D}"/>
    <dgm:cxn modelId="{60D849A3-D11C-4853-81C6-2468F8CFFCCE}" type="presOf" srcId="{01A76E5D-6955-4AA4-9F09-D0F806DB6803}" destId="{987F4F32-73FF-42F2-979D-658CC222EF41}" srcOrd="0" destOrd="0" presId="urn:microsoft.com/office/officeart/2005/8/layout/vProcess5"/>
    <dgm:cxn modelId="{D064C882-1502-441C-B10A-6BE754FEE040}" srcId="{01A76E5D-6955-4AA4-9F09-D0F806DB6803}" destId="{75745E86-8B9C-4A58-925A-FC7AE8DF1B8A}" srcOrd="1" destOrd="0" parTransId="{2B339750-2788-4842-90E8-5D9344469675}" sibTransId="{7409EA70-255A-4CEC-AC90-3A74A0B00FA5}"/>
    <dgm:cxn modelId="{85344CDE-82B4-4118-AB22-6AA854928472}" type="presOf" srcId="{6893BD1A-4898-4F2D-B83F-DDE0EEC47BE9}" destId="{488EA72F-8A4B-421F-9B4B-B48FFD2B7174}" srcOrd="0" destOrd="0" presId="urn:microsoft.com/office/officeart/2005/8/layout/vProcess5"/>
    <dgm:cxn modelId="{D3D4F25D-8820-44C7-9C85-D79664F91EC4}" type="presOf" srcId="{654BB79C-D500-4542-9FDA-D26B83C0D4C0}" destId="{76CF9869-DB2B-4624-A865-C06E3E990BA4}" srcOrd="0" destOrd="0" presId="urn:microsoft.com/office/officeart/2005/8/layout/vProcess5"/>
    <dgm:cxn modelId="{9CA92DBB-4BB8-4D36-9799-D6E276B5BD7B}" type="presOf" srcId="{75745E86-8B9C-4A58-925A-FC7AE8DF1B8A}" destId="{0F469ED9-FB3D-45A5-9081-69235AEB87FF}" srcOrd="0" destOrd="0" presId="urn:microsoft.com/office/officeart/2005/8/layout/vProcess5"/>
    <dgm:cxn modelId="{78B7AF39-1C62-48F4-A544-A5469D3B1D55}" type="presOf" srcId="{56AFE85E-F976-493A-90CE-0B2BFF4474A8}" destId="{55C544B4-5E99-44B6-BE33-FC4862B4909A}" srcOrd="1" destOrd="0" presId="urn:microsoft.com/office/officeart/2005/8/layout/vProcess5"/>
    <dgm:cxn modelId="{3318FF8B-5B76-482C-98B4-449196CB617F}" type="presOf" srcId="{0E423CD6-B906-45B7-B085-3E2CE34BC970}" destId="{4AF0045E-2C08-42C0-9480-1D434FCAB249}" srcOrd="1" destOrd="0" presId="urn:microsoft.com/office/officeart/2005/8/layout/vProcess5"/>
    <dgm:cxn modelId="{9D051BD2-F117-4BA9-9B78-3DE3A8A611D2}" srcId="{01A76E5D-6955-4AA4-9F09-D0F806DB6803}" destId="{6893BD1A-4898-4F2D-B83F-DDE0EEC47BE9}" srcOrd="3" destOrd="0" parTransId="{C0CE6259-F2BB-40B9-AED9-44A3F27735D7}" sibTransId="{22E0B78F-6A0D-4747-8B0A-0E60918BCC76}"/>
    <dgm:cxn modelId="{0FDBCD6A-BC4A-4534-B855-3A2970C4FBCF}" srcId="{01A76E5D-6955-4AA4-9F09-D0F806DB6803}" destId="{0E423CD6-B906-45B7-B085-3E2CE34BC970}" srcOrd="0" destOrd="0" parTransId="{57429FCD-D9AD-4AED-AD6B-A5FA25D6B89E}" sibTransId="{654BB79C-D500-4542-9FDA-D26B83C0D4C0}"/>
    <dgm:cxn modelId="{D56B019F-933A-471C-8590-201F6772A9F0}" type="presOf" srcId="{75745E86-8B9C-4A58-925A-FC7AE8DF1B8A}" destId="{19E75E4C-92BB-4F64-9CF5-ADF01D581C17}" srcOrd="1" destOrd="0" presId="urn:microsoft.com/office/officeart/2005/8/layout/vProcess5"/>
    <dgm:cxn modelId="{F98507B8-103E-4087-9E1C-8C3FD8F5ABFB}" type="presOf" srcId="{7409EA70-255A-4CEC-AC90-3A74A0B00FA5}" destId="{952FED60-64A9-4A13-8BC3-15D77352711B}" srcOrd="0" destOrd="0" presId="urn:microsoft.com/office/officeart/2005/8/layout/vProcess5"/>
    <dgm:cxn modelId="{7C5F296B-E000-4EA2-99DD-85A405A9CE06}" type="presOf" srcId="{0E423CD6-B906-45B7-B085-3E2CE34BC970}" destId="{6DA32290-BDA0-4150-B4AA-5D67F942A85A}" srcOrd="0" destOrd="0" presId="urn:microsoft.com/office/officeart/2005/8/layout/vProcess5"/>
    <dgm:cxn modelId="{AB623219-718F-4630-B117-B7812DDD21E1}" type="presOf" srcId="{C274AB38-36B7-44E0-96B9-BF6910B7CE96}" destId="{2DE9A8D4-1D0E-4C1A-B74D-9CF8C8460868}" srcOrd="0" destOrd="0" presId="urn:microsoft.com/office/officeart/2005/8/layout/vProcess5"/>
    <dgm:cxn modelId="{D6378E79-6F6C-4041-9C27-C243DFC56D2A}" type="presOf" srcId="{C274AB38-36B7-44E0-96B9-BF6910B7CE96}" destId="{3B53B7CC-6B62-4711-B405-499DDDD60132}" srcOrd="1" destOrd="0" presId="urn:microsoft.com/office/officeart/2005/8/layout/vProcess5"/>
    <dgm:cxn modelId="{84011B81-CADF-45E8-A4A2-0C90FA57A18D}" srcId="{01A76E5D-6955-4AA4-9F09-D0F806DB6803}" destId="{56AFE85E-F976-493A-90CE-0B2BFF4474A8}" srcOrd="2" destOrd="0" parTransId="{11AA478B-B3DD-4284-8936-C599BEFE31C3}" sibTransId="{D98D1647-08AF-4D71-B24F-0E992F777048}"/>
    <dgm:cxn modelId="{D9C62A70-16CF-430B-8A9D-59E20CD829BA}" type="presOf" srcId="{6893BD1A-4898-4F2D-B83F-DDE0EEC47BE9}" destId="{118784DF-2943-4A27-95A7-5F604F0F1BD8}" srcOrd="1" destOrd="0" presId="urn:microsoft.com/office/officeart/2005/8/layout/vProcess5"/>
    <dgm:cxn modelId="{C92FD2E9-96A0-42C0-8B5B-3E49E2D8BF83}" type="presOf" srcId="{22E0B78F-6A0D-4747-8B0A-0E60918BCC76}" destId="{C696D59E-7DEC-43B6-9731-D44314BB1B98}" srcOrd="0" destOrd="0" presId="urn:microsoft.com/office/officeart/2005/8/layout/vProcess5"/>
    <dgm:cxn modelId="{C9A0A690-9F16-4FFC-A292-6B111C661E8D}" type="presParOf" srcId="{987F4F32-73FF-42F2-979D-658CC222EF41}" destId="{91CBE617-18F9-4ECA-9108-6F855F9869C7}" srcOrd="0" destOrd="0" presId="urn:microsoft.com/office/officeart/2005/8/layout/vProcess5"/>
    <dgm:cxn modelId="{921184FA-1A1B-4886-B80F-2A8586BF10E4}" type="presParOf" srcId="{987F4F32-73FF-42F2-979D-658CC222EF41}" destId="{6DA32290-BDA0-4150-B4AA-5D67F942A85A}" srcOrd="1" destOrd="0" presId="urn:microsoft.com/office/officeart/2005/8/layout/vProcess5"/>
    <dgm:cxn modelId="{40784001-DCD9-4536-A87C-D5A69C5F55E6}" type="presParOf" srcId="{987F4F32-73FF-42F2-979D-658CC222EF41}" destId="{0F469ED9-FB3D-45A5-9081-69235AEB87FF}" srcOrd="2" destOrd="0" presId="urn:microsoft.com/office/officeart/2005/8/layout/vProcess5"/>
    <dgm:cxn modelId="{CD503DE9-9884-4FDB-BA31-5E60D0A7646B}" type="presParOf" srcId="{987F4F32-73FF-42F2-979D-658CC222EF41}" destId="{397729FD-F6C1-4944-B614-4BF47B558CB1}" srcOrd="3" destOrd="0" presId="urn:microsoft.com/office/officeart/2005/8/layout/vProcess5"/>
    <dgm:cxn modelId="{901267B6-7057-4726-85CE-08188618870B}" type="presParOf" srcId="{987F4F32-73FF-42F2-979D-658CC222EF41}" destId="{488EA72F-8A4B-421F-9B4B-B48FFD2B7174}" srcOrd="4" destOrd="0" presId="urn:microsoft.com/office/officeart/2005/8/layout/vProcess5"/>
    <dgm:cxn modelId="{1427CA6A-32FA-4055-A295-03F5B02D14D5}" type="presParOf" srcId="{987F4F32-73FF-42F2-979D-658CC222EF41}" destId="{2DE9A8D4-1D0E-4C1A-B74D-9CF8C8460868}" srcOrd="5" destOrd="0" presId="urn:microsoft.com/office/officeart/2005/8/layout/vProcess5"/>
    <dgm:cxn modelId="{4A05D709-5282-42A3-AAF8-9FBE52B4292B}" type="presParOf" srcId="{987F4F32-73FF-42F2-979D-658CC222EF41}" destId="{76CF9869-DB2B-4624-A865-C06E3E990BA4}" srcOrd="6" destOrd="0" presId="urn:microsoft.com/office/officeart/2005/8/layout/vProcess5"/>
    <dgm:cxn modelId="{711FC826-6588-4B3F-A269-8F5395A51619}" type="presParOf" srcId="{987F4F32-73FF-42F2-979D-658CC222EF41}" destId="{952FED60-64A9-4A13-8BC3-15D77352711B}" srcOrd="7" destOrd="0" presId="urn:microsoft.com/office/officeart/2005/8/layout/vProcess5"/>
    <dgm:cxn modelId="{F084C2C1-F0A9-447C-B625-39EFDED3D08C}" type="presParOf" srcId="{987F4F32-73FF-42F2-979D-658CC222EF41}" destId="{D38D1B9D-9CBD-4B2F-BD18-2BB149B4248A}" srcOrd="8" destOrd="0" presId="urn:microsoft.com/office/officeart/2005/8/layout/vProcess5"/>
    <dgm:cxn modelId="{9937B18C-3BC6-4667-80BC-FF1E57D37404}" type="presParOf" srcId="{987F4F32-73FF-42F2-979D-658CC222EF41}" destId="{C696D59E-7DEC-43B6-9731-D44314BB1B98}" srcOrd="9" destOrd="0" presId="urn:microsoft.com/office/officeart/2005/8/layout/vProcess5"/>
    <dgm:cxn modelId="{9FF1D89A-71AA-4139-9F1B-3B9FB9D80B59}" type="presParOf" srcId="{987F4F32-73FF-42F2-979D-658CC222EF41}" destId="{4AF0045E-2C08-42C0-9480-1D434FCAB249}" srcOrd="10" destOrd="0" presId="urn:microsoft.com/office/officeart/2005/8/layout/vProcess5"/>
    <dgm:cxn modelId="{589602C8-04E5-4EDC-99E7-A0DE76B3D01B}" type="presParOf" srcId="{987F4F32-73FF-42F2-979D-658CC222EF41}" destId="{19E75E4C-92BB-4F64-9CF5-ADF01D581C17}" srcOrd="11" destOrd="0" presId="urn:microsoft.com/office/officeart/2005/8/layout/vProcess5"/>
    <dgm:cxn modelId="{6C2EA8FC-D372-4C3A-877E-7664948C1559}" type="presParOf" srcId="{987F4F32-73FF-42F2-979D-658CC222EF41}" destId="{55C544B4-5E99-44B6-BE33-FC4862B4909A}" srcOrd="12" destOrd="0" presId="urn:microsoft.com/office/officeart/2005/8/layout/vProcess5"/>
    <dgm:cxn modelId="{A048A325-6C5B-4C70-B9E8-43AA5D530807}" type="presParOf" srcId="{987F4F32-73FF-42F2-979D-658CC222EF41}" destId="{118784DF-2943-4A27-95A7-5F604F0F1BD8}" srcOrd="13" destOrd="0" presId="urn:microsoft.com/office/officeart/2005/8/layout/vProcess5"/>
    <dgm:cxn modelId="{28C18A45-C79A-4893-B88C-10E07404E118}" type="presParOf" srcId="{987F4F32-73FF-42F2-979D-658CC222EF41}" destId="{3B53B7CC-6B62-4711-B405-499DDDD60132}" srcOrd="14"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9181A0B-D8FE-4FAA-B4C1-04A822779DF1}" type="doc">
      <dgm:prSet loTypeId="urn:microsoft.com/office/officeart/2005/8/layout/process1" loCatId="process" qsTypeId="urn:microsoft.com/office/officeart/2005/8/quickstyle/simple1" qsCatId="simple" csTypeId="urn:microsoft.com/office/officeart/2005/8/colors/colorful1" csCatId="colorful"/>
      <dgm:spPr/>
      <dgm:t>
        <a:bodyPr/>
        <a:lstStyle/>
        <a:p>
          <a:endParaRPr lang="fr-FR"/>
        </a:p>
      </dgm:t>
    </dgm:pt>
    <dgm:pt modelId="{C331FF00-4BC5-4113-AA81-B4D3B2F0CE1D}">
      <dgm:prSet custT="1"/>
      <dgm:spPr/>
      <dgm:t>
        <a:bodyPr/>
        <a:lstStyle/>
        <a:p>
          <a:pPr rtl="1"/>
          <a:r>
            <a:rPr lang="ar-SA" sz="1600" b="1" dirty="0" smtClean="0">
              <a:solidFill>
                <a:srgbClr val="FF0000"/>
              </a:solidFill>
              <a:cs typeface="Simplified Arabic" pitchFamily="2" charset="-78"/>
            </a:rPr>
            <a:t>نظام التقارير</a:t>
          </a:r>
          <a:r>
            <a:rPr lang="fr-FR" sz="1600" b="1" dirty="0" smtClean="0">
              <a:solidFill>
                <a:srgbClr val="FF0000"/>
              </a:solidFill>
              <a:cs typeface="Simplified Arabic" pitchFamily="2" charset="-78"/>
            </a:rPr>
            <a:t>) </a:t>
          </a:r>
          <a:r>
            <a:rPr lang="ar-SA" sz="1600" b="1" dirty="0" smtClean="0">
              <a:solidFill>
                <a:srgbClr val="FF0000"/>
              </a:solidFill>
              <a:cs typeface="Simplified Arabic" pitchFamily="2" charset="-78"/>
            </a:rPr>
            <a:t>السجلات</a:t>
          </a:r>
          <a:r>
            <a:rPr lang="fr-FR" sz="1600" b="1" dirty="0" smtClean="0">
              <a:solidFill>
                <a:srgbClr val="FF0000"/>
              </a:solidFill>
              <a:cs typeface="Simplified Arabic" pitchFamily="2" charset="-78"/>
            </a:rPr>
            <a:t> (</a:t>
          </a:r>
          <a:r>
            <a:rPr lang="ar-SA" sz="1600" b="1" dirty="0" smtClean="0">
              <a:solidFill>
                <a:srgbClr val="FF0000"/>
              </a:solidFill>
              <a:cs typeface="Simplified Arabic" pitchFamily="2" charset="-78"/>
            </a:rPr>
            <a:t>الداخلية</a:t>
          </a:r>
          <a:r>
            <a:rPr lang="fr-FR" sz="1600" b="1" dirty="0" smtClean="0">
              <a:solidFill>
                <a:srgbClr val="FF0000"/>
              </a:solidFill>
              <a:cs typeface="Simplified Arabic" pitchFamily="2" charset="-78"/>
            </a:rPr>
            <a:t>:</a:t>
          </a:r>
          <a:r>
            <a:rPr lang="ar-DZ" sz="1600" dirty="0" smtClean="0">
              <a:solidFill>
                <a:srgbClr val="FF0000"/>
              </a:solidFill>
              <a:cs typeface="Simplified Arabic" pitchFamily="2" charset="-78"/>
            </a:rPr>
            <a:t> </a:t>
          </a:r>
          <a:r>
            <a:rPr lang="ar-SA" sz="1600" dirty="0" smtClean="0">
              <a:cs typeface="Simplified Arabic" pitchFamily="2" charset="-78"/>
            </a:rPr>
            <a:t>إن جزء من المعلومات التي يحتاج إليها مديرو التسويق في المؤسسات الدولية غالبا ما يكون موجودا في السجلات الداخلية والتقارير الدورية الصادرة عن المؤسسة</a:t>
          </a:r>
          <a:r>
            <a:rPr lang="ar-DZ" sz="1600" dirty="0" smtClean="0">
              <a:cs typeface="Simplified Arabic" pitchFamily="2" charset="-78"/>
            </a:rPr>
            <a:t>. </a:t>
          </a:r>
          <a:r>
            <a:rPr lang="ar-SA" sz="1600" dirty="0" smtClean="0">
              <a:cs typeface="Simplified Arabic" pitchFamily="2" charset="-78"/>
            </a:rPr>
            <a:t>وتستخدم هذه المعلومات في اتخاذ القرارات التي تتعلق بالتخطيط، والتنفيذ، والرقابة، فإن ما يقوم به قسم من أقسام المؤسسة من دراسات وبحوث وتقارير يمكن أن يزود الأقسام الأخرى بالمعلومات المتوفرة، والنتائج التي تم الحصول عليها، ويستخدم المديرون هذه المعلومات عادة في تقييم الأداء والتحري عن المشكلات والبحث عن الفرص المتاحة</a:t>
          </a:r>
          <a:r>
            <a:rPr lang="fr-FR" sz="1600" dirty="0" smtClean="0">
              <a:cs typeface="Simplified Arabic" pitchFamily="2" charset="-78"/>
            </a:rPr>
            <a:t>.</a:t>
          </a:r>
          <a:endParaRPr lang="fr-FR" sz="1600" dirty="0">
            <a:cs typeface="Simplified Arabic" pitchFamily="2" charset="-78"/>
          </a:endParaRPr>
        </a:p>
      </dgm:t>
    </dgm:pt>
    <dgm:pt modelId="{DED1304B-88EE-4C1B-AF68-49ECA51C6F0E}" type="parTrans" cxnId="{4A5EDE7A-ECD9-4934-95F8-E8F2AC41C1FC}">
      <dgm:prSet/>
      <dgm:spPr/>
      <dgm:t>
        <a:bodyPr/>
        <a:lstStyle/>
        <a:p>
          <a:endParaRPr lang="fr-FR" sz="2800">
            <a:cs typeface="Simplified Arabic" pitchFamily="2" charset="-78"/>
          </a:endParaRPr>
        </a:p>
      </dgm:t>
    </dgm:pt>
    <dgm:pt modelId="{B862D26A-85C2-4E1D-93F3-C21E791381AC}" type="sibTrans" cxnId="{4A5EDE7A-ECD9-4934-95F8-E8F2AC41C1FC}">
      <dgm:prSet custT="1"/>
      <dgm:spPr/>
      <dgm:t>
        <a:bodyPr/>
        <a:lstStyle/>
        <a:p>
          <a:endParaRPr lang="fr-FR" sz="1100">
            <a:cs typeface="Simplified Arabic" pitchFamily="2" charset="-78"/>
          </a:endParaRPr>
        </a:p>
      </dgm:t>
    </dgm:pt>
    <dgm:pt modelId="{9C6E8B3C-0AF9-4980-8A39-88FAB0A7C276}">
      <dgm:prSet custT="1"/>
      <dgm:spPr/>
      <dgm:t>
        <a:bodyPr/>
        <a:lstStyle/>
        <a:p>
          <a:pPr rtl="1"/>
          <a:r>
            <a:rPr lang="ar-SA" sz="1600" b="1" dirty="0" smtClean="0">
              <a:solidFill>
                <a:srgbClr val="FF0000"/>
              </a:solidFill>
              <a:cs typeface="Simplified Arabic" pitchFamily="2" charset="-78"/>
            </a:rPr>
            <a:t>الاستخبارات التسويقية الدولية</a:t>
          </a:r>
          <a:r>
            <a:rPr lang="fr-FR" sz="1600" b="1" dirty="0" smtClean="0">
              <a:solidFill>
                <a:srgbClr val="FF0000"/>
              </a:solidFill>
              <a:cs typeface="Simplified Arabic" pitchFamily="2" charset="-78"/>
            </a:rPr>
            <a:t>:</a:t>
          </a:r>
          <a:r>
            <a:rPr lang="ar-DZ" sz="1600" dirty="0" smtClean="0">
              <a:solidFill>
                <a:srgbClr val="FF0000"/>
              </a:solidFill>
              <a:cs typeface="Simplified Arabic" pitchFamily="2" charset="-78"/>
            </a:rPr>
            <a:t> </a:t>
          </a:r>
          <a:r>
            <a:rPr lang="ar-SA" sz="1600" dirty="0" smtClean="0">
              <a:cs typeface="Simplified Arabic" pitchFamily="2" charset="-78"/>
            </a:rPr>
            <a:t>فالاستخبارات التسويقية هي مجموع المعلومات السرية التي تقوم إدارة التسويق بجمعها عن المنافسين، والتي يجب أن تتصف بالانتظام والاستمرارية، ففي ضوء هذه المعلومات تقوم المؤسسة باتخاذ القرارات وصياغة السياسة وتخطيط الاستراتيجية</a:t>
          </a:r>
          <a:r>
            <a:rPr lang="ar-DZ" sz="1600" dirty="0" smtClean="0">
              <a:cs typeface="Simplified Arabic" pitchFamily="2" charset="-78"/>
            </a:rPr>
            <a:t>.</a:t>
          </a:r>
          <a:endParaRPr lang="fr-FR" sz="1600" dirty="0">
            <a:cs typeface="Simplified Arabic" pitchFamily="2" charset="-78"/>
          </a:endParaRPr>
        </a:p>
      </dgm:t>
    </dgm:pt>
    <dgm:pt modelId="{5A5E17AC-F914-4775-A323-78F209D9E68A}" type="parTrans" cxnId="{2612BE51-7CC1-4DC9-9869-206116F1C6A3}">
      <dgm:prSet/>
      <dgm:spPr/>
      <dgm:t>
        <a:bodyPr/>
        <a:lstStyle/>
        <a:p>
          <a:endParaRPr lang="fr-FR" sz="2800">
            <a:cs typeface="Simplified Arabic" pitchFamily="2" charset="-78"/>
          </a:endParaRPr>
        </a:p>
      </dgm:t>
    </dgm:pt>
    <dgm:pt modelId="{33954255-5261-4585-BFA7-5E582870446A}" type="sibTrans" cxnId="{2612BE51-7CC1-4DC9-9869-206116F1C6A3}">
      <dgm:prSet custT="1"/>
      <dgm:spPr/>
      <dgm:t>
        <a:bodyPr/>
        <a:lstStyle/>
        <a:p>
          <a:endParaRPr lang="fr-FR" sz="1100">
            <a:cs typeface="Simplified Arabic" pitchFamily="2" charset="-78"/>
          </a:endParaRPr>
        </a:p>
      </dgm:t>
    </dgm:pt>
    <dgm:pt modelId="{33035181-B623-49B5-9389-7B9443E42995}">
      <dgm:prSet custT="1"/>
      <dgm:spPr/>
      <dgm:t>
        <a:bodyPr/>
        <a:lstStyle/>
        <a:p>
          <a:pPr rtl="1"/>
          <a:r>
            <a:rPr lang="ar-SA" sz="1600" b="1" dirty="0" smtClean="0">
              <a:solidFill>
                <a:srgbClr val="FF0000"/>
              </a:solidFill>
              <a:cs typeface="Simplified Arabic" pitchFamily="2" charset="-78"/>
            </a:rPr>
            <a:t>نظام دعم القرارات التسويقية (تحليل المعلومات)</a:t>
          </a:r>
          <a:r>
            <a:rPr lang="ar-DZ" sz="1600" b="1" dirty="0" smtClean="0">
              <a:cs typeface="Simplified Arabic" pitchFamily="2" charset="-78"/>
            </a:rPr>
            <a:t>: </a:t>
          </a:r>
          <a:r>
            <a:rPr lang="ar-SA" sz="1600" dirty="0" smtClean="0">
              <a:cs typeface="Simplified Arabic" pitchFamily="2" charset="-78"/>
            </a:rPr>
            <a:t>نظام حاسوبي متكامل يضم قاعدة معلومات ونماذج تحليلية وأدوات عرض، والذي تم تصميمه لغرض تقديم المساعدة لمدراء التسويق في صنع القرارات التسويقية، وبما يعزز هذه الإدارة وسيهم في نجاحها، حيث يعتمد مفهوم هذا النظام على مجموعة افتراضات، تتعلق بدور الحاسوب في عملية صنع القرارات</a:t>
          </a:r>
          <a:r>
            <a:rPr lang="ar-DZ" sz="1600" dirty="0" smtClean="0">
              <a:cs typeface="Simplified Arabic" pitchFamily="2" charset="-78"/>
            </a:rPr>
            <a:t>.</a:t>
          </a:r>
          <a:endParaRPr lang="fr-FR" sz="1600" dirty="0">
            <a:cs typeface="Simplified Arabic" pitchFamily="2" charset="-78"/>
          </a:endParaRPr>
        </a:p>
      </dgm:t>
    </dgm:pt>
    <dgm:pt modelId="{9B71C22A-1D67-416F-B295-E38DA1058C26}" type="parTrans" cxnId="{5DAFB4E4-C5C6-4584-B098-843221FE960E}">
      <dgm:prSet/>
      <dgm:spPr/>
      <dgm:t>
        <a:bodyPr/>
        <a:lstStyle/>
        <a:p>
          <a:endParaRPr lang="fr-FR" sz="2800">
            <a:cs typeface="Simplified Arabic" pitchFamily="2" charset="-78"/>
          </a:endParaRPr>
        </a:p>
      </dgm:t>
    </dgm:pt>
    <dgm:pt modelId="{518E6649-05F5-42C3-9B0C-2ADE8145FEFB}" type="sibTrans" cxnId="{5DAFB4E4-C5C6-4584-B098-843221FE960E}">
      <dgm:prSet custT="1"/>
      <dgm:spPr/>
      <dgm:t>
        <a:bodyPr/>
        <a:lstStyle/>
        <a:p>
          <a:endParaRPr lang="fr-FR" sz="1100">
            <a:cs typeface="Simplified Arabic" pitchFamily="2" charset="-78"/>
          </a:endParaRPr>
        </a:p>
      </dgm:t>
    </dgm:pt>
    <dgm:pt modelId="{6F711805-D0F7-4E6A-8C73-A14643E28723}">
      <dgm:prSet custT="1"/>
      <dgm:spPr/>
      <dgm:t>
        <a:bodyPr/>
        <a:lstStyle/>
        <a:p>
          <a:pPr rtl="1"/>
          <a:r>
            <a:rPr lang="ar-SA" sz="1600" b="1" dirty="0" smtClean="0">
              <a:solidFill>
                <a:srgbClr val="FF0000"/>
              </a:solidFill>
              <a:cs typeface="Simplified Arabic" pitchFamily="2" charset="-78"/>
            </a:rPr>
            <a:t>بحوث التسويق الدولي</a:t>
          </a:r>
          <a:r>
            <a:rPr lang="ar-DZ" sz="1600" b="1" dirty="0" smtClean="0">
              <a:cs typeface="Simplified Arabic" pitchFamily="2" charset="-78"/>
            </a:rPr>
            <a:t>: </a:t>
          </a:r>
          <a:r>
            <a:rPr lang="ar-SA" sz="1600" dirty="0" smtClean="0">
              <a:cs typeface="Simplified Arabic" pitchFamily="2" charset="-78"/>
            </a:rPr>
            <a:t>تُعرف بأنها "التحليل العلمي القائم على أساس تجميع وتفسير البيانات والمعلومات عن المشكلات المرتبطة بالأسواق من أجل الدخول للأسواق وتسويق السلع والخدمات".  وتعرف بأنها "البحوث التي تجرى بهدف المساعدة في عملية اتخاذ القرار في أكثر من دولة". </a:t>
          </a:r>
          <a:endParaRPr lang="fr-FR" sz="1600" dirty="0">
            <a:cs typeface="Simplified Arabic" pitchFamily="2" charset="-78"/>
          </a:endParaRPr>
        </a:p>
      </dgm:t>
    </dgm:pt>
    <dgm:pt modelId="{3A9752EB-0F72-441B-A745-73C4532034FC}" type="parTrans" cxnId="{07BD645A-5D42-4B54-880D-F37E3EE278CF}">
      <dgm:prSet/>
      <dgm:spPr/>
      <dgm:t>
        <a:bodyPr/>
        <a:lstStyle/>
        <a:p>
          <a:endParaRPr lang="fr-FR" sz="2800">
            <a:cs typeface="Simplified Arabic" pitchFamily="2" charset="-78"/>
          </a:endParaRPr>
        </a:p>
      </dgm:t>
    </dgm:pt>
    <dgm:pt modelId="{2EFB6832-355E-48FB-A287-780F339F3FEC}" type="sibTrans" cxnId="{07BD645A-5D42-4B54-880D-F37E3EE278CF}">
      <dgm:prSet/>
      <dgm:spPr/>
      <dgm:t>
        <a:bodyPr/>
        <a:lstStyle/>
        <a:p>
          <a:endParaRPr lang="fr-FR" sz="2800">
            <a:cs typeface="Simplified Arabic" pitchFamily="2" charset="-78"/>
          </a:endParaRPr>
        </a:p>
      </dgm:t>
    </dgm:pt>
    <dgm:pt modelId="{2E7A80C9-3538-4A13-852F-1BAE82C4FC8D}" type="pres">
      <dgm:prSet presAssocID="{19181A0B-D8FE-4FAA-B4C1-04A822779DF1}" presName="Name0" presStyleCnt="0">
        <dgm:presLayoutVars>
          <dgm:dir/>
          <dgm:resizeHandles val="exact"/>
        </dgm:presLayoutVars>
      </dgm:prSet>
      <dgm:spPr/>
    </dgm:pt>
    <dgm:pt modelId="{C6047C41-03FC-4A8B-BD8F-327F184E12C8}" type="pres">
      <dgm:prSet presAssocID="{C331FF00-4BC5-4113-AA81-B4D3B2F0CE1D}" presName="node" presStyleLbl="node1" presStyleIdx="0" presStyleCnt="4">
        <dgm:presLayoutVars>
          <dgm:bulletEnabled val="1"/>
        </dgm:presLayoutVars>
      </dgm:prSet>
      <dgm:spPr/>
    </dgm:pt>
    <dgm:pt modelId="{6BB26602-B4CB-4D68-A0BC-FC08FBD569CC}" type="pres">
      <dgm:prSet presAssocID="{B862D26A-85C2-4E1D-93F3-C21E791381AC}" presName="sibTrans" presStyleLbl="sibTrans2D1" presStyleIdx="0" presStyleCnt="3"/>
      <dgm:spPr/>
    </dgm:pt>
    <dgm:pt modelId="{43660AA2-06B5-40B7-9EEB-7D22F7DAFE43}" type="pres">
      <dgm:prSet presAssocID="{B862D26A-85C2-4E1D-93F3-C21E791381AC}" presName="connectorText" presStyleLbl="sibTrans2D1" presStyleIdx="0" presStyleCnt="3"/>
      <dgm:spPr/>
    </dgm:pt>
    <dgm:pt modelId="{B2D802E4-DBAD-4855-BCD4-57E0C36A1F31}" type="pres">
      <dgm:prSet presAssocID="{9C6E8B3C-0AF9-4980-8A39-88FAB0A7C276}" presName="node" presStyleLbl="node1" presStyleIdx="1" presStyleCnt="4">
        <dgm:presLayoutVars>
          <dgm:bulletEnabled val="1"/>
        </dgm:presLayoutVars>
      </dgm:prSet>
      <dgm:spPr/>
    </dgm:pt>
    <dgm:pt modelId="{1B9A1CA2-7288-45C1-8265-22C3CD69D045}" type="pres">
      <dgm:prSet presAssocID="{33954255-5261-4585-BFA7-5E582870446A}" presName="sibTrans" presStyleLbl="sibTrans2D1" presStyleIdx="1" presStyleCnt="3"/>
      <dgm:spPr/>
    </dgm:pt>
    <dgm:pt modelId="{90CB4C95-3CF6-4502-8925-0A9973978BA9}" type="pres">
      <dgm:prSet presAssocID="{33954255-5261-4585-BFA7-5E582870446A}" presName="connectorText" presStyleLbl="sibTrans2D1" presStyleIdx="1" presStyleCnt="3"/>
      <dgm:spPr/>
    </dgm:pt>
    <dgm:pt modelId="{FEA546D9-D8D8-4653-86AE-D9AB591CFCBB}" type="pres">
      <dgm:prSet presAssocID="{33035181-B623-49B5-9389-7B9443E42995}" presName="node" presStyleLbl="node1" presStyleIdx="2" presStyleCnt="4">
        <dgm:presLayoutVars>
          <dgm:bulletEnabled val="1"/>
        </dgm:presLayoutVars>
      </dgm:prSet>
      <dgm:spPr/>
    </dgm:pt>
    <dgm:pt modelId="{81C8C8AC-8619-4C92-9025-1A45F0F8F21D}" type="pres">
      <dgm:prSet presAssocID="{518E6649-05F5-42C3-9B0C-2ADE8145FEFB}" presName="sibTrans" presStyleLbl="sibTrans2D1" presStyleIdx="2" presStyleCnt="3"/>
      <dgm:spPr/>
    </dgm:pt>
    <dgm:pt modelId="{2515E8E9-D50B-4E81-8403-EE818EA660AC}" type="pres">
      <dgm:prSet presAssocID="{518E6649-05F5-42C3-9B0C-2ADE8145FEFB}" presName="connectorText" presStyleLbl="sibTrans2D1" presStyleIdx="2" presStyleCnt="3"/>
      <dgm:spPr/>
    </dgm:pt>
    <dgm:pt modelId="{FCC4645E-1A3D-4F76-9BE2-B9DD3A950ABA}" type="pres">
      <dgm:prSet presAssocID="{6F711805-D0F7-4E6A-8C73-A14643E28723}" presName="node" presStyleLbl="node1" presStyleIdx="3" presStyleCnt="4">
        <dgm:presLayoutVars>
          <dgm:bulletEnabled val="1"/>
        </dgm:presLayoutVars>
      </dgm:prSet>
      <dgm:spPr/>
    </dgm:pt>
  </dgm:ptLst>
  <dgm:cxnLst>
    <dgm:cxn modelId="{F1A3D4F5-FD88-4FCC-A1AB-41E608715621}" type="presOf" srcId="{19181A0B-D8FE-4FAA-B4C1-04A822779DF1}" destId="{2E7A80C9-3538-4A13-852F-1BAE82C4FC8D}" srcOrd="0" destOrd="0" presId="urn:microsoft.com/office/officeart/2005/8/layout/process1"/>
    <dgm:cxn modelId="{B1EC729A-B91F-435F-943D-042178C290E3}" type="presOf" srcId="{518E6649-05F5-42C3-9B0C-2ADE8145FEFB}" destId="{81C8C8AC-8619-4C92-9025-1A45F0F8F21D}" srcOrd="0" destOrd="0" presId="urn:microsoft.com/office/officeart/2005/8/layout/process1"/>
    <dgm:cxn modelId="{D1B92C2E-04E2-46A9-820C-902A6A678861}" type="presOf" srcId="{33954255-5261-4585-BFA7-5E582870446A}" destId="{90CB4C95-3CF6-4502-8925-0A9973978BA9}" srcOrd="1" destOrd="0" presId="urn:microsoft.com/office/officeart/2005/8/layout/process1"/>
    <dgm:cxn modelId="{4A5EDE7A-ECD9-4934-95F8-E8F2AC41C1FC}" srcId="{19181A0B-D8FE-4FAA-B4C1-04A822779DF1}" destId="{C331FF00-4BC5-4113-AA81-B4D3B2F0CE1D}" srcOrd="0" destOrd="0" parTransId="{DED1304B-88EE-4C1B-AF68-49ECA51C6F0E}" sibTransId="{B862D26A-85C2-4E1D-93F3-C21E791381AC}"/>
    <dgm:cxn modelId="{EEB0AD40-B605-4F85-A6BD-3A216C19698A}" type="presOf" srcId="{33035181-B623-49B5-9389-7B9443E42995}" destId="{FEA546D9-D8D8-4653-86AE-D9AB591CFCBB}" srcOrd="0" destOrd="0" presId="urn:microsoft.com/office/officeart/2005/8/layout/process1"/>
    <dgm:cxn modelId="{2FD9825C-0706-4CA1-8FAD-A085ADCA89DA}" type="presOf" srcId="{518E6649-05F5-42C3-9B0C-2ADE8145FEFB}" destId="{2515E8E9-D50B-4E81-8403-EE818EA660AC}" srcOrd="1" destOrd="0" presId="urn:microsoft.com/office/officeart/2005/8/layout/process1"/>
    <dgm:cxn modelId="{BCEE7729-A6AB-442F-B2EC-7EC5666F5088}" type="presOf" srcId="{33954255-5261-4585-BFA7-5E582870446A}" destId="{1B9A1CA2-7288-45C1-8265-22C3CD69D045}" srcOrd="0" destOrd="0" presId="urn:microsoft.com/office/officeart/2005/8/layout/process1"/>
    <dgm:cxn modelId="{57E320B2-AF8E-441B-B5BD-5A03B98DCB9D}" type="presOf" srcId="{6F711805-D0F7-4E6A-8C73-A14643E28723}" destId="{FCC4645E-1A3D-4F76-9BE2-B9DD3A950ABA}" srcOrd="0" destOrd="0" presId="urn:microsoft.com/office/officeart/2005/8/layout/process1"/>
    <dgm:cxn modelId="{2612BE51-7CC1-4DC9-9869-206116F1C6A3}" srcId="{19181A0B-D8FE-4FAA-B4C1-04A822779DF1}" destId="{9C6E8B3C-0AF9-4980-8A39-88FAB0A7C276}" srcOrd="1" destOrd="0" parTransId="{5A5E17AC-F914-4775-A323-78F209D9E68A}" sibTransId="{33954255-5261-4585-BFA7-5E582870446A}"/>
    <dgm:cxn modelId="{D153C4AB-4EE7-431A-92DF-7137E0785806}" type="presOf" srcId="{9C6E8B3C-0AF9-4980-8A39-88FAB0A7C276}" destId="{B2D802E4-DBAD-4855-BCD4-57E0C36A1F31}" srcOrd="0" destOrd="0" presId="urn:microsoft.com/office/officeart/2005/8/layout/process1"/>
    <dgm:cxn modelId="{07BD645A-5D42-4B54-880D-F37E3EE278CF}" srcId="{19181A0B-D8FE-4FAA-B4C1-04A822779DF1}" destId="{6F711805-D0F7-4E6A-8C73-A14643E28723}" srcOrd="3" destOrd="0" parTransId="{3A9752EB-0F72-441B-A745-73C4532034FC}" sibTransId="{2EFB6832-355E-48FB-A287-780F339F3FEC}"/>
    <dgm:cxn modelId="{697C9DB0-BC19-4199-A0E9-E39AE7B498EC}" type="presOf" srcId="{B862D26A-85C2-4E1D-93F3-C21E791381AC}" destId="{6BB26602-B4CB-4D68-A0BC-FC08FBD569CC}" srcOrd="0" destOrd="0" presId="urn:microsoft.com/office/officeart/2005/8/layout/process1"/>
    <dgm:cxn modelId="{2ED2ACA4-379E-457A-95CA-34B5B5B294C6}" type="presOf" srcId="{C331FF00-4BC5-4113-AA81-B4D3B2F0CE1D}" destId="{C6047C41-03FC-4A8B-BD8F-327F184E12C8}" srcOrd="0" destOrd="0" presId="urn:microsoft.com/office/officeart/2005/8/layout/process1"/>
    <dgm:cxn modelId="{7B0961BF-8447-453B-864B-E09D569964D7}" type="presOf" srcId="{B862D26A-85C2-4E1D-93F3-C21E791381AC}" destId="{43660AA2-06B5-40B7-9EEB-7D22F7DAFE43}" srcOrd="1" destOrd="0" presId="urn:microsoft.com/office/officeart/2005/8/layout/process1"/>
    <dgm:cxn modelId="{5DAFB4E4-C5C6-4584-B098-843221FE960E}" srcId="{19181A0B-D8FE-4FAA-B4C1-04A822779DF1}" destId="{33035181-B623-49B5-9389-7B9443E42995}" srcOrd="2" destOrd="0" parTransId="{9B71C22A-1D67-416F-B295-E38DA1058C26}" sibTransId="{518E6649-05F5-42C3-9B0C-2ADE8145FEFB}"/>
    <dgm:cxn modelId="{E01F0403-BAB0-47F0-9177-65CCC274BCF9}" type="presParOf" srcId="{2E7A80C9-3538-4A13-852F-1BAE82C4FC8D}" destId="{C6047C41-03FC-4A8B-BD8F-327F184E12C8}" srcOrd="0" destOrd="0" presId="urn:microsoft.com/office/officeart/2005/8/layout/process1"/>
    <dgm:cxn modelId="{251E04DF-24C6-4B73-A1D2-D25AF4323AFA}" type="presParOf" srcId="{2E7A80C9-3538-4A13-852F-1BAE82C4FC8D}" destId="{6BB26602-B4CB-4D68-A0BC-FC08FBD569CC}" srcOrd="1" destOrd="0" presId="urn:microsoft.com/office/officeart/2005/8/layout/process1"/>
    <dgm:cxn modelId="{C9F7B3A8-9A49-498A-9250-80122144A8BD}" type="presParOf" srcId="{6BB26602-B4CB-4D68-A0BC-FC08FBD569CC}" destId="{43660AA2-06B5-40B7-9EEB-7D22F7DAFE43}" srcOrd="0" destOrd="0" presId="urn:microsoft.com/office/officeart/2005/8/layout/process1"/>
    <dgm:cxn modelId="{3C3CBC98-8D7C-4803-8D74-C9AEFD827B23}" type="presParOf" srcId="{2E7A80C9-3538-4A13-852F-1BAE82C4FC8D}" destId="{B2D802E4-DBAD-4855-BCD4-57E0C36A1F31}" srcOrd="2" destOrd="0" presId="urn:microsoft.com/office/officeart/2005/8/layout/process1"/>
    <dgm:cxn modelId="{2BB0D449-CBED-4B07-B461-D7014744E82A}" type="presParOf" srcId="{2E7A80C9-3538-4A13-852F-1BAE82C4FC8D}" destId="{1B9A1CA2-7288-45C1-8265-22C3CD69D045}" srcOrd="3" destOrd="0" presId="urn:microsoft.com/office/officeart/2005/8/layout/process1"/>
    <dgm:cxn modelId="{6773CAA1-DB9F-4930-9C2D-E1C29929D9A8}" type="presParOf" srcId="{1B9A1CA2-7288-45C1-8265-22C3CD69D045}" destId="{90CB4C95-3CF6-4502-8925-0A9973978BA9}" srcOrd="0" destOrd="0" presId="urn:microsoft.com/office/officeart/2005/8/layout/process1"/>
    <dgm:cxn modelId="{821427B3-3486-43A8-ABFE-A15EF61269C1}" type="presParOf" srcId="{2E7A80C9-3538-4A13-852F-1BAE82C4FC8D}" destId="{FEA546D9-D8D8-4653-86AE-D9AB591CFCBB}" srcOrd="4" destOrd="0" presId="urn:microsoft.com/office/officeart/2005/8/layout/process1"/>
    <dgm:cxn modelId="{B31CFA34-7277-495D-B352-2A78A2AAF2A4}" type="presParOf" srcId="{2E7A80C9-3538-4A13-852F-1BAE82C4FC8D}" destId="{81C8C8AC-8619-4C92-9025-1A45F0F8F21D}" srcOrd="5" destOrd="0" presId="urn:microsoft.com/office/officeart/2005/8/layout/process1"/>
    <dgm:cxn modelId="{36B51C7A-ADA3-48B1-AF7E-4B75E55FD085}" type="presParOf" srcId="{81C8C8AC-8619-4C92-9025-1A45F0F8F21D}" destId="{2515E8E9-D50B-4E81-8403-EE818EA660AC}" srcOrd="0" destOrd="0" presId="urn:microsoft.com/office/officeart/2005/8/layout/process1"/>
    <dgm:cxn modelId="{707CA3D6-F421-4AE4-ADA4-DCBDC31D5C7E}" type="presParOf" srcId="{2E7A80C9-3538-4A13-852F-1BAE82C4FC8D}" destId="{FCC4645E-1A3D-4F76-9BE2-B9DD3A950ABA}" srcOrd="6"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5FAA856-1BDE-44D6-A312-44EFBD5F3444}" type="doc">
      <dgm:prSet loTypeId="urn:microsoft.com/office/officeart/2005/8/layout/vProcess5" loCatId="process" qsTypeId="urn:microsoft.com/office/officeart/2005/8/quickstyle/simple1" qsCatId="simple" csTypeId="urn:microsoft.com/office/officeart/2005/8/colors/colorful2" csCatId="colorful"/>
      <dgm:spPr/>
      <dgm:t>
        <a:bodyPr/>
        <a:lstStyle/>
        <a:p>
          <a:endParaRPr lang="fr-FR"/>
        </a:p>
      </dgm:t>
    </dgm:pt>
    <dgm:pt modelId="{87074312-A5DD-4152-9860-DB5CC648FBD6}">
      <dgm:prSet/>
      <dgm:spPr/>
      <dgm:t>
        <a:bodyPr/>
        <a:lstStyle/>
        <a:p>
          <a:pPr rtl="1"/>
          <a:r>
            <a:rPr lang="ar-SA" dirty="0" smtClean="0">
              <a:cs typeface="Simplified Arabic" pitchFamily="2" charset="-78"/>
            </a:rPr>
            <a:t>المساعدة في تجنب اتخاذ قرارات إدارية غير سليمة قبل التعرف على بيئة الأسواق الدولية؛ </a:t>
          </a:r>
          <a:endParaRPr lang="fr-FR" dirty="0">
            <a:cs typeface="Simplified Arabic" pitchFamily="2" charset="-78"/>
          </a:endParaRPr>
        </a:p>
      </dgm:t>
    </dgm:pt>
    <dgm:pt modelId="{D0CD5C4B-7539-4D8B-A35B-7E064FD09234}" type="parTrans" cxnId="{715ADD0F-E7AC-4ABD-98F1-D1C2D83C6F8C}">
      <dgm:prSet/>
      <dgm:spPr/>
      <dgm:t>
        <a:bodyPr/>
        <a:lstStyle/>
        <a:p>
          <a:endParaRPr lang="fr-FR">
            <a:cs typeface="Simplified Arabic" pitchFamily="2" charset="-78"/>
          </a:endParaRPr>
        </a:p>
      </dgm:t>
    </dgm:pt>
    <dgm:pt modelId="{77F57305-34C0-4F44-AA3E-A47BD0AAFBB6}" type="sibTrans" cxnId="{715ADD0F-E7AC-4ABD-98F1-D1C2D83C6F8C}">
      <dgm:prSet/>
      <dgm:spPr/>
      <dgm:t>
        <a:bodyPr/>
        <a:lstStyle/>
        <a:p>
          <a:endParaRPr lang="fr-FR">
            <a:cs typeface="Simplified Arabic" pitchFamily="2" charset="-78"/>
          </a:endParaRPr>
        </a:p>
      </dgm:t>
    </dgm:pt>
    <dgm:pt modelId="{E11FD713-E2AE-4B14-A9C1-2E4FC9F92645}">
      <dgm:prSet/>
      <dgm:spPr/>
      <dgm:t>
        <a:bodyPr/>
        <a:lstStyle/>
        <a:p>
          <a:pPr rtl="1"/>
          <a:r>
            <a:rPr lang="ar-SA" smtClean="0">
              <a:cs typeface="Simplified Arabic" pitchFamily="2" charset="-78"/>
            </a:rPr>
            <a:t>تحسين الموقف التسويقي للشركة بالحفاظ على نقاط القوة وعوامل النجاح بالمؤسسة؛  </a:t>
          </a:r>
          <a:endParaRPr lang="fr-FR">
            <a:cs typeface="Simplified Arabic" pitchFamily="2" charset="-78"/>
          </a:endParaRPr>
        </a:p>
      </dgm:t>
    </dgm:pt>
    <dgm:pt modelId="{E0E84EBC-0059-4674-9072-95FCB4E94040}" type="parTrans" cxnId="{BD93A15E-639F-434F-9FE7-CBC5F6BD87BB}">
      <dgm:prSet/>
      <dgm:spPr/>
      <dgm:t>
        <a:bodyPr/>
        <a:lstStyle/>
        <a:p>
          <a:endParaRPr lang="fr-FR">
            <a:cs typeface="Simplified Arabic" pitchFamily="2" charset="-78"/>
          </a:endParaRPr>
        </a:p>
      </dgm:t>
    </dgm:pt>
    <dgm:pt modelId="{799AE905-F822-4AF7-B6BF-2BEB92C4037B}" type="sibTrans" cxnId="{BD93A15E-639F-434F-9FE7-CBC5F6BD87BB}">
      <dgm:prSet/>
      <dgm:spPr/>
      <dgm:t>
        <a:bodyPr/>
        <a:lstStyle/>
        <a:p>
          <a:endParaRPr lang="fr-FR">
            <a:cs typeface="Simplified Arabic" pitchFamily="2" charset="-78"/>
          </a:endParaRPr>
        </a:p>
      </dgm:t>
    </dgm:pt>
    <dgm:pt modelId="{392BF5D4-C90A-468C-9520-AE2BB6D93E46}">
      <dgm:prSet/>
      <dgm:spPr/>
      <dgm:t>
        <a:bodyPr/>
        <a:lstStyle/>
        <a:p>
          <a:pPr rtl="1"/>
          <a:r>
            <a:rPr lang="ar-SA" smtClean="0">
              <a:cs typeface="Simplified Arabic" pitchFamily="2" charset="-78"/>
            </a:rPr>
            <a:t>المساهمة في حماية المؤسسة من المشكلات والأخطاء التي قد تقع بها مستقبلاً؛  </a:t>
          </a:r>
          <a:endParaRPr lang="fr-FR">
            <a:cs typeface="Simplified Arabic" pitchFamily="2" charset="-78"/>
          </a:endParaRPr>
        </a:p>
      </dgm:t>
    </dgm:pt>
    <dgm:pt modelId="{205CF197-65A0-4F00-A708-2D8C2E2AD328}" type="parTrans" cxnId="{6AA349A4-18D7-404E-B677-7874A0EAFF87}">
      <dgm:prSet/>
      <dgm:spPr/>
      <dgm:t>
        <a:bodyPr/>
        <a:lstStyle/>
        <a:p>
          <a:endParaRPr lang="fr-FR">
            <a:cs typeface="Simplified Arabic" pitchFamily="2" charset="-78"/>
          </a:endParaRPr>
        </a:p>
      </dgm:t>
    </dgm:pt>
    <dgm:pt modelId="{65F5BCAD-BFBB-4067-83D7-7D8FF41A2EE1}" type="sibTrans" cxnId="{6AA349A4-18D7-404E-B677-7874A0EAFF87}">
      <dgm:prSet/>
      <dgm:spPr/>
      <dgm:t>
        <a:bodyPr/>
        <a:lstStyle/>
        <a:p>
          <a:endParaRPr lang="fr-FR">
            <a:cs typeface="Simplified Arabic" pitchFamily="2" charset="-78"/>
          </a:endParaRPr>
        </a:p>
      </dgm:t>
    </dgm:pt>
    <dgm:pt modelId="{4D95BADD-5926-4742-AD80-9D64B5E0E777}">
      <dgm:prSet/>
      <dgm:spPr/>
      <dgm:t>
        <a:bodyPr/>
        <a:lstStyle/>
        <a:p>
          <a:pPr rtl="1"/>
          <a:r>
            <a:rPr lang="ar-SA" smtClean="0">
              <a:cs typeface="Simplified Arabic" pitchFamily="2" charset="-78"/>
            </a:rPr>
            <a:t>المساهمة في التكيف مع المتغيرات الحادثة في الأسواق الخارجية للمؤسسة. </a:t>
          </a:r>
          <a:endParaRPr lang="fr-FR">
            <a:cs typeface="Simplified Arabic" pitchFamily="2" charset="-78"/>
          </a:endParaRPr>
        </a:p>
      </dgm:t>
    </dgm:pt>
    <dgm:pt modelId="{1640187C-602F-4771-93F4-839CED671734}" type="parTrans" cxnId="{5DC20AED-8080-4A0A-8E71-1201CBB6E646}">
      <dgm:prSet/>
      <dgm:spPr/>
      <dgm:t>
        <a:bodyPr/>
        <a:lstStyle/>
        <a:p>
          <a:endParaRPr lang="fr-FR">
            <a:cs typeface="Simplified Arabic" pitchFamily="2" charset="-78"/>
          </a:endParaRPr>
        </a:p>
      </dgm:t>
    </dgm:pt>
    <dgm:pt modelId="{07D0CDFA-77A4-4E40-8A44-9F7E81C6CA66}" type="sibTrans" cxnId="{5DC20AED-8080-4A0A-8E71-1201CBB6E646}">
      <dgm:prSet/>
      <dgm:spPr/>
      <dgm:t>
        <a:bodyPr/>
        <a:lstStyle/>
        <a:p>
          <a:endParaRPr lang="fr-FR">
            <a:cs typeface="Simplified Arabic" pitchFamily="2" charset="-78"/>
          </a:endParaRPr>
        </a:p>
      </dgm:t>
    </dgm:pt>
    <dgm:pt modelId="{F1576876-0154-494B-A77C-BDA5CB190AFE}" type="pres">
      <dgm:prSet presAssocID="{85FAA856-1BDE-44D6-A312-44EFBD5F3444}" presName="outerComposite" presStyleCnt="0">
        <dgm:presLayoutVars>
          <dgm:chMax val="5"/>
          <dgm:dir/>
          <dgm:resizeHandles val="exact"/>
        </dgm:presLayoutVars>
      </dgm:prSet>
      <dgm:spPr/>
      <dgm:t>
        <a:bodyPr/>
        <a:lstStyle/>
        <a:p>
          <a:endParaRPr lang="fr-FR"/>
        </a:p>
      </dgm:t>
    </dgm:pt>
    <dgm:pt modelId="{1EB9AC96-87ED-4663-8FC0-AEAD4AF49BD7}" type="pres">
      <dgm:prSet presAssocID="{85FAA856-1BDE-44D6-A312-44EFBD5F3444}" presName="dummyMaxCanvas" presStyleCnt="0">
        <dgm:presLayoutVars/>
      </dgm:prSet>
      <dgm:spPr/>
    </dgm:pt>
    <dgm:pt modelId="{3F1BAB19-0ED7-4B38-9CEA-422F6BECF75D}" type="pres">
      <dgm:prSet presAssocID="{85FAA856-1BDE-44D6-A312-44EFBD5F3444}" presName="FourNodes_1" presStyleLbl="node1" presStyleIdx="0" presStyleCnt="4">
        <dgm:presLayoutVars>
          <dgm:bulletEnabled val="1"/>
        </dgm:presLayoutVars>
      </dgm:prSet>
      <dgm:spPr/>
      <dgm:t>
        <a:bodyPr/>
        <a:lstStyle/>
        <a:p>
          <a:endParaRPr lang="fr-FR"/>
        </a:p>
      </dgm:t>
    </dgm:pt>
    <dgm:pt modelId="{FF97C955-895B-4FD6-ACEC-6FC68CABBC72}" type="pres">
      <dgm:prSet presAssocID="{85FAA856-1BDE-44D6-A312-44EFBD5F3444}" presName="FourNodes_2" presStyleLbl="node1" presStyleIdx="1" presStyleCnt="4">
        <dgm:presLayoutVars>
          <dgm:bulletEnabled val="1"/>
        </dgm:presLayoutVars>
      </dgm:prSet>
      <dgm:spPr/>
      <dgm:t>
        <a:bodyPr/>
        <a:lstStyle/>
        <a:p>
          <a:endParaRPr lang="fr-FR"/>
        </a:p>
      </dgm:t>
    </dgm:pt>
    <dgm:pt modelId="{01B18365-FAF6-4B77-9F38-D2D7B7CC12CB}" type="pres">
      <dgm:prSet presAssocID="{85FAA856-1BDE-44D6-A312-44EFBD5F3444}" presName="FourNodes_3" presStyleLbl="node1" presStyleIdx="2" presStyleCnt="4">
        <dgm:presLayoutVars>
          <dgm:bulletEnabled val="1"/>
        </dgm:presLayoutVars>
      </dgm:prSet>
      <dgm:spPr/>
      <dgm:t>
        <a:bodyPr/>
        <a:lstStyle/>
        <a:p>
          <a:endParaRPr lang="fr-FR"/>
        </a:p>
      </dgm:t>
    </dgm:pt>
    <dgm:pt modelId="{9CB2A4AB-26C3-44EA-A6C1-536C9219B02D}" type="pres">
      <dgm:prSet presAssocID="{85FAA856-1BDE-44D6-A312-44EFBD5F3444}" presName="FourNodes_4" presStyleLbl="node1" presStyleIdx="3" presStyleCnt="4">
        <dgm:presLayoutVars>
          <dgm:bulletEnabled val="1"/>
        </dgm:presLayoutVars>
      </dgm:prSet>
      <dgm:spPr/>
      <dgm:t>
        <a:bodyPr/>
        <a:lstStyle/>
        <a:p>
          <a:endParaRPr lang="fr-FR"/>
        </a:p>
      </dgm:t>
    </dgm:pt>
    <dgm:pt modelId="{9577BEBE-0AC9-4120-A364-F436811BE7C7}" type="pres">
      <dgm:prSet presAssocID="{85FAA856-1BDE-44D6-A312-44EFBD5F3444}" presName="FourConn_1-2" presStyleLbl="fgAccFollowNode1" presStyleIdx="0" presStyleCnt="3">
        <dgm:presLayoutVars>
          <dgm:bulletEnabled val="1"/>
        </dgm:presLayoutVars>
      </dgm:prSet>
      <dgm:spPr/>
      <dgm:t>
        <a:bodyPr/>
        <a:lstStyle/>
        <a:p>
          <a:endParaRPr lang="fr-FR"/>
        </a:p>
      </dgm:t>
    </dgm:pt>
    <dgm:pt modelId="{E838A13D-3FC1-4FAA-9998-B6D0A361B3CA}" type="pres">
      <dgm:prSet presAssocID="{85FAA856-1BDE-44D6-A312-44EFBD5F3444}" presName="FourConn_2-3" presStyleLbl="fgAccFollowNode1" presStyleIdx="1" presStyleCnt="3">
        <dgm:presLayoutVars>
          <dgm:bulletEnabled val="1"/>
        </dgm:presLayoutVars>
      </dgm:prSet>
      <dgm:spPr/>
      <dgm:t>
        <a:bodyPr/>
        <a:lstStyle/>
        <a:p>
          <a:endParaRPr lang="fr-FR"/>
        </a:p>
      </dgm:t>
    </dgm:pt>
    <dgm:pt modelId="{96DEAEEB-7A56-467C-A582-E9A1FF8EF854}" type="pres">
      <dgm:prSet presAssocID="{85FAA856-1BDE-44D6-A312-44EFBD5F3444}" presName="FourConn_3-4" presStyleLbl="fgAccFollowNode1" presStyleIdx="2" presStyleCnt="3">
        <dgm:presLayoutVars>
          <dgm:bulletEnabled val="1"/>
        </dgm:presLayoutVars>
      </dgm:prSet>
      <dgm:spPr/>
      <dgm:t>
        <a:bodyPr/>
        <a:lstStyle/>
        <a:p>
          <a:endParaRPr lang="fr-FR"/>
        </a:p>
      </dgm:t>
    </dgm:pt>
    <dgm:pt modelId="{F47A0DB9-5717-4092-A159-EE23F5598A91}" type="pres">
      <dgm:prSet presAssocID="{85FAA856-1BDE-44D6-A312-44EFBD5F3444}" presName="FourNodes_1_text" presStyleLbl="node1" presStyleIdx="3" presStyleCnt="4">
        <dgm:presLayoutVars>
          <dgm:bulletEnabled val="1"/>
        </dgm:presLayoutVars>
      </dgm:prSet>
      <dgm:spPr/>
      <dgm:t>
        <a:bodyPr/>
        <a:lstStyle/>
        <a:p>
          <a:endParaRPr lang="fr-FR"/>
        </a:p>
      </dgm:t>
    </dgm:pt>
    <dgm:pt modelId="{0EFA35A3-B012-404E-AC05-779D78FFFD28}" type="pres">
      <dgm:prSet presAssocID="{85FAA856-1BDE-44D6-A312-44EFBD5F3444}" presName="FourNodes_2_text" presStyleLbl="node1" presStyleIdx="3" presStyleCnt="4">
        <dgm:presLayoutVars>
          <dgm:bulletEnabled val="1"/>
        </dgm:presLayoutVars>
      </dgm:prSet>
      <dgm:spPr/>
      <dgm:t>
        <a:bodyPr/>
        <a:lstStyle/>
        <a:p>
          <a:endParaRPr lang="fr-FR"/>
        </a:p>
      </dgm:t>
    </dgm:pt>
    <dgm:pt modelId="{A9460B52-00C5-4ACC-93B8-C9ADAB436ACC}" type="pres">
      <dgm:prSet presAssocID="{85FAA856-1BDE-44D6-A312-44EFBD5F3444}" presName="FourNodes_3_text" presStyleLbl="node1" presStyleIdx="3" presStyleCnt="4">
        <dgm:presLayoutVars>
          <dgm:bulletEnabled val="1"/>
        </dgm:presLayoutVars>
      </dgm:prSet>
      <dgm:spPr/>
      <dgm:t>
        <a:bodyPr/>
        <a:lstStyle/>
        <a:p>
          <a:endParaRPr lang="fr-FR"/>
        </a:p>
      </dgm:t>
    </dgm:pt>
    <dgm:pt modelId="{01A42015-AA15-4ECD-8607-04C351483A1E}" type="pres">
      <dgm:prSet presAssocID="{85FAA856-1BDE-44D6-A312-44EFBD5F3444}" presName="FourNodes_4_text" presStyleLbl="node1" presStyleIdx="3" presStyleCnt="4">
        <dgm:presLayoutVars>
          <dgm:bulletEnabled val="1"/>
        </dgm:presLayoutVars>
      </dgm:prSet>
      <dgm:spPr/>
      <dgm:t>
        <a:bodyPr/>
        <a:lstStyle/>
        <a:p>
          <a:endParaRPr lang="fr-FR"/>
        </a:p>
      </dgm:t>
    </dgm:pt>
  </dgm:ptLst>
  <dgm:cxnLst>
    <dgm:cxn modelId="{BD93A15E-639F-434F-9FE7-CBC5F6BD87BB}" srcId="{85FAA856-1BDE-44D6-A312-44EFBD5F3444}" destId="{E11FD713-E2AE-4B14-A9C1-2E4FC9F92645}" srcOrd="1" destOrd="0" parTransId="{E0E84EBC-0059-4674-9072-95FCB4E94040}" sibTransId="{799AE905-F822-4AF7-B6BF-2BEB92C4037B}"/>
    <dgm:cxn modelId="{2E115635-9B35-4196-939C-C09630E5D52B}" type="presOf" srcId="{87074312-A5DD-4152-9860-DB5CC648FBD6}" destId="{F47A0DB9-5717-4092-A159-EE23F5598A91}" srcOrd="1" destOrd="0" presId="urn:microsoft.com/office/officeart/2005/8/layout/vProcess5"/>
    <dgm:cxn modelId="{256D3541-9FA1-48BA-A527-C8F98093510B}" type="presOf" srcId="{392BF5D4-C90A-468C-9520-AE2BB6D93E46}" destId="{A9460B52-00C5-4ACC-93B8-C9ADAB436ACC}" srcOrd="1" destOrd="0" presId="urn:microsoft.com/office/officeart/2005/8/layout/vProcess5"/>
    <dgm:cxn modelId="{EB61E3F1-E1C8-4E2C-A8F8-214B3DC400CC}" type="presOf" srcId="{65F5BCAD-BFBB-4067-83D7-7D8FF41A2EE1}" destId="{96DEAEEB-7A56-467C-A582-E9A1FF8EF854}" srcOrd="0" destOrd="0" presId="urn:microsoft.com/office/officeart/2005/8/layout/vProcess5"/>
    <dgm:cxn modelId="{715ADD0F-E7AC-4ABD-98F1-D1C2D83C6F8C}" srcId="{85FAA856-1BDE-44D6-A312-44EFBD5F3444}" destId="{87074312-A5DD-4152-9860-DB5CC648FBD6}" srcOrd="0" destOrd="0" parTransId="{D0CD5C4B-7539-4D8B-A35B-7E064FD09234}" sibTransId="{77F57305-34C0-4F44-AA3E-A47BD0AAFBB6}"/>
    <dgm:cxn modelId="{E1BA54A8-14B5-4289-9EB5-28100358EB90}" type="presOf" srcId="{799AE905-F822-4AF7-B6BF-2BEB92C4037B}" destId="{E838A13D-3FC1-4FAA-9998-B6D0A361B3CA}" srcOrd="0" destOrd="0" presId="urn:microsoft.com/office/officeart/2005/8/layout/vProcess5"/>
    <dgm:cxn modelId="{7EA26496-0F05-4FCB-82FD-DB8125B09019}" type="presOf" srcId="{E11FD713-E2AE-4B14-A9C1-2E4FC9F92645}" destId="{0EFA35A3-B012-404E-AC05-779D78FFFD28}" srcOrd="1" destOrd="0" presId="urn:microsoft.com/office/officeart/2005/8/layout/vProcess5"/>
    <dgm:cxn modelId="{B20D0A53-86E8-4F74-91CE-E7FB11E941CF}" type="presOf" srcId="{85FAA856-1BDE-44D6-A312-44EFBD5F3444}" destId="{F1576876-0154-494B-A77C-BDA5CB190AFE}" srcOrd="0" destOrd="0" presId="urn:microsoft.com/office/officeart/2005/8/layout/vProcess5"/>
    <dgm:cxn modelId="{593C6437-21CF-4CE9-B620-E687DED5003A}" type="presOf" srcId="{4D95BADD-5926-4742-AD80-9D64B5E0E777}" destId="{9CB2A4AB-26C3-44EA-A6C1-536C9219B02D}" srcOrd="0" destOrd="0" presId="urn:microsoft.com/office/officeart/2005/8/layout/vProcess5"/>
    <dgm:cxn modelId="{1F9ED9D0-7CA8-429D-BB34-E99894480D0D}" type="presOf" srcId="{87074312-A5DD-4152-9860-DB5CC648FBD6}" destId="{3F1BAB19-0ED7-4B38-9CEA-422F6BECF75D}" srcOrd="0" destOrd="0" presId="urn:microsoft.com/office/officeart/2005/8/layout/vProcess5"/>
    <dgm:cxn modelId="{4C3738E6-6004-4F4F-8FE2-DEAB3ABEDEE4}" type="presOf" srcId="{392BF5D4-C90A-468C-9520-AE2BB6D93E46}" destId="{01B18365-FAF6-4B77-9F38-D2D7B7CC12CB}" srcOrd="0" destOrd="0" presId="urn:microsoft.com/office/officeart/2005/8/layout/vProcess5"/>
    <dgm:cxn modelId="{5DC20AED-8080-4A0A-8E71-1201CBB6E646}" srcId="{85FAA856-1BDE-44D6-A312-44EFBD5F3444}" destId="{4D95BADD-5926-4742-AD80-9D64B5E0E777}" srcOrd="3" destOrd="0" parTransId="{1640187C-602F-4771-93F4-839CED671734}" sibTransId="{07D0CDFA-77A4-4E40-8A44-9F7E81C6CA66}"/>
    <dgm:cxn modelId="{30AB70AE-DA4C-47AB-A993-A861473F061C}" type="presOf" srcId="{4D95BADD-5926-4742-AD80-9D64B5E0E777}" destId="{01A42015-AA15-4ECD-8607-04C351483A1E}" srcOrd="1" destOrd="0" presId="urn:microsoft.com/office/officeart/2005/8/layout/vProcess5"/>
    <dgm:cxn modelId="{DE6A2703-DBC0-4A1B-95F4-271DE0741831}" type="presOf" srcId="{E11FD713-E2AE-4B14-A9C1-2E4FC9F92645}" destId="{FF97C955-895B-4FD6-ACEC-6FC68CABBC72}" srcOrd="0" destOrd="0" presId="urn:microsoft.com/office/officeart/2005/8/layout/vProcess5"/>
    <dgm:cxn modelId="{6AA349A4-18D7-404E-B677-7874A0EAFF87}" srcId="{85FAA856-1BDE-44D6-A312-44EFBD5F3444}" destId="{392BF5D4-C90A-468C-9520-AE2BB6D93E46}" srcOrd="2" destOrd="0" parTransId="{205CF197-65A0-4F00-A708-2D8C2E2AD328}" sibTransId="{65F5BCAD-BFBB-4067-83D7-7D8FF41A2EE1}"/>
    <dgm:cxn modelId="{5D2F7EF6-4DE1-4EDB-93BF-15F9941EA1DA}" type="presOf" srcId="{77F57305-34C0-4F44-AA3E-A47BD0AAFBB6}" destId="{9577BEBE-0AC9-4120-A364-F436811BE7C7}" srcOrd="0" destOrd="0" presId="urn:microsoft.com/office/officeart/2005/8/layout/vProcess5"/>
    <dgm:cxn modelId="{D77E5BB4-FFFB-4D55-AB54-07157392A667}" type="presParOf" srcId="{F1576876-0154-494B-A77C-BDA5CB190AFE}" destId="{1EB9AC96-87ED-4663-8FC0-AEAD4AF49BD7}" srcOrd="0" destOrd="0" presId="urn:microsoft.com/office/officeart/2005/8/layout/vProcess5"/>
    <dgm:cxn modelId="{7BBB20B2-4F6E-4640-A1F1-E2572A743326}" type="presParOf" srcId="{F1576876-0154-494B-A77C-BDA5CB190AFE}" destId="{3F1BAB19-0ED7-4B38-9CEA-422F6BECF75D}" srcOrd="1" destOrd="0" presId="urn:microsoft.com/office/officeart/2005/8/layout/vProcess5"/>
    <dgm:cxn modelId="{81AC7F4B-5F0F-425C-920D-041F007A0830}" type="presParOf" srcId="{F1576876-0154-494B-A77C-BDA5CB190AFE}" destId="{FF97C955-895B-4FD6-ACEC-6FC68CABBC72}" srcOrd="2" destOrd="0" presId="urn:microsoft.com/office/officeart/2005/8/layout/vProcess5"/>
    <dgm:cxn modelId="{83F5ABD0-29AF-40C6-BC0C-D3BD36779D6F}" type="presParOf" srcId="{F1576876-0154-494B-A77C-BDA5CB190AFE}" destId="{01B18365-FAF6-4B77-9F38-D2D7B7CC12CB}" srcOrd="3" destOrd="0" presId="urn:microsoft.com/office/officeart/2005/8/layout/vProcess5"/>
    <dgm:cxn modelId="{FE1E860E-D678-4B20-A856-647447063E02}" type="presParOf" srcId="{F1576876-0154-494B-A77C-BDA5CB190AFE}" destId="{9CB2A4AB-26C3-44EA-A6C1-536C9219B02D}" srcOrd="4" destOrd="0" presId="urn:microsoft.com/office/officeart/2005/8/layout/vProcess5"/>
    <dgm:cxn modelId="{15BFBC1C-72C9-4C19-8E81-2C18AE820F57}" type="presParOf" srcId="{F1576876-0154-494B-A77C-BDA5CB190AFE}" destId="{9577BEBE-0AC9-4120-A364-F436811BE7C7}" srcOrd="5" destOrd="0" presId="urn:microsoft.com/office/officeart/2005/8/layout/vProcess5"/>
    <dgm:cxn modelId="{872F31B7-BE3C-453B-BEBE-6A2E202AEA6C}" type="presParOf" srcId="{F1576876-0154-494B-A77C-BDA5CB190AFE}" destId="{E838A13D-3FC1-4FAA-9998-B6D0A361B3CA}" srcOrd="6" destOrd="0" presId="urn:microsoft.com/office/officeart/2005/8/layout/vProcess5"/>
    <dgm:cxn modelId="{404CD048-44BB-49CA-923C-53A5BF75AE0A}" type="presParOf" srcId="{F1576876-0154-494B-A77C-BDA5CB190AFE}" destId="{96DEAEEB-7A56-467C-A582-E9A1FF8EF854}" srcOrd="7" destOrd="0" presId="urn:microsoft.com/office/officeart/2005/8/layout/vProcess5"/>
    <dgm:cxn modelId="{266B5A74-051F-4827-811F-6AEB49D8DBFC}" type="presParOf" srcId="{F1576876-0154-494B-A77C-BDA5CB190AFE}" destId="{F47A0DB9-5717-4092-A159-EE23F5598A91}" srcOrd="8" destOrd="0" presId="urn:microsoft.com/office/officeart/2005/8/layout/vProcess5"/>
    <dgm:cxn modelId="{697E772E-6B0B-490A-8A30-B54610F5A549}" type="presParOf" srcId="{F1576876-0154-494B-A77C-BDA5CB190AFE}" destId="{0EFA35A3-B012-404E-AC05-779D78FFFD28}" srcOrd="9" destOrd="0" presId="urn:microsoft.com/office/officeart/2005/8/layout/vProcess5"/>
    <dgm:cxn modelId="{F32EC3CC-8DA9-4488-9AF3-45496DBC3131}" type="presParOf" srcId="{F1576876-0154-494B-A77C-BDA5CB190AFE}" destId="{A9460B52-00C5-4ACC-93B8-C9ADAB436ACC}" srcOrd="10" destOrd="0" presId="urn:microsoft.com/office/officeart/2005/8/layout/vProcess5"/>
    <dgm:cxn modelId="{A093CBF7-DE8D-42F2-81EE-6F8CCE8F1297}" type="presParOf" srcId="{F1576876-0154-494B-A77C-BDA5CB190AFE}" destId="{01A42015-AA15-4ECD-8607-04C351483A1E}" srcOrd="11"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904620-3758-43BF-8A94-66792ACBDDA2}">
      <dsp:nvSpPr>
        <dsp:cNvPr id="0" name=""/>
        <dsp:cNvSpPr/>
      </dsp:nvSpPr>
      <dsp:spPr>
        <a:xfrm>
          <a:off x="0" y="0"/>
          <a:ext cx="9700553" cy="1643508"/>
        </a:xfrm>
        <a:prstGeom prst="roundRect">
          <a:avLst>
            <a:gd name="adj" fmla="val 10000"/>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1">
            <a:lnSpc>
              <a:spcPct val="90000"/>
            </a:lnSpc>
            <a:spcBef>
              <a:spcPct val="0"/>
            </a:spcBef>
            <a:spcAft>
              <a:spcPct val="35000"/>
            </a:spcAft>
          </a:pPr>
          <a:r>
            <a:rPr lang="ar-SA" sz="1800" b="1" kern="1200" dirty="0" smtClean="0">
              <a:cs typeface="Simplified Arabic" pitchFamily="2" charset="-78"/>
            </a:rPr>
            <a:t>نظام المعلومات التسويقي </a:t>
          </a:r>
          <a:r>
            <a:rPr lang="ar-DZ" sz="1800" b="1" kern="1200" dirty="0" smtClean="0">
              <a:cs typeface="Simplified Arabic" pitchFamily="2" charset="-78"/>
            </a:rPr>
            <a:t>هو "مجموعة العناصر البشرية والمادية والتي تعمل على جمع البيانات ومعالجتها وترتيبها وتخزينها ثم اعادة استرجاعها لاتخاذ القرارات التسويقية المناسبة".</a:t>
          </a:r>
          <a:endParaRPr lang="fr-FR" sz="1800" b="1" kern="1200" dirty="0">
            <a:cs typeface="Simplified Arabic" pitchFamily="2" charset="-78"/>
          </a:endParaRPr>
        </a:p>
      </dsp:txBody>
      <dsp:txXfrm>
        <a:off x="48137" y="48137"/>
        <a:ext cx="7927079" cy="1547234"/>
      </dsp:txXfrm>
    </dsp:sp>
    <dsp:sp modelId="{E6BD1F6D-D117-4FE5-81D6-5FC4176717D4}">
      <dsp:nvSpPr>
        <dsp:cNvPr id="0" name=""/>
        <dsp:cNvSpPr/>
      </dsp:nvSpPr>
      <dsp:spPr>
        <a:xfrm>
          <a:off x="855931" y="1917426"/>
          <a:ext cx="9700553" cy="1643508"/>
        </a:xfrm>
        <a:prstGeom prst="roundRect">
          <a:avLst>
            <a:gd name="adj" fmla="val 10000"/>
          </a:avLst>
        </a:prstGeom>
        <a:solidFill>
          <a:schemeClr val="accent2">
            <a:hueOff val="226582"/>
            <a:satOff val="-23996"/>
            <a:lumOff val="-588"/>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1">
            <a:lnSpc>
              <a:spcPct val="90000"/>
            </a:lnSpc>
            <a:spcBef>
              <a:spcPct val="0"/>
            </a:spcBef>
            <a:spcAft>
              <a:spcPct val="35000"/>
            </a:spcAft>
          </a:pPr>
          <a:r>
            <a:rPr lang="ar-SA" sz="1800" b="1" kern="1200" dirty="0" smtClean="0">
              <a:cs typeface="Simplified Arabic" pitchFamily="2" charset="-78"/>
            </a:rPr>
            <a:t>يعرف كذلك على أنه</a:t>
          </a:r>
          <a:r>
            <a:rPr lang="fr-FR" sz="1800" b="1" kern="1200" dirty="0" smtClean="0">
              <a:cs typeface="Simplified Arabic" pitchFamily="2" charset="-78"/>
            </a:rPr>
            <a:t>: "</a:t>
          </a:r>
          <a:r>
            <a:rPr lang="ar-SA" sz="1800" b="1" kern="1200" dirty="0" smtClean="0">
              <a:cs typeface="Simplified Arabic" pitchFamily="2" charset="-78"/>
            </a:rPr>
            <a:t>مجموعة منظمة من الأفراد والمعدات والبرامج وشبكات الاتصالات وموارد البيانات، والتي تقوم بتجميع وتشغيل وتوزيع المعلومات لمساندة اتخاذ القرارات والتعاون والرقابة داخل المنظمة</a:t>
          </a:r>
          <a:r>
            <a:rPr lang="fr-FR" sz="1800" b="1" kern="1200" dirty="0" smtClean="0">
              <a:cs typeface="Simplified Arabic" pitchFamily="2" charset="-78"/>
            </a:rPr>
            <a:t>".</a:t>
          </a:r>
          <a:endParaRPr lang="fr-FR" sz="1800" b="1" kern="1200" dirty="0">
            <a:cs typeface="Simplified Arabic" pitchFamily="2" charset="-78"/>
          </a:endParaRPr>
        </a:p>
      </dsp:txBody>
      <dsp:txXfrm>
        <a:off x="904068" y="1965563"/>
        <a:ext cx="7680067" cy="1547234"/>
      </dsp:txXfrm>
    </dsp:sp>
    <dsp:sp modelId="{530BDF67-15F7-43A6-9B97-4B5AA08ECE3B}">
      <dsp:nvSpPr>
        <dsp:cNvPr id="0" name=""/>
        <dsp:cNvSpPr/>
      </dsp:nvSpPr>
      <dsp:spPr>
        <a:xfrm>
          <a:off x="1711862" y="3834853"/>
          <a:ext cx="9700553" cy="1643508"/>
        </a:xfrm>
        <a:prstGeom prst="roundRect">
          <a:avLst>
            <a:gd name="adj" fmla="val 10000"/>
          </a:avLst>
        </a:prstGeom>
        <a:solidFill>
          <a:schemeClr val="accent2">
            <a:hueOff val="453165"/>
            <a:satOff val="-47993"/>
            <a:lumOff val="-1176"/>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1">
            <a:lnSpc>
              <a:spcPct val="90000"/>
            </a:lnSpc>
            <a:spcBef>
              <a:spcPct val="0"/>
            </a:spcBef>
            <a:spcAft>
              <a:spcPct val="35000"/>
            </a:spcAft>
          </a:pPr>
          <a:r>
            <a:rPr lang="ar-DZ" sz="1800" b="1" kern="1200" dirty="0" smtClean="0">
              <a:cs typeface="Simplified Arabic" pitchFamily="2" charset="-78"/>
            </a:rPr>
            <a:t>إن نظام المعلومات التسويقية الدولية يمثل "عملية ترابط وتفاعل وتكامل ما بين الأجزاء التي تكون النظام من أفراد ومعدات وأجهزة وإجراءات معدة وموجهة لجمع المعلومات الدقيقة المتعلقة بالأسواق الدولية التي يحتاجها مدير التسويق، وتصنيفها وتبويبها وترتيبها وتحليلها، بهدف اتخاذ القرارات المناسبة لوضع الاستراتيجيات التسويقية للمؤسسة ". </a:t>
          </a:r>
          <a:endParaRPr lang="fr-FR" sz="1800" b="1" kern="1200" dirty="0">
            <a:cs typeface="Simplified Arabic" pitchFamily="2" charset="-78"/>
          </a:endParaRPr>
        </a:p>
      </dsp:txBody>
      <dsp:txXfrm>
        <a:off x="1759999" y="3882990"/>
        <a:ext cx="7680067" cy="1547234"/>
      </dsp:txXfrm>
    </dsp:sp>
    <dsp:sp modelId="{790AD86E-BCD2-44A9-87C2-375E9B30AE64}">
      <dsp:nvSpPr>
        <dsp:cNvPr id="0" name=""/>
        <dsp:cNvSpPr/>
      </dsp:nvSpPr>
      <dsp:spPr>
        <a:xfrm>
          <a:off x="8632273" y="1246327"/>
          <a:ext cx="1068280" cy="1068280"/>
        </a:xfrm>
        <a:prstGeom prst="downArrow">
          <a:avLst>
            <a:gd name="adj1" fmla="val 55000"/>
            <a:gd name="adj2" fmla="val 45000"/>
          </a:avLst>
        </a:prstGeom>
        <a:solidFill>
          <a:schemeClr val="accent2">
            <a:tint val="40000"/>
            <a:alpha val="90000"/>
            <a:hueOff val="0"/>
            <a:satOff val="0"/>
            <a:lumOff val="0"/>
            <a:alphaOff val="0"/>
          </a:schemeClr>
        </a:solidFill>
        <a:ln w="15875" cap="rnd"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5880" tIns="55880" rIns="55880" bIns="55880" numCol="1" spcCol="1270" anchor="ctr" anchorCtr="0">
          <a:noAutofit/>
        </a:bodyPr>
        <a:lstStyle/>
        <a:p>
          <a:pPr lvl="0" algn="ctr" defTabSz="1955800">
            <a:lnSpc>
              <a:spcPct val="90000"/>
            </a:lnSpc>
            <a:spcBef>
              <a:spcPct val="0"/>
            </a:spcBef>
            <a:spcAft>
              <a:spcPct val="35000"/>
            </a:spcAft>
          </a:pPr>
          <a:endParaRPr lang="fr-FR" sz="4400" b="1" kern="1200">
            <a:cs typeface="Simplified Arabic" pitchFamily="2" charset="-78"/>
          </a:endParaRPr>
        </a:p>
      </dsp:txBody>
      <dsp:txXfrm>
        <a:off x="8872636" y="1246327"/>
        <a:ext cx="587554" cy="803881"/>
      </dsp:txXfrm>
    </dsp:sp>
    <dsp:sp modelId="{9C4A557E-3446-4B9F-B2A9-C5FEB8346208}">
      <dsp:nvSpPr>
        <dsp:cNvPr id="0" name=""/>
        <dsp:cNvSpPr/>
      </dsp:nvSpPr>
      <dsp:spPr>
        <a:xfrm>
          <a:off x="9488204" y="3152797"/>
          <a:ext cx="1068280" cy="1068280"/>
        </a:xfrm>
        <a:prstGeom prst="downArrow">
          <a:avLst>
            <a:gd name="adj1" fmla="val 55000"/>
            <a:gd name="adj2" fmla="val 45000"/>
          </a:avLst>
        </a:prstGeom>
        <a:solidFill>
          <a:schemeClr val="accent2">
            <a:tint val="40000"/>
            <a:alpha val="90000"/>
            <a:hueOff val="928656"/>
            <a:satOff val="-41856"/>
            <a:lumOff val="-2954"/>
            <a:alphaOff val="0"/>
          </a:schemeClr>
        </a:solidFill>
        <a:ln w="15875" cap="rnd" cmpd="sng" algn="ctr">
          <a:solidFill>
            <a:schemeClr val="accent2">
              <a:tint val="40000"/>
              <a:alpha val="90000"/>
              <a:hueOff val="928656"/>
              <a:satOff val="-41856"/>
              <a:lumOff val="-2954"/>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5880" tIns="55880" rIns="55880" bIns="55880" numCol="1" spcCol="1270" anchor="ctr" anchorCtr="0">
          <a:noAutofit/>
        </a:bodyPr>
        <a:lstStyle/>
        <a:p>
          <a:pPr lvl="0" algn="ctr" defTabSz="1955800">
            <a:lnSpc>
              <a:spcPct val="90000"/>
            </a:lnSpc>
            <a:spcBef>
              <a:spcPct val="0"/>
            </a:spcBef>
            <a:spcAft>
              <a:spcPct val="35000"/>
            </a:spcAft>
          </a:pPr>
          <a:endParaRPr lang="fr-FR" sz="4400" b="1" kern="1200">
            <a:cs typeface="Simplified Arabic" pitchFamily="2" charset="-78"/>
          </a:endParaRPr>
        </a:p>
      </dsp:txBody>
      <dsp:txXfrm>
        <a:off x="9728567" y="3152797"/>
        <a:ext cx="587554" cy="80388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A32290-BDA0-4150-B4AA-5D67F942A85A}">
      <dsp:nvSpPr>
        <dsp:cNvPr id="0" name=""/>
        <dsp:cNvSpPr/>
      </dsp:nvSpPr>
      <dsp:spPr>
        <a:xfrm>
          <a:off x="0" y="0"/>
          <a:ext cx="8482906" cy="959064"/>
        </a:xfrm>
        <a:prstGeom prst="roundRect">
          <a:avLst>
            <a:gd name="adj" fmla="val 10000"/>
          </a:avLst>
        </a:prstGeom>
        <a:solidFill>
          <a:schemeClr val="accent3">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SA" sz="2000" b="1" kern="1200" smtClean="0">
              <a:cs typeface="Simplified Arabic" pitchFamily="2" charset="-78"/>
            </a:rPr>
            <a:t>زيادة حجم المعلومات التسويقية </a:t>
          </a:r>
          <a:r>
            <a:rPr lang="ar-DZ" sz="2000" b="1" kern="1200" smtClean="0">
              <a:cs typeface="Simplified Arabic" pitchFamily="2" charset="-78"/>
            </a:rPr>
            <a:t>نتيجة </a:t>
          </a:r>
          <a:r>
            <a:rPr lang="ar-SA" sz="2000" b="1" kern="1200" smtClean="0">
              <a:cs typeface="Simplified Arabic" pitchFamily="2" charset="-78"/>
            </a:rPr>
            <a:t>لتنوع الأنشطة التسويقية للمؤسسات الدولية</a:t>
          </a:r>
          <a:r>
            <a:rPr lang="ar-DZ" sz="2000" b="1" kern="1200" smtClean="0">
              <a:cs typeface="Simplified Arabic" pitchFamily="2" charset="-78"/>
            </a:rPr>
            <a:t>؛</a:t>
          </a:r>
          <a:endParaRPr lang="fr-FR" sz="2000" b="1" kern="1200">
            <a:cs typeface="Simplified Arabic" pitchFamily="2" charset="-78"/>
          </a:endParaRPr>
        </a:p>
      </dsp:txBody>
      <dsp:txXfrm>
        <a:off x="28090" y="28090"/>
        <a:ext cx="7335790" cy="902884"/>
      </dsp:txXfrm>
    </dsp:sp>
    <dsp:sp modelId="{0F469ED9-FB3D-45A5-9081-69235AEB87FF}">
      <dsp:nvSpPr>
        <dsp:cNvPr id="0" name=""/>
        <dsp:cNvSpPr/>
      </dsp:nvSpPr>
      <dsp:spPr>
        <a:xfrm>
          <a:off x="633463" y="1092268"/>
          <a:ext cx="8482906" cy="959064"/>
        </a:xfrm>
        <a:prstGeom prst="roundRect">
          <a:avLst>
            <a:gd name="adj" fmla="val 10000"/>
          </a:avLst>
        </a:prstGeom>
        <a:solidFill>
          <a:schemeClr val="accent3">
            <a:hueOff val="675996"/>
            <a:satOff val="-2249"/>
            <a:lumOff val="-1127"/>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SA" sz="2000" b="1" kern="1200" smtClean="0">
              <a:cs typeface="Simplified Arabic" pitchFamily="2" charset="-78"/>
            </a:rPr>
            <a:t>صعوبة الحصول على المعلومات التسويقية في الأسواق الخارجية؛</a:t>
          </a:r>
          <a:endParaRPr lang="fr-FR" sz="2000" b="1" kern="1200">
            <a:cs typeface="Simplified Arabic" pitchFamily="2" charset="-78"/>
          </a:endParaRPr>
        </a:p>
      </dsp:txBody>
      <dsp:txXfrm>
        <a:off x="661553" y="1120358"/>
        <a:ext cx="7169870" cy="902884"/>
      </dsp:txXfrm>
    </dsp:sp>
    <dsp:sp modelId="{397729FD-F6C1-4944-B614-4BF47B558CB1}">
      <dsp:nvSpPr>
        <dsp:cNvPr id="0" name=""/>
        <dsp:cNvSpPr/>
      </dsp:nvSpPr>
      <dsp:spPr>
        <a:xfrm>
          <a:off x="1266927" y="2184536"/>
          <a:ext cx="8482906" cy="959064"/>
        </a:xfrm>
        <a:prstGeom prst="roundRect">
          <a:avLst>
            <a:gd name="adj" fmla="val 10000"/>
          </a:avLst>
        </a:prstGeom>
        <a:solidFill>
          <a:schemeClr val="accent3">
            <a:hueOff val="1351992"/>
            <a:satOff val="-4498"/>
            <a:lumOff val="-2255"/>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SA" sz="2000" b="1" kern="1200" smtClean="0">
              <a:cs typeface="Simplified Arabic" pitchFamily="2" charset="-78"/>
            </a:rPr>
            <a:t>صعوبة قياس المعلومات التسويقية لارتباطها بالكثير من المشاكل التسويقية</a:t>
          </a:r>
          <a:r>
            <a:rPr lang="ar-DZ" sz="2000" b="1" kern="1200" smtClean="0">
              <a:cs typeface="Simplified Arabic" pitchFamily="2" charset="-78"/>
            </a:rPr>
            <a:t>؛</a:t>
          </a:r>
          <a:endParaRPr lang="fr-FR" sz="2000" b="1" kern="1200">
            <a:cs typeface="Simplified Arabic" pitchFamily="2" charset="-78"/>
          </a:endParaRPr>
        </a:p>
      </dsp:txBody>
      <dsp:txXfrm>
        <a:off x="1295017" y="2212626"/>
        <a:ext cx="7169870" cy="902884"/>
      </dsp:txXfrm>
    </dsp:sp>
    <dsp:sp modelId="{488EA72F-8A4B-421F-9B4B-B48FFD2B7174}">
      <dsp:nvSpPr>
        <dsp:cNvPr id="0" name=""/>
        <dsp:cNvSpPr/>
      </dsp:nvSpPr>
      <dsp:spPr>
        <a:xfrm>
          <a:off x="1900391" y="3276804"/>
          <a:ext cx="8482906" cy="959064"/>
        </a:xfrm>
        <a:prstGeom prst="roundRect">
          <a:avLst>
            <a:gd name="adj" fmla="val 10000"/>
          </a:avLst>
        </a:prstGeom>
        <a:solidFill>
          <a:schemeClr val="accent3">
            <a:hueOff val="2027987"/>
            <a:satOff val="-6748"/>
            <a:lumOff val="-3382"/>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SA" sz="2000" b="1" kern="1200" smtClean="0">
              <a:cs typeface="Simplified Arabic" pitchFamily="2" charset="-78"/>
            </a:rPr>
            <a:t>عدم دقة المعلومات التسويقية نتيجة جمعها من مصادر متنوعة؛</a:t>
          </a:r>
          <a:endParaRPr lang="fr-FR" sz="2000" b="1" kern="1200">
            <a:cs typeface="Simplified Arabic" pitchFamily="2" charset="-78"/>
          </a:endParaRPr>
        </a:p>
      </dsp:txBody>
      <dsp:txXfrm>
        <a:off x="1928481" y="3304894"/>
        <a:ext cx="7169870" cy="902884"/>
      </dsp:txXfrm>
    </dsp:sp>
    <dsp:sp modelId="{2DE9A8D4-1D0E-4C1A-B74D-9CF8C8460868}">
      <dsp:nvSpPr>
        <dsp:cNvPr id="0" name=""/>
        <dsp:cNvSpPr/>
      </dsp:nvSpPr>
      <dsp:spPr>
        <a:xfrm>
          <a:off x="2533855" y="4369073"/>
          <a:ext cx="8482906" cy="959064"/>
        </a:xfrm>
        <a:prstGeom prst="roundRect">
          <a:avLst>
            <a:gd name="adj" fmla="val 10000"/>
          </a:avLst>
        </a:prstGeom>
        <a:solidFill>
          <a:schemeClr val="accent3">
            <a:hueOff val="2703983"/>
            <a:satOff val="-8997"/>
            <a:lumOff val="-4509"/>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SA" sz="2000" b="1" kern="1200" smtClean="0">
              <a:cs typeface="Simplified Arabic" pitchFamily="2" charset="-78"/>
            </a:rPr>
            <a:t>ارتفاع تكاليف المعلومات التسويقية نظرا لكثرة أنواع المعلومات التسويقية وحاجة المؤسسة في الحصول عليها بصفة مستمرة</a:t>
          </a:r>
          <a:r>
            <a:rPr lang="ar-DZ" sz="2000" b="1" kern="1200" smtClean="0">
              <a:cs typeface="Simplified Arabic" pitchFamily="2" charset="-78"/>
            </a:rPr>
            <a:t>.</a:t>
          </a:r>
          <a:endParaRPr lang="fr-FR" sz="2000" b="1" kern="1200">
            <a:cs typeface="Simplified Arabic" pitchFamily="2" charset="-78"/>
          </a:endParaRPr>
        </a:p>
      </dsp:txBody>
      <dsp:txXfrm>
        <a:off x="2561945" y="4397163"/>
        <a:ext cx="7169870" cy="902884"/>
      </dsp:txXfrm>
    </dsp:sp>
    <dsp:sp modelId="{76CF9869-DB2B-4624-A865-C06E3E990BA4}">
      <dsp:nvSpPr>
        <dsp:cNvPr id="0" name=""/>
        <dsp:cNvSpPr/>
      </dsp:nvSpPr>
      <dsp:spPr>
        <a:xfrm>
          <a:off x="7859514" y="700650"/>
          <a:ext cx="623392" cy="623392"/>
        </a:xfrm>
        <a:prstGeom prst="downArrow">
          <a:avLst>
            <a:gd name="adj1" fmla="val 55000"/>
            <a:gd name="adj2" fmla="val 45000"/>
          </a:avLst>
        </a:prstGeom>
        <a:solidFill>
          <a:schemeClr val="accent3">
            <a:tint val="40000"/>
            <a:alpha val="90000"/>
            <a:hueOff val="0"/>
            <a:satOff val="0"/>
            <a:lumOff val="0"/>
            <a:alphaOff val="0"/>
          </a:schemeClr>
        </a:solidFill>
        <a:ln w="15875" cap="rnd"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endParaRPr lang="fr-FR" sz="2800" b="1" kern="1200">
            <a:cs typeface="Simplified Arabic" pitchFamily="2" charset="-78"/>
          </a:endParaRPr>
        </a:p>
      </dsp:txBody>
      <dsp:txXfrm>
        <a:off x="7999777" y="700650"/>
        <a:ext cx="342866" cy="469102"/>
      </dsp:txXfrm>
    </dsp:sp>
    <dsp:sp modelId="{952FED60-64A9-4A13-8BC3-15D77352711B}">
      <dsp:nvSpPr>
        <dsp:cNvPr id="0" name=""/>
        <dsp:cNvSpPr/>
      </dsp:nvSpPr>
      <dsp:spPr>
        <a:xfrm>
          <a:off x="8492978" y="1792918"/>
          <a:ext cx="623392" cy="623392"/>
        </a:xfrm>
        <a:prstGeom prst="downArrow">
          <a:avLst>
            <a:gd name="adj1" fmla="val 55000"/>
            <a:gd name="adj2" fmla="val 45000"/>
          </a:avLst>
        </a:prstGeom>
        <a:solidFill>
          <a:schemeClr val="accent3">
            <a:tint val="40000"/>
            <a:alpha val="90000"/>
            <a:hueOff val="1076039"/>
            <a:satOff val="-2852"/>
            <a:lumOff val="-369"/>
            <a:alphaOff val="0"/>
          </a:schemeClr>
        </a:solidFill>
        <a:ln w="15875" cap="rnd" cmpd="sng" algn="ctr">
          <a:solidFill>
            <a:schemeClr val="accent3">
              <a:tint val="40000"/>
              <a:alpha val="90000"/>
              <a:hueOff val="1076039"/>
              <a:satOff val="-2852"/>
              <a:lumOff val="-369"/>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endParaRPr lang="fr-FR" sz="2800" b="1" kern="1200">
            <a:cs typeface="Simplified Arabic" pitchFamily="2" charset="-78"/>
          </a:endParaRPr>
        </a:p>
      </dsp:txBody>
      <dsp:txXfrm>
        <a:off x="8633241" y="1792918"/>
        <a:ext cx="342866" cy="469102"/>
      </dsp:txXfrm>
    </dsp:sp>
    <dsp:sp modelId="{D38D1B9D-9CBD-4B2F-BD18-2BB149B4248A}">
      <dsp:nvSpPr>
        <dsp:cNvPr id="0" name=""/>
        <dsp:cNvSpPr/>
      </dsp:nvSpPr>
      <dsp:spPr>
        <a:xfrm>
          <a:off x="9126442" y="2869202"/>
          <a:ext cx="623392" cy="623392"/>
        </a:xfrm>
        <a:prstGeom prst="downArrow">
          <a:avLst>
            <a:gd name="adj1" fmla="val 55000"/>
            <a:gd name="adj2" fmla="val 45000"/>
          </a:avLst>
        </a:prstGeom>
        <a:solidFill>
          <a:schemeClr val="accent3">
            <a:tint val="40000"/>
            <a:alpha val="90000"/>
            <a:hueOff val="2152077"/>
            <a:satOff val="-5704"/>
            <a:lumOff val="-739"/>
            <a:alphaOff val="0"/>
          </a:schemeClr>
        </a:solidFill>
        <a:ln w="15875" cap="rnd" cmpd="sng" algn="ctr">
          <a:solidFill>
            <a:schemeClr val="accent3">
              <a:tint val="40000"/>
              <a:alpha val="90000"/>
              <a:hueOff val="2152077"/>
              <a:satOff val="-5704"/>
              <a:lumOff val="-739"/>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endParaRPr lang="fr-FR" sz="2800" b="1" kern="1200">
            <a:cs typeface="Simplified Arabic" pitchFamily="2" charset="-78"/>
          </a:endParaRPr>
        </a:p>
      </dsp:txBody>
      <dsp:txXfrm>
        <a:off x="9266705" y="2869202"/>
        <a:ext cx="342866" cy="469102"/>
      </dsp:txXfrm>
    </dsp:sp>
    <dsp:sp modelId="{C696D59E-7DEC-43B6-9731-D44314BB1B98}">
      <dsp:nvSpPr>
        <dsp:cNvPr id="0" name=""/>
        <dsp:cNvSpPr/>
      </dsp:nvSpPr>
      <dsp:spPr>
        <a:xfrm>
          <a:off x="9759906" y="3972126"/>
          <a:ext cx="623392" cy="623392"/>
        </a:xfrm>
        <a:prstGeom prst="downArrow">
          <a:avLst>
            <a:gd name="adj1" fmla="val 55000"/>
            <a:gd name="adj2" fmla="val 45000"/>
          </a:avLst>
        </a:prstGeom>
        <a:solidFill>
          <a:schemeClr val="accent3">
            <a:tint val="40000"/>
            <a:alpha val="90000"/>
            <a:hueOff val="3228116"/>
            <a:satOff val="-8556"/>
            <a:lumOff val="-1108"/>
            <a:alphaOff val="0"/>
          </a:schemeClr>
        </a:solidFill>
        <a:ln w="15875" cap="rnd" cmpd="sng" algn="ctr">
          <a:solidFill>
            <a:schemeClr val="accent3">
              <a:tint val="40000"/>
              <a:alpha val="90000"/>
              <a:hueOff val="3228116"/>
              <a:satOff val="-8556"/>
              <a:lumOff val="-110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endParaRPr lang="fr-FR" sz="2800" b="1" kern="1200">
            <a:cs typeface="Simplified Arabic" pitchFamily="2" charset="-78"/>
          </a:endParaRPr>
        </a:p>
      </dsp:txBody>
      <dsp:txXfrm>
        <a:off x="9900169" y="3972126"/>
        <a:ext cx="342866" cy="46910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047C41-03FC-4A8B-BD8F-327F184E12C8}">
      <dsp:nvSpPr>
        <dsp:cNvPr id="0" name=""/>
        <dsp:cNvSpPr/>
      </dsp:nvSpPr>
      <dsp:spPr>
        <a:xfrm>
          <a:off x="5146" y="27257"/>
          <a:ext cx="2250204" cy="6328699"/>
        </a:xfrm>
        <a:prstGeom prst="roundRect">
          <a:avLst>
            <a:gd name="adj" fmla="val 10000"/>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rtl="1">
            <a:lnSpc>
              <a:spcPct val="90000"/>
            </a:lnSpc>
            <a:spcBef>
              <a:spcPct val="0"/>
            </a:spcBef>
            <a:spcAft>
              <a:spcPct val="35000"/>
            </a:spcAft>
          </a:pPr>
          <a:r>
            <a:rPr lang="ar-SA" sz="1600" b="1" kern="1200" dirty="0" smtClean="0">
              <a:solidFill>
                <a:srgbClr val="FF0000"/>
              </a:solidFill>
              <a:cs typeface="Simplified Arabic" pitchFamily="2" charset="-78"/>
            </a:rPr>
            <a:t>نظام التقارير</a:t>
          </a:r>
          <a:r>
            <a:rPr lang="fr-FR" sz="1600" b="1" kern="1200" dirty="0" smtClean="0">
              <a:solidFill>
                <a:srgbClr val="FF0000"/>
              </a:solidFill>
              <a:cs typeface="Simplified Arabic" pitchFamily="2" charset="-78"/>
            </a:rPr>
            <a:t>) </a:t>
          </a:r>
          <a:r>
            <a:rPr lang="ar-SA" sz="1600" b="1" kern="1200" dirty="0" smtClean="0">
              <a:solidFill>
                <a:srgbClr val="FF0000"/>
              </a:solidFill>
              <a:cs typeface="Simplified Arabic" pitchFamily="2" charset="-78"/>
            </a:rPr>
            <a:t>السجلات</a:t>
          </a:r>
          <a:r>
            <a:rPr lang="fr-FR" sz="1600" b="1" kern="1200" dirty="0" smtClean="0">
              <a:solidFill>
                <a:srgbClr val="FF0000"/>
              </a:solidFill>
              <a:cs typeface="Simplified Arabic" pitchFamily="2" charset="-78"/>
            </a:rPr>
            <a:t> (</a:t>
          </a:r>
          <a:r>
            <a:rPr lang="ar-SA" sz="1600" b="1" kern="1200" dirty="0" smtClean="0">
              <a:solidFill>
                <a:srgbClr val="FF0000"/>
              </a:solidFill>
              <a:cs typeface="Simplified Arabic" pitchFamily="2" charset="-78"/>
            </a:rPr>
            <a:t>الداخلية</a:t>
          </a:r>
          <a:r>
            <a:rPr lang="fr-FR" sz="1600" b="1" kern="1200" dirty="0" smtClean="0">
              <a:solidFill>
                <a:srgbClr val="FF0000"/>
              </a:solidFill>
              <a:cs typeface="Simplified Arabic" pitchFamily="2" charset="-78"/>
            </a:rPr>
            <a:t>:</a:t>
          </a:r>
          <a:r>
            <a:rPr lang="ar-DZ" sz="1600" kern="1200" dirty="0" smtClean="0">
              <a:solidFill>
                <a:srgbClr val="FF0000"/>
              </a:solidFill>
              <a:cs typeface="Simplified Arabic" pitchFamily="2" charset="-78"/>
            </a:rPr>
            <a:t> </a:t>
          </a:r>
          <a:r>
            <a:rPr lang="ar-SA" sz="1600" kern="1200" dirty="0" smtClean="0">
              <a:cs typeface="Simplified Arabic" pitchFamily="2" charset="-78"/>
            </a:rPr>
            <a:t>إن جزء من المعلومات التي يحتاج إليها مديرو التسويق في المؤسسات الدولية غالبا ما يكون موجودا في السجلات الداخلية والتقارير الدورية الصادرة عن المؤسسة</a:t>
          </a:r>
          <a:r>
            <a:rPr lang="ar-DZ" sz="1600" kern="1200" dirty="0" smtClean="0">
              <a:cs typeface="Simplified Arabic" pitchFamily="2" charset="-78"/>
            </a:rPr>
            <a:t>. </a:t>
          </a:r>
          <a:r>
            <a:rPr lang="ar-SA" sz="1600" kern="1200" dirty="0" smtClean="0">
              <a:cs typeface="Simplified Arabic" pitchFamily="2" charset="-78"/>
            </a:rPr>
            <a:t>وتستخدم هذه المعلومات في اتخاذ القرارات التي تتعلق بالتخطيط، والتنفيذ، والرقابة، فإن ما يقوم به قسم من أقسام المؤسسة من دراسات وبحوث وتقارير يمكن أن يزود الأقسام الأخرى بالمعلومات المتوفرة، والنتائج التي تم الحصول عليها، ويستخدم المديرون هذه المعلومات عادة في تقييم الأداء والتحري عن المشكلات والبحث عن الفرص المتاحة</a:t>
          </a:r>
          <a:r>
            <a:rPr lang="fr-FR" sz="1600" kern="1200" dirty="0" smtClean="0">
              <a:cs typeface="Simplified Arabic" pitchFamily="2" charset="-78"/>
            </a:rPr>
            <a:t>.</a:t>
          </a:r>
          <a:endParaRPr lang="fr-FR" sz="1600" kern="1200" dirty="0">
            <a:cs typeface="Simplified Arabic" pitchFamily="2" charset="-78"/>
          </a:endParaRPr>
        </a:p>
      </dsp:txBody>
      <dsp:txXfrm>
        <a:off x="71052" y="93163"/>
        <a:ext cx="2118392" cy="6196887"/>
      </dsp:txXfrm>
    </dsp:sp>
    <dsp:sp modelId="{6BB26602-B4CB-4D68-A0BC-FC08FBD569CC}">
      <dsp:nvSpPr>
        <dsp:cNvPr id="0" name=""/>
        <dsp:cNvSpPr/>
      </dsp:nvSpPr>
      <dsp:spPr>
        <a:xfrm>
          <a:off x="2480371" y="2912582"/>
          <a:ext cx="477043" cy="558050"/>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fr-FR" sz="1100" kern="1200">
            <a:cs typeface="Simplified Arabic" pitchFamily="2" charset="-78"/>
          </a:endParaRPr>
        </a:p>
      </dsp:txBody>
      <dsp:txXfrm>
        <a:off x="2480371" y="3024192"/>
        <a:ext cx="333930" cy="334830"/>
      </dsp:txXfrm>
    </dsp:sp>
    <dsp:sp modelId="{B2D802E4-DBAD-4855-BCD4-57E0C36A1F31}">
      <dsp:nvSpPr>
        <dsp:cNvPr id="0" name=""/>
        <dsp:cNvSpPr/>
      </dsp:nvSpPr>
      <dsp:spPr>
        <a:xfrm>
          <a:off x="3155432" y="27257"/>
          <a:ext cx="2250204" cy="6328699"/>
        </a:xfrm>
        <a:prstGeom prst="roundRect">
          <a:avLst>
            <a:gd name="adj" fmla="val 10000"/>
          </a:avLst>
        </a:prstGeom>
        <a:solidFill>
          <a:schemeClr val="accent3">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rtl="1">
            <a:lnSpc>
              <a:spcPct val="90000"/>
            </a:lnSpc>
            <a:spcBef>
              <a:spcPct val="0"/>
            </a:spcBef>
            <a:spcAft>
              <a:spcPct val="35000"/>
            </a:spcAft>
          </a:pPr>
          <a:r>
            <a:rPr lang="ar-SA" sz="1600" b="1" kern="1200" dirty="0" smtClean="0">
              <a:solidFill>
                <a:srgbClr val="FF0000"/>
              </a:solidFill>
              <a:cs typeface="Simplified Arabic" pitchFamily="2" charset="-78"/>
            </a:rPr>
            <a:t>الاستخبارات التسويقية الدولية</a:t>
          </a:r>
          <a:r>
            <a:rPr lang="fr-FR" sz="1600" b="1" kern="1200" dirty="0" smtClean="0">
              <a:solidFill>
                <a:srgbClr val="FF0000"/>
              </a:solidFill>
              <a:cs typeface="Simplified Arabic" pitchFamily="2" charset="-78"/>
            </a:rPr>
            <a:t>:</a:t>
          </a:r>
          <a:r>
            <a:rPr lang="ar-DZ" sz="1600" kern="1200" dirty="0" smtClean="0">
              <a:solidFill>
                <a:srgbClr val="FF0000"/>
              </a:solidFill>
              <a:cs typeface="Simplified Arabic" pitchFamily="2" charset="-78"/>
            </a:rPr>
            <a:t> </a:t>
          </a:r>
          <a:r>
            <a:rPr lang="ar-SA" sz="1600" kern="1200" dirty="0" smtClean="0">
              <a:cs typeface="Simplified Arabic" pitchFamily="2" charset="-78"/>
            </a:rPr>
            <a:t>فالاستخبارات التسويقية هي مجموع المعلومات السرية التي تقوم إدارة التسويق بجمعها عن المنافسين، والتي يجب أن تتصف بالانتظام والاستمرارية، ففي ضوء هذه المعلومات تقوم المؤسسة باتخاذ القرارات وصياغة السياسة وتخطيط الاستراتيجية</a:t>
          </a:r>
          <a:r>
            <a:rPr lang="ar-DZ" sz="1600" kern="1200" dirty="0" smtClean="0">
              <a:cs typeface="Simplified Arabic" pitchFamily="2" charset="-78"/>
            </a:rPr>
            <a:t>.</a:t>
          </a:r>
          <a:endParaRPr lang="fr-FR" sz="1600" kern="1200" dirty="0">
            <a:cs typeface="Simplified Arabic" pitchFamily="2" charset="-78"/>
          </a:endParaRPr>
        </a:p>
      </dsp:txBody>
      <dsp:txXfrm>
        <a:off x="3221338" y="93163"/>
        <a:ext cx="2118392" cy="6196887"/>
      </dsp:txXfrm>
    </dsp:sp>
    <dsp:sp modelId="{1B9A1CA2-7288-45C1-8265-22C3CD69D045}">
      <dsp:nvSpPr>
        <dsp:cNvPr id="0" name=""/>
        <dsp:cNvSpPr/>
      </dsp:nvSpPr>
      <dsp:spPr>
        <a:xfrm>
          <a:off x="5630657" y="2912582"/>
          <a:ext cx="477043" cy="558050"/>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fr-FR" sz="1100" kern="1200">
            <a:cs typeface="Simplified Arabic" pitchFamily="2" charset="-78"/>
          </a:endParaRPr>
        </a:p>
      </dsp:txBody>
      <dsp:txXfrm>
        <a:off x="5630657" y="3024192"/>
        <a:ext cx="333930" cy="334830"/>
      </dsp:txXfrm>
    </dsp:sp>
    <dsp:sp modelId="{FEA546D9-D8D8-4653-86AE-D9AB591CFCBB}">
      <dsp:nvSpPr>
        <dsp:cNvPr id="0" name=""/>
        <dsp:cNvSpPr/>
      </dsp:nvSpPr>
      <dsp:spPr>
        <a:xfrm>
          <a:off x="6305718" y="27257"/>
          <a:ext cx="2250204" cy="6328699"/>
        </a:xfrm>
        <a:prstGeom prst="roundRect">
          <a:avLst>
            <a:gd name="adj" fmla="val 10000"/>
          </a:avLst>
        </a:prstGeom>
        <a:solidFill>
          <a:schemeClr val="accent4">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rtl="1">
            <a:lnSpc>
              <a:spcPct val="90000"/>
            </a:lnSpc>
            <a:spcBef>
              <a:spcPct val="0"/>
            </a:spcBef>
            <a:spcAft>
              <a:spcPct val="35000"/>
            </a:spcAft>
          </a:pPr>
          <a:r>
            <a:rPr lang="ar-SA" sz="1600" b="1" kern="1200" dirty="0" smtClean="0">
              <a:solidFill>
                <a:srgbClr val="FF0000"/>
              </a:solidFill>
              <a:cs typeface="Simplified Arabic" pitchFamily="2" charset="-78"/>
            </a:rPr>
            <a:t>نظام دعم القرارات التسويقية (تحليل المعلومات)</a:t>
          </a:r>
          <a:r>
            <a:rPr lang="ar-DZ" sz="1600" b="1" kern="1200" dirty="0" smtClean="0">
              <a:cs typeface="Simplified Arabic" pitchFamily="2" charset="-78"/>
            </a:rPr>
            <a:t>: </a:t>
          </a:r>
          <a:r>
            <a:rPr lang="ar-SA" sz="1600" kern="1200" dirty="0" smtClean="0">
              <a:cs typeface="Simplified Arabic" pitchFamily="2" charset="-78"/>
            </a:rPr>
            <a:t>نظام حاسوبي متكامل يضم قاعدة معلومات ونماذج تحليلية وأدوات عرض، والذي تم تصميمه لغرض تقديم المساعدة لمدراء التسويق في صنع القرارات التسويقية، وبما يعزز هذه الإدارة وسيهم في نجاحها، حيث يعتمد مفهوم هذا النظام على مجموعة افتراضات، تتعلق بدور الحاسوب في عملية صنع القرارات</a:t>
          </a:r>
          <a:r>
            <a:rPr lang="ar-DZ" sz="1600" kern="1200" dirty="0" smtClean="0">
              <a:cs typeface="Simplified Arabic" pitchFamily="2" charset="-78"/>
            </a:rPr>
            <a:t>.</a:t>
          </a:r>
          <a:endParaRPr lang="fr-FR" sz="1600" kern="1200" dirty="0">
            <a:cs typeface="Simplified Arabic" pitchFamily="2" charset="-78"/>
          </a:endParaRPr>
        </a:p>
      </dsp:txBody>
      <dsp:txXfrm>
        <a:off x="6371624" y="93163"/>
        <a:ext cx="2118392" cy="6196887"/>
      </dsp:txXfrm>
    </dsp:sp>
    <dsp:sp modelId="{81C8C8AC-8619-4C92-9025-1A45F0F8F21D}">
      <dsp:nvSpPr>
        <dsp:cNvPr id="0" name=""/>
        <dsp:cNvSpPr/>
      </dsp:nvSpPr>
      <dsp:spPr>
        <a:xfrm>
          <a:off x="8780942" y="2912582"/>
          <a:ext cx="477043" cy="558050"/>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fr-FR" sz="1100" kern="1200">
            <a:cs typeface="Simplified Arabic" pitchFamily="2" charset="-78"/>
          </a:endParaRPr>
        </a:p>
      </dsp:txBody>
      <dsp:txXfrm>
        <a:off x="8780942" y="3024192"/>
        <a:ext cx="333930" cy="334830"/>
      </dsp:txXfrm>
    </dsp:sp>
    <dsp:sp modelId="{FCC4645E-1A3D-4F76-9BE2-B9DD3A950ABA}">
      <dsp:nvSpPr>
        <dsp:cNvPr id="0" name=""/>
        <dsp:cNvSpPr/>
      </dsp:nvSpPr>
      <dsp:spPr>
        <a:xfrm>
          <a:off x="9456004" y="27257"/>
          <a:ext cx="2250204" cy="6328699"/>
        </a:xfrm>
        <a:prstGeom prst="roundRect">
          <a:avLst>
            <a:gd name="adj" fmla="val 10000"/>
          </a:avLst>
        </a:prstGeom>
        <a:solidFill>
          <a:schemeClr val="accent5">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rtl="1">
            <a:lnSpc>
              <a:spcPct val="90000"/>
            </a:lnSpc>
            <a:spcBef>
              <a:spcPct val="0"/>
            </a:spcBef>
            <a:spcAft>
              <a:spcPct val="35000"/>
            </a:spcAft>
          </a:pPr>
          <a:r>
            <a:rPr lang="ar-SA" sz="1600" b="1" kern="1200" dirty="0" smtClean="0">
              <a:solidFill>
                <a:srgbClr val="FF0000"/>
              </a:solidFill>
              <a:cs typeface="Simplified Arabic" pitchFamily="2" charset="-78"/>
            </a:rPr>
            <a:t>بحوث التسويق الدولي</a:t>
          </a:r>
          <a:r>
            <a:rPr lang="ar-DZ" sz="1600" b="1" kern="1200" dirty="0" smtClean="0">
              <a:cs typeface="Simplified Arabic" pitchFamily="2" charset="-78"/>
            </a:rPr>
            <a:t>: </a:t>
          </a:r>
          <a:r>
            <a:rPr lang="ar-SA" sz="1600" kern="1200" dirty="0" smtClean="0">
              <a:cs typeface="Simplified Arabic" pitchFamily="2" charset="-78"/>
            </a:rPr>
            <a:t>تُعرف بأنها "التحليل العلمي القائم على أساس تجميع وتفسير البيانات والمعلومات عن المشكلات المرتبطة بالأسواق من أجل الدخول للأسواق وتسويق السلع والخدمات".  وتعرف بأنها "البحوث التي تجرى بهدف المساعدة في عملية اتخاذ القرار في أكثر من دولة". </a:t>
          </a:r>
          <a:endParaRPr lang="fr-FR" sz="1600" kern="1200" dirty="0">
            <a:cs typeface="Simplified Arabic" pitchFamily="2" charset="-78"/>
          </a:endParaRPr>
        </a:p>
      </dsp:txBody>
      <dsp:txXfrm>
        <a:off x="9521910" y="93163"/>
        <a:ext cx="2118392" cy="619688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1BAB19-0ED7-4B38-9CEA-422F6BECF75D}">
      <dsp:nvSpPr>
        <dsp:cNvPr id="0" name=""/>
        <dsp:cNvSpPr/>
      </dsp:nvSpPr>
      <dsp:spPr>
        <a:xfrm>
          <a:off x="0" y="0"/>
          <a:ext cx="9305778" cy="1214745"/>
        </a:xfrm>
        <a:prstGeom prst="roundRect">
          <a:avLst>
            <a:gd name="adj" fmla="val 10000"/>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1">
            <a:lnSpc>
              <a:spcPct val="90000"/>
            </a:lnSpc>
            <a:spcBef>
              <a:spcPct val="0"/>
            </a:spcBef>
            <a:spcAft>
              <a:spcPct val="35000"/>
            </a:spcAft>
          </a:pPr>
          <a:r>
            <a:rPr lang="ar-SA" sz="2400" kern="1200" dirty="0" smtClean="0">
              <a:cs typeface="Simplified Arabic" pitchFamily="2" charset="-78"/>
            </a:rPr>
            <a:t>المساعدة في تجنب اتخاذ قرارات إدارية غير سليمة قبل التعرف على بيئة الأسواق الدولية؛ </a:t>
          </a:r>
          <a:endParaRPr lang="fr-FR" sz="2400" kern="1200" dirty="0">
            <a:cs typeface="Simplified Arabic" pitchFamily="2" charset="-78"/>
          </a:endParaRPr>
        </a:p>
      </dsp:txBody>
      <dsp:txXfrm>
        <a:off x="35579" y="35579"/>
        <a:ext cx="7892326" cy="1143587"/>
      </dsp:txXfrm>
    </dsp:sp>
    <dsp:sp modelId="{FF97C955-895B-4FD6-ACEC-6FC68CABBC72}">
      <dsp:nvSpPr>
        <dsp:cNvPr id="0" name=""/>
        <dsp:cNvSpPr/>
      </dsp:nvSpPr>
      <dsp:spPr>
        <a:xfrm>
          <a:off x="779358" y="1435607"/>
          <a:ext cx="9305778" cy="1214745"/>
        </a:xfrm>
        <a:prstGeom prst="roundRect">
          <a:avLst>
            <a:gd name="adj" fmla="val 10000"/>
          </a:avLst>
        </a:prstGeom>
        <a:solidFill>
          <a:schemeClr val="accent2">
            <a:hueOff val="151055"/>
            <a:satOff val="-15998"/>
            <a:lumOff val="-392"/>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1">
            <a:lnSpc>
              <a:spcPct val="90000"/>
            </a:lnSpc>
            <a:spcBef>
              <a:spcPct val="0"/>
            </a:spcBef>
            <a:spcAft>
              <a:spcPct val="35000"/>
            </a:spcAft>
          </a:pPr>
          <a:r>
            <a:rPr lang="ar-SA" sz="2400" kern="1200" smtClean="0">
              <a:cs typeface="Simplified Arabic" pitchFamily="2" charset="-78"/>
            </a:rPr>
            <a:t>تحسين الموقف التسويقي للشركة بالحفاظ على نقاط القوة وعوامل النجاح بالمؤسسة؛  </a:t>
          </a:r>
          <a:endParaRPr lang="fr-FR" sz="2400" kern="1200">
            <a:cs typeface="Simplified Arabic" pitchFamily="2" charset="-78"/>
          </a:endParaRPr>
        </a:p>
      </dsp:txBody>
      <dsp:txXfrm>
        <a:off x="814937" y="1471186"/>
        <a:ext cx="7665677" cy="1143587"/>
      </dsp:txXfrm>
    </dsp:sp>
    <dsp:sp modelId="{01B18365-FAF6-4B77-9F38-D2D7B7CC12CB}">
      <dsp:nvSpPr>
        <dsp:cNvPr id="0" name=""/>
        <dsp:cNvSpPr/>
      </dsp:nvSpPr>
      <dsp:spPr>
        <a:xfrm>
          <a:off x="1547085" y="2871215"/>
          <a:ext cx="9305778" cy="1214745"/>
        </a:xfrm>
        <a:prstGeom prst="roundRect">
          <a:avLst>
            <a:gd name="adj" fmla="val 10000"/>
          </a:avLst>
        </a:prstGeom>
        <a:solidFill>
          <a:schemeClr val="accent2">
            <a:hueOff val="302110"/>
            <a:satOff val="-31995"/>
            <a:lumOff val="-784"/>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1">
            <a:lnSpc>
              <a:spcPct val="90000"/>
            </a:lnSpc>
            <a:spcBef>
              <a:spcPct val="0"/>
            </a:spcBef>
            <a:spcAft>
              <a:spcPct val="35000"/>
            </a:spcAft>
          </a:pPr>
          <a:r>
            <a:rPr lang="ar-SA" sz="2400" kern="1200" smtClean="0">
              <a:cs typeface="Simplified Arabic" pitchFamily="2" charset="-78"/>
            </a:rPr>
            <a:t>المساهمة في حماية المؤسسة من المشكلات والأخطاء التي قد تقع بها مستقبلاً؛  </a:t>
          </a:r>
          <a:endParaRPr lang="fr-FR" sz="2400" kern="1200">
            <a:cs typeface="Simplified Arabic" pitchFamily="2" charset="-78"/>
          </a:endParaRPr>
        </a:p>
      </dsp:txBody>
      <dsp:txXfrm>
        <a:off x="1582664" y="2906794"/>
        <a:ext cx="7677309" cy="1143587"/>
      </dsp:txXfrm>
    </dsp:sp>
    <dsp:sp modelId="{9CB2A4AB-26C3-44EA-A6C1-536C9219B02D}">
      <dsp:nvSpPr>
        <dsp:cNvPr id="0" name=""/>
        <dsp:cNvSpPr/>
      </dsp:nvSpPr>
      <dsp:spPr>
        <a:xfrm>
          <a:off x="2326444" y="4306823"/>
          <a:ext cx="9305778" cy="1214745"/>
        </a:xfrm>
        <a:prstGeom prst="roundRect">
          <a:avLst>
            <a:gd name="adj" fmla="val 10000"/>
          </a:avLst>
        </a:prstGeom>
        <a:solidFill>
          <a:schemeClr val="accent2">
            <a:hueOff val="453165"/>
            <a:satOff val="-47993"/>
            <a:lumOff val="-1176"/>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1">
            <a:lnSpc>
              <a:spcPct val="90000"/>
            </a:lnSpc>
            <a:spcBef>
              <a:spcPct val="0"/>
            </a:spcBef>
            <a:spcAft>
              <a:spcPct val="35000"/>
            </a:spcAft>
          </a:pPr>
          <a:r>
            <a:rPr lang="ar-SA" sz="2400" kern="1200" smtClean="0">
              <a:cs typeface="Simplified Arabic" pitchFamily="2" charset="-78"/>
            </a:rPr>
            <a:t>المساهمة في التكيف مع المتغيرات الحادثة في الأسواق الخارجية للمؤسسة. </a:t>
          </a:r>
          <a:endParaRPr lang="fr-FR" sz="2400" kern="1200">
            <a:cs typeface="Simplified Arabic" pitchFamily="2" charset="-78"/>
          </a:endParaRPr>
        </a:p>
      </dsp:txBody>
      <dsp:txXfrm>
        <a:off x="2362023" y="4342402"/>
        <a:ext cx="7665677" cy="1143587"/>
      </dsp:txXfrm>
    </dsp:sp>
    <dsp:sp modelId="{9577BEBE-0AC9-4120-A364-F436811BE7C7}">
      <dsp:nvSpPr>
        <dsp:cNvPr id="0" name=""/>
        <dsp:cNvSpPr/>
      </dsp:nvSpPr>
      <dsp:spPr>
        <a:xfrm>
          <a:off x="8516194" y="930384"/>
          <a:ext cx="789584" cy="789584"/>
        </a:xfrm>
        <a:prstGeom prst="downArrow">
          <a:avLst>
            <a:gd name="adj1" fmla="val 55000"/>
            <a:gd name="adj2" fmla="val 45000"/>
          </a:avLst>
        </a:prstGeom>
        <a:solidFill>
          <a:schemeClr val="accent2">
            <a:tint val="40000"/>
            <a:alpha val="90000"/>
            <a:hueOff val="0"/>
            <a:satOff val="0"/>
            <a:lumOff val="0"/>
            <a:alphaOff val="0"/>
          </a:schemeClr>
        </a:solidFill>
        <a:ln w="15875" cap="rnd"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4450" tIns="44450" rIns="44450" bIns="44450" numCol="1" spcCol="1270" anchor="ctr" anchorCtr="0">
          <a:noAutofit/>
        </a:bodyPr>
        <a:lstStyle/>
        <a:p>
          <a:pPr lvl="0" algn="ctr" defTabSz="1555750">
            <a:lnSpc>
              <a:spcPct val="90000"/>
            </a:lnSpc>
            <a:spcBef>
              <a:spcPct val="0"/>
            </a:spcBef>
            <a:spcAft>
              <a:spcPct val="35000"/>
            </a:spcAft>
          </a:pPr>
          <a:endParaRPr lang="fr-FR" sz="3500" kern="1200">
            <a:cs typeface="Simplified Arabic" pitchFamily="2" charset="-78"/>
          </a:endParaRPr>
        </a:p>
      </dsp:txBody>
      <dsp:txXfrm>
        <a:off x="8693850" y="930384"/>
        <a:ext cx="434272" cy="594162"/>
      </dsp:txXfrm>
    </dsp:sp>
    <dsp:sp modelId="{E838A13D-3FC1-4FAA-9998-B6D0A361B3CA}">
      <dsp:nvSpPr>
        <dsp:cNvPr id="0" name=""/>
        <dsp:cNvSpPr/>
      </dsp:nvSpPr>
      <dsp:spPr>
        <a:xfrm>
          <a:off x="9295552" y="2365992"/>
          <a:ext cx="789584" cy="789584"/>
        </a:xfrm>
        <a:prstGeom prst="downArrow">
          <a:avLst>
            <a:gd name="adj1" fmla="val 55000"/>
            <a:gd name="adj2" fmla="val 45000"/>
          </a:avLst>
        </a:prstGeom>
        <a:solidFill>
          <a:schemeClr val="accent2">
            <a:tint val="40000"/>
            <a:alpha val="90000"/>
            <a:hueOff val="464328"/>
            <a:satOff val="-20928"/>
            <a:lumOff val="-1477"/>
            <a:alphaOff val="0"/>
          </a:schemeClr>
        </a:solidFill>
        <a:ln w="15875" cap="rnd" cmpd="sng" algn="ctr">
          <a:solidFill>
            <a:schemeClr val="accent2">
              <a:tint val="40000"/>
              <a:alpha val="90000"/>
              <a:hueOff val="464328"/>
              <a:satOff val="-20928"/>
              <a:lumOff val="-147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4450" tIns="44450" rIns="44450" bIns="44450" numCol="1" spcCol="1270" anchor="ctr" anchorCtr="0">
          <a:noAutofit/>
        </a:bodyPr>
        <a:lstStyle/>
        <a:p>
          <a:pPr lvl="0" algn="ctr" defTabSz="1555750">
            <a:lnSpc>
              <a:spcPct val="90000"/>
            </a:lnSpc>
            <a:spcBef>
              <a:spcPct val="0"/>
            </a:spcBef>
            <a:spcAft>
              <a:spcPct val="35000"/>
            </a:spcAft>
          </a:pPr>
          <a:endParaRPr lang="fr-FR" sz="3500" kern="1200">
            <a:cs typeface="Simplified Arabic" pitchFamily="2" charset="-78"/>
          </a:endParaRPr>
        </a:p>
      </dsp:txBody>
      <dsp:txXfrm>
        <a:off x="9473208" y="2365992"/>
        <a:ext cx="434272" cy="594162"/>
      </dsp:txXfrm>
    </dsp:sp>
    <dsp:sp modelId="{96DEAEEB-7A56-467C-A582-E9A1FF8EF854}">
      <dsp:nvSpPr>
        <dsp:cNvPr id="0" name=""/>
        <dsp:cNvSpPr/>
      </dsp:nvSpPr>
      <dsp:spPr>
        <a:xfrm>
          <a:off x="10063279" y="3801600"/>
          <a:ext cx="789584" cy="789584"/>
        </a:xfrm>
        <a:prstGeom prst="downArrow">
          <a:avLst>
            <a:gd name="adj1" fmla="val 55000"/>
            <a:gd name="adj2" fmla="val 45000"/>
          </a:avLst>
        </a:prstGeom>
        <a:solidFill>
          <a:schemeClr val="accent2">
            <a:tint val="40000"/>
            <a:alpha val="90000"/>
            <a:hueOff val="928656"/>
            <a:satOff val="-41856"/>
            <a:lumOff val="-2954"/>
            <a:alphaOff val="0"/>
          </a:schemeClr>
        </a:solidFill>
        <a:ln w="15875" cap="rnd" cmpd="sng" algn="ctr">
          <a:solidFill>
            <a:schemeClr val="accent2">
              <a:tint val="40000"/>
              <a:alpha val="90000"/>
              <a:hueOff val="928656"/>
              <a:satOff val="-41856"/>
              <a:lumOff val="-2954"/>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4450" tIns="44450" rIns="44450" bIns="44450" numCol="1" spcCol="1270" anchor="ctr" anchorCtr="0">
          <a:noAutofit/>
        </a:bodyPr>
        <a:lstStyle/>
        <a:p>
          <a:pPr lvl="0" algn="ctr" defTabSz="1555750">
            <a:lnSpc>
              <a:spcPct val="90000"/>
            </a:lnSpc>
            <a:spcBef>
              <a:spcPct val="0"/>
            </a:spcBef>
            <a:spcAft>
              <a:spcPct val="35000"/>
            </a:spcAft>
          </a:pPr>
          <a:endParaRPr lang="fr-FR" sz="3500" kern="1200">
            <a:cs typeface="Simplified Arabic" pitchFamily="2" charset="-78"/>
          </a:endParaRPr>
        </a:p>
      </dsp:txBody>
      <dsp:txXfrm>
        <a:off x="10240935" y="3801600"/>
        <a:ext cx="434272" cy="594162"/>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99D075-384D-43A4-9358-7B111E14F055}" type="datetimeFigureOut">
              <a:rPr lang="fr-FR" smtClean="0"/>
              <a:t>06/02/2025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2C3DECC-FDEE-42F3-A889-A526AD32A26B}" type="slidenum">
              <a:rPr lang="fr-FR" smtClean="0"/>
              <a:t>‹N°›</a:t>
            </a:fld>
            <a:endParaRPr lang="fr-FR"/>
          </a:p>
        </p:txBody>
      </p:sp>
    </p:spTree>
    <p:extLst>
      <p:ext uri="{BB962C8B-B14F-4D97-AF65-F5344CB8AC3E}">
        <p14:creationId xmlns:p14="http://schemas.microsoft.com/office/powerpoint/2010/main" val="30418853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06/02/2025</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41549491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06/02/2025</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8789174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06/02/2025</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3F408DD-381D-413F-BD0F-3084F9A7DDBB}" type="slidenum">
              <a:rPr lang="fr-FR" smtClean="0">
                <a:solidFill>
                  <a:srgbClr val="F0A22E"/>
                </a:solidFill>
              </a:rPr>
              <a:pPr/>
              <a:t>‹N°›</a:t>
            </a:fld>
            <a:endParaRPr lang="fr-FR">
              <a:solidFill>
                <a:srgbClr val="F0A22E"/>
              </a:solidFill>
            </a:endParaRP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576290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C6331772-C90B-4561-97F5-D5DB027721F3}" type="datetimeFigureOut">
              <a:rPr lang="fr-FR" smtClean="0">
                <a:solidFill>
                  <a:prstClr val="black">
                    <a:tint val="75000"/>
                  </a:prstClr>
                </a:solidFill>
              </a:rPr>
              <a:pPr/>
              <a:t>06/02/2025</a:t>
            </a:fld>
            <a:endParaRPr lang="fr-FR">
              <a:solidFill>
                <a:prstClr val="black">
                  <a:tint val="75000"/>
                </a:prstClr>
              </a:solidFill>
            </a:endParaRPr>
          </a:p>
        </p:txBody>
      </p:sp>
      <p:sp>
        <p:nvSpPr>
          <p:cNvPr id="6" name="Footer Placeholder 5"/>
          <p:cNvSpPr>
            <a:spLocks noGrp="1"/>
          </p:cNvSpPr>
          <p:nvPr>
            <p:ph type="ftr" sz="quarter" idx="11"/>
          </p:nvPr>
        </p:nvSpPr>
        <p:spPr/>
        <p:txBody>
          <a:bodyPr/>
          <a:lstStyle/>
          <a:p>
            <a:endParaRPr lang="fr-FR">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19602063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C6331772-C90B-4561-97F5-D5DB027721F3}" type="datetimeFigureOut">
              <a:rPr lang="fr-FR" smtClean="0">
                <a:solidFill>
                  <a:prstClr val="black">
                    <a:tint val="75000"/>
                  </a:prstClr>
                </a:solidFill>
              </a:rPr>
              <a:pPr/>
              <a:t>06/02/2025</a:t>
            </a:fld>
            <a:endParaRPr lang="fr-FR">
              <a:solidFill>
                <a:prstClr val="black">
                  <a:tint val="75000"/>
                </a:prstClr>
              </a:solidFill>
            </a:endParaRPr>
          </a:p>
        </p:txBody>
      </p:sp>
      <p:sp>
        <p:nvSpPr>
          <p:cNvPr id="6" name="Footer Placeholder 5"/>
          <p:cNvSpPr>
            <a:spLocks noGrp="1"/>
          </p:cNvSpPr>
          <p:nvPr>
            <p:ph type="ftr" sz="quarter" idx="11"/>
          </p:nvPr>
        </p:nvSpPr>
        <p:spPr/>
        <p:txBody>
          <a:bodyPr/>
          <a:lstStyle/>
          <a:p>
            <a:endParaRPr lang="fr-FR">
              <a:solidFill>
                <a:prstClr val="black">
                  <a:tint val="75000"/>
                </a:prstClr>
              </a:solidFill>
            </a:endParaRP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3F408DD-381D-413F-BD0F-3084F9A7DDBB}" type="slidenum">
              <a:rPr lang="fr-FR" smtClean="0">
                <a:solidFill>
                  <a:srgbClr val="F0A22E"/>
                </a:solidFill>
              </a:rPr>
              <a:pPr/>
              <a:t>‹N°›</a:t>
            </a:fld>
            <a:endParaRPr lang="fr-FR">
              <a:solidFill>
                <a:srgbClr val="F0A22E"/>
              </a:solidFill>
            </a:endParaRP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088670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C6331772-C90B-4561-97F5-D5DB027721F3}" type="datetimeFigureOut">
              <a:rPr lang="fr-FR" smtClean="0">
                <a:solidFill>
                  <a:prstClr val="black">
                    <a:tint val="75000"/>
                  </a:prstClr>
                </a:solidFill>
              </a:rPr>
              <a:pPr/>
              <a:t>06/02/2025</a:t>
            </a:fld>
            <a:endParaRPr lang="fr-FR">
              <a:solidFill>
                <a:prstClr val="black">
                  <a:tint val="75000"/>
                </a:prstClr>
              </a:solidFill>
            </a:endParaRPr>
          </a:p>
        </p:txBody>
      </p:sp>
      <p:sp>
        <p:nvSpPr>
          <p:cNvPr id="6" name="Footer Placeholder 5"/>
          <p:cNvSpPr>
            <a:spLocks noGrp="1"/>
          </p:cNvSpPr>
          <p:nvPr>
            <p:ph type="ftr" sz="quarter" idx="11"/>
          </p:nvPr>
        </p:nvSpPr>
        <p:spPr/>
        <p:txBody>
          <a:bodyPr/>
          <a:lstStyle/>
          <a:p>
            <a:endParaRPr lang="fr-FR">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41797523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06/02/2025</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30278781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06/02/2025</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29193348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4" name="Freeform 8">
            <a:extLst>
              <a:ext uri="{FF2B5EF4-FFF2-40B4-BE49-F238E27FC236}">
                <a16:creationId xmlns:a16="http://schemas.microsoft.com/office/drawing/2014/main" id="{CBD5D34C-E184-48C1-8C06-C2EC82419D4B}"/>
              </a:ext>
            </a:extLst>
          </p:cNvPr>
          <p:cNvSpPr>
            <a:spLocks/>
          </p:cNvSpPr>
          <p:nvPr/>
        </p:nvSpPr>
        <p:spPr bwMode="auto">
          <a:xfrm>
            <a:off x="-42333" y="4321175"/>
            <a:ext cx="1860551" cy="781050"/>
          </a:xfrm>
          <a:custGeom>
            <a:avLst/>
            <a:gdLst>
              <a:gd name="T0" fmla="*/ 2147483646 w 8042"/>
              <a:gd name="T1" fmla="*/ 2147483646 h 10000"/>
              <a:gd name="T2" fmla="*/ 2147483646 w 8042"/>
              <a:gd name="T3" fmla="*/ 2147483646 h 10000"/>
              <a:gd name="T4" fmla="*/ 2147483646 w 8042"/>
              <a:gd name="T5" fmla="*/ 2147483646 h 10000"/>
              <a:gd name="T6" fmla="*/ 2147483646 w 8042"/>
              <a:gd name="T7" fmla="*/ 2147483646 h 10000"/>
              <a:gd name="T8" fmla="*/ 2147483646 w 8042"/>
              <a:gd name="T9" fmla="*/ 2147483646 h 10000"/>
              <a:gd name="T10" fmla="*/ 2147483646 w 8042"/>
              <a:gd name="T11" fmla="*/ 105298818 h 10000"/>
              <a:gd name="T12" fmla="*/ 2147483646 w 8042"/>
              <a:gd name="T13" fmla="*/ 76236572 h 10000"/>
              <a:gd name="T14" fmla="*/ 2147483646 w 8042"/>
              <a:gd name="T15" fmla="*/ 19533436 h 10000"/>
              <a:gd name="T16" fmla="*/ 94026232 w 8042"/>
              <a:gd name="T17" fmla="*/ 0 h 10000"/>
              <a:gd name="T18" fmla="*/ 0 w 8042"/>
              <a:gd name="T19" fmla="*/ 2147483646 h 10000"/>
              <a:gd name="T20" fmla="*/ 2147483646 w 8042"/>
              <a:gd name="T21" fmla="*/ 2147483646 h 1000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 name="Title 1"/>
          <p:cNvSpPr>
            <a:spLocks noGrp="1"/>
          </p:cNvSpPr>
          <p:nvPr>
            <p:ph type="ctrTitle"/>
          </p:nvPr>
        </p:nvSpPr>
        <p:spPr>
          <a:xfrm>
            <a:off x="2589889" y="2514601"/>
            <a:ext cx="8800601"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2589889" y="4777381"/>
            <a:ext cx="8800601" cy="1126283"/>
          </a:xfrm>
        </p:spPr>
        <p:txBody>
          <a:bodyPr/>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5" name="Date Placeholder 3">
            <a:extLst>
              <a:ext uri="{FF2B5EF4-FFF2-40B4-BE49-F238E27FC236}">
                <a16:creationId xmlns:a16="http://schemas.microsoft.com/office/drawing/2014/main" id="{17EA52EF-7F0C-4C89-9BBB-3A1A809685B6}"/>
              </a:ext>
            </a:extLst>
          </p:cNvPr>
          <p:cNvSpPr>
            <a:spLocks noGrp="1"/>
          </p:cNvSpPr>
          <p:nvPr>
            <p:ph type="dt" sz="half" idx="10"/>
          </p:nvPr>
        </p:nvSpPr>
        <p:spPr/>
        <p:txBody>
          <a:bodyP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Footer Placeholder 4">
            <a:extLst>
              <a:ext uri="{FF2B5EF4-FFF2-40B4-BE49-F238E27FC236}">
                <a16:creationId xmlns:a16="http://schemas.microsoft.com/office/drawing/2014/main" id="{66A12171-26C8-4BE6-8A75-6FF02CEEB32F}"/>
              </a:ext>
            </a:extLst>
          </p:cNvPr>
          <p:cNvSpPr>
            <a:spLocks noGrp="1"/>
          </p:cNvSpPr>
          <p:nvPr>
            <p:ph type="ftr" sz="quarter" idx="11"/>
          </p:nvPr>
        </p:nvSpPr>
        <p:spPr/>
        <p:txBody>
          <a:bodyPr/>
          <a:lstStyle>
            <a:lvl1pPr>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7" name="Slide Number Placeholder 5">
            <a:extLst>
              <a:ext uri="{FF2B5EF4-FFF2-40B4-BE49-F238E27FC236}">
                <a16:creationId xmlns:a16="http://schemas.microsoft.com/office/drawing/2014/main" id="{5FF90303-156B-4904-A534-8C06D8ABEF07}"/>
              </a:ext>
            </a:extLst>
          </p:cNvPr>
          <p:cNvSpPr>
            <a:spLocks noGrp="1"/>
          </p:cNvSpPr>
          <p:nvPr>
            <p:ph type="sldNum" sz="quarter" idx="12"/>
          </p:nvPr>
        </p:nvSpPr>
        <p:spPr>
          <a:xfrm>
            <a:off x="565151" y="4529139"/>
            <a:ext cx="778933" cy="365125"/>
          </a:xfrm>
        </p:spPr>
        <p:txBody>
          <a:bodyP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7C29D150-2D03-446C-A0BC-0567A1109873}" type="slidenum">
              <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151575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10AEB254-6667-4A0B-8D7D-110EB600A95E}"/>
              </a:ext>
            </a:extLst>
          </p:cNvPr>
          <p:cNvSpPr>
            <a:spLocks/>
          </p:cNvSpPr>
          <p:nvPr/>
        </p:nvSpPr>
        <p:spPr bwMode="auto">
          <a:xfrm flipV="1">
            <a:off x="0" y="711200"/>
            <a:ext cx="1811867" cy="508000"/>
          </a:xfrm>
          <a:custGeom>
            <a:avLst/>
            <a:gdLst>
              <a:gd name="T0" fmla="*/ 2147483646 w 7908"/>
              <a:gd name="T1" fmla="*/ 615366511 h 10000"/>
              <a:gd name="T2" fmla="*/ 2147483646 w 7908"/>
              <a:gd name="T3" fmla="*/ 24645112 h 10000"/>
              <a:gd name="T4" fmla="*/ 2147483646 w 7908"/>
              <a:gd name="T5" fmla="*/ 12322556 h 10000"/>
              <a:gd name="T6" fmla="*/ 2147483646 w 7908"/>
              <a:gd name="T7" fmla="*/ 0 h 10000"/>
              <a:gd name="T8" fmla="*/ 2147483646 w 7908"/>
              <a:gd name="T9" fmla="*/ 0 h 10000"/>
              <a:gd name="T10" fmla="*/ 0 w 7908"/>
              <a:gd name="T11" fmla="*/ 8129016 h 10000"/>
              <a:gd name="T12" fmla="*/ 0 w 7908"/>
              <a:gd name="T13" fmla="*/ 1310965120 h 10000"/>
              <a:gd name="T14" fmla="*/ 2147483646 w 7908"/>
              <a:gd name="T15" fmla="*/ 1304673540 h 10000"/>
              <a:gd name="T16" fmla="*/ 2147483646 w 7908"/>
              <a:gd name="T17" fmla="*/ 1304673540 h 10000"/>
              <a:gd name="T18" fmla="*/ 2147483646 w 7908"/>
              <a:gd name="T19" fmla="*/ 1292480016 h 10000"/>
              <a:gd name="T20" fmla="*/ 2147483646 w 7908"/>
              <a:gd name="T21" fmla="*/ 1280025837 h 10000"/>
              <a:gd name="T22" fmla="*/ 2147483646 w 7908"/>
              <a:gd name="T23" fmla="*/ 689304438 h 10000"/>
              <a:gd name="T24" fmla="*/ 2147483646 w 7908"/>
              <a:gd name="T25" fmla="*/ 615366511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 name="Title 1"/>
          <p:cNvSpPr>
            <a:spLocks noGrp="1"/>
          </p:cNvSpPr>
          <p:nvPr>
            <p:ph type="title"/>
          </p:nvPr>
        </p:nvSpPr>
        <p:spPr>
          <a:xfrm>
            <a:off x="2593602" y="624110"/>
            <a:ext cx="8785599" cy="1280890"/>
          </a:xfrm>
        </p:spPr>
        <p:txBody>
          <a:bodyPr/>
          <a:lstStyle/>
          <a:p>
            <a:r>
              <a:rPr lang="fr-FR"/>
              <a:t>Modifiez le style du titre</a:t>
            </a:r>
            <a:endParaRPr lang="en-US" dirty="0"/>
          </a:p>
        </p:txBody>
      </p:sp>
      <p:sp>
        <p:nvSpPr>
          <p:cNvPr id="3" name="Content Placeholder 2"/>
          <p:cNvSpPr>
            <a:spLocks noGrp="1"/>
          </p:cNvSpPr>
          <p:nvPr>
            <p:ph idx="1"/>
          </p:nvPr>
        </p:nvSpPr>
        <p:spPr>
          <a:xfrm>
            <a:off x="2589888" y="2133600"/>
            <a:ext cx="8789313" cy="3777622"/>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3">
            <a:extLst>
              <a:ext uri="{FF2B5EF4-FFF2-40B4-BE49-F238E27FC236}">
                <a16:creationId xmlns:a16="http://schemas.microsoft.com/office/drawing/2014/main" id="{E43EF8B1-C62A-47A0-82B7-379B78A09AC2}"/>
              </a:ext>
            </a:extLst>
          </p:cNvPr>
          <p:cNvSpPr>
            <a:spLocks noGrp="1"/>
          </p:cNvSpPr>
          <p:nvPr>
            <p:ph type="dt" sz="half" idx="10"/>
          </p:nvPr>
        </p:nvSpPr>
        <p:spPr/>
        <p:txBody>
          <a:bodyP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Footer Placeholder 4">
            <a:extLst>
              <a:ext uri="{FF2B5EF4-FFF2-40B4-BE49-F238E27FC236}">
                <a16:creationId xmlns:a16="http://schemas.microsoft.com/office/drawing/2014/main" id="{0E20D879-B433-4532-A04D-86354F6E0C51}"/>
              </a:ext>
            </a:extLst>
          </p:cNvPr>
          <p:cNvSpPr>
            <a:spLocks noGrp="1"/>
          </p:cNvSpPr>
          <p:nvPr>
            <p:ph type="ftr" sz="quarter" idx="11"/>
          </p:nvPr>
        </p:nvSpPr>
        <p:spPr/>
        <p:txBody>
          <a:bodyPr/>
          <a:lstStyle>
            <a:lvl1pPr>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7" name="Slide Number Placeholder 5">
            <a:extLst>
              <a:ext uri="{FF2B5EF4-FFF2-40B4-BE49-F238E27FC236}">
                <a16:creationId xmlns:a16="http://schemas.microsoft.com/office/drawing/2014/main" id="{E0DA1AE5-FE90-4040-91DB-FFF1D9E0683C}"/>
              </a:ext>
            </a:extLst>
          </p:cNvPr>
          <p:cNvSpPr>
            <a:spLocks noGrp="1"/>
          </p:cNvSpPr>
          <p:nvPr>
            <p:ph type="sldNum" sz="quarter" idx="12"/>
          </p:nvPr>
        </p:nvSpPr>
        <p:spPr/>
        <p:txBody>
          <a:bodyP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9E7D2CE2-94FA-4B24-A74B-453E93CC6983}" type="slidenum">
              <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3740516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EC2B8B9F-406B-48BC-AF02-38816D459042}"/>
              </a:ext>
            </a:extLst>
          </p:cNvPr>
          <p:cNvSpPr>
            <a:spLocks/>
          </p:cNvSpPr>
          <p:nvPr/>
        </p:nvSpPr>
        <p:spPr bwMode="auto">
          <a:xfrm flipV="1">
            <a:off x="0" y="3167063"/>
            <a:ext cx="1811867" cy="508000"/>
          </a:xfrm>
          <a:custGeom>
            <a:avLst/>
            <a:gdLst>
              <a:gd name="T0" fmla="*/ 2147483646 w 7908"/>
              <a:gd name="T1" fmla="*/ 615366511 h 10000"/>
              <a:gd name="T2" fmla="*/ 2147483646 w 7908"/>
              <a:gd name="T3" fmla="*/ 24645112 h 10000"/>
              <a:gd name="T4" fmla="*/ 2147483646 w 7908"/>
              <a:gd name="T5" fmla="*/ 12322556 h 10000"/>
              <a:gd name="T6" fmla="*/ 2147483646 w 7908"/>
              <a:gd name="T7" fmla="*/ 0 h 10000"/>
              <a:gd name="T8" fmla="*/ 2147483646 w 7908"/>
              <a:gd name="T9" fmla="*/ 0 h 10000"/>
              <a:gd name="T10" fmla="*/ 0 w 7908"/>
              <a:gd name="T11" fmla="*/ 8129016 h 10000"/>
              <a:gd name="T12" fmla="*/ 0 w 7908"/>
              <a:gd name="T13" fmla="*/ 1310965120 h 10000"/>
              <a:gd name="T14" fmla="*/ 2147483646 w 7908"/>
              <a:gd name="T15" fmla="*/ 1304673540 h 10000"/>
              <a:gd name="T16" fmla="*/ 2147483646 w 7908"/>
              <a:gd name="T17" fmla="*/ 1304673540 h 10000"/>
              <a:gd name="T18" fmla="*/ 2147483646 w 7908"/>
              <a:gd name="T19" fmla="*/ 1292480016 h 10000"/>
              <a:gd name="T20" fmla="*/ 2147483646 w 7908"/>
              <a:gd name="T21" fmla="*/ 1280025837 h 10000"/>
              <a:gd name="T22" fmla="*/ 2147483646 w 7908"/>
              <a:gd name="T23" fmla="*/ 689304438 h 10000"/>
              <a:gd name="T24" fmla="*/ 2147483646 w 7908"/>
              <a:gd name="T25" fmla="*/ 615366511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 name="Title 1"/>
          <p:cNvSpPr>
            <a:spLocks noGrp="1"/>
          </p:cNvSpPr>
          <p:nvPr>
            <p:ph type="title"/>
          </p:nvPr>
        </p:nvSpPr>
        <p:spPr>
          <a:xfrm>
            <a:off x="2589888" y="2074562"/>
            <a:ext cx="8789313"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2589888" y="3581400"/>
            <a:ext cx="8789313" cy="860400"/>
          </a:xfrm>
        </p:spPr>
        <p:txBody>
          <a:bodyPr/>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5" name="Date Placeholder 3">
            <a:extLst>
              <a:ext uri="{FF2B5EF4-FFF2-40B4-BE49-F238E27FC236}">
                <a16:creationId xmlns:a16="http://schemas.microsoft.com/office/drawing/2014/main" id="{ECD2AE18-C234-4919-BE99-B28F939072BF}"/>
              </a:ext>
            </a:extLst>
          </p:cNvPr>
          <p:cNvSpPr>
            <a:spLocks noGrp="1"/>
          </p:cNvSpPr>
          <p:nvPr>
            <p:ph type="dt" sz="half" idx="10"/>
          </p:nvPr>
        </p:nvSpPr>
        <p:spPr/>
        <p:txBody>
          <a:bodyP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Footer Placeholder 4">
            <a:extLst>
              <a:ext uri="{FF2B5EF4-FFF2-40B4-BE49-F238E27FC236}">
                <a16:creationId xmlns:a16="http://schemas.microsoft.com/office/drawing/2014/main" id="{7D768B3F-B56A-414E-A86F-87B3798712E7}"/>
              </a:ext>
            </a:extLst>
          </p:cNvPr>
          <p:cNvSpPr>
            <a:spLocks noGrp="1"/>
          </p:cNvSpPr>
          <p:nvPr>
            <p:ph type="ftr" sz="quarter" idx="11"/>
          </p:nvPr>
        </p:nvSpPr>
        <p:spPr/>
        <p:txBody>
          <a:bodyPr/>
          <a:lstStyle>
            <a:lvl1pPr>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7" name="Slide Number Placeholder 5">
            <a:extLst>
              <a:ext uri="{FF2B5EF4-FFF2-40B4-BE49-F238E27FC236}">
                <a16:creationId xmlns:a16="http://schemas.microsoft.com/office/drawing/2014/main" id="{FDDFB4B1-1A49-4525-AAE1-8F82D00CA831}"/>
              </a:ext>
            </a:extLst>
          </p:cNvPr>
          <p:cNvSpPr>
            <a:spLocks noGrp="1"/>
          </p:cNvSpPr>
          <p:nvPr>
            <p:ph type="sldNum" sz="quarter" idx="12"/>
          </p:nvPr>
        </p:nvSpPr>
        <p:spPr>
          <a:xfrm>
            <a:off x="681567" y="3244851"/>
            <a:ext cx="781051" cy="365125"/>
          </a:xfrm>
        </p:spPr>
        <p:txBody>
          <a:bodyP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BC7DF303-CBC6-4AD5-B9EE-D7643937B547}" type="slidenum">
              <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5927677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06/02/2025</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398667586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B5AF5F2F-003A-42FA-A6CD-09CCD8D4FB3B}"/>
              </a:ext>
            </a:extLst>
          </p:cNvPr>
          <p:cNvSpPr>
            <a:spLocks/>
          </p:cNvSpPr>
          <p:nvPr/>
        </p:nvSpPr>
        <p:spPr bwMode="auto">
          <a:xfrm flipV="1">
            <a:off x="0" y="711200"/>
            <a:ext cx="1811867" cy="508000"/>
          </a:xfrm>
          <a:custGeom>
            <a:avLst/>
            <a:gdLst>
              <a:gd name="T0" fmla="*/ 2147483646 w 7908"/>
              <a:gd name="T1" fmla="*/ 615366511 h 10000"/>
              <a:gd name="T2" fmla="*/ 2147483646 w 7908"/>
              <a:gd name="T3" fmla="*/ 24645112 h 10000"/>
              <a:gd name="T4" fmla="*/ 2147483646 w 7908"/>
              <a:gd name="T5" fmla="*/ 12322556 h 10000"/>
              <a:gd name="T6" fmla="*/ 2147483646 w 7908"/>
              <a:gd name="T7" fmla="*/ 0 h 10000"/>
              <a:gd name="T8" fmla="*/ 2147483646 w 7908"/>
              <a:gd name="T9" fmla="*/ 0 h 10000"/>
              <a:gd name="T10" fmla="*/ 0 w 7908"/>
              <a:gd name="T11" fmla="*/ 8129016 h 10000"/>
              <a:gd name="T12" fmla="*/ 0 w 7908"/>
              <a:gd name="T13" fmla="*/ 1310965120 h 10000"/>
              <a:gd name="T14" fmla="*/ 2147483646 w 7908"/>
              <a:gd name="T15" fmla="*/ 1304673540 h 10000"/>
              <a:gd name="T16" fmla="*/ 2147483646 w 7908"/>
              <a:gd name="T17" fmla="*/ 1304673540 h 10000"/>
              <a:gd name="T18" fmla="*/ 2147483646 w 7908"/>
              <a:gd name="T19" fmla="*/ 1292480016 h 10000"/>
              <a:gd name="T20" fmla="*/ 2147483646 w 7908"/>
              <a:gd name="T21" fmla="*/ 1280025837 h 10000"/>
              <a:gd name="T22" fmla="*/ 2147483646 w 7908"/>
              <a:gd name="T23" fmla="*/ 689304438 h 10000"/>
              <a:gd name="T24" fmla="*/ 2147483646 w 7908"/>
              <a:gd name="T25" fmla="*/ 615366511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2589889" y="2136707"/>
            <a:ext cx="4263375" cy="3767397"/>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116410" y="2136707"/>
            <a:ext cx="4262791" cy="3767397"/>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6" name="Date Placeholder 4">
            <a:extLst>
              <a:ext uri="{FF2B5EF4-FFF2-40B4-BE49-F238E27FC236}">
                <a16:creationId xmlns:a16="http://schemas.microsoft.com/office/drawing/2014/main" id="{9A179FA6-B46C-4DD2-B196-C93A77761767}"/>
              </a:ext>
            </a:extLst>
          </p:cNvPr>
          <p:cNvSpPr>
            <a:spLocks noGrp="1"/>
          </p:cNvSpPr>
          <p:nvPr>
            <p:ph type="dt" sz="half" idx="10"/>
          </p:nvPr>
        </p:nvSpPr>
        <p:spPr/>
        <p:txBody>
          <a:bodyP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7" name="Footer Placeholder 5">
            <a:extLst>
              <a:ext uri="{FF2B5EF4-FFF2-40B4-BE49-F238E27FC236}">
                <a16:creationId xmlns:a16="http://schemas.microsoft.com/office/drawing/2014/main" id="{3E6B3690-F009-4767-A48C-C8AE6935885B}"/>
              </a:ext>
            </a:extLst>
          </p:cNvPr>
          <p:cNvSpPr>
            <a:spLocks noGrp="1"/>
          </p:cNvSpPr>
          <p:nvPr>
            <p:ph type="ftr" sz="quarter" idx="11"/>
          </p:nvPr>
        </p:nvSpPr>
        <p:spPr/>
        <p:txBody>
          <a:bodyPr/>
          <a:lstStyle>
            <a:lvl1pPr>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9" name="Slide Number Placeholder 5">
            <a:extLst>
              <a:ext uri="{FF2B5EF4-FFF2-40B4-BE49-F238E27FC236}">
                <a16:creationId xmlns:a16="http://schemas.microsoft.com/office/drawing/2014/main" id="{22ED1376-498A-4971-9317-0C666D8C6930}"/>
              </a:ext>
            </a:extLst>
          </p:cNvPr>
          <p:cNvSpPr>
            <a:spLocks noGrp="1"/>
          </p:cNvSpPr>
          <p:nvPr>
            <p:ph type="sldNum" sz="quarter" idx="12"/>
          </p:nvPr>
        </p:nvSpPr>
        <p:spPr/>
        <p:txBody>
          <a:bodyP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D1F7F332-17A8-4F0E-A0E9-F81C975247B7}" type="slidenum">
              <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97302604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7" name="Freeform 11">
            <a:extLst>
              <a:ext uri="{FF2B5EF4-FFF2-40B4-BE49-F238E27FC236}">
                <a16:creationId xmlns:a16="http://schemas.microsoft.com/office/drawing/2014/main" id="{0330B80A-1D20-45A0-BF6E-21A67A020E3D}"/>
              </a:ext>
            </a:extLst>
          </p:cNvPr>
          <p:cNvSpPr>
            <a:spLocks/>
          </p:cNvSpPr>
          <p:nvPr/>
        </p:nvSpPr>
        <p:spPr bwMode="auto">
          <a:xfrm flipV="1">
            <a:off x="0" y="711200"/>
            <a:ext cx="1811867" cy="508000"/>
          </a:xfrm>
          <a:custGeom>
            <a:avLst/>
            <a:gdLst>
              <a:gd name="T0" fmla="*/ 2147483646 w 7908"/>
              <a:gd name="T1" fmla="*/ 615366511 h 10000"/>
              <a:gd name="T2" fmla="*/ 2147483646 w 7908"/>
              <a:gd name="T3" fmla="*/ 24645112 h 10000"/>
              <a:gd name="T4" fmla="*/ 2147483646 w 7908"/>
              <a:gd name="T5" fmla="*/ 12322556 h 10000"/>
              <a:gd name="T6" fmla="*/ 2147483646 w 7908"/>
              <a:gd name="T7" fmla="*/ 0 h 10000"/>
              <a:gd name="T8" fmla="*/ 2147483646 w 7908"/>
              <a:gd name="T9" fmla="*/ 0 h 10000"/>
              <a:gd name="T10" fmla="*/ 0 w 7908"/>
              <a:gd name="T11" fmla="*/ 8129016 h 10000"/>
              <a:gd name="T12" fmla="*/ 0 w 7908"/>
              <a:gd name="T13" fmla="*/ 1310965120 h 10000"/>
              <a:gd name="T14" fmla="*/ 2147483646 w 7908"/>
              <a:gd name="T15" fmla="*/ 1304673540 h 10000"/>
              <a:gd name="T16" fmla="*/ 2147483646 w 7908"/>
              <a:gd name="T17" fmla="*/ 1304673540 h 10000"/>
              <a:gd name="T18" fmla="*/ 2147483646 w 7908"/>
              <a:gd name="T19" fmla="*/ 1292480016 h 10000"/>
              <a:gd name="T20" fmla="*/ 2147483646 w 7908"/>
              <a:gd name="T21" fmla="*/ 1280025837 h 10000"/>
              <a:gd name="T22" fmla="*/ 2147483646 w 7908"/>
              <a:gd name="T23" fmla="*/ 689304438 h 10000"/>
              <a:gd name="T24" fmla="*/ 2147483646 w 7908"/>
              <a:gd name="T25" fmla="*/ 615366511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3020469" y="2226626"/>
            <a:ext cx="3832795"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Content Placeholder 3"/>
          <p:cNvSpPr>
            <a:spLocks noGrp="1"/>
          </p:cNvSpPr>
          <p:nvPr>
            <p:ph sz="half" idx="2"/>
          </p:nvPr>
        </p:nvSpPr>
        <p:spPr>
          <a:xfrm>
            <a:off x="2589887" y="2802889"/>
            <a:ext cx="4263376" cy="3105703"/>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541540" y="2223398"/>
            <a:ext cx="3830985"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Content Placeholder 5"/>
          <p:cNvSpPr>
            <a:spLocks noGrp="1"/>
          </p:cNvSpPr>
          <p:nvPr>
            <p:ph sz="quarter" idx="4"/>
          </p:nvPr>
        </p:nvSpPr>
        <p:spPr>
          <a:xfrm>
            <a:off x="7111620" y="2799661"/>
            <a:ext cx="4260907" cy="3105703"/>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8" name="Date Placeholder 6">
            <a:extLst>
              <a:ext uri="{FF2B5EF4-FFF2-40B4-BE49-F238E27FC236}">
                <a16:creationId xmlns:a16="http://schemas.microsoft.com/office/drawing/2014/main" id="{86973D68-A823-46CF-8004-FAB9E34B705D}"/>
              </a:ext>
            </a:extLst>
          </p:cNvPr>
          <p:cNvSpPr>
            <a:spLocks noGrp="1"/>
          </p:cNvSpPr>
          <p:nvPr>
            <p:ph type="dt" sz="half" idx="10"/>
          </p:nvPr>
        </p:nvSpPr>
        <p:spPr/>
        <p:txBody>
          <a:bodyP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9" name="Footer Placeholder 7">
            <a:extLst>
              <a:ext uri="{FF2B5EF4-FFF2-40B4-BE49-F238E27FC236}">
                <a16:creationId xmlns:a16="http://schemas.microsoft.com/office/drawing/2014/main" id="{38DCC1CF-8339-4540-83F0-A5BEC3E3DBBD}"/>
              </a:ext>
            </a:extLst>
          </p:cNvPr>
          <p:cNvSpPr>
            <a:spLocks noGrp="1"/>
          </p:cNvSpPr>
          <p:nvPr>
            <p:ph type="ftr" sz="quarter" idx="11"/>
          </p:nvPr>
        </p:nvSpPr>
        <p:spPr/>
        <p:txBody>
          <a:bodyPr/>
          <a:lstStyle>
            <a:lvl1pPr>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11" name="Slide Number Placeholder 5">
            <a:extLst>
              <a:ext uri="{FF2B5EF4-FFF2-40B4-BE49-F238E27FC236}">
                <a16:creationId xmlns:a16="http://schemas.microsoft.com/office/drawing/2014/main" id="{39968367-E36B-4774-AE74-86A3B98D9F19}"/>
              </a:ext>
            </a:extLst>
          </p:cNvPr>
          <p:cNvSpPr>
            <a:spLocks noGrp="1"/>
          </p:cNvSpPr>
          <p:nvPr>
            <p:ph type="sldNum" sz="quarter" idx="12"/>
          </p:nvPr>
        </p:nvSpPr>
        <p:spPr/>
        <p:txBody>
          <a:bodyP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0824090F-BB58-4200-81CB-CB05DF208B96}" type="slidenum">
              <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20959797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 name="Freeform 11">
            <a:extLst>
              <a:ext uri="{FF2B5EF4-FFF2-40B4-BE49-F238E27FC236}">
                <a16:creationId xmlns:a16="http://schemas.microsoft.com/office/drawing/2014/main" id="{AA70231D-9EC1-4127-BA32-24E75D5D67CF}"/>
              </a:ext>
            </a:extLst>
          </p:cNvPr>
          <p:cNvSpPr>
            <a:spLocks/>
          </p:cNvSpPr>
          <p:nvPr/>
        </p:nvSpPr>
        <p:spPr bwMode="auto">
          <a:xfrm flipV="1">
            <a:off x="0" y="711200"/>
            <a:ext cx="1811867" cy="508000"/>
          </a:xfrm>
          <a:custGeom>
            <a:avLst/>
            <a:gdLst>
              <a:gd name="T0" fmla="*/ 2147483646 w 7908"/>
              <a:gd name="T1" fmla="*/ 615366511 h 10000"/>
              <a:gd name="T2" fmla="*/ 2147483646 w 7908"/>
              <a:gd name="T3" fmla="*/ 24645112 h 10000"/>
              <a:gd name="T4" fmla="*/ 2147483646 w 7908"/>
              <a:gd name="T5" fmla="*/ 12322556 h 10000"/>
              <a:gd name="T6" fmla="*/ 2147483646 w 7908"/>
              <a:gd name="T7" fmla="*/ 0 h 10000"/>
              <a:gd name="T8" fmla="*/ 2147483646 w 7908"/>
              <a:gd name="T9" fmla="*/ 0 h 10000"/>
              <a:gd name="T10" fmla="*/ 0 w 7908"/>
              <a:gd name="T11" fmla="*/ 8129016 h 10000"/>
              <a:gd name="T12" fmla="*/ 0 w 7908"/>
              <a:gd name="T13" fmla="*/ 1310965120 h 10000"/>
              <a:gd name="T14" fmla="*/ 2147483646 w 7908"/>
              <a:gd name="T15" fmla="*/ 1304673540 h 10000"/>
              <a:gd name="T16" fmla="*/ 2147483646 w 7908"/>
              <a:gd name="T17" fmla="*/ 1304673540 h 10000"/>
              <a:gd name="T18" fmla="*/ 2147483646 w 7908"/>
              <a:gd name="T19" fmla="*/ 1292480016 h 10000"/>
              <a:gd name="T20" fmla="*/ 2147483646 w 7908"/>
              <a:gd name="T21" fmla="*/ 1280025837 h 10000"/>
              <a:gd name="T22" fmla="*/ 2147483646 w 7908"/>
              <a:gd name="T23" fmla="*/ 689304438 h 10000"/>
              <a:gd name="T24" fmla="*/ 2147483646 w 7908"/>
              <a:gd name="T25" fmla="*/ 615366511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 name="Title 1"/>
          <p:cNvSpPr>
            <a:spLocks noGrp="1"/>
          </p:cNvSpPr>
          <p:nvPr>
            <p:ph type="title"/>
          </p:nvPr>
        </p:nvSpPr>
        <p:spPr>
          <a:xfrm>
            <a:off x="2593600" y="624110"/>
            <a:ext cx="8785600" cy="1280890"/>
          </a:xfrm>
        </p:spPr>
        <p:txBody>
          <a:bodyPr/>
          <a:lstStyle/>
          <a:p>
            <a:r>
              <a:rPr lang="fr-FR"/>
              <a:t>Modifiez le style du titre</a:t>
            </a:r>
            <a:endParaRPr lang="en-US" dirty="0"/>
          </a:p>
        </p:txBody>
      </p:sp>
      <p:sp>
        <p:nvSpPr>
          <p:cNvPr id="4" name="Date Placeholder 2">
            <a:extLst>
              <a:ext uri="{FF2B5EF4-FFF2-40B4-BE49-F238E27FC236}">
                <a16:creationId xmlns:a16="http://schemas.microsoft.com/office/drawing/2014/main" id="{DBDB780B-127B-4DD5-999E-165BEE40B9C8}"/>
              </a:ext>
            </a:extLst>
          </p:cNvPr>
          <p:cNvSpPr>
            <a:spLocks noGrp="1"/>
          </p:cNvSpPr>
          <p:nvPr>
            <p:ph type="dt" sz="half" idx="10"/>
          </p:nvPr>
        </p:nvSpPr>
        <p:spPr/>
        <p:txBody>
          <a:bodyP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5" name="Footer Placeholder 3">
            <a:extLst>
              <a:ext uri="{FF2B5EF4-FFF2-40B4-BE49-F238E27FC236}">
                <a16:creationId xmlns:a16="http://schemas.microsoft.com/office/drawing/2014/main" id="{C4F52D51-F163-4326-9F3E-E0580F94D304}"/>
              </a:ext>
            </a:extLst>
          </p:cNvPr>
          <p:cNvSpPr>
            <a:spLocks noGrp="1"/>
          </p:cNvSpPr>
          <p:nvPr>
            <p:ph type="ftr" sz="quarter" idx="11"/>
          </p:nvPr>
        </p:nvSpPr>
        <p:spPr/>
        <p:txBody>
          <a:bodyPr/>
          <a:lstStyle>
            <a:lvl1pPr>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Slide Number Placeholder 4">
            <a:extLst>
              <a:ext uri="{FF2B5EF4-FFF2-40B4-BE49-F238E27FC236}">
                <a16:creationId xmlns:a16="http://schemas.microsoft.com/office/drawing/2014/main" id="{AB85ECD9-6E4B-4DEA-86EC-BF7272F72F37}"/>
              </a:ext>
            </a:extLst>
          </p:cNvPr>
          <p:cNvSpPr>
            <a:spLocks noGrp="1"/>
          </p:cNvSpPr>
          <p:nvPr>
            <p:ph type="sldNum" sz="quarter" idx="12"/>
          </p:nvPr>
        </p:nvSpPr>
        <p:spPr/>
        <p:txBody>
          <a:bodyP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20873E99-6000-4919-B770-441718FAE4BD}" type="slidenum">
              <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8956045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Freeform 11">
            <a:extLst>
              <a:ext uri="{FF2B5EF4-FFF2-40B4-BE49-F238E27FC236}">
                <a16:creationId xmlns:a16="http://schemas.microsoft.com/office/drawing/2014/main" id="{DCBA5BF0-A30D-4A97-889B-950693EC784B}"/>
              </a:ext>
            </a:extLst>
          </p:cNvPr>
          <p:cNvSpPr>
            <a:spLocks/>
          </p:cNvSpPr>
          <p:nvPr/>
        </p:nvSpPr>
        <p:spPr bwMode="auto">
          <a:xfrm flipV="1">
            <a:off x="0" y="711200"/>
            <a:ext cx="1811867" cy="508000"/>
          </a:xfrm>
          <a:custGeom>
            <a:avLst/>
            <a:gdLst>
              <a:gd name="T0" fmla="*/ 2147483646 w 7908"/>
              <a:gd name="T1" fmla="*/ 615366511 h 10000"/>
              <a:gd name="T2" fmla="*/ 2147483646 w 7908"/>
              <a:gd name="T3" fmla="*/ 24645112 h 10000"/>
              <a:gd name="T4" fmla="*/ 2147483646 w 7908"/>
              <a:gd name="T5" fmla="*/ 12322556 h 10000"/>
              <a:gd name="T6" fmla="*/ 2147483646 w 7908"/>
              <a:gd name="T7" fmla="*/ 0 h 10000"/>
              <a:gd name="T8" fmla="*/ 2147483646 w 7908"/>
              <a:gd name="T9" fmla="*/ 0 h 10000"/>
              <a:gd name="T10" fmla="*/ 0 w 7908"/>
              <a:gd name="T11" fmla="*/ 8129016 h 10000"/>
              <a:gd name="T12" fmla="*/ 0 w 7908"/>
              <a:gd name="T13" fmla="*/ 1310965120 h 10000"/>
              <a:gd name="T14" fmla="*/ 2147483646 w 7908"/>
              <a:gd name="T15" fmla="*/ 1304673540 h 10000"/>
              <a:gd name="T16" fmla="*/ 2147483646 w 7908"/>
              <a:gd name="T17" fmla="*/ 1304673540 h 10000"/>
              <a:gd name="T18" fmla="*/ 2147483646 w 7908"/>
              <a:gd name="T19" fmla="*/ 1292480016 h 10000"/>
              <a:gd name="T20" fmla="*/ 2147483646 w 7908"/>
              <a:gd name="T21" fmla="*/ 1280025837 h 10000"/>
              <a:gd name="T22" fmla="*/ 2147483646 w 7908"/>
              <a:gd name="T23" fmla="*/ 689304438 h 10000"/>
              <a:gd name="T24" fmla="*/ 2147483646 w 7908"/>
              <a:gd name="T25" fmla="*/ 615366511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3" name="Date Placeholder 1">
            <a:extLst>
              <a:ext uri="{FF2B5EF4-FFF2-40B4-BE49-F238E27FC236}">
                <a16:creationId xmlns:a16="http://schemas.microsoft.com/office/drawing/2014/main" id="{831C5D2D-D372-4244-98BD-B50EF1AA7C59}"/>
              </a:ext>
            </a:extLst>
          </p:cNvPr>
          <p:cNvSpPr>
            <a:spLocks noGrp="1"/>
          </p:cNvSpPr>
          <p:nvPr>
            <p:ph type="dt" sz="half" idx="10"/>
          </p:nvPr>
        </p:nvSpPr>
        <p:spPr/>
        <p:txBody>
          <a:bodyP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4" name="Footer Placeholder 2">
            <a:extLst>
              <a:ext uri="{FF2B5EF4-FFF2-40B4-BE49-F238E27FC236}">
                <a16:creationId xmlns:a16="http://schemas.microsoft.com/office/drawing/2014/main" id="{95076567-B444-49A2-9E88-230F756065DE}"/>
              </a:ext>
            </a:extLst>
          </p:cNvPr>
          <p:cNvSpPr>
            <a:spLocks noGrp="1"/>
          </p:cNvSpPr>
          <p:nvPr>
            <p:ph type="ftr" sz="quarter" idx="11"/>
          </p:nvPr>
        </p:nvSpPr>
        <p:spPr/>
        <p:txBody>
          <a:bodyPr/>
          <a:lstStyle>
            <a:lvl1pPr>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5" name="Slide Number Placeholder 3">
            <a:extLst>
              <a:ext uri="{FF2B5EF4-FFF2-40B4-BE49-F238E27FC236}">
                <a16:creationId xmlns:a16="http://schemas.microsoft.com/office/drawing/2014/main" id="{BAD46B0A-0A26-4E68-9076-16D9B49A2647}"/>
              </a:ext>
            </a:extLst>
          </p:cNvPr>
          <p:cNvSpPr>
            <a:spLocks noGrp="1"/>
          </p:cNvSpPr>
          <p:nvPr>
            <p:ph type="sldNum" sz="quarter" idx="12"/>
          </p:nvPr>
        </p:nvSpPr>
        <p:spPr/>
        <p:txBody>
          <a:bodyP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7F9D2C6F-40B8-499F-9AE0-2008ED8D961A}" type="slidenum">
              <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69113021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3EA2B1F5-E556-4DB4-A8C4-A1010EA2D626}"/>
              </a:ext>
            </a:extLst>
          </p:cNvPr>
          <p:cNvSpPr>
            <a:spLocks/>
          </p:cNvSpPr>
          <p:nvPr/>
        </p:nvSpPr>
        <p:spPr bwMode="auto">
          <a:xfrm flipV="1">
            <a:off x="0" y="711200"/>
            <a:ext cx="1811867" cy="508000"/>
          </a:xfrm>
          <a:custGeom>
            <a:avLst/>
            <a:gdLst>
              <a:gd name="T0" fmla="*/ 2147483646 w 7908"/>
              <a:gd name="T1" fmla="*/ 615366511 h 10000"/>
              <a:gd name="T2" fmla="*/ 2147483646 w 7908"/>
              <a:gd name="T3" fmla="*/ 24645112 h 10000"/>
              <a:gd name="T4" fmla="*/ 2147483646 w 7908"/>
              <a:gd name="T5" fmla="*/ 12322556 h 10000"/>
              <a:gd name="T6" fmla="*/ 2147483646 w 7908"/>
              <a:gd name="T7" fmla="*/ 0 h 10000"/>
              <a:gd name="T8" fmla="*/ 2147483646 w 7908"/>
              <a:gd name="T9" fmla="*/ 0 h 10000"/>
              <a:gd name="T10" fmla="*/ 0 w 7908"/>
              <a:gd name="T11" fmla="*/ 8129016 h 10000"/>
              <a:gd name="T12" fmla="*/ 0 w 7908"/>
              <a:gd name="T13" fmla="*/ 1310965120 h 10000"/>
              <a:gd name="T14" fmla="*/ 2147483646 w 7908"/>
              <a:gd name="T15" fmla="*/ 1304673540 h 10000"/>
              <a:gd name="T16" fmla="*/ 2147483646 w 7908"/>
              <a:gd name="T17" fmla="*/ 1304673540 h 10000"/>
              <a:gd name="T18" fmla="*/ 2147483646 w 7908"/>
              <a:gd name="T19" fmla="*/ 1292480016 h 10000"/>
              <a:gd name="T20" fmla="*/ 2147483646 w 7908"/>
              <a:gd name="T21" fmla="*/ 1280025837 h 10000"/>
              <a:gd name="T22" fmla="*/ 2147483646 w 7908"/>
              <a:gd name="T23" fmla="*/ 689304438 h 10000"/>
              <a:gd name="T24" fmla="*/ 2147483646 w 7908"/>
              <a:gd name="T25" fmla="*/ 615366511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 name="Title 1"/>
          <p:cNvSpPr>
            <a:spLocks noGrp="1"/>
          </p:cNvSpPr>
          <p:nvPr>
            <p:ph type="title"/>
          </p:nvPr>
        </p:nvSpPr>
        <p:spPr>
          <a:xfrm>
            <a:off x="2589887" y="446088"/>
            <a:ext cx="3506112"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p:nvPr>
        </p:nvSpPr>
        <p:spPr>
          <a:xfrm>
            <a:off x="6324659" y="446090"/>
            <a:ext cx="5054541" cy="5414963"/>
          </a:xfrm>
        </p:spPr>
        <p:txBody>
          <a:bodyPr anchor="ct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89887" y="1598613"/>
            <a:ext cx="3506112"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6" name="Date Placeholder 4">
            <a:extLst>
              <a:ext uri="{FF2B5EF4-FFF2-40B4-BE49-F238E27FC236}">
                <a16:creationId xmlns:a16="http://schemas.microsoft.com/office/drawing/2014/main" id="{63E6EC17-8971-4EF3-9330-4C941F9CA04A}"/>
              </a:ext>
            </a:extLst>
          </p:cNvPr>
          <p:cNvSpPr>
            <a:spLocks noGrp="1"/>
          </p:cNvSpPr>
          <p:nvPr>
            <p:ph type="dt" sz="half" idx="10"/>
          </p:nvPr>
        </p:nvSpPr>
        <p:spPr/>
        <p:txBody>
          <a:bodyP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7" name="Footer Placeholder 5">
            <a:extLst>
              <a:ext uri="{FF2B5EF4-FFF2-40B4-BE49-F238E27FC236}">
                <a16:creationId xmlns:a16="http://schemas.microsoft.com/office/drawing/2014/main" id="{8D5E38EA-E6B3-4574-8A6D-485001805A75}"/>
              </a:ext>
            </a:extLst>
          </p:cNvPr>
          <p:cNvSpPr>
            <a:spLocks noGrp="1"/>
          </p:cNvSpPr>
          <p:nvPr>
            <p:ph type="ftr" sz="quarter" idx="11"/>
          </p:nvPr>
        </p:nvSpPr>
        <p:spPr/>
        <p:txBody>
          <a:bodyPr/>
          <a:lstStyle>
            <a:lvl1pPr>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8" name="Slide Number Placeholder 6">
            <a:extLst>
              <a:ext uri="{FF2B5EF4-FFF2-40B4-BE49-F238E27FC236}">
                <a16:creationId xmlns:a16="http://schemas.microsoft.com/office/drawing/2014/main" id="{1A155FC6-D871-4D98-9DC4-77392E46F6CC}"/>
              </a:ext>
            </a:extLst>
          </p:cNvPr>
          <p:cNvSpPr>
            <a:spLocks noGrp="1"/>
          </p:cNvSpPr>
          <p:nvPr>
            <p:ph type="sldNum" sz="quarter" idx="12"/>
          </p:nvPr>
        </p:nvSpPr>
        <p:spPr/>
        <p:txBody>
          <a:bodyP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D6C7C486-C474-475B-A838-599B52D8F17C}" type="slidenum">
              <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93374227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FD1AD99D-431E-4456-8685-6FAFCF599FE2}"/>
              </a:ext>
            </a:extLst>
          </p:cNvPr>
          <p:cNvSpPr>
            <a:spLocks/>
          </p:cNvSpPr>
          <p:nvPr/>
        </p:nvSpPr>
        <p:spPr bwMode="auto">
          <a:xfrm flipV="1">
            <a:off x="0" y="4910138"/>
            <a:ext cx="1811867" cy="508000"/>
          </a:xfrm>
          <a:custGeom>
            <a:avLst/>
            <a:gdLst>
              <a:gd name="T0" fmla="*/ 2147483646 w 7908"/>
              <a:gd name="T1" fmla="*/ 615366511 h 10000"/>
              <a:gd name="T2" fmla="*/ 2147483646 w 7908"/>
              <a:gd name="T3" fmla="*/ 24645112 h 10000"/>
              <a:gd name="T4" fmla="*/ 2147483646 w 7908"/>
              <a:gd name="T5" fmla="*/ 12322556 h 10000"/>
              <a:gd name="T6" fmla="*/ 2147483646 w 7908"/>
              <a:gd name="T7" fmla="*/ 0 h 10000"/>
              <a:gd name="T8" fmla="*/ 2147483646 w 7908"/>
              <a:gd name="T9" fmla="*/ 0 h 10000"/>
              <a:gd name="T10" fmla="*/ 0 w 7908"/>
              <a:gd name="T11" fmla="*/ 8129016 h 10000"/>
              <a:gd name="T12" fmla="*/ 0 w 7908"/>
              <a:gd name="T13" fmla="*/ 1310965120 h 10000"/>
              <a:gd name="T14" fmla="*/ 2147483646 w 7908"/>
              <a:gd name="T15" fmla="*/ 1304673540 h 10000"/>
              <a:gd name="T16" fmla="*/ 2147483646 w 7908"/>
              <a:gd name="T17" fmla="*/ 1304673540 h 10000"/>
              <a:gd name="T18" fmla="*/ 2147483646 w 7908"/>
              <a:gd name="T19" fmla="*/ 1292480016 h 10000"/>
              <a:gd name="T20" fmla="*/ 2147483646 w 7908"/>
              <a:gd name="T21" fmla="*/ 1280025837 h 10000"/>
              <a:gd name="T22" fmla="*/ 2147483646 w 7908"/>
              <a:gd name="T23" fmla="*/ 689304438 h 10000"/>
              <a:gd name="T24" fmla="*/ 2147483646 w 7908"/>
              <a:gd name="T25" fmla="*/ 615366511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 name="Title 1"/>
          <p:cNvSpPr>
            <a:spLocks noGrp="1"/>
          </p:cNvSpPr>
          <p:nvPr>
            <p:ph type="title"/>
          </p:nvPr>
        </p:nvSpPr>
        <p:spPr>
          <a:xfrm>
            <a:off x="2589888" y="4800600"/>
            <a:ext cx="8789313"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888" y="634965"/>
            <a:ext cx="8789313" cy="3854970"/>
          </a:xfrm>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fr-FR" noProof="0"/>
              <a:t>Cliquez sur l'icône pour ajouter une image</a:t>
            </a:r>
            <a:endParaRPr lang="en-US" noProof="0" dirty="0"/>
          </a:p>
        </p:txBody>
      </p:sp>
      <p:sp>
        <p:nvSpPr>
          <p:cNvPr id="4" name="Text Placeholder 3"/>
          <p:cNvSpPr>
            <a:spLocks noGrp="1"/>
          </p:cNvSpPr>
          <p:nvPr>
            <p:ph type="body" sz="half" idx="2"/>
          </p:nvPr>
        </p:nvSpPr>
        <p:spPr>
          <a:xfrm>
            <a:off x="2589888" y="5367338"/>
            <a:ext cx="8789313"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6" name="Date Placeholder 4">
            <a:extLst>
              <a:ext uri="{FF2B5EF4-FFF2-40B4-BE49-F238E27FC236}">
                <a16:creationId xmlns:a16="http://schemas.microsoft.com/office/drawing/2014/main" id="{66BED3B6-02E0-4700-A452-CCD323207F20}"/>
              </a:ext>
            </a:extLst>
          </p:cNvPr>
          <p:cNvSpPr>
            <a:spLocks noGrp="1"/>
          </p:cNvSpPr>
          <p:nvPr>
            <p:ph type="dt" sz="half" idx="10"/>
          </p:nvPr>
        </p:nvSpPr>
        <p:spPr/>
        <p:txBody>
          <a:bodyP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7" name="Footer Placeholder 5">
            <a:extLst>
              <a:ext uri="{FF2B5EF4-FFF2-40B4-BE49-F238E27FC236}">
                <a16:creationId xmlns:a16="http://schemas.microsoft.com/office/drawing/2014/main" id="{93BC44E6-992A-4455-83AF-91685DA03043}"/>
              </a:ext>
            </a:extLst>
          </p:cNvPr>
          <p:cNvSpPr>
            <a:spLocks noGrp="1"/>
          </p:cNvSpPr>
          <p:nvPr>
            <p:ph type="ftr" sz="quarter" idx="11"/>
          </p:nvPr>
        </p:nvSpPr>
        <p:spPr/>
        <p:txBody>
          <a:bodyPr/>
          <a:lstStyle>
            <a:lvl1pPr>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8" name="Slide Number Placeholder 6">
            <a:extLst>
              <a:ext uri="{FF2B5EF4-FFF2-40B4-BE49-F238E27FC236}">
                <a16:creationId xmlns:a16="http://schemas.microsoft.com/office/drawing/2014/main" id="{67EAADEC-4435-4996-8281-D77660FB94FB}"/>
              </a:ext>
            </a:extLst>
          </p:cNvPr>
          <p:cNvSpPr>
            <a:spLocks noGrp="1"/>
          </p:cNvSpPr>
          <p:nvPr>
            <p:ph type="sldNum" sz="quarter" idx="12"/>
          </p:nvPr>
        </p:nvSpPr>
        <p:spPr>
          <a:xfrm>
            <a:off x="681567" y="4983164"/>
            <a:ext cx="781051" cy="365125"/>
          </a:xfrm>
        </p:spPr>
        <p:txBody>
          <a:bodyP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67BC730B-C09C-4E78-8993-3BE91E58A2D1}" type="slidenum">
              <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74943339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47435F71-DDBB-4701-A918-69EA3667D2D4}"/>
              </a:ext>
            </a:extLst>
          </p:cNvPr>
          <p:cNvSpPr>
            <a:spLocks/>
          </p:cNvSpPr>
          <p:nvPr/>
        </p:nvSpPr>
        <p:spPr bwMode="auto">
          <a:xfrm flipV="1">
            <a:off x="0" y="3167063"/>
            <a:ext cx="1811867" cy="508000"/>
          </a:xfrm>
          <a:custGeom>
            <a:avLst/>
            <a:gdLst>
              <a:gd name="T0" fmla="*/ 2147483646 w 7908"/>
              <a:gd name="T1" fmla="*/ 615366511 h 10000"/>
              <a:gd name="T2" fmla="*/ 2147483646 w 7908"/>
              <a:gd name="T3" fmla="*/ 24645112 h 10000"/>
              <a:gd name="T4" fmla="*/ 2147483646 w 7908"/>
              <a:gd name="T5" fmla="*/ 12322556 h 10000"/>
              <a:gd name="T6" fmla="*/ 2147483646 w 7908"/>
              <a:gd name="T7" fmla="*/ 0 h 10000"/>
              <a:gd name="T8" fmla="*/ 2147483646 w 7908"/>
              <a:gd name="T9" fmla="*/ 0 h 10000"/>
              <a:gd name="T10" fmla="*/ 0 w 7908"/>
              <a:gd name="T11" fmla="*/ 8129016 h 10000"/>
              <a:gd name="T12" fmla="*/ 0 w 7908"/>
              <a:gd name="T13" fmla="*/ 1310965120 h 10000"/>
              <a:gd name="T14" fmla="*/ 2147483646 w 7908"/>
              <a:gd name="T15" fmla="*/ 1304673540 h 10000"/>
              <a:gd name="T16" fmla="*/ 2147483646 w 7908"/>
              <a:gd name="T17" fmla="*/ 1304673540 h 10000"/>
              <a:gd name="T18" fmla="*/ 2147483646 w 7908"/>
              <a:gd name="T19" fmla="*/ 1292480016 h 10000"/>
              <a:gd name="T20" fmla="*/ 2147483646 w 7908"/>
              <a:gd name="T21" fmla="*/ 1280025837 h 10000"/>
              <a:gd name="T22" fmla="*/ 2147483646 w 7908"/>
              <a:gd name="T23" fmla="*/ 689304438 h 10000"/>
              <a:gd name="T24" fmla="*/ 2147483646 w 7908"/>
              <a:gd name="T25" fmla="*/ 615366511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 name="Title 1"/>
          <p:cNvSpPr>
            <a:spLocks noGrp="1"/>
          </p:cNvSpPr>
          <p:nvPr>
            <p:ph type="title"/>
          </p:nvPr>
        </p:nvSpPr>
        <p:spPr>
          <a:xfrm>
            <a:off x="2589888" y="609600"/>
            <a:ext cx="8789313"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p:nvPr>
        </p:nvSpPr>
        <p:spPr>
          <a:xfrm>
            <a:off x="2589888" y="4354046"/>
            <a:ext cx="8789313"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5" name="Date Placeholder 3">
            <a:extLst>
              <a:ext uri="{FF2B5EF4-FFF2-40B4-BE49-F238E27FC236}">
                <a16:creationId xmlns:a16="http://schemas.microsoft.com/office/drawing/2014/main" id="{2B447459-5DCB-4611-8183-2403EAF3384D}"/>
              </a:ext>
            </a:extLst>
          </p:cNvPr>
          <p:cNvSpPr>
            <a:spLocks noGrp="1"/>
          </p:cNvSpPr>
          <p:nvPr>
            <p:ph type="dt" sz="half" idx="10"/>
          </p:nvPr>
        </p:nvSpPr>
        <p:spPr/>
        <p:txBody>
          <a:bodyP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Footer Placeholder 4">
            <a:extLst>
              <a:ext uri="{FF2B5EF4-FFF2-40B4-BE49-F238E27FC236}">
                <a16:creationId xmlns:a16="http://schemas.microsoft.com/office/drawing/2014/main" id="{EED3A78A-C902-43B5-A0CC-8E013DE77CD7}"/>
              </a:ext>
            </a:extLst>
          </p:cNvPr>
          <p:cNvSpPr>
            <a:spLocks noGrp="1"/>
          </p:cNvSpPr>
          <p:nvPr>
            <p:ph type="ftr" sz="quarter" idx="11"/>
          </p:nvPr>
        </p:nvSpPr>
        <p:spPr/>
        <p:txBody>
          <a:bodyPr/>
          <a:lstStyle>
            <a:lvl1pPr>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7" name="Slide Number Placeholder 5">
            <a:extLst>
              <a:ext uri="{FF2B5EF4-FFF2-40B4-BE49-F238E27FC236}">
                <a16:creationId xmlns:a16="http://schemas.microsoft.com/office/drawing/2014/main" id="{C5AE2525-9A45-435B-9594-CA17C36A48C6}"/>
              </a:ext>
            </a:extLst>
          </p:cNvPr>
          <p:cNvSpPr>
            <a:spLocks noGrp="1"/>
          </p:cNvSpPr>
          <p:nvPr>
            <p:ph type="sldNum" sz="quarter" idx="12"/>
          </p:nvPr>
        </p:nvSpPr>
        <p:spPr>
          <a:xfrm>
            <a:off x="681567" y="3244851"/>
            <a:ext cx="781051" cy="365125"/>
          </a:xfrm>
        </p:spPr>
        <p:txBody>
          <a:bodyP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289C703A-66F9-4F70-A541-3311325C386D}" type="slidenum">
              <a:rPr kumimoji="0" lang="ar-SA" sz="2000" b="0" i="0" u="none" strike="noStrike" kern="1200" cap="none" spc="0" normalizeH="0" baseline="0" noProof="0">
                <a:ln>
                  <a:noFill/>
                </a:ln>
                <a:solidFill>
                  <a:srgbClr val="FEFFFF"/>
                </a:solidFill>
                <a:effectLst/>
                <a:uLnTx/>
                <a:uFillTx/>
                <a:latin typeface="Century Gothic" panose="020B0502020202020204"/>
                <a:ea typeface="+mn-ea"/>
                <a:cs typeface="Tahoma" panose="020B060403050404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33499697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B060C0E2-021D-42F3-AF6B-C43A2B84D2D6}"/>
              </a:ext>
            </a:extLst>
          </p:cNvPr>
          <p:cNvSpPr>
            <a:spLocks/>
          </p:cNvSpPr>
          <p:nvPr/>
        </p:nvSpPr>
        <p:spPr bwMode="auto">
          <a:xfrm flipV="1">
            <a:off x="0" y="3167063"/>
            <a:ext cx="1811867" cy="508000"/>
          </a:xfrm>
          <a:custGeom>
            <a:avLst/>
            <a:gdLst>
              <a:gd name="T0" fmla="*/ 2147483646 w 7908"/>
              <a:gd name="T1" fmla="*/ 615366511 h 10000"/>
              <a:gd name="T2" fmla="*/ 2147483646 w 7908"/>
              <a:gd name="T3" fmla="*/ 24645112 h 10000"/>
              <a:gd name="T4" fmla="*/ 2147483646 w 7908"/>
              <a:gd name="T5" fmla="*/ 12322556 h 10000"/>
              <a:gd name="T6" fmla="*/ 2147483646 w 7908"/>
              <a:gd name="T7" fmla="*/ 0 h 10000"/>
              <a:gd name="T8" fmla="*/ 2147483646 w 7908"/>
              <a:gd name="T9" fmla="*/ 0 h 10000"/>
              <a:gd name="T10" fmla="*/ 0 w 7908"/>
              <a:gd name="T11" fmla="*/ 8129016 h 10000"/>
              <a:gd name="T12" fmla="*/ 0 w 7908"/>
              <a:gd name="T13" fmla="*/ 1310965120 h 10000"/>
              <a:gd name="T14" fmla="*/ 2147483646 w 7908"/>
              <a:gd name="T15" fmla="*/ 1304673540 h 10000"/>
              <a:gd name="T16" fmla="*/ 2147483646 w 7908"/>
              <a:gd name="T17" fmla="*/ 1304673540 h 10000"/>
              <a:gd name="T18" fmla="*/ 2147483646 w 7908"/>
              <a:gd name="T19" fmla="*/ 1292480016 h 10000"/>
              <a:gd name="T20" fmla="*/ 2147483646 w 7908"/>
              <a:gd name="T21" fmla="*/ 1280025837 h 10000"/>
              <a:gd name="T22" fmla="*/ 2147483646 w 7908"/>
              <a:gd name="T23" fmla="*/ 689304438 h 10000"/>
              <a:gd name="T24" fmla="*/ 2147483646 w 7908"/>
              <a:gd name="T25" fmla="*/ 615366511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6" name="TextBox 13">
            <a:extLst>
              <a:ext uri="{FF2B5EF4-FFF2-40B4-BE49-F238E27FC236}">
                <a16:creationId xmlns:a16="http://schemas.microsoft.com/office/drawing/2014/main" id="{FD6B3A06-5552-472E-92C5-A564EA1A5F49}"/>
              </a:ext>
            </a:extLst>
          </p:cNvPr>
          <p:cNvSpPr txBox="1">
            <a:spLocks noChangeArrowheads="1"/>
          </p:cNvSpPr>
          <p:nvPr/>
        </p:nvSpPr>
        <p:spPr bwMode="auto">
          <a:xfrm>
            <a:off x="2410884" y="647700"/>
            <a:ext cx="6096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a:ln>
                  <a:noFill/>
                </a:ln>
                <a:solidFill>
                  <a:srgbClr val="A53010"/>
                </a:solidFill>
                <a:effectLst/>
                <a:uLnTx/>
                <a:uFillTx/>
                <a:latin typeface="Arial" panose="020B0604020202020204" pitchFamily="34" charset="0"/>
                <a:ea typeface="+mn-ea"/>
                <a:cs typeface="Arial" panose="020B0604020202020204" pitchFamily="34" charset="0"/>
              </a:rPr>
              <a:t>“</a:t>
            </a:r>
          </a:p>
        </p:txBody>
      </p:sp>
      <p:sp>
        <p:nvSpPr>
          <p:cNvPr id="7" name="TextBox 14">
            <a:extLst>
              <a:ext uri="{FF2B5EF4-FFF2-40B4-BE49-F238E27FC236}">
                <a16:creationId xmlns:a16="http://schemas.microsoft.com/office/drawing/2014/main" id="{0F2A094E-A151-4EFF-8EA6-ACE5A573C71C}"/>
              </a:ext>
            </a:extLst>
          </p:cNvPr>
          <p:cNvSpPr txBox="1">
            <a:spLocks noChangeArrowheads="1"/>
          </p:cNvSpPr>
          <p:nvPr/>
        </p:nvSpPr>
        <p:spPr bwMode="auto">
          <a:xfrm>
            <a:off x="10892367" y="2905125"/>
            <a:ext cx="609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a:ln>
                  <a:noFill/>
                </a:ln>
                <a:solidFill>
                  <a:srgbClr val="A53010"/>
                </a:solidFill>
                <a:effectLst/>
                <a:uLnTx/>
                <a:uFillTx/>
                <a:latin typeface="Arial" panose="020B0604020202020204" pitchFamily="34" charset="0"/>
                <a:ea typeface="+mn-ea"/>
                <a:cs typeface="Arial" panose="020B0604020202020204" pitchFamily="34" charset="0"/>
              </a:rPr>
              <a:t>”</a:t>
            </a:r>
          </a:p>
        </p:txBody>
      </p:sp>
      <p:sp>
        <p:nvSpPr>
          <p:cNvPr id="2" name="Title 1"/>
          <p:cNvSpPr>
            <a:spLocks noGrp="1"/>
          </p:cNvSpPr>
          <p:nvPr>
            <p:ph type="title"/>
          </p:nvPr>
        </p:nvSpPr>
        <p:spPr>
          <a:xfrm>
            <a:off x="2917498" y="609600"/>
            <a:ext cx="814611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p:nvPr>
        </p:nvSpPr>
        <p:spPr>
          <a:xfrm>
            <a:off x="3221296" y="3505200"/>
            <a:ext cx="7538517"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3" name="Text Placeholder 2"/>
          <p:cNvSpPr>
            <a:spLocks noGrp="1"/>
          </p:cNvSpPr>
          <p:nvPr>
            <p:ph type="body" idx="1"/>
          </p:nvPr>
        </p:nvSpPr>
        <p:spPr>
          <a:xfrm>
            <a:off x="2589888" y="4354046"/>
            <a:ext cx="8789313"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8" name="Date Placeholder 3">
            <a:extLst>
              <a:ext uri="{FF2B5EF4-FFF2-40B4-BE49-F238E27FC236}">
                <a16:creationId xmlns:a16="http://schemas.microsoft.com/office/drawing/2014/main" id="{F44A093A-3780-42C1-BF8E-94BC0EDFB708}"/>
              </a:ext>
            </a:extLst>
          </p:cNvPr>
          <p:cNvSpPr>
            <a:spLocks noGrp="1"/>
          </p:cNvSpPr>
          <p:nvPr>
            <p:ph type="dt" sz="half" idx="14"/>
          </p:nvPr>
        </p:nvSpPr>
        <p:spPr/>
        <p:txBody>
          <a:bodyP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9" name="Footer Placeholder 4">
            <a:extLst>
              <a:ext uri="{FF2B5EF4-FFF2-40B4-BE49-F238E27FC236}">
                <a16:creationId xmlns:a16="http://schemas.microsoft.com/office/drawing/2014/main" id="{EA820F50-1939-420A-94B2-EA3D2B3FF8B6}"/>
              </a:ext>
            </a:extLst>
          </p:cNvPr>
          <p:cNvSpPr>
            <a:spLocks noGrp="1"/>
          </p:cNvSpPr>
          <p:nvPr>
            <p:ph type="ftr" sz="quarter" idx="15"/>
          </p:nvPr>
        </p:nvSpPr>
        <p:spPr/>
        <p:txBody>
          <a:bodyPr/>
          <a:lstStyle>
            <a:lvl1pPr>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10" name="Slide Number Placeholder 5">
            <a:extLst>
              <a:ext uri="{FF2B5EF4-FFF2-40B4-BE49-F238E27FC236}">
                <a16:creationId xmlns:a16="http://schemas.microsoft.com/office/drawing/2014/main" id="{A773ED60-1982-464C-BE56-867F69B35EB6}"/>
              </a:ext>
            </a:extLst>
          </p:cNvPr>
          <p:cNvSpPr>
            <a:spLocks noGrp="1"/>
          </p:cNvSpPr>
          <p:nvPr>
            <p:ph type="sldNum" sz="quarter" idx="16"/>
          </p:nvPr>
        </p:nvSpPr>
        <p:spPr>
          <a:xfrm>
            <a:off x="681567" y="3244851"/>
            <a:ext cx="781051" cy="365125"/>
          </a:xfrm>
        </p:spPr>
        <p:txBody>
          <a:bodyP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8076E0C0-E4F3-467D-A55A-D0A96255E984}" type="slidenum">
              <a:rPr kumimoji="0" lang="ar-SA" sz="2000" b="0" i="0" u="none" strike="noStrike" kern="1200" cap="none" spc="0" normalizeH="0" baseline="0" noProof="0">
                <a:ln>
                  <a:noFill/>
                </a:ln>
                <a:solidFill>
                  <a:srgbClr val="FEFFFF"/>
                </a:solidFill>
                <a:effectLst/>
                <a:uLnTx/>
                <a:uFillTx/>
                <a:latin typeface="Century Gothic" panose="020B0502020202020204"/>
                <a:ea typeface="+mn-ea"/>
                <a:cs typeface="Tahoma" panose="020B060403050404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00927555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89665866-F850-4674-A030-E14EB2DC455C}"/>
              </a:ext>
            </a:extLst>
          </p:cNvPr>
          <p:cNvSpPr>
            <a:spLocks/>
          </p:cNvSpPr>
          <p:nvPr/>
        </p:nvSpPr>
        <p:spPr bwMode="auto">
          <a:xfrm flipV="1">
            <a:off x="0" y="4910138"/>
            <a:ext cx="1811867" cy="508000"/>
          </a:xfrm>
          <a:custGeom>
            <a:avLst/>
            <a:gdLst>
              <a:gd name="T0" fmla="*/ 2147483646 w 7908"/>
              <a:gd name="T1" fmla="*/ 615366511 h 10000"/>
              <a:gd name="T2" fmla="*/ 2147483646 w 7908"/>
              <a:gd name="T3" fmla="*/ 24645112 h 10000"/>
              <a:gd name="T4" fmla="*/ 2147483646 w 7908"/>
              <a:gd name="T5" fmla="*/ 12322556 h 10000"/>
              <a:gd name="T6" fmla="*/ 2147483646 w 7908"/>
              <a:gd name="T7" fmla="*/ 0 h 10000"/>
              <a:gd name="T8" fmla="*/ 2147483646 w 7908"/>
              <a:gd name="T9" fmla="*/ 0 h 10000"/>
              <a:gd name="T10" fmla="*/ 0 w 7908"/>
              <a:gd name="T11" fmla="*/ 8129016 h 10000"/>
              <a:gd name="T12" fmla="*/ 0 w 7908"/>
              <a:gd name="T13" fmla="*/ 1310965120 h 10000"/>
              <a:gd name="T14" fmla="*/ 2147483646 w 7908"/>
              <a:gd name="T15" fmla="*/ 1304673540 h 10000"/>
              <a:gd name="T16" fmla="*/ 2147483646 w 7908"/>
              <a:gd name="T17" fmla="*/ 1304673540 h 10000"/>
              <a:gd name="T18" fmla="*/ 2147483646 w 7908"/>
              <a:gd name="T19" fmla="*/ 1292480016 h 10000"/>
              <a:gd name="T20" fmla="*/ 2147483646 w 7908"/>
              <a:gd name="T21" fmla="*/ 1280025837 h 10000"/>
              <a:gd name="T22" fmla="*/ 2147483646 w 7908"/>
              <a:gd name="T23" fmla="*/ 689304438 h 10000"/>
              <a:gd name="T24" fmla="*/ 2147483646 w 7908"/>
              <a:gd name="T25" fmla="*/ 615366511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 name="Title 1"/>
          <p:cNvSpPr>
            <a:spLocks noGrp="1"/>
          </p:cNvSpPr>
          <p:nvPr>
            <p:ph type="title"/>
          </p:nvPr>
        </p:nvSpPr>
        <p:spPr>
          <a:xfrm>
            <a:off x="2589888" y="2438402"/>
            <a:ext cx="8789313"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p:nvPr>
        </p:nvSpPr>
        <p:spPr>
          <a:xfrm>
            <a:off x="2589888" y="5181600"/>
            <a:ext cx="8789313" cy="729622"/>
          </a:xfrm>
        </p:spPr>
        <p:txBody>
          <a:bodyPr rtlCol="0">
            <a:normAutofit/>
          </a:bodyPr>
          <a:lstStyle>
            <a:lvl1pPr>
              <a:buNone/>
              <a:defRPr lang="en-US">
                <a:solidFill>
                  <a:schemeClr val="tx1">
                    <a:lumMod val="65000"/>
                    <a:lumOff val="35000"/>
                  </a:schemeClr>
                </a:solidFill>
              </a:defRPr>
            </a:lvl1pPr>
          </a:lstStyle>
          <a:p>
            <a:pPr lvl="0"/>
            <a:r>
              <a:rPr lang="fr-FR"/>
              <a:t>Modifiez les styles du texte du masque</a:t>
            </a:r>
          </a:p>
        </p:txBody>
      </p:sp>
      <p:sp>
        <p:nvSpPr>
          <p:cNvPr id="6" name="Date Placeholder 4">
            <a:extLst>
              <a:ext uri="{FF2B5EF4-FFF2-40B4-BE49-F238E27FC236}">
                <a16:creationId xmlns:a16="http://schemas.microsoft.com/office/drawing/2014/main" id="{6AF33F76-5914-4CB9-92B7-0E2E8FF1418D}"/>
              </a:ext>
            </a:extLst>
          </p:cNvPr>
          <p:cNvSpPr>
            <a:spLocks noGrp="1"/>
          </p:cNvSpPr>
          <p:nvPr>
            <p:ph type="dt" sz="half" idx="10"/>
          </p:nvPr>
        </p:nvSpPr>
        <p:spPr/>
        <p:txBody>
          <a:bodyP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7" name="Footer Placeholder 5">
            <a:extLst>
              <a:ext uri="{FF2B5EF4-FFF2-40B4-BE49-F238E27FC236}">
                <a16:creationId xmlns:a16="http://schemas.microsoft.com/office/drawing/2014/main" id="{DCDFFB46-33BF-4D3D-93AC-889749149CCE}"/>
              </a:ext>
            </a:extLst>
          </p:cNvPr>
          <p:cNvSpPr>
            <a:spLocks noGrp="1"/>
          </p:cNvSpPr>
          <p:nvPr>
            <p:ph type="ftr" sz="quarter" idx="11"/>
          </p:nvPr>
        </p:nvSpPr>
        <p:spPr/>
        <p:txBody>
          <a:bodyPr/>
          <a:lstStyle>
            <a:lvl1pPr>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8" name="Slide Number Placeholder 6">
            <a:extLst>
              <a:ext uri="{FF2B5EF4-FFF2-40B4-BE49-F238E27FC236}">
                <a16:creationId xmlns:a16="http://schemas.microsoft.com/office/drawing/2014/main" id="{DD564423-CD20-492D-8F8F-38B740DC3AC5}"/>
              </a:ext>
            </a:extLst>
          </p:cNvPr>
          <p:cNvSpPr>
            <a:spLocks noGrp="1"/>
          </p:cNvSpPr>
          <p:nvPr>
            <p:ph type="sldNum" sz="quarter" idx="12"/>
          </p:nvPr>
        </p:nvSpPr>
        <p:spPr>
          <a:xfrm>
            <a:off x="681567" y="4983164"/>
            <a:ext cx="781051" cy="365125"/>
          </a:xfrm>
        </p:spPr>
        <p:txBody>
          <a:bodyP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3F7395B6-24EE-40C2-8138-603BBDC18A94}" type="slidenum">
              <a:rPr kumimoji="0" lang="ar-SA" sz="2000" b="0" i="0" u="none" strike="noStrike" kern="1200" cap="none" spc="0" normalizeH="0" baseline="0" noProof="0">
                <a:ln>
                  <a:noFill/>
                </a:ln>
                <a:solidFill>
                  <a:srgbClr val="FEFFFF"/>
                </a:solidFill>
                <a:effectLst/>
                <a:uLnTx/>
                <a:uFillTx/>
                <a:latin typeface="Century Gothic" panose="020B0502020202020204"/>
                <a:ea typeface="+mn-ea"/>
                <a:cs typeface="Tahoma" panose="020B060403050404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45295443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4AF6A7B0-0975-409C-A178-5281DEE40D36}"/>
              </a:ext>
            </a:extLst>
          </p:cNvPr>
          <p:cNvSpPr>
            <a:spLocks/>
          </p:cNvSpPr>
          <p:nvPr/>
        </p:nvSpPr>
        <p:spPr bwMode="auto">
          <a:xfrm flipV="1">
            <a:off x="0" y="4910138"/>
            <a:ext cx="1811867" cy="508000"/>
          </a:xfrm>
          <a:custGeom>
            <a:avLst/>
            <a:gdLst>
              <a:gd name="T0" fmla="*/ 2147483646 w 7908"/>
              <a:gd name="T1" fmla="*/ 615366511 h 10000"/>
              <a:gd name="T2" fmla="*/ 2147483646 w 7908"/>
              <a:gd name="T3" fmla="*/ 24645112 h 10000"/>
              <a:gd name="T4" fmla="*/ 2147483646 w 7908"/>
              <a:gd name="T5" fmla="*/ 12322556 h 10000"/>
              <a:gd name="T6" fmla="*/ 2147483646 w 7908"/>
              <a:gd name="T7" fmla="*/ 0 h 10000"/>
              <a:gd name="T8" fmla="*/ 2147483646 w 7908"/>
              <a:gd name="T9" fmla="*/ 0 h 10000"/>
              <a:gd name="T10" fmla="*/ 0 w 7908"/>
              <a:gd name="T11" fmla="*/ 8129016 h 10000"/>
              <a:gd name="T12" fmla="*/ 0 w 7908"/>
              <a:gd name="T13" fmla="*/ 1310965120 h 10000"/>
              <a:gd name="T14" fmla="*/ 2147483646 w 7908"/>
              <a:gd name="T15" fmla="*/ 1304673540 h 10000"/>
              <a:gd name="T16" fmla="*/ 2147483646 w 7908"/>
              <a:gd name="T17" fmla="*/ 1304673540 h 10000"/>
              <a:gd name="T18" fmla="*/ 2147483646 w 7908"/>
              <a:gd name="T19" fmla="*/ 1292480016 h 10000"/>
              <a:gd name="T20" fmla="*/ 2147483646 w 7908"/>
              <a:gd name="T21" fmla="*/ 1280025837 h 10000"/>
              <a:gd name="T22" fmla="*/ 2147483646 w 7908"/>
              <a:gd name="T23" fmla="*/ 689304438 h 10000"/>
              <a:gd name="T24" fmla="*/ 2147483646 w 7908"/>
              <a:gd name="T25" fmla="*/ 615366511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6" name="TextBox 10">
            <a:extLst>
              <a:ext uri="{FF2B5EF4-FFF2-40B4-BE49-F238E27FC236}">
                <a16:creationId xmlns:a16="http://schemas.microsoft.com/office/drawing/2014/main" id="{F95A44F6-7730-4A76-A0A6-643B12547470}"/>
              </a:ext>
            </a:extLst>
          </p:cNvPr>
          <p:cNvSpPr txBox="1">
            <a:spLocks noChangeArrowheads="1"/>
          </p:cNvSpPr>
          <p:nvPr/>
        </p:nvSpPr>
        <p:spPr bwMode="auto">
          <a:xfrm>
            <a:off x="2410884" y="647700"/>
            <a:ext cx="6096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a:ln>
                  <a:noFill/>
                </a:ln>
                <a:solidFill>
                  <a:srgbClr val="A53010"/>
                </a:solidFill>
                <a:effectLst/>
                <a:uLnTx/>
                <a:uFillTx/>
                <a:latin typeface="Arial" panose="020B0604020202020204" pitchFamily="34" charset="0"/>
                <a:ea typeface="+mn-ea"/>
                <a:cs typeface="Arial" panose="020B0604020202020204" pitchFamily="34" charset="0"/>
              </a:rPr>
              <a:t>“</a:t>
            </a:r>
          </a:p>
        </p:txBody>
      </p:sp>
      <p:sp>
        <p:nvSpPr>
          <p:cNvPr id="7" name="TextBox 11">
            <a:extLst>
              <a:ext uri="{FF2B5EF4-FFF2-40B4-BE49-F238E27FC236}">
                <a16:creationId xmlns:a16="http://schemas.microsoft.com/office/drawing/2014/main" id="{9673D4E7-EB8F-42E1-847D-53F807ED917C}"/>
              </a:ext>
            </a:extLst>
          </p:cNvPr>
          <p:cNvSpPr txBox="1">
            <a:spLocks noChangeArrowheads="1"/>
          </p:cNvSpPr>
          <p:nvPr/>
        </p:nvSpPr>
        <p:spPr bwMode="auto">
          <a:xfrm>
            <a:off x="10892367" y="2905125"/>
            <a:ext cx="609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a:ln>
                  <a:noFill/>
                </a:ln>
                <a:solidFill>
                  <a:srgbClr val="A53010"/>
                </a:solidFill>
                <a:effectLst/>
                <a:uLnTx/>
                <a:uFillTx/>
                <a:latin typeface="Arial" panose="020B0604020202020204" pitchFamily="34" charset="0"/>
                <a:ea typeface="+mn-ea"/>
                <a:cs typeface="Arial" panose="020B0604020202020204" pitchFamily="34" charset="0"/>
              </a:rPr>
              <a:t>”</a:t>
            </a:r>
          </a:p>
        </p:txBody>
      </p:sp>
      <p:sp>
        <p:nvSpPr>
          <p:cNvPr id="13" name="Title 1"/>
          <p:cNvSpPr>
            <a:spLocks noGrp="1"/>
          </p:cNvSpPr>
          <p:nvPr>
            <p:ph type="title"/>
          </p:nvPr>
        </p:nvSpPr>
        <p:spPr>
          <a:xfrm>
            <a:off x="2917498" y="609600"/>
            <a:ext cx="814611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p:nvPr>
        </p:nvSpPr>
        <p:spPr>
          <a:xfrm>
            <a:off x="2589887" y="4343400"/>
            <a:ext cx="8917723"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4" name="Text Placeholder 3"/>
          <p:cNvSpPr>
            <a:spLocks noGrp="1"/>
          </p:cNvSpPr>
          <p:nvPr>
            <p:ph type="body" sz="half" idx="2"/>
          </p:nvPr>
        </p:nvSpPr>
        <p:spPr>
          <a:xfrm>
            <a:off x="2589887" y="5181600"/>
            <a:ext cx="8917723" cy="729622"/>
          </a:xfrm>
        </p:spPr>
        <p:txBody>
          <a:bodyPr rtlCol="0">
            <a:normAutofit/>
          </a:bodyPr>
          <a:lstStyle>
            <a:lvl1pPr>
              <a:buNone/>
              <a:defRPr lang="en-US">
                <a:solidFill>
                  <a:schemeClr val="tx1">
                    <a:lumMod val="65000"/>
                    <a:lumOff val="35000"/>
                  </a:schemeClr>
                </a:solidFill>
              </a:defRPr>
            </a:lvl1pPr>
          </a:lstStyle>
          <a:p>
            <a:pPr lvl="0"/>
            <a:r>
              <a:rPr lang="fr-FR"/>
              <a:t>Modifiez les styles du texte du masque</a:t>
            </a:r>
          </a:p>
        </p:txBody>
      </p:sp>
      <p:sp>
        <p:nvSpPr>
          <p:cNvPr id="8" name="Date Placeholder 4">
            <a:extLst>
              <a:ext uri="{FF2B5EF4-FFF2-40B4-BE49-F238E27FC236}">
                <a16:creationId xmlns:a16="http://schemas.microsoft.com/office/drawing/2014/main" id="{B8FB5F58-01E6-410D-A86C-551C2EB76D92}"/>
              </a:ext>
            </a:extLst>
          </p:cNvPr>
          <p:cNvSpPr>
            <a:spLocks noGrp="1"/>
          </p:cNvSpPr>
          <p:nvPr>
            <p:ph type="dt" sz="half" idx="14"/>
          </p:nvPr>
        </p:nvSpPr>
        <p:spPr/>
        <p:txBody>
          <a:bodyP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9" name="Footer Placeholder 5">
            <a:extLst>
              <a:ext uri="{FF2B5EF4-FFF2-40B4-BE49-F238E27FC236}">
                <a16:creationId xmlns:a16="http://schemas.microsoft.com/office/drawing/2014/main" id="{AE5CC070-6670-4F0F-9CE9-B336230FB00F}"/>
              </a:ext>
            </a:extLst>
          </p:cNvPr>
          <p:cNvSpPr>
            <a:spLocks noGrp="1"/>
          </p:cNvSpPr>
          <p:nvPr>
            <p:ph type="ftr" sz="quarter" idx="15"/>
          </p:nvPr>
        </p:nvSpPr>
        <p:spPr/>
        <p:txBody>
          <a:bodyPr/>
          <a:lstStyle>
            <a:lvl1pPr>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10" name="Slide Number Placeholder 6">
            <a:extLst>
              <a:ext uri="{FF2B5EF4-FFF2-40B4-BE49-F238E27FC236}">
                <a16:creationId xmlns:a16="http://schemas.microsoft.com/office/drawing/2014/main" id="{505F728F-49FE-448A-AE6D-94FDFCE0F4C6}"/>
              </a:ext>
            </a:extLst>
          </p:cNvPr>
          <p:cNvSpPr>
            <a:spLocks noGrp="1"/>
          </p:cNvSpPr>
          <p:nvPr>
            <p:ph type="sldNum" sz="quarter" idx="16"/>
          </p:nvPr>
        </p:nvSpPr>
        <p:spPr>
          <a:xfrm>
            <a:off x="681567" y="4983164"/>
            <a:ext cx="781051" cy="365125"/>
          </a:xfrm>
        </p:spPr>
        <p:txBody>
          <a:bodyP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B055ABB9-0B99-41BF-86E2-7A3BA63E61F0}" type="slidenum">
              <a:rPr kumimoji="0" lang="ar-SA" sz="2000" b="0" i="0" u="none" strike="noStrike" kern="1200" cap="none" spc="0" normalizeH="0" baseline="0" noProof="0">
                <a:ln>
                  <a:noFill/>
                </a:ln>
                <a:solidFill>
                  <a:srgbClr val="FEFFFF"/>
                </a:solidFill>
                <a:effectLst/>
                <a:uLnTx/>
                <a:uFillTx/>
                <a:latin typeface="Century Gothic" panose="020B0502020202020204"/>
                <a:ea typeface="+mn-ea"/>
                <a:cs typeface="Tahoma" panose="020B060403050404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9838175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06/02/2025</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400469815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D8A728F7-474F-4541-8021-E90D989FCF28}"/>
              </a:ext>
            </a:extLst>
          </p:cNvPr>
          <p:cNvSpPr>
            <a:spLocks/>
          </p:cNvSpPr>
          <p:nvPr/>
        </p:nvSpPr>
        <p:spPr bwMode="auto">
          <a:xfrm flipV="1">
            <a:off x="0" y="4910138"/>
            <a:ext cx="1811867" cy="508000"/>
          </a:xfrm>
          <a:custGeom>
            <a:avLst/>
            <a:gdLst>
              <a:gd name="T0" fmla="*/ 2147483646 w 7908"/>
              <a:gd name="T1" fmla="*/ 615366511 h 10000"/>
              <a:gd name="T2" fmla="*/ 2147483646 w 7908"/>
              <a:gd name="T3" fmla="*/ 24645112 h 10000"/>
              <a:gd name="T4" fmla="*/ 2147483646 w 7908"/>
              <a:gd name="T5" fmla="*/ 12322556 h 10000"/>
              <a:gd name="T6" fmla="*/ 2147483646 w 7908"/>
              <a:gd name="T7" fmla="*/ 0 h 10000"/>
              <a:gd name="T8" fmla="*/ 2147483646 w 7908"/>
              <a:gd name="T9" fmla="*/ 0 h 10000"/>
              <a:gd name="T10" fmla="*/ 0 w 7908"/>
              <a:gd name="T11" fmla="*/ 8129016 h 10000"/>
              <a:gd name="T12" fmla="*/ 0 w 7908"/>
              <a:gd name="T13" fmla="*/ 1310965120 h 10000"/>
              <a:gd name="T14" fmla="*/ 2147483646 w 7908"/>
              <a:gd name="T15" fmla="*/ 1304673540 h 10000"/>
              <a:gd name="T16" fmla="*/ 2147483646 w 7908"/>
              <a:gd name="T17" fmla="*/ 1304673540 h 10000"/>
              <a:gd name="T18" fmla="*/ 2147483646 w 7908"/>
              <a:gd name="T19" fmla="*/ 1292480016 h 10000"/>
              <a:gd name="T20" fmla="*/ 2147483646 w 7908"/>
              <a:gd name="T21" fmla="*/ 1280025837 h 10000"/>
              <a:gd name="T22" fmla="*/ 2147483646 w 7908"/>
              <a:gd name="T23" fmla="*/ 689304438 h 10000"/>
              <a:gd name="T24" fmla="*/ 2147483646 w 7908"/>
              <a:gd name="T25" fmla="*/ 615366511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 name="Title 1"/>
          <p:cNvSpPr>
            <a:spLocks noGrp="1"/>
          </p:cNvSpPr>
          <p:nvPr>
            <p:ph type="title"/>
          </p:nvPr>
        </p:nvSpPr>
        <p:spPr>
          <a:xfrm>
            <a:off x="2589888" y="627407"/>
            <a:ext cx="8789312"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p:nvPr>
        </p:nvSpPr>
        <p:spPr>
          <a:xfrm>
            <a:off x="2589888" y="4343400"/>
            <a:ext cx="8789313"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4" name="Text Placeholder 3"/>
          <p:cNvSpPr>
            <a:spLocks noGrp="1"/>
          </p:cNvSpPr>
          <p:nvPr>
            <p:ph type="body" sz="half" idx="2"/>
          </p:nvPr>
        </p:nvSpPr>
        <p:spPr>
          <a:xfrm>
            <a:off x="2589888" y="5181600"/>
            <a:ext cx="8789313" cy="729622"/>
          </a:xfrm>
        </p:spPr>
        <p:txBody>
          <a:bodyPr rtlCol="0">
            <a:normAutofit/>
          </a:bodyPr>
          <a:lstStyle>
            <a:lvl1pPr>
              <a:buNone/>
              <a:defRPr lang="en-US">
                <a:solidFill>
                  <a:schemeClr val="tx1">
                    <a:lumMod val="65000"/>
                    <a:lumOff val="35000"/>
                  </a:schemeClr>
                </a:solidFill>
              </a:defRPr>
            </a:lvl1pPr>
          </a:lstStyle>
          <a:p>
            <a:pPr lvl="0"/>
            <a:r>
              <a:rPr lang="fr-FR"/>
              <a:t>Modifiez les styles du texte du masque</a:t>
            </a:r>
          </a:p>
        </p:txBody>
      </p:sp>
      <p:sp>
        <p:nvSpPr>
          <p:cNvPr id="6" name="Date Placeholder 4">
            <a:extLst>
              <a:ext uri="{FF2B5EF4-FFF2-40B4-BE49-F238E27FC236}">
                <a16:creationId xmlns:a16="http://schemas.microsoft.com/office/drawing/2014/main" id="{E0B61E6C-E105-4229-8976-32767A7C08F0}"/>
              </a:ext>
            </a:extLst>
          </p:cNvPr>
          <p:cNvSpPr>
            <a:spLocks noGrp="1"/>
          </p:cNvSpPr>
          <p:nvPr>
            <p:ph type="dt" sz="half" idx="14"/>
          </p:nvPr>
        </p:nvSpPr>
        <p:spPr/>
        <p:txBody>
          <a:bodyP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7" name="Footer Placeholder 5">
            <a:extLst>
              <a:ext uri="{FF2B5EF4-FFF2-40B4-BE49-F238E27FC236}">
                <a16:creationId xmlns:a16="http://schemas.microsoft.com/office/drawing/2014/main" id="{AF1D94FB-849D-477A-BB4E-93C7CCB2AE50}"/>
              </a:ext>
            </a:extLst>
          </p:cNvPr>
          <p:cNvSpPr>
            <a:spLocks noGrp="1"/>
          </p:cNvSpPr>
          <p:nvPr>
            <p:ph type="ftr" sz="quarter" idx="15"/>
          </p:nvPr>
        </p:nvSpPr>
        <p:spPr/>
        <p:txBody>
          <a:bodyPr/>
          <a:lstStyle>
            <a:lvl1pPr>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8" name="Slide Number Placeholder 6">
            <a:extLst>
              <a:ext uri="{FF2B5EF4-FFF2-40B4-BE49-F238E27FC236}">
                <a16:creationId xmlns:a16="http://schemas.microsoft.com/office/drawing/2014/main" id="{97C1C40C-E664-461D-8F62-C5283C10013E}"/>
              </a:ext>
            </a:extLst>
          </p:cNvPr>
          <p:cNvSpPr>
            <a:spLocks noGrp="1"/>
          </p:cNvSpPr>
          <p:nvPr>
            <p:ph type="sldNum" sz="quarter" idx="16"/>
          </p:nvPr>
        </p:nvSpPr>
        <p:spPr>
          <a:xfrm>
            <a:off x="681567" y="4983164"/>
            <a:ext cx="781051" cy="365125"/>
          </a:xfrm>
        </p:spPr>
        <p:txBody>
          <a:bodyP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D9D2C23D-6062-457F-A4A0-F18D20DEFB04}" type="slidenum">
              <a:rPr kumimoji="0" lang="ar-SA" sz="2000" b="0" i="0" u="none" strike="noStrike" kern="1200" cap="none" spc="0" normalizeH="0" baseline="0" noProof="0">
                <a:ln>
                  <a:noFill/>
                </a:ln>
                <a:solidFill>
                  <a:srgbClr val="FEFFFF"/>
                </a:solidFill>
                <a:effectLst/>
                <a:uLnTx/>
                <a:uFillTx/>
                <a:latin typeface="Century Gothic" panose="020B0502020202020204"/>
                <a:ea typeface="+mn-ea"/>
                <a:cs typeface="Tahoma" panose="020B060403050404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92043119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F8409C02-DCE3-4401-800A-C53A585806D0}"/>
              </a:ext>
            </a:extLst>
          </p:cNvPr>
          <p:cNvSpPr>
            <a:spLocks/>
          </p:cNvSpPr>
          <p:nvPr/>
        </p:nvSpPr>
        <p:spPr bwMode="auto">
          <a:xfrm flipV="1">
            <a:off x="0" y="711200"/>
            <a:ext cx="1811867" cy="508000"/>
          </a:xfrm>
          <a:custGeom>
            <a:avLst/>
            <a:gdLst>
              <a:gd name="T0" fmla="*/ 2147483646 w 7908"/>
              <a:gd name="T1" fmla="*/ 615366511 h 10000"/>
              <a:gd name="T2" fmla="*/ 2147483646 w 7908"/>
              <a:gd name="T3" fmla="*/ 24645112 h 10000"/>
              <a:gd name="T4" fmla="*/ 2147483646 w 7908"/>
              <a:gd name="T5" fmla="*/ 12322556 h 10000"/>
              <a:gd name="T6" fmla="*/ 2147483646 w 7908"/>
              <a:gd name="T7" fmla="*/ 0 h 10000"/>
              <a:gd name="T8" fmla="*/ 2147483646 w 7908"/>
              <a:gd name="T9" fmla="*/ 0 h 10000"/>
              <a:gd name="T10" fmla="*/ 0 w 7908"/>
              <a:gd name="T11" fmla="*/ 8129016 h 10000"/>
              <a:gd name="T12" fmla="*/ 0 w 7908"/>
              <a:gd name="T13" fmla="*/ 1310965120 h 10000"/>
              <a:gd name="T14" fmla="*/ 2147483646 w 7908"/>
              <a:gd name="T15" fmla="*/ 1304673540 h 10000"/>
              <a:gd name="T16" fmla="*/ 2147483646 w 7908"/>
              <a:gd name="T17" fmla="*/ 1304673540 h 10000"/>
              <a:gd name="T18" fmla="*/ 2147483646 w 7908"/>
              <a:gd name="T19" fmla="*/ 1292480016 h 10000"/>
              <a:gd name="T20" fmla="*/ 2147483646 w 7908"/>
              <a:gd name="T21" fmla="*/ 1280025837 h 10000"/>
              <a:gd name="T22" fmla="*/ 2147483646 w 7908"/>
              <a:gd name="T23" fmla="*/ 689304438 h 10000"/>
              <a:gd name="T24" fmla="*/ 2147483646 w 7908"/>
              <a:gd name="T25" fmla="*/ 615366511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3">
            <a:extLst>
              <a:ext uri="{FF2B5EF4-FFF2-40B4-BE49-F238E27FC236}">
                <a16:creationId xmlns:a16="http://schemas.microsoft.com/office/drawing/2014/main" id="{4C62476D-29FB-42DE-AA8E-51D21B7F541E}"/>
              </a:ext>
            </a:extLst>
          </p:cNvPr>
          <p:cNvSpPr>
            <a:spLocks noGrp="1"/>
          </p:cNvSpPr>
          <p:nvPr>
            <p:ph type="dt" sz="half" idx="10"/>
          </p:nvPr>
        </p:nvSpPr>
        <p:spPr/>
        <p:txBody>
          <a:bodyP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Footer Placeholder 4">
            <a:extLst>
              <a:ext uri="{FF2B5EF4-FFF2-40B4-BE49-F238E27FC236}">
                <a16:creationId xmlns:a16="http://schemas.microsoft.com/office/drawing/2014/main" id="{0189B11A-6F7C-4E1D-88AD-96B0571B789B}"/>
              </a:ext>
            </a:extLst>
          </p:cNvPr>
          <p:cNvSpPr>
            <a:spLocks noGrp="1"/>
          </p:cNvSpPr>
          <p:nvPr>
            <p:ph type="ftr" sz="quarter" idx="11"/>
          </p:nvPr>
        </p:nvSpPr>
        <p:spPr/>
        <p:txBody>
          <a:bodyPr/>
          <a:lstStyle>
            <a:lvl1pPr>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7" name="Slide Number Placeholder 5">
            <a:extLst>
              <a:ext uri="{FF2B5EF4-FFF2-40B4-BE49-F238E27FC236}">
                <a16:creationId xmlns:a16="http://schemas.microsoft.com/office/drawing/2014/main" id="{07B38EE7-373D-4DF9-9FA0-5AFF2E32291A}"/>
              </a:ext>
            </a:extLst>
          </p:cNvPr>
          <p:cNvSpPr>
            <a:spLocks noGrp="1"/>
          </p:cNvSpPr>
          <p:nvPr>
            <p:ph type="sldNum" sz="quarter" idx="12"/>
          </p:nvPr>
        </p:nvSpPr>
        <p:spPr/>
        <p:txBody>
          <a:bodyP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4808BD36-150A-406D-80EC-BAF04A8C5D36}" type="slidenum">
              <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53882496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3D4B3E2B-0CEA-4F8E-A875-7999793C4940}"/>
              </a:ext>
            </a:extLst>
          </p:cNvPr>
          <p:cNvSpPr>
            <a:spLocks/>
          </p:cNvSpPr>
          <p:nvPr/>
        </p:nvSpPr>
        <p:spPr bwMode="auto">
          <a:xfrm flipV="1">
            <a:off x="0" y="711200"/>
            <a:ext cx="1811867" cy="508000"/>
          </a:xfrm>
          <a:custGeom>
            <a:avLst/>
            <a:gdLst>
              <a:gd name="T0" fmla="*/ 2147483646 w 7908"/>
              <a:gd name="T1" fmla="*/ 615366511 h 10000"/>
              <a:gd name="T2" fmla="*/ 2147483646 w 7908"/>
              <a:gd name="T3" fmla="*/ 24645112 h 10000"/>
              <a:gd name="T4" fmla="*/ 2147483646 w 7908"/>
              <a:gd name="T5" fmla="*/ 12322556 h 10000"/>
              <a:gd name="T6" fmla="*/ 2147483646 w 7908"/>
              <a:gd name="T7" fmla="*/ 0 h 10000"/>
              <a:gd name="T8" fmla="*/ 2147483646 w 7908"/>
              <a:gd name="T9" fmla="*/ 0 h 10000"/>
              <a:gd name="T10" fmla="*/ 0 w 7908"/>
              <a:gd name="T11" fmla="*/ 8129016 h 10000"/>
              <a:gd name="T12" fmla="*/ 0 w 7908"/>
              <a:gd name="T13" fmla="*/ 1310965120 h 10000"/>
              <a:gd name="T14" fmla="*/ 2147483646 w 7908"/>
              <a:gd name="T15" fmla="*/ 1304673540 h 10000"/>
              <a:gd name="T16" fmla="*/ 2147483646 w 7908"/>
              <a:gd name="T17" fmla="*/ 1304673540 h 10000"/>
              <a:gd name="T18" fmla="*/ 2147483646 w 7908"/>
              <a:gd name="T19" fmla="*/ 1292480016 h 10000"/>
              <a:gd name="T20" fmla="*/ 2147483646 w 7908"/>
              <a:gd name="T21" fmla="*/ 1280025837 h 10000"/>
              <a:gd name="T22" fmla="*/ 2147483646 w 7908"/>
              <a:gd name="T23" fmla="*/ 689304438 h 10000"/>
              <a:gd name="T24" fmla="*/ 2147483646 w 7908"/>
              <a:gd name="T25" fmla="*/ 615366511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 name="Vertical Title 1"/>
          <p:cNvSpPr>
            <a:spLocks noGrp="1"/>
          </p:cNvSpPr>
          <p:nvPr>
            <p:ph type="title" orient="vert"/>
          </p:nvPr>
        </p:nvSpPr>
        <p:spPr>
          <a:xfrm>
            <a:off x="9171380" y="627407"/>
            <a:ext cx="2208176"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2589888" y="627407"/>
            <a:ext cx="6288464" cy="5283817"/>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3">
            <a:extLst>
              <a:ext uri="{FF2B5EF4-FFF2-40B4-BE49-F238E27FC236}">
                <a16:creationId xmlns:a16="http://schemas.microsoft.com/office/drawing/2014/main" id="{6D140C47-034B-47B6-B9A8-D8E2017ECF2B}"/>
              </a:ext>
            </a:extLst>
          </p:cNvPr>
          <p:cNvSpPr>
            <a:spLocks noGrp="1"/>
          </p:cNvSpPr>
          <p:nvPr>
            <p:ph type="dt" sz="half" idx="10"/>
          </p:nvPr>
        </p:nvSpPr>
        <p:spPr/>
        <p:txBody>
          <a:bodyP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Footer Placeholder 4">
            <a:extLst>
              <a:ext uri="{FF2B5EF4-FFF2-40B4-BE49-F238E27FC236}">
                <a16:creationId xmlns:a16="http://schemas.microsoft.com/office/drawing/2014/main" id="{3F024ADD-B8B2-4392-9E4E-23384175AD9F}"/>
              </a:ext>
            </a:extLst>
          </p:cNvPr>
          <p:cNvSpPr>
            <a:spLocks noGrp="1"/>
          </p:cNvSpPr>
          <p:nvPr>
            <p:ph type="ftr" sz="quarter" idx="11"/>
          </p:nvPr>
        </p:nvSpPr>
        <p:spPr/>
        <p:txBody>
          <a:bodyPr/>
          <a:lstStyle>
            <a:lvl1pPr>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7" name="Slide Number Placeholder 5">
            <a:extLst>
              <a:ext uri="{FF2B5EF4-FFF2-40B4-BE49-F238E27FC236}">
                <a16:creationId xmlns:a16="http://schemas.microsoft.com/office/drawing/2014/main" id="{CFD9E18F-5285-4554-914E-CCBF0867ABCB}"/>
              </a:ext>
            </a:extLst>
          </p:cNvPr>
          <p:cNvSpPr>
            <a:spLocks noGrp="1"/>
          </p:cNvSpPr>
          <p:nvPr>
            <p:ph type="sldNum" sz="quarter" idx="12"/>
          </p:nvPr>
        </p:nvSpPr>
        <p:spPr/>
        <p:txBody>
          <a:bodyP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8A2BBAA3-7EA0-468B-9B72-7DBDBFABF4E7}" type="slidenum">
              <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17623717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bl">
  <p:cSld name="عنوان وجدول">
    <p:spTree>
      <p:nvGrpSpPr>
        <p:cNvPr id="1" name=""/>
        <p:cNvGrpSpPr/>
        <p:nvPr/>
      </p:nvGrpSpPr>
      <p:grpSpPr>
        <a:xfrm>
          <a:off x="0" y="0"/>
          <a:ext cx="0" cy="0"/>
          <a:chOff x="0" y="0"/>
          <a:chExt cx="0" cy="0"/>
        </a:xfrm>
      </p:grpSpPr>
      <p:sp>
        <p:nvSpPr>
          <p:cNvPr id="2" name="عنوان 1"/>
          <p:cNvSpPr>
            <a:spLocks noGrp="1"/>
          </p:cNvSpPr>
          <p:nvPr>
            <p:ph type="title"/>
          </p:nvPr>
        </p:nvSpPr>
        <p:spPr>
          <a:xfrm>
            <a:off x="1016000" y="549275"/>
            <a:ext cx="10566400" cy="1143000"/>
          </a:xfrm>
        </p:spPr>
        <p:txBody>
          <a:bodyPr/>
          <a:lstStyle/>
          <a:p>
            <a:r>
              <a:rPr lang="ar-SA"/>
              <a:t>انقر لتحرير نمط العنوان الرئيسي</a:t>
            </a:r>
          </a:p>
        </p:txBody>
      </p:sp>
      <p:sp>
        <p:nvSpPr>
          <p:cNvPr id="3" name="عنصر نائب للجدول 2"/>
          <p:cNvSpPr>
            <a:spLocks noGrp="1"/>
          </p:cNvSpPr>
          <p:nvPr>
            <p:ph type="tbl" idx="1"/>
          </p:nvPr>
        </p:nvSpPr>
        <p:spPr>
          <a:xfrm>
            <a:off x="1117601" y="2362201"/>
            <a:ext cx="10257367" cy="3724275"/>
          </a:xfrm>
        </p:spPr>
        <p:txBody>
          <a:bodyPr rtlCol="0">
            <a:normAutofit/>
          </a:bodyPr>
          <a:lstStyle/>
          <a:p>
            <a:pPr lvl="0"/>
            <a:endParaRPr lang="ar-SA" noProof="0"/>
          </a:p>
        </p:txBody>
      </p:sp>
      <p:sp>
        <p:nvSpPr>
          <p:cNvPr id="4" name="Rectangle 11">
            <a:extLst>
              <a:ext uri="{FF2B5EF4-FFF2-40B4-BE49-F238E27FC236}">
                <a16:creationId xmlns:a16="http://schemas.microsoft.com/office/drawing/2014/main" id="{D06C63C8-0097-4B78-8E59-CDB47B3C951D}"/>
              </a:ext>
            </a:extLst>
          </p:cNvPr>
          <p:cNvSpPr>
            <a:spLocks noGrp="1" noChangeArrowheads="1"/>
          </p:cNvSpPr>
          <p:nvPr>
            <p:ph type="dt" sz="half" idx="10"/>
          </p:nvPr>
        </p:nvSpPr>
        <p:spPr/>
        <p:txBody>
          <a:bodyP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5" name="Rectangle 12">
            <a:extLst>
              <a:ext uri="{FF2B5EF4-FFF2-40B4-BE49-F238E27FC236}">
                <a16:creationId xmlns:a16="http://schemas.microsoft.com/office/drawing/2014/main" id="{4CF298D8-426A-4AF8-8EC1-6C07B058F501}"/>
              </a:ext>
            </a:extLst>
          </p:cNvPr>
          <p:cNvSpPr>
            <a:spLocks noGrp="1" noChangeArrowheads="1"/>
          </p:cNvSpPr>
          <p:nvPr>
            <p:ph type="ftr" sz="quarter" idx="11"/>
          </p:nvPr>
        </p:nvSpPr>
        <p:spPr/>
        <p:txBody>
          <a:bodyPr/>
          <a:lstStyle>
            <a:lvl1pPr>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6362545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C6331772-C90B-4561-97F5-D5DB027721F3}" type="datetimeFigureOut">
              <a:rPr lang="fr-FR" smtClean="0">
                <a:solidFill>
                  <a:prstClr val="black">
                    <a:tint val="75000"/>
                  </a:prstClr>
                </a:solidFill>
              </a:rPr>
              <a:pPr/>
              <a:t>06/02/2025</a:t>
            </a:fld>
            <a:endParaRPr lang="fr-FR">
              <a:solidFill>
                <a:prstClr val="black">
                  <a:tint val="75000"/>
                </a:prstClr>
              </a:solidFill>
            </a:endParaRPr>
          </a:p>
        </p:txBody>
      </p:sp>
      <p:sp>
        <p:nvSpPr>
          <p:cNvPr id="6" name="Footer Placeholder 5"/>
          <p:cNvSpPr>
            <a:spLocks noGrp="1"/>
          </p:cNvSpPr>
          <p:nvPr>
            <p:ph type="ftr" sz="quarter" idx="11"/>
          </p:nvPr>
        </p:nvSpPr>
        <p:spPr/>
        <p:txBody>
          <a:bodyPr/>
          <a:lstStyle/>
          <a:p>
            <a:endParaRPr lang="fr-FR">
              <a:solidFill>
                <a:prstClr val="black">
                  <a:tint val="75000"/>
                </a:prstClr>
              </a:solidFill>
            </a:endParaRP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29680837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C6331772-C90B-4561-97F5-D5DB027721F3}" type="datetimeFigureOut">
              <a:rPr lang="fr-FR" smtClean="0">
                <a:solidFill>
                  <a:prstClr val="black">
                    <a:tint val="75000"/>
                  </a:prstClr>
                </a:solidFill>
              </a:rPr>
              <a:pPr/>
              <a:t>06/02/2025</a:t>
            </a:fld>
            <a:endParaRPr lang="fr-FR">
              <a:solidFill>
                <a:prstClr val="black">
                  <a:tint val="75000"/>
                </a:prstClr>
              </a:solidFill>
            </a:endParaRPr>
          </a:p>
        </p:txBody>
      </p:sp>
      <p:sp>
        <p:nvSpPr>
          <p:cNvPr id="8" name="Footer Placeholder 7"/>
          <p:cNvSpPr>
            <a:spLocks noGrp="1"/>
          </p:cNvSpPr>
          <p:nvPr>
            <p:ph type="ftr" sz="quarter" idx="11"/>
          </p:nvPr>
        </p:nvSpPr>
        <p:spPr/>
        <p:txBody>
          <a:bodyPr/>
          <a:lstStyle/>
          <a:p>
            <a:endParaRPr lang="fr-FR">
              <a:solidFill>
                <a:prstClr val="black">
                  <a:tint val="75000"/>
                </a:prstClr>
              </a:solidFill>
            </a:endParaRP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36219264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C6331772-C90B-4561-97F5-D5DB027721F3}" type="datetimeFigureOut">
              <a:rPr lang="fr-FR" smtClean="0">
                <a:solidFill>
                  <a:prstClr val="black">
                    <a:tint val="75000"/>
                  </a:prstClr>
                </a:solidFill>
              </a:rPr>
              <a:pPr/>
              <a:t>06/02/2025</a:t>
            </a:fld>
            <a:endParaRPr lang="fr-FR">
              <a:solidFill>
                <a:prstClr val="black">
                  <a:tint val="75000"/>
                </a:prstClr>
              </a:solidFill>
            </a:endParaRPr>
          </a:p>
        </p:txBody>
      </p:sp>
      <p:sp>
        <p:nvSpPr>
          <p:cNvPr id="4" name="Footer Placeholder 3"/>
          <p:cNvSpPr>
            <a:spLocks noGrp="1"/>
          </p:cNvSpPr>
          <p:nvPr>
            <p:ph type="ftr" sz="quarter" idx="11"/>
          </p:nvPr>
        </p:nvSpPr>
        <p:spPr/>
        <p:txBody>
          <a:bodyPr/>
          <a:lstStyle/>
          <a:p>
            <a:endParaRPr lang="fr-FR">
              <a:solidFill>
                <a:prstClr val="black">
                  <a:tint val="75000"/>
                </a:prstClr>
              </a:solidFill>
            </a:endParaRP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28344567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331772-C90B-4561-97F5-D5DB027721F3}" type="datetimeFigureOut">
              <a:rPr lang="fr-FR" smtClean="0">
                <a:solidFill>
                  <a:prstClr val="black">
                    <a:tint val="75000"/>
                  </a:prstClr>
                </a:solidFill>
              </a:rPr>
              <a:pPr/>
              <a:t>06/02/2025</a:t>
            </a:fld>
            <a:endParaRPr lang="fr-FR">
              <a:solidFill>
                <a:prstClr val="black">
                  <a:tint val="75000"/>
                </a:prstClr>
              </a:solidFill>
            </a:endParaRPr>
          </a:p>
        </p:txBody>
      </p:sp>
      <p:sp>
        <p:nvSpPr>
          <p:cNvPr id="3" name="Footer Placeholder 2"/>
          <p:cNvSpPr>
            <a:spLocks noGrp="1"/>
          </p:cNvSpPr>
          <p:nvPr>
            <p:ph type="ftr" sz="quarter" idx="11"/>
          </p:nvPr>
        </p:nvSpPr>
        <p:spPr/>
        <p:txBody>
          <a:bodyPr/>
          <a:lstStyle/>
          <a:p>
            <a:endParaRPr lang="fr-FR">
              <a:solidFill>
                <a:prstClr val="black">
                  <a:tint val="75000"/>
                </a:prstClr>
              </a:solidFill>
            </a:endParaRP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13706331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C6331772-C90B-4561-97F5-D5DB027721F3}" type="datetimeFigureOut">
              <a:rPr lang="fr-FR" smtClean="0">
                <a:solidFill>
                  <a:prstClr val="black">
                    <a:tint val="75000"/>
                  </a:prstClr>
                </a:solidFill>
              </a:rPr>
              <a:pPr/>
              <a:t>06/02/2025</a:t>
            </a:fld>
            <a:endParaRPr lang="fr-FR">
              <a:solidFill>
                <a:prstClr val="black">
                  <a:tint val="75000"/>
                </a:prstClr>
              </a:solidFill>
            </a:endParaRPr>
          </a:p>
        </p:txBody>
      </p:sp>
      <p:sp>
        <p:nvSpPr>
          <p:cNvPr id="6" name="Footer Placeholder 5"/>
          <p:cNvSpPr>
            <a:spLocks noGrp="1"/>
          </p:cNvSpPr>
          <p:nvPr>
            <p:ph type="ftr" sz="quarter" idx="11"/>
          </p:nvPr>
        </p:nvSpPr>
        <p:spPr/>
        <p:txBody>
          <a:bodyPr/>
          <a:lstStyle/>
          <a:p>
            <a:endParaRPr lang="fr-FR">
              <a:solidFill>
                <a:prstClr val="black">
                  <a:tint val="75000"/>
                </a:prstClr>
              </a:solidFill>
            </a:endParaRP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31594143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C6331772-C90B-4561-97F5-D5DB027721F3}" type="datetimeFigureOut">
              <a:rPr lang="fr-FR" smtClean="0">
                <a:solidFill>
                  <a:prstClr val="black">
                    <a:tint val="75000"/>
                  </a:prstClr>
                </a:solidFill>
              </a:rPr>
              <a:pPr/>
              <a:t>06/02/2025</a:t>
            </a:fld>
            <a:endParaRPr lang="fr-FR">
              <a:solidFill>
                <a:prstClr val="black">
                  <a:tint val="75000"/>
                </a:prstClr>
              </a:solidFill>
            </a:endParaRPr>
          </a:p>
        </p:txBody>
      </p:sp>
      <p:sp>
        <p:nvSpPr>
          <p:cNvPr id="6" name="Footer Placeholder 5"/>
          <p:cNvSpPr>
            <a:spLocks noGrp="1"/>
          </p:cNvSpPr>
          <p:nvPr>
            <p:ph type="ftr" sz="quarter" idx="11"/>
          </p:nvPr>
        </p:nvSpPr>
        <p:spPr/>
        <p:txBody>
          <a:bodyPr/>
          <a:lstStyle/>
          <a:p>
            <a:endParaRPr lang="fr-FR">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32843536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18" Type="http://schemas.openxmlformats.org/officeDocument/2006/relationships/theme" Target="../theme/theme2.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slideLayout" Target="../slideLayouts/slideLayout33.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19" Type="http://schemas.openxmlformats.org/officeDocument/2006/relationships/image" Target="../media/image1.jpeg"/><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C6331772-C90B-4561-97F5-D5DB027721F3}" type="datetimeFigureOut">
              <a:rPr lang="fr-FR" smtClean="0">
                <a:solidFill>
                  <a:prstClr val="black">
                    <a:tint val="75000"/>
                  </a:prstClr>
                </a:solidFill>
              </a:rPr>
              <a:pPr/>
              <a:t>06/02/2025</a:t>
            </a:fld>
            <a:endParaRPr lang="fr-FR">
              <a:solidFill>
                <a:prstClr val="black">
                  <a:tint val="75000"/>
                </a:prstClr>
              </a:solidFill>
            </a:endParaRP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solidFill>
                <a:prstClr val="black">
                  <a:tint val="75000"/>
                </a:prstClr>
              </a:solidFill>
            </a:endParaRP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3001293911"/>
      </p:ext>
    </p:extLst>
  </p:cSld>
  <p:clrMap bg1="lt1" tx1="dk1" bg2="lt2" tx2="dk2" accent1="accent1" accent2="accent2" accent3="accent3" accent4="accent4" accent5="accent5" accent6="accent6" hlink="hlink" folHlink="folHlink"/>
  <p:sldLayoutIdLst>
    <p:sldLayoutId id="2147483860" r:id="rId1"/>
    <p:sldLayoutId id="2147483861" r:id="rId2"/>
    <p:sldLayoutId id="2147483862" r:id="rId3"/>
    <p:sldLayoutId id="2147483863" r:id="rId4"/>
    <p:sldLayoutId id="2147483864" r:id="rId5"/>
    <p:sldLayoutId id="2147483865" r:id="rId6"/>
    <p:sldLayoutId id="2147483866" r:id="rId7"/>
    <p:sldLayoutId id="2147483867" r:id="rId8"/>
    <p:sldLayoutId id="2147483868" r:id="rId9"/>
    <p:sldLayoutId id="2147483869" r:id="rId10"/>
    <p:sldLayoutId id="2147483870" r:id="rId11"/>
    <p:sldLayoutId id="2147483871" r:id="rId12"/>
    <p:sldLayoutId id="2147483872" r:id="rId13"/>
    <p:sldLayoutId id="2147483873" r:id="rId14"/>
    <p:sldLayoutId id="2147483874" r:id="rId15"/>
    <p:sldLayoutId id="2147483875"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9"/>
          <a:srcRect/>
          <a:stretch>
            <a:fillRect/>
          </a:stretch>
        </a:blipFill>
        <a:effectLst/>
      </p:bgPr>
    </p:bg>
    <p:spTree>
      <p:nvGrpSpPr>
        <p:cNvPr id="1" name=""/>
        <p:cNvGrpSpPr/>
        <p:nvPr/>
      </p:nvGrpSpPr>
      <p:grpSpPr>
        <a:xfrm>
          <a:off x="0" y="0"/>
          <a:ext cx="0" cy="0"/>
          <a:chOff x="0" y="0"/>
          <a:chExt cx="0" cy="0"/>
        </a:xfrm>
      </p:grpSpPr>
      <p:grpSp>
        <p:nvGrpSpPr>
          <p:cNvPr id="1026" name="Group 35">
            <a:extLst>
              <a:ext uri="{FF2B5EF4-FFF2-40B4-BE49-F238E27FC236}">
                <a16:creationId xmlns:a16="http://schemas.microsoft.com/office/drawing/2014/main" id="{FA79765B-FD34-4D4B-9DFC-A0FC57EECEEA}"/>
              </a:ext>
            </a:extLst>
          </p:cNvPr>
          <p:cNvGrpSpPr>
            <a:grpSpLocks/>
          </p:cNvGrpSpPr>
          <p:nvPr/>
        </p:nvGrpSpPr>
        <p:grpSpPr bwMode="auto">
          <a:xfrm>
            <a:off x="0" y="228601"/>
            <a:ext cx="2641600" cy="6638925"/>
            <a:chOff x="2487613" y="285750"/>
            <a:chExt cx="2428875" cy="5654676"/>
          </a:xfrm>
        </p:grpSpPr>
        <p:sp>
          <p:nvSpPr>
            <p:cNvPr id="1046" name="Freeform 11">
              <a:extLst>
                <a:ext uri="{FF2B5EF4-FFF2-40B4-BE49-F238E27FC236}">
                  <a16:creationId xmlns:a16="http://schemas.microsoft.com/office/drawing/2014/main" id="{801B1AE6-71F0-4022-AC20-060CEDBFB441}"/>
                </a:ext>
              </a:extLst>
            </p:cNvPr>
            <p:cNvSpPr>
              <a:spLocks/>
            </p:cNvSpPr>
            <p:nvPr/>
          </p:nvSpPr>
          <p:spPr bwMode="auto">
            <a:xfrm>
              <a:off x="2487613" y="2284413"/>
              <a:ext cx="85725" cy="533400"/>
            </a:xfrm>
            <a:custGeom>
              <a:avLst/>
              <a:gdLst>
                <a:gd name="T0" fmla="*/ 2147483646 w 22"/>
                <a:gd name="T1" fmla="*/ 2147483646 h 136"/>
                <a:gd name="T2" fmla="*/ 2147483646 w 22"/>
                <a:gd name="T3" fmla="*/ 2147483646 h 136"/>
                <a:gd name="T4" fmla="*/ 0 w 22"/>
                <a:gd name="T5" fmla="*/ 0 h 136"/>
                <a:gd name="T6" fmla="*/ 0 w 22"/>
                <a:gd name="T7" fmla="*/ 2147483646 h 136"/>
                <a:gd name="T8" fmla="*/ 2147483646 w 22"/>
                <a:gd name="T9" fmla="*/ 2147483646 h 136"/>
                <a:gd name="T10" fmla="*/ 2147483646 w 22"/>
                <a:gd name="T11" fmla="*/ 2147483646 h 13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1047" name="Freeform 12">
              <a:extLst>
                <a:ext uri="{FF2B5EF4-FFF2-40B4-BE49-F238E27FC236}">
                  <a16:creationId xmlns:a16="http://schemas.microsoft.com/office/drawing/2014/main" id="{BFB582D7-76C4-49CE-BFA2-0A89F3A66F3E}"/>
                </a:ext>
              </a:extLst>
            </p:cNvPr>
            <p:cNvSpPr>
              <a:spLocks/>
            </p:cNvSpPr>
            <p:nvPr/>
          </p:nvSpPr>
          <p:spPr bwMode="auto">
            <a:xfrm>
              <a:off x="2597151" y="2779713"/>
              <a:ext cx="550863" cy="1978025"/>
            </a:xfrm>
            <a:custGeom>
              <a:avLst/>
              <a:gdLst>
                <a:gd name="T0" fmla="*/ 2147483646 w 140"/>
                <a:gd name="T1" fmla="*/ 2147483646 h 504"/>
                <a:gd name="T2" fmla="*/ 2147483646 w 140"/>
                <a:gd name="T3" fmla="*/ 2147483646 h 504"/>
                <a:gd name="T4" fmla="*/ 2147483646 w 140"/>
                <a:gd name="T5" fmla="*/ 2147483646 h 504"/>
                <a:gd name="T6" fmla="*/ 2147483646 w 140"/>
                <a:gd name="T7" fmla="*/ 2147483646 h 504"/>
                <a:gd name="T8" fmla="*/ 0 w 140"/>
                <a:gd name="T9" fmla="*/ 0 h 504"/>
                <a:gd name="T10" fmla="*/ 2147483646 w 140"/>
                <a:gd name="T11" fmla="*/ 2147483646 h 504"/>
                <a:gd name="T12" fmla="*/ 2147483646 w 140"/>
                <a:gd name="T13" fmla="*/ 2147483646 h 50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1048" name="Freeform 13">
              <a:extLst>
                <a:ext uri="{FF2B5EF4-FFF2-40B4-BE49-F238E27FC236}">
                  <a16:creationId xmlns:a16="http://schemas.microsoft.com/office/drawing/2014/main" id="{9060AE10-DE48-4352-8629-6246BD80F649}"/>
                </a:ext>
              </a:extLst>
            </p:cNvPr>
            <p:cNvSpPr>
              <a:spLocks/>
            </p:cNvSpPr>
            <p:nvPr/>
          </p:nvSpPr>
          <p:spPr bwMode="auto">
            <a:xfrm>
              <a:off x="3175001" y="4730750"/>
              <a:ext cx="519113" cy="1209675"/>
            </a:xfrm>
            <a:custGeom>
              <a:avLst/>
              <a:gdLst>
                <a:gd name="T0" fmla="*/ 2147483646 w 132"/>
                <a:gd name="T1" fmla="*/ 2147483646 h 308"/>
                <a:gd name="T2" fmla="*/ 0 w 132"/>
                <a:gd name="T3" fmla="*/ 0 h 308"/>
                <a:gd name="T4" fmla="*/ 0 w 132"/>
                <a:gd name="T5" fmla="*/ 2147483646 h 308"/>
                <a:gd name="T6" fmla="*/ 2147483646 w 132"/>
                <a:gd name="T7" fmla="*/ 2147483646 h 308"/>
                <a:gd name="T8" fmla="*/ 2147483646 w 132"/>
                <a:gd name="T9" fmla="*/ 2147483646 h 308"/>
                <a:gd name="T10" fmla="*/ 2147483646 w 132"/>
                <a:gd name="T11" fmla="*/ 2147483646 h 308"/>
                <a:gd name="T12" fmla="*/ 2147483646 w 132"/>
                <a:gd name="T13" fmla="*/ 2147483646 h 308"/>
                <a:gd name="T14" fmla="*/ 2147483646 w 132"/>
                <a:gd name="T15" fmla="*/ 2147483646 h 30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1049" name="Freeform 14">
              <a:extLst>
                <a:ext uri="{FF2B5EF4-FFF2-40B4-BE49-F238E27FC236}">
                  <a16:creationId xmlns:a16="http://schemas.microsoft.com/office/drawing/2014/main" id="{ED56268B-A5BB-49E9-942A-CA39CD82DC16}"/>
                </a:ext>
              </a:extLst>
            </p:cNvPr>
            <p:cNvSpPr>
              <a:spLocks/>
            </p:cNvSpPr>
            <p:nvPr/>
          </p:nvSpPr>
          <p:spPr bwMode="auto">
            <a:xfrm>
              <a:off x="3305176" y="5630863"/>
              <a:ext cx="146050" cy="309563"/>
            </a:xfrm>
            <a:custGeom>
              <a:avLst/>
              <a:gdLst>
                <a:gd name="T0" fmla="*/ 2147483646 w 37"/>
                <a:gd name="T1" fmla="*/ 2147483646 h 79"/>
                <a:gd name="T2" fmla="*/ 2147483646 w 37"/>
                <a:gd name="T3" fmla="*/ 2147483646 h 79"/>
                <a:gd name="T4" fmla="*/ 0 w 37"/>
                <a:gd name="T5" fmla="*/ 0 h 79"/>
                <a:gd name="T6" fmla="*/ 2147483646 w 37"/>
                <a:gd name="T7" fmla="*/ 2147483646 h 7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1050" name="Freeform 15">
              <a:extLst>
                <a:ext uri="{FF2B5EF4-FFF2-40B4-BE49-F238E27FC236}">
                  <a16:creationId xmlns:a16="http://schemas.microsoft.com/office/drawing/2014/main" id="{D98E6D98-383E-4966-A7F1-002FBBDBE4DC}"/>
                </a:ext>
              </a:extLst>
            </p:cNvPr>
            <p:cNvSpPr>
              <a:spLocks/>
            </p:cNvSpPr>
            <p:nvPr/>
          </p:nvSpPr>
          <p:spPr bwMode="auto">
            <a:xfrm>
              <a:off x="2573338" y="2817813"/>
              <a:ext cx="700088" cy="2835275"/>
            </a:xfrm>
            <a:custGeom>
              <a:avLst/>
              <a:gdLst>
                <a:gd name="T0" fmla="*/ 2147483646 w 178"/>
                <a:gd name="T1" fmla="*/ 2147483646 h 722"/>
                <a:gd name="T2" fmla="*/ 2147483646 w 178"/>
                <a:gd name="T3" fmla="*/ 2147483646 h 722"/>
                <a:gd name="T4" fmla="*/ 2147483646 w 178"/>
                <a:gd name="T5" fmla="*/ 2147483646 h 722"/>
                <a:gd name="T6" fmla="*/ 2147483646 w 178"/>
                <a:gd name="T7" fmla="*/ 2147483646 h 722"/>
                <a:gd name="T8" fmla="*/ 0 w 178"/>
                <a:gd name="T9" fmla="*/ 0 h 722"/>
                <a:gd name="T10" fmla="*/ 2147483646 w 178"/>
                <a:gd name="T11" fmla="*/ 2147483646 h 722"/>
                <a:gd name="T12" fmla="*/ 2147483646 w 178"/>
                <a:gd name="T13" fmla="*/ 2147483646 h 722"/>
                <a:gd name="T14" fmla="*/ 2147483646 w 178"/>
                <a:gd name="T15" fmla="*/ 2147483646 h 722"/>
                <a:gd name="T16" fmla="*/ 2147483646 w 178"/>
                <a:gd name="T17" fmla="*/ 2147483646 h 722"/>
                <a:gd name="T18" fmla="*/ 2147483646 w 178"/>
                <a:gd name="T19" fmla="*/ 2147483646 h 722"/>
                <a:gd name="T20" fmla="*/ 2147483646 w 178"/>
                <a:gd name="T21" fmla="*/ 2147483646 h 72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1051" name="Freeform 16">
              <a:extLst>
                <a:ext uri="{FF2B5EF4-FFF2-40B4-BE49-F238E27FC236}">
                  <a16:creationId xmlns:a16="http://schemas.microsoft.com/office/drawing/2014/main" id="{35878B05-8C24-4A30-BF14-4A5852CEAAAE}"/>
                </a:ext>
              </a:extLst>
            </p:cNvPr>
            <p:cNvSpPr>
              <a:spLocks/>
            </p:cNvSpPr>
            <p:nvPr/>
          </p:nvSpPr>
          <p:spPr bwMode="auto">
            <a:xfrm>
              <a:off x="2506663" y="285750"/>
              <a:ext cx="90488" cy="2493963"/>
            </a:xfrm>
            <a:custGeom>
              <a:avLst/>
              <a:gdLst>
                <a:gd name="T0" fmla="*/ 2147483646 w 23"/>
                <a:gd name="T1" fmla="*/ 2147483646 h 635"/>
                <a:gd name="T2" fmla="*/ 2147483646 w 23"/>
                <a:gd name="T3" fmla="*/ 2147483646 h 635"/>
                <a:gd name="T4" fmla="*/ 2147483646 w 23"/>
                <a:gd name="T5" fmla="*/ 2147483646 h 635"/>
                <a:gd name="T6" fmla="*/ 2147483646 w 23"/>
                <a:gd name="T7" fmla="*/ 2147483646 h 635"/>
                <a:gd name="T8" fmla="*/ 2147483646 w 23"/>
                <a:gd name="T9" fmla="*/ 2147483646 h 635"/>
                <a:gd name="T10" fmla="*/ 2147483646 w 23"/>
                <a:gd name="T11" fmla="*/ 2147483646 h 635"/>
                <a:gd name="T12" fmla="*/ 2147483646 w 23"/>
                <a:gd name="T13" fmla="*/ 0 h 635"/>
                <a:gd name="T14" fmla="*/ 2147483646 w 23"/>
                <a:gd name="T15" fmla="*/ 0 h 635"/>
                <a:gd name="T16" fmla="*/ 2147483646 w 23"/>
                <a:gd name="T17" fmla="*/ 2147483646 h 635"/>
                <a:gd name="T18" fmla="*/ 2147483646 w 23"/>
                <a:gd name="T19" fmla="*/ 2147483646 h 63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1052" name="Freeform 17">
              <a:extLst>
                <a:ext uri="{FF2B5EF4-FFF2-40B4-BE49-F238E27FC236}">
                  <a16:creationId xmlns:a16="http://schemas.microsoft.com/office/drawing/2014/main" id="{030C7197-6E57-4486-8FA1-CC2D9D5DF63D}"/>
                </a:ext>
              </a:extLst>
            </p:cNvPr>
            <p:cNvSpPr>
              <a:spLocks/>
            </p:cNvSpPr>
            <p:nvPr/>
          </p:nvSpPr>
          <p:spPr bwMode="auto">
            <a:xfrm>
              <a:off x="2554288" y="2598738"/>
              <a:ext cx="66675" cy="420688"/>
            </a:xfrm>
            <a:custGeom>
              <a:avLst/>
              <a:gdLst>
                <a:gd name="T0" fmla="*/ 0 w 17"/>
                <a:gd name="T1" fmla="*/ 0 h 107"/>
                <a:gd name="T2" fmla="*/ 2147483646 w 17"/>
                <a:gd name="T3" fmla="*/ 2147483646 h 107"/>
                <a:gd name="T4" fmla="*/ 2147483646 w 17"/>
                <a:gd name="T5" fmla="*/ 2147483646 h 107"/>
                <a:gd name="T6" fmla="*/ 2147483646 w 17"/>
                <a:gd name="T7" fmla="*/ 2147483646 h 107"/>
                <a:gd name="T8" fmla="*/ 2147483646 w 17"/>
                <a:gd name="T9" fmla="*/ 2147483646 h 107"/>
                <a:gd name="T10" fmla="*/ 0 w 17"/>
                <a:gd name="T11" fmla="*/ 0 h 10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1053" name="Freeform 18">
              <a:extLst>
                <a:ext uri="{FF2B5EF4-FFF2-40B4-BE49-F238E27FC236}">
                  <a16:creationId xmlns:a16="http://schemas.microsoft.com/office/drawing/2014/main" id="{D52E41BE-70A7-408C-BCC7-1F1E0D9144E7}"/>
                </a:ext>
              </a:extLst>
            </p:cNvPr>
            <p:cNvSpPr>
              <a:spLocks/>
            </p:cNvSpPr>
            <p:nvPr/>
          </p:nvSpPr>
          <p:spPr bwMode="auto">
            <a:xfrm>
              <a:off x="3143251" y="4757738"/>
              <a:ext cx="161925" cy="873125"/>
            </a:xfrm>
            <a:custGeom>
              <a:avLst/>
              <a:gdLst>
                <a:gd name="T0" fmla="*/ 0 w 41"/>
                <a:gd name="T1" fmla="*/ 0 h 222"/>
                <a:gd name="T2" fmla="*/ 2147483646 w 41"/>
                <a:gd name="T3" fmla="*/ 2147483646 h 222"/>
                <a:gd name="T4" fmla="*/ 2147483646 w 41"/>
                <a:gd name="T5" fmla="*/ 2147483646 h 222"/>
                <a:gd name="T6" fmla="*/ 2147483646 w 41"/>
                <a:gd name="T7" fmla="*/ 2147483646 h 222"/>
                <a:gd name="T8" fmla="*/ 2147483646 w 41"/>
                <a:gd name="T9" fmla="*/ 2147483646 h 222"/>
                <a:gd name="T10" fmla="*/ 2147483646 w 41"/>
                <a:gd name="T11" fmla="*/ 2147483646 h 222"/>
                <a:gd name="T12" fmla="*/ 2147483646 w 41"/>
                <a:gd name="T13" fmla="*/ 2147483646 h 222"/>
                <a:gd name="T14" fmla="*/ 2147483646 w 41"/>
                <a:gd name="T15" fmla="*/ 2147483646 h 222"/>
                <a:gd name="T16" fmla="*/ 2147483646 w 41"/>
                <a:gd name="T17" fmla="*/ 2147483646 h 222"/>
                <a:gd name="T18" fmla="*/ 0 w 41"/>
                <a:gd name="T19" fmla="*/ 0 h 22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1054" name="Freeform 19">
              <a:extLst>
                <a:ext uri="{FF2B5EF4-FFF2-40B4-BE49-F238E27FC236}">
                  <a16:creationId xmlns:a16="http://schemas.microsoft.com/office/drawing/2014/main" id="{A370F4DD-9228-45F1-936E-98227CD042EA}"/>
                </a:ext>
              </a:extLst>
            </p:cNvPr>
            <p:cNvSpPr>
              <a:spLocks/>
            </p:cNvSpPr>
            <p:nvPr/>
          </p:nvSpPr>
          <p:spPr bwMode="auto">
            <a:xfrm>
              <a:off x="3148013" y="1282700"/>
              <a:ext cx="1768475" cy="3448050"/>
            </a:xfrm>
            <a:custGeom>
              <a:avLst/>
              <a:gdLst>
                <a:gd name="T0" fmla="*/ 2147483646 w 450"/>
                <a:gd name="T1" fmla="*/ 2147483646 h 878"/>
                <a:gd name="T2" fmla="*/ 2147483646 w 450"/>
                <a:gd name="T3" fmla="*/ 2147483646 h 878"/>
                <a:gd name="T4" fmla="*/ 2147483646 w 450"/>
                <a:gd name="T5" fmla="*/ 2147483646 h 878"/>
                <a:gd name="T6" fmla="*/ 2147483646 w 450"/>
                <a:gd name="T7" fmla="*/ 2147483646 h 878"/>
                <a:gd name="T8" fmla="*/ 2147483646 w 450"/>
                <a:gd name="T9" fmla="*/ 2147483646 h 878"/>
                <a:gd name="T10" fmla="*/ 2147483646 w 450"/>
                <a:gd name="T11" fmla="*/ 2147483646 h 878"/>
                <a:gd name="T12" fmla="*/ 2147483646 w 450"/>
                <a:gd name="T13" fmla="*/ 2147483646 h 878"/>
                <a:gd name="T14" fmla="*/ 2147483646 w 450"/>
                <a:gd name="T15" fmla="*/ 0 h 878"/>
                <a:gd name="T16" fmla="*/ 2147483646 w 450"/>
                <a:gd name="T17" fmla="*/ 2147483646 h 878"/>
                <a:gd name="T18" fmla="*/ 2147483646 w 450"/>
                <a:gd name="T19" fmla="*/ 2147483646 h 878"/>
                <a:gd name="T20" fmla="*/ 2147483646 w 450"/>
                <a:gd name="T21" fmla="*/ 2147483646 h 878"/>
                <a:gd name="T22" fmla="*/ 2147483646 w 450"/>
                <a:gd name="T23" fmla="*/ 2147483646 h 878"/>
                <a:gd name="T24" fmla="*/ 2147483646 w 450"/>
                <a:gd name="T25" fmla="*/ 2147483646 h 878"/>
                <a:gd name="T26" fmla="*/ 0 w 450"/>
                <a:gd name="T27" fmla="*/ 2147483646 h 878"/>
                <a:gd name="T28" fmla="*/ 0 w 450"/>
                <a:gd name="T29" fmla="*/ 2147483646 h 878"/>
                <a:gd name="T30" fmla="*/ 2147483646 w 450"/>
                <a:gd name="T31" fmla="*/ 2147483646 h 878"/>
                <a:gd name="T32" fmla="*/ 2147483646 w 450"/>
                <a:gd name="T33" fmla="*/ 2147483646 h 87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1055" name="Freeform 20">
              <a:extLst>
                <a:ext uri="{FF2B5EF4-FFF2-40B4-BE49-F238E27FC236}">
                  <a16:creationId xmlns:a16="http://schemas.microsoft.com/office/drawing/2014/main" id="{741A9A86-2371-426B-8F69-EB0DD5859D06}"/>
                </a:ext>
              </a:extLst>
            </p:cNvPr>
            <p:cNvSpPr>
              <a:spLocks/>
            </p:cNvSpPr>
            <p:nvPr/>
          </p:nvSpPr>
          <p:spPr bwMode="auto">
            <a:xfrm>
              <a:off x="3273426" y="5653088"/>
              <a:ext cx="138113" cy="287338"/>
            </a:xfrm>
            <a:custGeom>
              <a:avLst/>
              <a:gdLst>
                <a:gd name="T0" fmla="*/ 0 w 35"/>
                <a:gd name="T1" fmla="*/ 0 h 73"/>
                <a:gd name="T2" fmla="*/ 2147483646 w 35"/>
                <a:gd name="T3" fmla="*/ 2147483646 h 73"/>
                <a:gd name="T4" fmla="*/ 2147483646 w 35"/>
                <a:gd name="T5" fmla="*/ 2147483646 h 73"/>
                <a:gd name="T6" fmla="*/ 0 w 35"/>
                <a:gd name="T7" fmla="*/ 0 h 7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1056" name="Freeform 21">
              <a:extLst>
                <a:ext uri="{FF2B5EF4-FFF2-40B4-BE49-F238E27FC236}">
                  <a16:creationId xmlns:a16="http://schemas.microsoft.com/office/drawing/2014/main" id="{6EA4E6DC-5D1C-40D6-B238-D36C86A78A4D}"/>
                </a:ext>
              </a:extLst>
            </p:cNvPr>
            <p:cNvSpPr>
              <a:spLocks/>
            </p:cNvSpPr>
            <p:nvPr/>
          </p:nvSpPr>
          <p:spPr bwMode="auto">
            <a:xfrm>
              <a:off x="3143251" y="4656138"/>
              <a:ext cx="31750" cy="188913"/>
            </a:xfrm>
            <a:custGeom>
              <a:avLst/>
              <a:gdLst>
                <a:gd name="T0" fmla="*/ 2147483646 w 8"/>
                <a:gd name="T1" fmla="*/ 2147483646 h 48"/>
                <a:gd name="T2" fmla="*/ 2147483646 w 8"/>
                <a:gd name="T3" fmla="*/ 2147483646 h 48"/>
                <a:gd name="T4" fmla="*/ 2147483646 w 8"/>
                <a:gd name="T5" fmla="*/ 2147483646 h 48"/>
                <a:gd name="T6" fmla="*/ 2147483646 w 8"/>
                <a:gd name="T7" fmla="*/ 0 h 48"/>
                <a:gd name="T8" fmla="*/ 0 w 8"/>
                <a:gd name="T9" fmla="*/ 2147483646 h 48"/>
                <a:gd name="T10" fmla="*/ 2147483646 w 8"/>
                <a:gd name="T11" fmla="*/ 2147483646 h 4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1057" name="Freeform 22">
              <a:extLst>
                <a:ext uri="{FF2B5EF4-FFF2-40B4-BE49-F238E27FC236}">
                  <a16:creationId xmlns:a16="http://schemas.microsoft.com/office/drawing/2014/main" id="{D79D59F2-BC1F-4E76-8411-982C9562E4D6}"/>
                </a:ext>
              </a:extLst>
            </p:cNvPr>
            <p:cNvSpPr>
              <a:spLocks/>
            </p:cNvSpPr>
            <p:nvPr/>
          </p:nvSpPr>
          <p:spPr bwMode="auto">
            <a:xfrm>
              <a:off x="3211513" y="5410200"/>
              <a:ext cx="203200" cy="530225"/>
            </a:xfrm>
            <a:custGeom>
              <a:avLst/>
              <a:gdLst>
                <a:gd name="T0" fmla="*/ 2147483646 w 52"/>
                <a:gd name="T1" fmla="*/ 2147483646 h 135"/>
                <a:gd name="T2" fmla="*/ 0 w 52"/>
                <a:gd name="T3" fmla="*/ 0 h 135"/>
                <a:gd name="T4" fmla="*/ 2147483646 w 52"/>
                <a:gd name="T5" fmla="*/ 2147483646 h 135"/>
                <a:gd name="T6" fmla="*/ 2147483646 w 52"/>
                <a:gd name="T7" fmla="*/ 2147483646 h 135"/>
                <a:gd name="T8" fmla="*/ 2147483646 w 52"/>
                <a:gd name="T9" fmla="*/ 2147483646 h 135"/>
                <a:gd name="T10" fmla="*/ 2147483646 w 52"/>
                <a:gd name="T11" fmla="*/ 2147483646 h 135"/>
                <a:gd name="T12" fmla="*/ 2147483646 w 52"/>
                <a:gd name="T13" fmla="*/ 2147483646 h 135"/>
                <a:gd name="T14" fmla="*/ 2147483646 w 52"/>
                <a:gd name="T15" fmla="*/ 2147483646 h 13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grpSp>
      <p:grpSp>
        <p:nvGrpSpPr>
          <p:cNvPr id="1027" name="Group 48">
            <a:extLst>
              <a:ext uri="{FF2B5EF4-FFF2-40B4-BE49-F238E27FC236}">
                <a16:creationId xmlns:a16="http://schemas.microsoft.com/office/drawing/2014/main" id="{2FD0233A-5CFE-42CC-83BC-D61B594B7F24}"/>
              </a:ext>
            </a:extLst>
          </p:cNvPr>
          <p:cNvGrpSpPr>
            <a:grpSpLocks/>
          </p:cNvGrpSpPr>
          <p:nvPr/>
        </p:nvGrpSpPr>
        <p:grpSpPr bwMode="auto">
          <a:xfrm>
            <a:off x="27518" y="0"/>
            <a:ext cx="2603500" cy="6853238"/>
            <a:chOff x="6627813" y="195717"/>
            <a:chExt cx="1952625" cy="5678034"/>
          </a:xfrm>
        </p:grpSpPr>
        <p:sp>
          <p:nvSpPr>
            <p:cNvPr id="1034" name="Freeform 27">
              <a:extLst>
                <a:ext uri="{FF2B5EF4-FFF2-40B4-BE49-F238E27FC236}">
                  <a16:creationId xmlns:a16="http://schemas.microsoft.com/office/drawing/2014/main" id="{C27820FF-DF09-4D67-8DC9-3B32A0678226}"/>
                </a:ext>
              </a:extLst>
            </p:cNvPr>
            <p:cNvSpPr>
              <a:spLocks/>
            </p:cNvSpPr>
            <p:nvPr/>
          </p:nvSpPr>
          <p:spPr bwMode="auto">
            <a:xfrm>
              <a:off x="6627813" y="195717"/>
              <a:ext cx="409575" cy="3646488"/>
            </a:xfrm>
            <a:custGeom>
              <a:avLst/>
              <a:gdLst>
                <a:gd name="T0" fmla="*/ 2147483646 w 103"/>
                <a:gd name="T1" fmla="*/ 2147483646 h 920"/>
                <a:gd name="T2" fmla="*/ 2147483646 w 103"/>
                <a:gd name="T3" fmla="*/ 2147483646 h 920"/>
                <a:gd name="T4" fmla="*/ 2147483646 w 103"/>
                <a:gd name="T5" fmla="*/ 2147483646 h 920"/>
                <a:gd name="T6" fmla="*/ 2147483646 w 103"/>
                <a:gd name="T7" fmla="*/ 2147483646 h 920"/>
                <a:gd name="T8" fmla="*/ 2147483646 w 103"/>
                <a:gd name="T9" fmla="*/ 2147483646 h 920"/>
                <a:gd name="T10" fmla="*/ 2147483646 w 103"/>
                <a:gd name="T11" fmla="*/ 2147483646 h 920"/>
                <a:gd name="T12" fmla="*/ 2147483646 w 103"/>
                <a:gd name="T13" fmla="*/ 2147483646 h 920"/>
                <a:gd name="T14" fmla="*/ 2147483646 w 103"/>
                <a:gd name="T15" fmla="*/ 2147483646 h 920"/>
                <a:gd name="T16" fmla="*/ 2147483646 w 103"/>
                <a:gd name="T17" fmla="*/ 2147483646 h 920"/>
                <a:gd name="T18" fmla="*/ 2147483646 w 103"/>
                <a:gd name="T19" fmla="*/ 2147483646 h 920"/>
                <a:gd name="T20" fmla="*/ 2147483646 w 103"/>
                <a:gd name="T21" fmla="*/ 2147483646 h 920"/>
                <a:gd name="T22" fmla="*/ 2147483646 w 103"/>
                <a:gd name="T23" fmla="*/ 0 h 920"/>
                <a:gd name="T24" fmla="*/ 0 w 103"/>
                <a:gd name="T25" fmla="*/ 0 h 920"/>
                <a:gd name="T26" fmla="*/ 2147483646 w 103"/>
                <a:gd name="T27" fmla="*/ 2147483646 h 920"/>
                <a:gd name="T28" fmla="*/ 2147483646 w 103"/>
                <a:gd name="T29" fmla="*/ 2147483646 h 92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1035" name="Freeform 28">
              <a:extLst>
                <a:ext uri="{FF2B5EF4-FFF2-40B4-BE49-F238E27FC236}">
                  <a16:creationId xmlns:a16="http://schemas.microsoft.com/office/drawing/2014/main" id="{7FA9EAA0-7F50-4AE9-9912-C8371EA5D8F4}"/>
                </a:ext>
              </a:extLst>
            </p:cNvPr>
            <p:cNvSpPr>
              <a:spLocks/>
            </p:cNvSpPr>
            <p:nvPr/>
          </p:nvSpPr>
          <p:spPr bwMode="auto">
            <a:xfrm>
              <a:off x="7061201" y="3771900"/>
              <a:ext cx="350838" cy="1309688"/>
            </a:xfrm>
            <a:custGeom>
              <a:avLst/>
              <a:gdLst>
                <a:gd name="T0" fmla="*/ 2147483646 w 88"/>
                <a:gd name="T1" fmla="*/ 2147483646 h 330"/>
                <a:gd name="T2" fmla="*/ 2147483646 w 88"/>
                <a:gd name="T3" fmla="*/ 2147483646 h 330"/>
                <a:gd name="T4" fmla="*/ 2147483646 w 88"/>
                <a:gd name="T5" fmla="*/ 2147483646 h 330"/>
                <a:gd name="T6" fmla="*/ 2147483646 w 88"/>
                <a:gd name="T7" fmla="*/ 2147483646 h 330"/>
                <a:gd name="T8" fmla="*/ 2147483646 w 88"/>
                <a:gd name="T9" fmla="*/ 2147483646 h 330"/>
                <a:gd name="T10" fmla="*/ 0 w 88"/>
                <a:gd name="T11" fmla="*/ 0 h 330"/>
                <a:gd name="T12" fmla="*/ 2147483646 w 88"/>
                <a:gd name="T13" fmla="*/ 2147483646 h 330"/>
                <a:gd name="T14" fmla="*/ 2147483646 w 88"/>
                <a:gd name="T15" fmla="*/ 2147483646 h 33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1036" name="Freeform 29">
              <a:extLst>
                <a:ext uri="{FF2B5EF4-FFF2-40B4-BE49-F238E27FC236}">
                  <a16:creationId xmlns:a16="http://schemas.microsoft.com/office/drawing/2014/main" id="{FC52F289-F877-4EC4-B819-A6380D168305}"/>
                </a:ext>
              </a:extLst>
            </p:cNvPr>
            <p:cNvSpPr>
              <a:spLocks/>
            </p:cNvSpPr>
            <p:nvPr/>
          </p:nvSpPr>
          <p:spPr bwMode="auto">
            <a:xfrm>
              <a:off x="7439026" y="5053013"/>
              <a:ext cx="357188" cy="820738"/>
            </a:xfrm>
            <a:custGeom>
              <a:avLst/>
              <a:gdLst>
                <a:gd name="T0" fmla="*/ 2147483646 w 90"/>
                <a:gd name="T1" fmla="*/ 2147483646 h 207"/>
                <a:gd name="T2" fmla="*/ 0 w 90"/>
                <a:gd name="T3" fmla="*/ 0 h 207"/>
                <a:gd name="T4" fmla="*/ 2147483646 w 90"/>
                <a:gd name="T5" fmla="*/ 2147483646 h 207"/>
                <a:gd name="T6" fmla="*/ 2147483646 w 90"/>
                <a:gd name="T7" fmla="*/ 2147483646 h 207"/>
                <a:gd name="T8" fmla="*/ 2147483646 w 90"/>
                <a:gd name="T9" fmla="*/ 2147483646 h 207"/>
                <a:gd name="T10" fmla="*/ 2147483646 w 90"/>
                <a:gd name="T11" fmla="*/ 2147483646 h 207"/>
                <a:gd name="T12" fmla="*/ 2147483646 w 90"/>
                <a:gd name="T13" fmla="*/ 2147483646 h 207"/>
                <a:gd name="T14" fmla="*/ 2147483646 w 90"/>
                <a:gd name="T15" fmla="*/ 2147483646 h 20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1037" name="Freeform 30">
              <a:extLst>
                <a:ext uri="{FF2B5EF4-FFF2-40B4-BE49-F238E27FC236}">
                  <a16:creationId xmlns:a16="http://schemas.microsoft.com/office/drawing/2014/main" id="{9491D95B-DDD3-4E1D-9CD4-272E3EE3D966}"/>
                </a:ext>
              </a:extLst>
            </p:cNvPr>
            <p:cNvSpPr>
              <a:spLocks/>
            </p:cNvSpPr>
            <p:nvPr/>
          </p:nvSpPr>
          <p:spPr bwMode="auto">
            <a:xfrm>
              <a:off x="7037388" y="3811588"/>
              <a:ext cx="457200" cy="1852613"/>
            </a:xfrm>
            <a:custGeom>
              <a:avLst/>
              <a:gdLst>
                <a:gd name="T0" fmla="*/ 2147483646 w 115"/>
                <a:gd name="T1" fmla="*/ 2147483646 h 467"/>
                <a:gd name="T2" fmla="*/ 2147483646 w 115"/>
                <a:gd name="T3" fmla="*/ 2147483646 h 467"/>
                <a:gd name="T4" fmla="*/ 2147483646 w 115"/>
                <a:gd name="T5" fmla="*/ 2147483646 h 467"/>
                <a:gd name="T6" fmla="*/ 2147483646 w 115"/>
                <a:gd name="T7" fmla="*/ 2147483646 h 467"/>
                <a:gd name="T8" fmla="*/ 0 w 115"/>
                <a:gd name="T9" fmla="*/ 0 h 467"/>
                <a:gd name="T10" fmla="*/ 2147483646 w 115"/>
                <a:gd name="T11" fmla="*/ 2147483646 h 467"/>
                <a:gd name="T12" fmla="*/ 2147483646 w 115"/>
                <a:gd name="T13" fmla="*/ 2147483646 h 467"/>
                <a:gd name="T14" fmla="*/ 2147483646 w 115"/>
                <a:gd name="T15" fmla="*/ 2147483646 h 467"/>
                <a:gd name="T16" fmla="*/ 2147483646 w 115"/>
                <a:gd name="T17" fmla="*/ 2147483646 h 467"/>
                <a:gd name="T18" fmla="*/ 2147483646 w 115"/>
                <a:gd name="T19" fmla="*/ 2147483646 h 467"/>
                <a:gd name="T20" fmla="*/ 2147483646 w 115"/>
                <a:gd name="T21" fmla="*/ 2147483646 h 46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1038" name="Freeform 31">
              <a:extLst>
                <a:ext uri="{FF2B5EF4-FFF2-40B4-BE49-F238E27FC236}">
                  <a16:creationId xmlns:a16="http://schemas.microsoft.com/office/drawing/2014/main" id="{44FF766D-2F45-4499-BE1C-5B410030BB61}"/>
                </a:ext>
              </a:extLst>
            </p:cNvPr>
            <p:cNvSpPr>
              <a:spLocks/>
            </p:cNvSpPr>
            <p:nvPr/>
          </p:nvSpPr>
          <p:spPr bwMode="auto">
            <a:xfrm>
              <a:off x="6992938" y="1263650"/>
              <a:ext cx="144463" cy="2508250"/>
            </a:xfrm>
            <a:custGeom>
              <a:avLst/>
              <a:gdLst>
                <a:gd name="T0" fmla="*/ 2147483646 w 36"/>
                <a:gd name="T1" fmla="*/ 2147483646 h 633"/>
                <a:gd name="T2" fmla="*/ 2147483646 w 36"/>
                <a:gd name="T3" fmla="*/ 2147483646 h 633"/>
                <a:gd name="T4" fmla="*/ 2147483646 w 36"/>
                <a:gd name="T5" fmla="*/ 2147483646 h 633"/>
                <a:gd name="T6" fmla="*/ 2147483646 w 36"/>
                <a:gd name="T7" fmla="*/ 2147483646 h 633"/>
                <a:gd name="T8" fmla="*/ 2147483646 w 36"/>
                <a:gd name="T9" fmla="*/ 2147483646 h 633"/>
                <a:gd name="T10" fmla="*/ 2147483646 w 36"/>
                <a:gd name="T11" fmla="*/ 0 h 633"/>
                <a:gd name="T12" fmla="*/ 2147483646 w 36"/>
                <a:gd name="T13" fmla="*/ 0 h 633"/>
                <a:gd name="T14" fmla="*/ 2147483646 w 36"/>
                <a:gd name="T15" fmla="*/ 2147483646 h 633"/>
                <a:gd name="T16" fmla="*/ 2147483646 w 36"/>
                <a:gd name="T17" fmla="*/ 2147483646 h 633"/>
                <a:gd name="T18" fmla="*/ 2147483646 w 36"/>
                <a:gd name="T19" fmla="*/ 2147483646 h 633"/>
                <a:gd name="T20" fmla="*/ 2147483646 w 36"/>
                <a:gd name="T21" fmla="*/ 2147483646 h 633"/>
                <a:gd name="T22" fmla="*/ 2147483646 w 36"/>
                <a:gd name="T23" fmla="*/ 2147483646 h 633"/>
                <a:gd name="T24" fmla="*/ 2147483646 w 36"/>
                <a:gd name="T25" fmla="*/ 2147483646 h 63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1039" name="Freeform 32">
              <a:extLst>
                <a:ext uri="{FF2B5EF4-FFF2-40B4-BE49-F238E27FC236}">
                  <a16:creationId xmlns:a16="http://schemas.microsoft.com/office/drawing/2014/main" id="{4FC54E6C-D541-4832-856E-F4332A184322}"/>
                </a:ext>
              </a:extLst>
            </p:cNvPr>
            <p:cNvSpPr>
              <a:spLocks/>
            </p:cNvSpPr>
            <p:nvPr/>
          </p:nvSpPr>
          <p:spPr bwMode="auto">
            <a:xfrm>
              <a:off x="7526338" y="5640388"/>
              <a:ext cx="111125" cy="233363"/>
            </a:xfrm>
            <a:custGeom>
              <a:avLst/>
              <a:gdLst>
                <a:gd name="T0" fmla="*/ 2147483646 w 28"/>
                <a:gd name="T1" fmla="*/ 2147483646 h 59"/>
                <a:gd name="T2" fmla="*/ 2147483646 w 28"/>
                <a:gd name="T3" fmla="*/ 2147483646 h 59"/>
                <a:gd name="T4" fmla="*/ 0 w 28"/>
                <a:gd name="T5" fmla="*/ 0 h 59"/>
                <a:gd name="T6" fmla="*/ 2147483646 w 28"/>
                <a:gd name="T7" fmla="*/ 2147483646 h 5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1040" name="Freeform 33">
              <a:extLst>
                <a:ext uri="{FF2B5EF4-FFF2-40B4-BE49-F238E27FC236}">
                  <a16:creationId xmlns:a16="http://schemas.microsoft.com/office/drawing/2014/main" id="{156FB9C2-9BF5-4E15-98F3-EAF64D2D0F8A}"/>
                </a:ext>
              </a:extLst>
            </p:cNvPr>
            <p:cNvSpPr>
              <a:spLocks/>
            </p:cNvSpPr>
            <p:nvPr/>
          </p:nvSpPr>
          <p:spPr bwMode="auto">
            <a:xfrm>
              <a:off x="7021513" y="3598863"/>
              <a:ext cx="68263" cy="423863"/>
            </a:xfrm>
            <a:custGeom>
              <a:avLst/>
              <a:gdLst>
                <a:gd name="T0" fmla="*/ 2147483646 w 17"/>
                <a:gd name="T1" fmla="*/ 2147483646 h 107"/>
                <a:gd name="T2" fmla="*/ 2147483646 w 17"/>
                <a:gd name="T3" fmla="*/ 2147483646 h 107"/>
                <a:gd name="T4" fmla="*/ 2147483646 w 17"/>
                <a:gd name="T5" fmla="*/ 2147483646 h 107"/>
                <a:gd name="T6" fmla="*/ 2147483646 w 17"/>
                <a:gd name="T7" fmla="*/ 2147483646 h 107"/>
                <a:gd name="T8" fmla="*/ 0 w 17"/>
                <a:gd name="T9" fmla="*/ 0 h 107"/>
                <a:gd name="T10" fmla="*/ 0 w 17"/>
                <a:gd name="T11" fmla="*/ 2147483646 h 107"/>
                <a:gd name="T12" fmla="*/ 2147483646 w 17"/>
                <a:gd name="T13" fmla="*/ 2147483646 h 10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1041" name="Freeform 34">
              <a:extLst>
                <a:ext uri="{FF2B5EF4-FFF2-40B4-BE49-F238E27FC236}">
                  <a16:creationId xmlns:a16="http://schemas.microsoft.com/office/drawing/2014/main" id="{10E70534-3AB1-46F9-A783-42D5605EFF2A}"/>
                </a:ext>
              </a:extLst>
            </p:cNvPr>
            <p:cNvSpPr>
              <a:spLocks/>
            </p:cNvSpPr>
            <p:nvPr/>
          </p:nvSpPr>
          <p:spPr bwMode="auto">
            <a:xfrm>
              <a:off x="7412038" y="2801938"/>
              <a:ext cx="1168400" cy="2251075"/>
            </a:xfrm>
            <a:custGeom>
              <a:avLst/>
              <a:gdLst>
                <a:gd name="T0" fmla="*/ 2147483646 w 294"/>
                <a:gd name="T1" fmla="*/ 2147483646 h 568"/>
                <a:gd name="T2" fmla="*/ 2147483646 w 294"/>
                <a:gd name="T3" fmla="*/ 2147483646 h 568"/>
                <a:gd name="T4" fmla="*/ 2147483646 w 294"/>
                <a:gd name="T5" fmla="*/ 2147483646 h 568"/>
                <a:gd name="T6" fmla="*/ 2147483646 w 294"/>
                <a:gd name="T7" fmla="*/ 2147483646 h 568"/>
                <a:gd name="T8" fmla="*/ 2147483646 w 294"/>
                <a:gd name="T9" fmla="*/ 2147483646 h 568"/>
                <a:gd name="T10" fmla="*/ 2147483646 w 294"/>
                <a:gd name="T11" fmla="*/ 2147483646 h 568"/>
                <a:gd name="T12" fmla="*/ 2147483646 w 294"/>
                <a:gd name="T13" fmla="*/ 0 h 568"/>
                <a:gd name="T14" fmla="*/ 2147483646 w 294"/>
                <a:gd name="T15" fmla="*/ 0 h 568"/>
                <a:gd name="T16" fmla="*/ 2147483646 w 294"/>
                <a:gd name="T17" fmla="*/ 2147483646 h 568"/>
                <a:gd name="T18" fmla="*/ 2147483646 w 294"/>
                <a:gd name="T19" fmla="*/ 2147483646 h 568"/>
                <a:gd name="T20" fmla="*/ 2147483646 w 294"/>
                <a:gd name="T21" fmla="*/ 2147483646 h 568"/>
                <a:gd name="T22" fmla="*/ 2147483646 w 294"/>
                <a:gd name="T23" fmla="*/ 2147483646 h 568"/>
                <a:gd name="T24" fmla="*/ 2147483646 w 294"/>
                <a:gd name="T25" fmla="*/ 2147483646 h 568"/>
                <a:gd name="T26" fmla="*/ 0 w 294"/>
                <a:gd name="T27" fmla="*/ 2147483646 h 568"/>
                <a:gd name="T28" fmla="*/ 2147483646 w 294"/>
                <a:gd name="T29" fmla="*/ 2147483646 h 568"/>
                <a:gd name="T30" fmla="*/ 2147483646 w 294"/>
                <a:gd name="T31" fmla="*/ 2147483646 h 568"/>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1042" name="Freeform 35">
              <a:extLst>
                <a:ext uri="{FF2B5EF4-FFF2-40B4-BE49-F238E27FC236}">
                  <a16:creationId xmlns:a16="http://schemas.microsoft.com/office/drawing/2014/main" id="{FFA1537D-70E5-4241-989C-674C568E70B4}"/>
                </a:ext>
              </a:extLst>
            </p:cNvPr>
            <p:cNvSpPr>
              <a:spLocks/>
            </p:cNvSpPr>
            <p:nvPr/>
          </p:nvSpPr>
          <p:spPr bwMode="auto">
            <a:xfrm>
              <a:off x="7494588" y="5664200"/>
              <a:ext cx="100013" cy="209550"/>
            </a:xfrm>
            <a:custGeom>
              <a:avLst/>
              <a:gdLst>
                <a:gd name="T0" fmla="*/ 0 w 25"/>
                <a:gd name="T1" fmla="*/ 0 h 53"/>
                <a:gd name="T2" fmla="*/ 2147483646 w 25"/>
                <a:gd name="T3" fmla="*/ 2147483646 h 53"/>
                <a:gd name="T4" fmla="*/ 2147483646 w 25"/>
                <a:gd name="T5" fmla="*/ 2147483646 h 53"/>
                <a:gd name="T6" fmla="*/ 0 w 25"/>
                <a:gd name="T7" fmla="*/ 0 h 5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1043" name="Freeform 36">
              <a:extLst>
                <a:ext uri="{FF2B5EF4-FFF2-40B4-BE49-F238E27FC236}">
                  <a16:creationId xmlns:a16="http://schemas.microsoft.com/office/drawing/2014/main" id="{CE56E507-7222-4989-B197-D3470B4A25C8}"/>
                </a:ext>
              </a:extLst>
            </p:cNvPr>
            <p:cNvSpPr>
              <a:spLocks/>
            </p:cNvSpPr>
            <p:nvPr/>
          </p:nvSpPr>
          <p:spPr bwMode="auto">
            <a:xfrm>
              <a:off x="7412038" y="5081588"/>
              <a:ext cx="114300" cy="558800"/>
            </a:xfrm>
            <a:custGeom>
              <a:avLst/>
              <a:gdLst>
                <a:gd name="T0" fmla="*/ 0 w 29"/>
                <a:gd name="T1" fmla="*/ 0 h 141"/>
                <a:gd name="T2" fmla="*/ 2147483646 w 29"/>
                <a:gd name="T3" fmla="*/ 2147483646 h 141"/>
                <a:gd name="T4" fmla="*/ 2147483646 w 29"/>
                <a:gd name="T5" fmla="*/ 2147483646 h 141"/>
                <a:gd name="T6" fmla="*/ 2147483646 w 29"/>
                <a:gd name="T7" fmla="*/ 2147483646 h 141"/>
                <a:gd name="T8" fmla="*/ 2147483646 w 29"/>
                <a:gd name="T9" fmla="*/ 2147483646 h 141"/>
                <a:gd name="T10" fmla="*/ 2147483646 w 29"/>
                <a:gd name="T11" fmla="*/ 2147483646 h 141"/>
                <a:gd name="T12" fmla="*/ 2147483646 w 29"/>
                <a:gd name="T13" fmla="*/ 2147483646 h 141"/>
                <a:gd name="T14" fmla="*/ 0 w 29"/>
                <a:gd name="T15" fmla="*/ 0 h 14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1044" name="Freeform 37">
              <a:extLst>
                <a:ext uri="{FF2B5EF4-FFF2-40B4-BE49-F238E27FC236}">
                  <a16:creationId xmlns:a16="http://schemas.microsoft.com/office/drawing/2014/main" id="{40607C83-988C-424A-AEC3-0B8323D673A9}"/>
                </a:ext>
              </a:extLst>
            </p:cNvPr>
            <p:cNvSpPr>
              <a:spLocks/>
            </p:cNvSpPr>
            <p:nvPr/>
          </p:nvSpPr>
          <p:spPr bwMode="auto">
            <a:xfrm>
              <a:off x="7412038" y="4978400"/>
              <a:ext cx="31750" cy="188913"/>
            </a:xfrm>
            <a:custGeom>
              <a:avLst/>
              <a:gdLst>
                <a:gd name="T0" fmla="*/ 0 w 8"/>
                <a:gd name="T1" fmla="*/ 2147483646 h 48"/>
                <a:gd name="T2" fmla="*/ 2147483646 w 8"/>
                <a:gd name="T3" fmla="*/ 2147483646 h 48"/>
                <a:gd name="T4" fmla="*/ 2147483646 w 8"/>
                <a:gd name="T5" fmla="*/ 2147483646 h 48"/>
                <a:gd name="T6" fmla="*/ 2147483646 w 8"/>
                <a:gd name="T7" fmla="*/ 2147483646 h 48"/>
                <a:gd name="T8" fmla="*/ 0 w 8"/>
                <a:gd name="T9" fmla="*/ 0 h 48"/>
                <a:gd name="T10" fmla="*/ 0 w 8"/>
                <a:gd name="T11" fmla="*/ 2147483646 h 48"/>
                <a:gd name="T12" fmla="*/ 0 w 8"/>
                <a:gd name="T13" fmla="*/ 2147483646 h 4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1045" name="Freeform 38">
              <a:extLst>
                <a:ext uri="{FF2B5EF4-FFF2-40B4-BE49-F238E27FC236}">
                  <a16:creationId xmlns:a16="http://schemas.microsoft.com/office/drawing/2014/main" id="{FC1394BB-B318-4E7A-BC68-488628638DD6}"/>
                </a:ext>
              </a:extLst>
            </p:cNvPr>
            <p:cNvSpPr>
              <a:spLocks/>
            </p:cNvSpPr>
            <p:nvPr/>
          </p:nvSpPr>
          <p:spPr bwMode="auto">
            <a:xfrm>
              <a:off x="7439026" y="5434013"/>
              <a:ext cx="174625" cy="439738"/>
            </a:xfrm>
            <a:custGeom>
              <a:avLst/>
              <a:gdLst>
                <a:gd name="T0" fmla="*/ 2147483646 w 44"/>
                <a:gd name="T1" fmla="*/ 2147483646 h 111"/>
                <a:gd name="T2" fmla="*/ 0 w 44"/>
                <a:gd name="T3" fmla="*/ 0 h 111"/>
                <a:gd name="T4" fmla="*/ 2147483646 w 44"/>
                <a:gd name="T5" fmla="*/ 2147483646 h 111"/>
                <a:gd name="T6" fmla="*/ 2147483646 w 44"/>
                <a:gd name="T7" fmla="*/ 2147483646 h 111"/>
                <a:gd name="T8" fmla="*/ 2147483646 w 44"/>
                <a:gd name="T9" fmla="*/ 2147483646 h 111"/>
                <a:gd name="T10" fmla="*/ 2147483646 w 44"/>
                <a:gd name="T11" fmla="*/ 2147483646 h 111"/>
                <a:gd name="T12" fmla="*/ 2147483646 w 44"/>
                <a:gd name="T13" fmla="*/ 2147483646 h 111"/>
                <a:gd name="T14" fmla="*/ 2147483646 w 44"/>
                <a:gd name="T15" fmla="*/ 2147483646 h 11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grpSp>
      <p:sp>
        <p:nvSpPr>
          <p:cNvPr id="62" name="Rectangle 61">
            <a:extLst>
              <a:ext uri="{FF2B5EF4-FFF2-40B4-BE49-F238E27FC236}">
                <a16:creationId xmlns:a16="http://schemas.microsoft.com/office/drawing/2014/main" id="{DE4D6865-DBDF-4225-AB46-FAAAA8819907}"/>
              </a:ext>
            </a:extLst>
          </p:cNvPr>
          <p:cNvSpPr/>
          <p:nvPr/>
        </p:nvSpPr>
        <p:spPr>
          <a:xfrm>
            <a:off x="1" y="0"/>
            <a:ext cx="243417"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1029" name="Title Placeholder 1">
            <a:extLst>
              <a:ext uri="{FF2B5EF4-FFF2-40B4-BE49-F238E27FC236}">
                <a16:creationId xmlns:a16="http://schemas.microsoft.com/office/drawing/2014/main" id="{1F00FE17-213E-4D8A-996C-575055ADF753}"/>
              </a:ext>
            </a:extLst>
          </p:cNvPr>
          <p:cNvSpPr>
            <a:spLocks noGrp="1"/>
          </p:cNvSpPr>
          <p:nvPr>
            <p:ph type="title"/>
          </p:nvPr>
        </p:nvSpPr>
        <p:spPr bwMode="auto">
          <a:xfrm>
            <a:off x="2592917" y="623888"/>
            <a:ext cx="8786283" cy="1281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en-US"/>
              <a:t>Modifiez le style du titre</a:t>
            </a:r>
            <a:endParaRPr lang="en-US" altLang="en-US"/>
          </a:p>
        </p:txBody>
      </p:sp>
      <p:sp>
        <p:nvSpPr>
          <p:cNvPr id="1030" name="Text Placeholder 2">
            <a:extLst>
              <a:ext uri="{FF2B5EF4-FFF2-40B4-BE49-F238E27FC236}">
                <a16:creationId xmlns:a16="http://schemas.microsoft.com/office/drawing/2014/main" id="{9EB3803C-88CF-4402-B89F-2565DFA3290D}"/>
              </a:ext>
            </a:extLst>
          </p:cNvPr>
          <p:cNvSpPr>
            <a:spLocks noGrp="1"/>
          </p:cNvSpPr>
          <p:nvPr>
            <p:ph type="body" idx="1"/>
          </p:nvPr>
        </p:nvSpPr>
        <p:spPr bwMode="auto">
          <a:xfrm>
            <a:off x="2590800" y="2133600"/>
            <a:ext cx="87884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en-US"/>
              <a:t>Modifiez les styles du texte du masque</a:t>
            </a:r>
          </a:p>
          <a:p>
            <a:pPr lvl="1"/>
            <a:r>
              <a:rPr lang="fr-FR" altLang="en-US"/>
              <a:t>Deuxième niveau</a:t>
            </a:r>
          </a:p>
          <a:p>
            <a:pPr lvl="2"/>
            <a:r>
              <a:rPr lang="fr-FR" altLang="en-US"/>
              <a:t>Troisième niveau</a:t>
            </a:r>
          </a:p>
          <a:p>
            <a:pPr lvl="3"/>
            <a:r>
              <a:rPr lang="fr-FR" altLang="en-US"/>
              <a:t>Quatrième niveau</a:t>
            </a:r>
          </a:p>
          <a:p>
            <a:pPr lvl="4"/>
            <a:r>
              <a:rPr lang="fr-FR" altLang="en-US"/>
              <a:t>Cinquième niveau</a:t>
            </a:r>
            <a:endParaRPr lang="en-US" altLang="en-US"/>
          </a:p>
        </p:txBody>
      </p:sp>
      <p:sp>
        <p:nvSpPr>
          <p:cNvPr id="4" name="Date Placeholder 3">
            <a:extLst>
              <a:ext uri="{FF2B5EF4-FFF2-40B4-BE49-F238E27FC236}">
                <a16:creationId xmlns:a16="http://schemas.microsoft.com/office/drawing/2014/main" id="{B56BBF3F-F966-43F2-A6F5-C71D6266EAA4}"/>
              </a:ext>
            </a:extLst>
          </p:cNvPr>
          <p:cNvSpPr>
            <a:spLocks noGrp="1"/>
          </p:cNvSpPr>
          <p:nvPr>
            <p:ph type="dt" sz="half" idx="2"/>
          </p:nvPr>
        </p:nvSpPr>
        <p:spPr>
          <a:xfrm>
            <a:off x="10363201" y="6135689"/>
            <a:ext cx="1022351" cy="369887"/>
          </a:xfrm>
          <a:prstGeom prst="rect">
            <a:avLst/>
          </a:prstGeom>
        </p:spPr>
        <p:txBody>
          <a:bodyPr vert="horz" lIns="91440" tIns="45720" rIns="91440" bIns="45720" rtlCol="0" anchor="ctr"/>
          <a:lstStyle>
            <a:lvl1pPr algn="r">
              <a:defRPr sz="900">
                <a:solidFill>
                  <a:schemeClr val="tx1">
                    <a:tint val="75000"/>
                  </a:schemeClr>
                </a:solidFill>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5" name="Footer Placeholder 4">
            <a:extLst>
              <a:ext uri="{FF2B5EF4-FFF2-40B4-BE49-F238E27FC236}">
                <a16:creationId xmlns:a16="http://schemas.microsoft.com/office/drawing/2014/main" id="{F8200CAA-E4DF-4EA4-A99C-527F0BCFAA6F}"/>
              </a:ext>
            </a:extLst>
          </p:cNvPr>
          <p:cNvSpPr>
            <a:spLocks noGrp="1"/>
          </p:cNvSpPr>
          <p:nvPr>
            <p:ph type="ftr" sz="quarter" idx="3"/>
          </p:nvPr>
        </p:nvSpPr>
        <p:spPr>
          <a:xfrm>
            <a:off x="2590800" y="6135689"/>
            <a:ext cx="7622117"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Slide Number Placeholder 5">
            <a:extLst>
              <a:ext uri="{FF2B5EF4-FFF2-40B4-BE49-F238E27FC236}">
                <a16:creationId xmlns:a16="http://schemas.microsoft.com/office/drawing/2014/main" id="{EC46A922-4B76-4AF9-8DFC-FF5EBF12CDAA}"/>
              </a:ext>
            </a:extLst>
          </p:cNvPr>
          <p:cNvSpPr>
            <a:spLocks noGrp="1"/>
          </p:cNvSpPr>
          <p:nvPr>
            <p:ph type="sldNum" sz="quarter" idx="4"/>
          </p:nvPr>
        </p:nvSpPr>
        <p:spPr bwMode="gray">
          <a:xfrm>
            <a:off x="681567" y="787401"/>
            <a:ext cx="781051" cy="365125"/>
          </a:xfrm>
          <a:prstGeom prst="rect">
            <a:avLst/>
          </a:prstGeom>
        </p:spPr>
        <p:txBody>
          <a:bodyPr vert="horz" lIns="91440" tIns="45720" rIns="91440" bIns="45720" rtlCol="0" anchor="ctr"/>
          <a:lstStyle>
            <a:lvl1pPr algn="r">
              <a:defRPr sz="2000">
                <a:solidFill>
                  <a:srgbClr val="FEFFFF"/>
                </a:solidFill>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7D8FBC4E-25BF-4250-B389-8463B26E3871}" type="slidenum">
              <a:rPr kumimoji="0" lang="ar-SA" sz="2000" b="0" i="0" u="none" strike="noStrike" kern="1200" cap="none" spc="0" normalizeH="0" baseline="0" noProof="0">
                <a:ln>
                  <a:noFill/>
                </a:ln>
                <a:solidFill>
                  <a:srgbClr val="FEFFFF"/>
                </a:solidFill>
                <a:effectLst/>
                <a:uLnTx/>
                <a:uFillTx/>
                <a:latin typeface="Century Gothic" panose="020B0502020202020204"/>
                <a:ea typeface="+mn-ea"/>
                <a:cs typeface="Tahoma" panose="020B060403050404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34332156"/>
      </p:ext>
    </p:extLst>
  </p:cSld>
  <p:clrMap bg1="lt1" tx1="dk1" bg2="lt2" tx2="dk2" accent1="accent1" accent2="accent2" accent3="accent3" accent4="accent4" accent5="accent5" accent6="accent6" hlink="hlink" folHlink="folHlink"/>
  <p:sldLayoutIdLst>
    <p:sldLayoutId id="2147483890" r:id="rId1"/>
    <p:sldLayoutId id="2147483891" r:id="rId2"/>
    <p:sldLayoutId id="2147483892" r:id="rId3"/>
    <p:sldLayoutId id="2147483893" r:id="rId4"/>
    <p:sldLayoutId id="2147483894" r:id="rId5"/>
    <p:sldLayoutId id="2147483895" r:id="rId6"/>
    <p:sldLayoutId id="2147483896" r:id="rId7"/>
    <p:sldLayoutId id="2147483897" r:id="rId8"/>
    <p:sldLayoutId id="2147483898" r:id="rId9"/>
    <p:sldLayoutId id="2147483899" r:id="rId10"/>
    <p:sldLayoutId id="2147483900" r:id="rId11"/>
    <p:sldLayoutId id="2147483901" r:id="rId12"/>
    <p:sldLayoutId id="2147483902" r:id="rId13"/>
    <p:sldLayoutId id="2147483903" r:id="rId14"/>
    <p:sldLayoutId id="2147483904" r:id="rId15"/>
    <p:sldLayoutId id="2147483905" r:id="rId16"/>
    <p:sldLayoutId id="2147483906" r:id="rId17"/>
  </p:sldLayoutIdLst>
  <p:txStyles>
    <p:titleStyle>
      <a:lvl1pPr algn="l" defTabSz="457200" rtl="0" eaLnBrk="0" fontAlgn="base" hangingPunct="0">
        <a:spcBef>
          <a:spcPct val="0"/>
        </a:spcBef>
        <a:spcAft>
          <a:spcPct val="0"/>
        </a:spcAft>
        <a:defRPr sz="3600" kern="1200">
          <a:solidFill>
            <a:srgbClr val="262626"/>
          </a:solidFill>
          <a:latin typeface="+mj-lt"/>
          <a:ea typeface="+mj-ea"/>
          <a:cs typeface="+mj-cs"/>
        </a:defRPr>
      </a:lvl1pPr>
      <a:lvl2pPr algn="l" defTabSz="457200" rtl="0" eaLnBrk="0" fontAlgn="base" hangingPunct="0">
        <a:spcBef>
          <a:spcPct val="0"/>
        </a:spcBef>
        <a:spcAft>
          <a:spcPct val="0"/>
        </a:spcAft>
        <a:defRPr sz="3600">
          <a:solidFill>
            <a:srgbClr val="262626"/>
          </a:solidFill>
          <a:latin typeface="Century Gothic" panose="020B0502020202020204" pitchFamily="34" charset="0"/>
          <a:cs typeface="Tahoma" panose="020B0604030504040204" pitchFamily="34" charset="0"/>
        </a:defRPr>
      </a:lvl2pPr>
      <a:lvl3pPr algn="l" defTabSz="457200" rtl="0" eaLnBrk="0" fontAlgn="base" hangingPunct="0">
        <a:spcBef>
          <a:spcPct val="0"/>
        </a:spcBef>
        <a:spcAft>
          <a:spcPct val="0"/>
        </a:spcAft>
        <a:defRPr sz="3600">
          <a:solidFill>
            <a:srgbClr val="262626"/>
          </a:solidFill>
          <a:latin typeface="Century Gothic" panose="020B0502020202020204" pitchFamily="34" charset="0"/>
          <a:cs typeface="Tahoma" panose="020B0604030504040204" pitchFamily="34" charset="0"/>
        </a:defRPr>
      </a:lvl3pPr>
      <a:lvl4pPr algn="l" defTabSz="457200" rtl="0" eaLnBrk="0" fontAlgn="base" hangingPunct="0">
        <a:spcBef>
          <a:spcPct val="0"/>
        </a:spcBef>
        <a:spcAft>
          <a:spcPct val="0"/>
        </a:spcAft>
        <a:defRPr sz="3600">
          <a:solidFill>
            <a:srgbClr val="262626"/>
          </a:solidFill>
          <a:latin typeface="Century Gothic" panose="020B0502020202020204" pitchFamily="34" charset="0"/>
          <a:cs typeface="Tahoma" panose="020B0604030504040204" pitchFamily="34" charset="0"/>
        </a:defRPr>
      </a:lvl4pPr>
      <a:lvl5pPr algn="l" defTabSz="457200" rtl="0" eaLnBrk="0" fontAlgn="base" hangingPunct="0">
        <a:spcBef>
          <a:spcPct val="0"/>
        </a:spcBef>
        <a:spcAft>
          <a:spcPct val="0"/>
        </a:spcAft>
        <a:defRPr sz="3600">
          <a:solidFill>
            <a:srgbClr val="262626"/>
          </a:solidFill>
          <a:latin typeface="Century Gothic" panose="020B0502020202020204" pitchFamily="34" charset="0"/>
          <a:cs typeface="Tahoma" panose="020B060403050404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6400" y="359229"/>
            <a:ext cx="9808029" cy="5725886"/>
          </a:xfrm>
          <a:prstGeom prst="rect">
            <a:avLst/>
          </a:prstGeom>
          <a:ln>
            <a:noFill/>
          </a:ln>
          <a:effectLst>
            <a:softEdge rad="112500"/>
          </a:effectLst>
        </p:spPr>
      </p:pic>
    </p:spTree>
    <p:extLst>
      <p:ext uri="{BB962C8B-B14F-4D97-AF65-F5344CB8AC3E}">
        <p14:creationId xmlns:p14="http://schemas.microsoft.com/office/powerpoint/2010/main" val="5237785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AutoShape 2"/>
          <p:cNvSpPr>
            <a:spLocks noGrp="1" noChangeArrowheads="1"/>
          </p:cNvSpPr>
          <p:nvPr>
            <p:ph type="title"/>
          </p:nvPr>
        </p:nvSpPr>
        <p:spPr>
          <a:xfrm>
            <a:off x="6121400" y="476251"/>
            <a:ext cx="4006850" cy="720725"/>
          </a:xfrm>
        </p:spPr>
        <p:txBody>
          <a:bodyPr>
            <a:normAutofit fontScale="90000"/>
          </a:bodyPr>
          <a:lstStyle/>
          <a:p>
            <a:pPr algn="r" eaLnBrk="1" hangingPunct="1"/>
            <a:r>
              <a:rPr lang="ar-SA" altLang="fr-FR" sz="3300" b="0" dirty="0">
                <a:solidFill>
                  <a:srgbClr val="0000FF"/>
                </a:solidFill>
                <a:cs typeface="SKR HEAD1" pitchFamily="2" charset="-78"/>
              </a:rPr>
              <a:t>مجالات بحوث التسويق الدولي</a:t>
            </a:r>
            <a:r>
              <a:rPr lang="ar-SA" altLang="fr-FR" sz="3300" b="0" dirty="0">
                <a:solidFill>
                  <a:srgbClr val="CC3300"/>
                </a:solidFill>
                <a:cs typeface="mohammad bold art 1" pitchFamily="2" charset="0"/>
              </a:rPr>
              <a:t>    </a:t>
            </a:r>
            <a:r>
              <a:rPr lang="ar-SA" altLang="fr-FR" sz="3300" b="0" dirty="0">
                <a:solidFill>
                  <a:srgbClr val="0000FF"/>
                </a:solidFill>
                <a:cs typeface="SKR HEAD1" pitchFamily="2" charset="-78"/>
              </a:rPr>
              <a:t>  </a:t>
            </a:r>
            <a:r>
              <a:rPr lang="ar-SA" altLang="fr-FR" sz="3300" dirty="0"/>
              <a:t> </a:t>
            </a:r>
            <a:endParaRPr lang="en-US" altLang="fr-FR" sz="3300" dirty="0"/>
          </a:p>
        </p:txBody>
      </p:sp>
      <p:sp>
        <p:nvSpPr>
          <p:cNvPr id="294917" name="AutoShape 5"/>
          <p:cNvSpPr>
            <a:spLocks noChangeArrowheads="1"/>
          </p:cNvSpPr>
          <p:nvPr/>
        </p:nvSpPr>
        <p:spPr bwMode="auto">
          <a:xfrm>
            <a:off x="6070600" y="1700213"/>
            <a:ext cx="3625850" cy="609600"/>
          </a:xfrm>
          <a:prstGeom prst="roundRect">
            <a:avLst>
              <a:gd name="adj" fmla="val 16667"/>
            </a:avLst>
          </a:prstGeom>
          <a:solidFill>
            <a:schemeClr val="accent4">
              <a:lumMod val="60000"/>
              <a:lumOff val="40000"/>
            </a:schemeClr>
          </a:solidFill>
          <a:ln w="9525">
            <a:round/>
            <a:headEnd/>
            <a:tailEnd/>
          </a:ln>
          <a:effectLst/>
          <a:scene3d>
            <a:camera prst="legacyPerspectiveBottom"/>
            <a:lightRig rig="legacyFlat3" dir="t"/>
          </a:scene3d>
          <a:sp3d extrusionH="887400" prstMaterial="legacyMatte">
            <a:bevelT w="13500" h="13500" prst="angle"/>
            <a:bevelB w="13500" h="13500" prst="angle"/>
            <a:extrusionClr>
              <a:srgbClr val="FFCC00"/>
            </a:extrusionClr>
          </a:sp3d>
        </p:spPr>
        <p:txBody>
          <a:bodyPr wrap="none" anchor="ctr">
            <a:flatTx/>
          </a:bodyPr>
          <a:lstStyle/>
          <a:p>
            <a:pPr algn="ctr" defTabSz="914400" rtl="1" fontAlgn="base">
              <a:spcBef>
                <a:spcPct val="0"/>
              </a:spcBef>
              <a:spcAft>
                <a:spcPct val="0"/>
              </a:spcAft>
              <a:defRPr/>
            </a:pPr>
            <a:r>
              <a:rPr lang="ar-SA" sz="2600" dirty="0">
                <a:solidFill>
                  <a:srgbClr val="660033"/>
                </a:solidFill>
                <a:latin typeface="Arial" panose="020B0604020202020204" pitchFamily="34" charset="0"/>
                <a:cs typeface="SKR HEAD1" pitchFamily="2" charset="-78"/>
              </a:rPr>
              <a:t>1.</a:t>
            </a:r>
            <a:r>
              <a:rPr lang="ar-SA" sz="2600" dirty="0">
                <a:solidFill>
                  <a:srgbClr val="CC0000"/>
                </a:solidFill>
                <a:latin typeface="Arial" panose="020B0604020202020204" pitchFamily="34" charset="0"/>
                <a:cs typeface="SKR HEAD1" pitchFamily="2" charset="-78"/>
              </a:rPr>
              <a:t> دراسة الأسواق الدولية   </a:t>
            </a:r>
            <a:endParaRPr lang="en-US" sz="2600" dirty="0">
              <a:solidFill>
                <a:srgbClr val="CC0000"/>
              </a:solidFill>
              <a:latin typeface="Arial" panose="020B0604020202020204" pitchFamily="34" charset="0"/>
              <a:cs typeface="SKR HEAD1" pitchFamily="2" charset="-78"/>
            </a:endParaRPr>
          </a:p>
        </p:txBody>
      </p:sp>
      <p:sp>
        <p:nvSpPr>
          <p:cNvPr id="294918" name="AutoShape 6"/>
          <p:cNvSpPr>
            <a:spLocks noChangeArrowheads="1"/>
          </p:cNvSpPr>
          <p:nvPr/>
        </p:nvSpPr>
        <p:spPr bwMode="auto">
          <a:xfrm>
            <a:off x="5664200" y="2389188"/>
            <a:ext cx="3549650" cy="609600"/>
          </a:xfrm>
          <a:prstGeom prst="roundRect">
            <a:avLst>
              <a:gd name="adj" fmla="val 16667"/>
            </a:avLst>
          </a:prstGeom>
          <a:solidFill>
            <a:schemeClr val="accent2">
              <a:lumMod val="60000"/>
              <a:lumOff val="40000"/>
            </a:schemeClr>
          </a:solidFill>
          <a:ln w="9525">
            <a:round/>
            <a:headEnd/>
            <a:tailEnd/>
          </a:ln>
          <a:effectLst/>
          <a:scene3d>
            <a:camera prst="legacyPerspectiveBottom"/>
            <a:lightRig rig="legacyFlat3" dir="t"/>
          </a:scene3d>
          <a:sp3d extrusionH="887400" prstMaterial="legacyMatte">
            <a:bevelT w="13500" h="13500" prst="angle"/>
            <a:bevelB w="13500" h="13500" prst="angle"/>
            <a:extrusionClr>
              <a:srgbClr val="FFCC00"/>
            </a:extrusionClr>
          </a:sp3d>
        </p:spPr>
        <p:txBody>
          <a:bodyPr wrap="none" anchor="ctr">
            <a:flatTx/>
          </a:bodyPr>
          <a:lstStyle/>
          <a:p>
            <a:pPr algn="ctr" defTabSz="914400" rtl="1" fontAlgn="base">
              <a:spcBef>
                <a:spcPct val="0"/>
              </a:spcBef>
              <a:spcAft>
                <a:spcPct val="0"/>
              </a:spcAft>
              <a:defRPr/>
            </a:pPr>
            <a:r>
              <a:rPr lang="ar-SA" sz="2600" dirty="0">
                <a:solidFill>
                  <a:srgbClr val="660033"/>
                </a:solidFill>
                <a:latin typeface="Arial" panose="020B0604020202020204" pitchFamily="34" charset="0"/>
                <a:cs typeface="SKR HEAD1" pitchFamily="2" charset="-78"/>
              </a:rPr>
              <a:t>2.</a:t>
            </a:r>
            <a:r>
              <a:rPr lang="ar-SA" sz="2600" dirty="0">
                <a:solidFill>
                  <a:srgbClr val="CC0000"/>
                </a:solidFill>
                <a:latin typeface="Arial" panose="020B0604020202020204" pitchFamily="34" charset="0"/>
                <a:cs typeface="SKR HEAD1" pitchFamily="2" charset="-78"/>
              </a:rPr>
              <a:t> بحوث المنافسين الدوليين    </a:t>
            </a:r>
            <a:endParaRPr lang="en-US" sz="2600" dirty="0">
              <a:solidFill>
                <a:srgbClr val="CC0000"/>
              </a:solidFill>
              <a:latin typeface="Arial" panose="020B0604020202020204" pitchFamily="34" charset="0"/>
              <a:cs typeface="SKR HEAD1" pitchFamily="2" charset="-78"/>
            </a:endParaRPr>
          </a:p>
        </p:txBody>
      </p:sp>
      <p:sp>
        <p:nvSpPr>
          <p:cNvPr id="294919" name="AutoShape 7"/>
          <p:cNvSpPr>
            <a:spLocks noChangeArrowheads="1"/>
          </p:cNvSpPr>
          <p:nvPr/>
        </p:nvSpPr>
        <p:spPr bwMode="auto">
          <a:xfrm>
            <a:off x="4848226" y="3071813"/>
            <a:ext cx="3622675" cy="609600"/>
          </a:xfrm>
          <a:prstGeom prst="roundRect">
            <a:avLst>
              <a:gd name="adj" fmla="val 16667"/>
            </a:avLst>
          </a:prstGeom>
          <a:solidFill>
            <a:srgbClr val="FFC000"/>
          </a:solidFill>
          <a:ln w="9525">
            <a:round/>
            <a:headEnd/>
            <a:tailEnd/>
          </a:ln>
          <a:effectLst/>
          <a:scene3d>
            <a:camera prst="legacyPerspectiveBottom"/>
            <a:lightRig rig="legacyFlat3" dir="t"/>
          </a:scene3d>
          <a:sp3d extrusionH="887400" prstMaterial="legacyMatte">
            <a:bevelT w="13500" h="13500" prst="angle"/>
            <a:bevelB w="13500" h="13500" prst="angle"/>
            <a:extrusionClr>
              <a:srgbClr val="FFCC00"/>
            </a:extrusionClr>
          </a:sp3d>
        </p:spPr>
        <p:txBody>
          <a:bodyPr wrap="none" anchor="ctr">
            <a:flatTx/>
          </a:bodyPr>
          <a:lstStyle/>
          <a:p>
            <a:pPr algn="ctr" defTabSz="914400" rtl="1" fontAlgn="base">
              <a:spcBef>
                <a:spcPct val="0"/>
              </a:spcBef>
              <a:spcAft>
                <a:spcPct val="0"/>
              </a:spcAft>
              <a:defRPr/>
            </a:pPr>
            <a:r>
              <a:rPr lang="ar-SA" sz="2600" dirty="0">
                <a:solidFill>
                  <a:srgbClr val="660033"/>
                </a:solidFill>
                <a:latin typeface="Arial" panose="020B0604020202020204" pitchFamily="34" charset="0"/>
                <a:cs typeface="SKR HEAD1" pitchFamily="2" charset="-78"/>
              </a:rPr>
              <a:t>3.</a:t>
            </a:r>
            <a:r>
              <a:rPr lang="ar-SA" sz="2600" dirty="0">
                <a:solidFill>
                  <a:srgbClr val="CC0000"/>
                </a:solidFill>
                <a:latin typeface="Arial" panose="020B0604020202020204" pitchFamily="34" charset="0"/>
                <a:cs typeface="SKR HEAD1" pitchFamily="2" charset="-78"/>
              </a:rPr>
              <a:t>  بحوث البيئة التسويقية </a:t>
            </a:r>
            <a:endParaRPr lang="en-US" sz="2600" dirty="0">
              <a:solidFill>
                <a:srgbClr val="CC0000"/>
              </a:solidFill>
              <a:latin typeface="Arial" panose="020B0604020202020204" pitchFamily="34" charset="0"/>
              <a:cs typeface="SKR HEAD1" pitchFamily="2" charset="-78"/>
            </a:endParaRPr>
          </a:p>
        </p:txBody>
      </p:sp>
      <p:sp>
        <p:nvSpPr>
          <p:cNvPr id="294920" name="AutoShape 8"/>
          <p:cNvSpPr>
            <a:spLocks noChangeArrowheads="1"/>
          </p:cNvSpPr>
          <p:nvPr/>
        </p:nvSpPr>
        <p:spPr bwMode="auto">
          <a:xfrm>
            <a:off x="4195763" y="3757613"/>
            <a:ext cx="3556000" cy="609600"/>
          </a:xfrm>
          <a:prstGeom prst="roundRect">
            <a:avLst>
              <a:gd name="adj" fmla="val 16667"/>
            </a:avLst>
          </a:prstGeom>
          <a:solidFill>
            <a:schemeClr val="tx2">
              <a:lumMod val="20000"/>
              <a:lumOff val="80000"/>
            </a:schemeClr>
          </a:solidFill>
          <a:ln w="9525">
            <a:round/>
            <a:headEnd/>
            <a:tailEnd/>
          </a:ln>
          <a:effectLst/>
          <a:scene3d>
            <a:camera prst="legacyPerspectiveBottom"/>
            <a:lightRig rig="legacyFlat3" dir="t"/>
          </a:scene3d>
          <a:sp3d extrusionH="887400" prstMaterial="legacyMatte">
            <a:bevelT w="13500" h="13500" prst="angle"/>
            <a:bevelB w="13500" h="13500" prst="angle"/>
            <a:extrusionClr>
              <a:srgbClr val="FFCC00"/>
            </a:extrusionClr>
          </a:sp3d>
        </p:spPr>
        <p:txBody>
          <a:bodyPr wrap="none" anchor="ctr">
            <a:flatTx/>
          </a:bodyPr>
          <a:lstStyle/>
          <a:p>
            <a:pPr algn="ctr" defTabSz="914400" fontAlgn="base">
              <a:spcBef>
                <a:spcPct val="0"/>
              </a:spcBef>
              <a:spcAft>
                <a:spcPct val="0"/>
              </a:spcAft>
              <a:defRPr/>
            </a:pPr>
            <a:r>
              <a:rPr lang="ar-SA" sz="2600">
                <a:solidFill>
                  <a:srgbClr val="660033"/>
                </a:solidFill>
                <a:latin typeface="Arial" panose="020B0604020202020204" pitchFamily="34" charset="0"/>
                <a:cs typeface="SKR HEAD1" pitchFamily="2" charset="-78"/>
              </a:rPr>
              <a:t>4.</a:t>
            </a:r>
            <a:r>
              <a:rPr lang="ar-SA" sz="2600">
                <a:solidFill>
                  <a:srgbClr val="CC0000"/>
                </a:solidFill>
                <a:latin typeface="Arial" panose="020B0604020202020204" pitchFamily="34" charset="0"/>
                <a:cs typeface="SKR HEAD1" pitchFamily="2" charset="-78"/>
              </a:rPr>
              <a:t> بحوث المزيج التسويقي     </a:t>
            </a:r>
            <a:endParaRPr lang="en-US" sz="2600">
              <a:solidFill>
                <a:srgbClr val="CC0000"/>
              </a:solidFill>
              <a:latin typeface="Arial" panose="020B0604020202020204" pitchFamily="34" charset="0"/>
              <a:cs typeface="SKR HEAD1" pitchFamily="2" charset="-78"/>
            </a:endParaRPr>
          </a:p>
        </p:txBody>
      </p:sp>
      <p:sp>
        <p:nvSpPr>
          <p:cNvPr id="294921" name="AutoShape 9"/>
          <p:cNvSpPr>
            <a:spLocks noChangeArrowheads="1"/>
          </p:cNvSpPr>
          <p:nvPr/>
        </p:nvSpPr>
        <p:spPr bwMode="auto">
          <a:xfrm>
            <a:off x="3481388" y="4443413"/>
            <a:ext cx="3765550" cy="609600"/>
          </a:xfrm>
          <a:prstGeom prst="roundRect">
            <a:avLst>
              <a:gd name="adj" fmla="val 16667"/>
            </a:avLst>
          </a:prstGeom>
          <a:solidFill>
            <a:schemeClr val="accent1">
              <a:lumMod val="20000"/>
              <a:lumOff val="80000"/>
            </a:schemeClr>
          </a:solidFill>
          <a:ln w="9525">
            <a:round/>
            <a:headEnd/>
            <a:tailEnd/>
          </a:ln>
          <a:effectLst/>
          <a:scene3d>
            <a:camera prst="legacyPerspectiveBottom"/>
            <a:lightRig rig="legacyFlat3" dir="t"/>
          </a:scene3d>
          <a:sp3d extrusionH="887400" prstMaterial="legacyMatte">
            <a:bevelT w="13500" h="13500" prst="angle"/>
            <a:bevelB w="13500" h="13500" prst="angle"/>
            <a:extrusionClr>
              <a:srgbClr val="FFCC00"/>
            </a:extrusionClr>
          </a:sp3d>
        </p:spPr>
        <p:txBody>
          <a:bodyPr wrap="none" anchor="ctr">
            <a:flatTx/>
          </a:bodyPr>
          <a:lstStyle/>
          <a:p>
            <a:pPr algn="ctr" defTabSz="914400" fontAlgn="base">
              <a:spcBef>
                <a:spcPct val="0"/>
              </a:spcBef>
              <a:spcAft>
                <a:spcPct val="0"/>
              </a:spcAft>
              <a:defRPr/>
            </a:pPr>
            <a:r>
              <a:rPr lang="ar-SA" sz="2600">
                <a:solidFill>
                  <a:srgbClr val="660033"/>
                </a:solidFill>
                <a:latin typeface="Arial" panose="020B0604020202020204" pitchFamily="34" charset="0"/>
                <a:cs typeface="SKR HEAD1" pitchFamily="2" charset="-78"/>
              </a:rPr>
              <a:t>5.</a:t>
            </a:r>
            <a:r>
              <a:rPr lang="ar-SA" sz="2600">
                <a:solidFill>
                  <a:srgbClr val="CC0000"/>
                </a:solidFill>
                <a:latin typeface="Arial" panose="020B0604020202020204" pitchFamily="34" charset="0"/>
                <a:cs typeface="SKR HEAD1" pitchFamily="2" charset="-78"/>
              </a:rPr>
              <a:t> بحوث المستهلكين الدوليين  </a:t>
            </a:r>
            <a:endParaRPr lang="en-US" sz="2600">
              <a:solidFill>
                <a:srgbClr val="CC0000"/>
              </a:solidFill>
              <a:latin typeface="Arial" panose="020B0604020202020204" pitchFamily="34" charset="0"/>
              <a:cs typeface="SKR HEAD1" pitchFamily="2" charset="-78"/>
            </a:endParaRPr>
          </a:p>
        </p:txBody>
      </p:sp>
      <p:sp>
        <p:nvSpPr>
          <p:cNvPr id="294922" name="AutoShape 10"/>
          <p:cNvSpPr>
            <a:spLocks noChangeArrowheads="1"/>
          </p:cNvSpPr>
          <p:nvPr/>
        </p:nvSpPr>
        <p:spPr bwMode="auto">
          <a:xfrm>
            <a:off x="3000375" y="5124450"/>
            <a:ext cx="3409950" cy="609600"/>
          </a:xfrm>
          <a:prstGeom prst="roundRect">
            <a:avLst>
              <a:gd name="adj" fmla="val 16667"/>
            </a:avLst>
          </a:prstGeom>
          <a:solidFill>
            <a:schemeClr val="accent6">
              <a:lumMod val="60000"/>
              <a:lumOff val="40000"/>
            </a:schemeClr>
          </a:solidFill>
          <a:ln w="9525">
            <a:round/>
            <a:headEnd/>
            <a:tailEnd/>
          </a:ln>
          <a:effectLst/>
          <a:scene3d>
            <a:camera prst="legacyPerspectiveBottom"/>
            <a:lightRig rig="legacyFlat3" dir="t"/>
          </a:scene3d>
          <a:sp3d extrusionH="887400" prstMaterial="legacyMatte">
            <a:bevelT w="13500" h="13500" prst="angle"/>
            <a:bevelB w="13500" h="13500" prst="angle"/>
            <a:extrusionClr>
              <a:srgbClr val="FFCC00"/>
            </a:extrusionClr>
          </a:sp3d>
        </p:spPr>
        <p:txBody>
          <a:bodyPr wrap="none" anchor="ctr">
            <a:flatTx/>
          </a:bodyPr>
          <a:lstStyle/>
          <a:p>
            <a:pPr algn="ctr" defTabSz="914400" rtl="1" fontAlgn="base">
              <a:spcBef>
                <a:spcPct val="0"/>
              </a:spcBef>
              <a:spcAft>
                <a:spcPct val="0"/>
              </a:spcAft>
              <a:defRPr/>
            </a:pPr>
            <a:r>
              <a:rPr lang="ar-SA" sz="2600">
                <a:solidFill>
                  <a:srgbClr val="660033"/>
                </a:solidFill>
                <a:latin typeface="Arial" panose="020B0604020202020204" pitchFamily="34" charset="0"/>
                <a:cs typeface="SKR HEAD1" pitchFamily="2" charset="-78"/>
              </a:rPr>
              <a:t>6.</a:t>
            </a:r>
            <a:r>
              <a:rPr lang="ar-SA" sz="2600">
                <a:solidFill>
                  <a:srgbClr val="CC0000"/>
                </a:solidFill>
                <a:latin typeface="Arial" panose="020B0604020202020204" pitchFamily="34" charset="0"/>
                <a:cs typeface="SKR HEAD1" pitchFamily="2" charset="-78"/>
              </a:rPr>
              <a:t> بحوث المنتجات الدولية     </a:t>
            </a:r>
            <a:endParaRPr lang="en-US" sz="2600">
              <a:solidFill>
                <a:srgbClr val="CC0000"/>
              </a:solidFill>
              <a:latin typeface="Arial" panose="020B0604020202020204" pitchFamily="34" charset="0"/>
              <a:cs typeface="SKR HEAD1" pitchFamily="2" charset="-78"/>
            </a:endParaRPr>
          </a:p>
        </p:txBody>
      </p:sp>
    </p:spTree>
    <p:extLst>
      <p:ext uri="{BB962C8B-B14F-4D97-AF65-F5344CB8AC3E}">
        <p14:creationId xmlns:p14="http://schemas.microsoft.com/office/powerpoint/2010/main" val="153579072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294917"/>
                                        </p:tgtEl>
                                        <p:attrNameLst>
                                          <p:attrName>style.visibility</p:attrName>
                                        </p:attrNameLst>
                                      </p:cBhvr>
                                      <p:to>
                                        <p:strVal val="visible"/>
                                      </p:to>
                                    </p:set>
                                    <p:animEffect transition="in" filter="fade">
                                      <p:cBhvr>
                                        <p:cTn id="7" dur="1000"/>
                                        <p:tgtEl>
                                          <p:spTgt spid="294917"/>
                                        </p:tgtEl>
                                      </p:cBhvr>
                                    </p:animEffect>
                                    <p:anim calcmode="lin" valueType="num">
                                      <p:cBhvr>
                                        <p:cTn id="8" dur="1000" fill="hold"/>
                                        <p:tgtEl>
                                          <p:spTgt spid="294917"/>
                                        </p:tgtEl>
                                        <p:attrNameLst>
                                          <p:attrName>ppt_x</p:attrName>
                                        </p:attrNameLst>
                                      </p:cBhvr>
                                      <p:tavLst>
                                        <p:tav tm="0">
                                          <p:val>
                                            <p:strVal val="#ppt_x"/>
                                          </p:val>
                                        </p:tav>
                                        <p:tav tm="100000">
                                          <p:val>
                                            <p:strVal val="#ppt_x"/>
                                          </p:val>
                                        </p:tav>
                                      </p:tavLst>
                                    </p:anim>
                                    <p:anim calcmode="lin" valueType="num">
                                      <p:cBhvr>
                                        <p:cTn id="9" dur="900" decel="100000" fill="hold"/>
                                        <p:tgtEl>
                                          <p:spTgt spid="294917"/>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94917"/>
                                        </p:tgtEl>
                                        <p:attrNameLst>
                                          <p:attrName>ppt_y</p:attrName>
                                        </p:attrNameLst>
                                      </p:cBhvr>
                                      <p:tavLst>
                                        <p:tav tm="0">
                                          <p:val>
                                            <p:strVal val="#ppt_y-.03"/>
                                          </p:val>
                                        </p:tav>
                                        <p:tav tm="100000">
                                          <p:val>
                                            <p:strVal val="#ppt_y"/>
                                          </p:val>
                                        </p:tav>
                                      </p:tavLst>
                                    </p:anim>
                                  </p:childTnLst>
                                </p:cTn>
                              </p:par>
                            </p:childTnLst>
                          </p:cTn>
                        </p:par>
                        <p:par>
                          <p:cTn id="11" fill="hold" nodeType="afterGroup">
                            <p:stCondLst>
                              <p:cond delay="1000"/>
                            </p:stCondLst>
                            <p:childTnLst>
                              <p:par>
                                <p:cTn id="12" presetID="37" presetClass="entr" presetSubtype="0" fill="hold" grpId="0" nodeType="afterEffect">
                                  <p:stCondLst>
                                    <p:cond delay="0"/>
                                  </p:stCondLst>
                                  <p:childTnLst>
                                    <p:set>
                                      <p:cBhvr>
                                        <p:cTn id="13" dur="1" fill="hold">
                                          <p:stCondLst>
                                            <p:cond delay="0"/>
                                          </p:stCondLst>
                                        </p:cTn>
                                        <p:tgtEl>
                                          <p:spTgt spid="294918"/>
                                        </p:tgtEl>
                                        <p:attrNameLst>
                                          <p:attrName>style.visibility</p:attrName>
                                        </p:attrNameLst>
                                      </p:cBhvr>
                                      <p:to>
                                        <p:strVal val="visible"/>
                                      </p:to>
                                    </p:set>
                                    <p:animEffect transition="in" filter="fade">
                                      <p:cBhvr>
                                        <p:cTn id="14" dur="1000"/>
                                        <p:tgtEl>
                                          <p:spTgt spid="294918"/>
                                        </p:tgtEl>
                                      </p:cBhvr>
                                    </p:animEffect>
                                    <p:anim calcmode="lin" valueType="num">
                                      <p:cBhvr>
                                        <p:cTn id="15" dur="1000" fill="hold"/>
                                        <p:tgtEl>
                                          <p:spTgt spid="294918"/>
                                        </p:tgtEl>
                                        <p:attrNameLst>
                                          <p:attrName>ppt_x</p:attrName>
                                        </p:attrNameLst>
                                      </p:cBhvr>
                                      <p:tavLst>
                                        <p:tav tm="0">
                                          <p:val>
                                            <p:strVal val="#ppt_x"/>
                                          </p:val>
                                        </p:tav>
                                        <p:tav tm="100000">
                                          <p:val>
                                            <p:strVal val="#ppt_x"/>
                                          </p:val>
                                        </p:tav>
                                      </p:tavLst>
                                    </p:anim>
                                    <p:anim calcmode="lin" valueType="num">
                                      <p:cBhvr>
                                        <p:cTn id="16" dur="900" decel="100000" fill="hold"/>
                                        <p:tgtEl>
                                          <p:spTgt spid="294918"/>
                                        </p:tgtEl>
                                        <p:attrNameLst>
                                          <p:attrName>ppt_y</p:attrName>
                                        </p:attrNameLst>
                                      </p:cBhvr>
                                      <p:tavLst>
                                        <p:tav tm="0">
                                          <p:val>
                                            <p:strVal val="#ppt_y+1"/>
                                          </p:val>
                                        </p:tav>
                                        <p:tav tm="100000">
                                          <p:val>
                                            <p:strVal val="#ppt_y-.03"/>
                                          </p:val>
                                        </p:tav>
                                      </p:tavLst>
                                    </p:anim>
                                    <p:anim calcmode="lin" valueType="num">
                                      <p:cBhvr>
                                        <p:cTn id="17" dur="100" accel="100000" fill="hold">
                                          <p:stCondLst>
                                            <p:cond delay="900"/>
                                          </p:stCondLst>
                                        </p:cTn>
                                        <p:tgtEl>
                                          <p:spTgt spid="294918"/>
                                        </p:tgtEl>
                                        <p:attrNameLst>
                                          <p:attrName>ppt_y</p:attrName>
                                        </p:attrNameLst>
                                      </p:cBhvr>
                                      <p:tavLst>
                                        <p:tav tm="0">
                                          <p:val>
                                            <p:strVal val="#ppt_y-.03"/>
                                          </p:val>
                                        </p:tav>
                                        <p:tav tm="100000">
                                          <p:val>
                                            <p:strVal val="#ppt_y"/>
                                          </p:val>
                                        </p:tav>
                                      </p:tavLst>
                                    </p:anim>
                                  </p:childTnLst>
                                </p:cTn>
                              </p:par>
                            </p:childTnLst>
                          </p:cTn>
                        </p:par>
                        <p:par>
                          <p:cTn id="18" fill="hold" nodeType="afterGroup">
                            <p:stCondLst>
                              <p:cond delay="2000"/>
                            </p:stCondLst>
                            <p:childTnLst>
                              <p:par>
                                <p:cTn id="19" presetID="37" presetClass="entr" presetSubtype="0" fill="hold" grpId="0" nodeType="afterEffect">
                                  <p:stCondLst>
                                    <p:cond delay="0"/>
                                  </p:stCondLst>
                                  <p:childTnLst>
                                    <p:set>
                                      <p:cBhvr>
                                        <p:cTn id="20" dur="1" fill="hold">
                                          <p:stCondLst>
                                            <p:cond delay="0"/>
                                          </p:stCondLst>
                                        </p:cTn>
                                        <p:tgtEl>
                                          <p:spTgt spid="294919"/>
                                        </p:tgtEl>
                                        <p:attrNameLst>
                                          <p:attrName>style.visibility</p:attrName>
                                        </p:attrNameLst>
                                      </p:cBhvr>
                                      <p:to>
                                        <p:strVal val="visible"/>
                                      </p:to>
                                    </p:set>
                                    <p:animEffect transition="in" filter="fade">
                                      <p:cBhvr>
                                        <p:cTn id="21" dur="1000"/>
                                        <p:tgtEl>
                                          <p:spTgt spid="294919"/>
                                        </p:tgtEl>
                                      </p:cBhvr>
                                    </p:animEffect>
                                    <p:anim calcmode="lin" valueType="num">
                                      <p:cBhvr>
                                        <p:cTn id="22" dur="1000" fill="hold"/>
                                        <p:tgtEl>
                                          <p:spTgt spid="294919"/>
                                        </p:tgtEl>
                                        <p:attrNameLst>
                                          <p:attrName>ppt_x</p:attrName>
                                        </p:attrNameLst>
                                      </p:cBhvr>
                                      <p:tavLst>
                                        <p:tav tm="0">
                                          <p:val>
                                            <p:strVal val="#ppt_x"/>
                                          </p:val>
                                        </p:tav>
                                        <p:tav tm="100000">
                                          <p:val>
                                            <p:strVal val="#ppt_x"/>
                                          </p:val>
                                        </p:tav>
                                      </p:tavLst>
                                    </p:anim>
                                    <p:anim calcmode="lin" valueType="num">
                                      <p:cBhvr>
                                        <p:cTn id="23" dur="900" decel="100000" fill="hold"/>
                                        <p:tgtEl>
                                          <p:spTgt spid="294919"/>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294919"/>
                                        </p:tgtEl>
                                        <p:attrNameLst>
                                          <p:attrName>ppt_y</p:attrName>
                                        </p:attrNameLst>
                                      </p:cBhvr>
                                      <p:tavLst>
                                        <p:tav tm="0">
                                          <p:val>
                                            <p:strVal val="#ppt_y-.03"/>
                                          </p:val>
                                        </p:tav>
                                        <p:tav tm="100000">
                                          <p:val>
                                            <p:strVal val="#ppt_y"/>
                                          </p:val>
                                        </p:tav>
                                      </p:tavLst>
                                    </p:anim>
                                  </p:childTnLst>
                                </p:cTn>
                              </p:par>
                            </p:childTnLst>
                          </p:cTn>
                        </p:par>
                        <p:par>
                          <p:cTn id="25" fill="hold" nodeType="afterGroup">
                            <p:stCondLst>
                              <p:cond delay="3000"/>
                            </p:stCondLst>
                            <p:childTnLst>
                              <p:par>
                                <p:cTn id="26" presetID="37" presetClass="entr" presetSubtype="0" fill="hold" grpId="0" nodeType="afterEffect">
                                  <p:stCondLst>
                                    <p:cond delay="0"/>
                                  </p:stCondLst>
                                  <p:childTnLst>
                                    <p:set>
                                      <p:cBhvr>
                                        <p:cTn id="27" dur="1" fill="hold">
                                          <p:stCondLst>
                                            <p:cond delay="0"/>
                                          </p:stCondLst>
                                        </p:cTn>
                                        <p:tgtEl>
                                          <p:spTgt spid="294920"/>
                                        </p:tgtEl>
                                        <p:attrNameLst>
                                          <p:attrName>style.visibility</p:attrName>
                                        </p:attrNameLst>
                                      </p:cBhvr>
                                      <p:to>
                                        <p:strVal val="visible"/>
                                      </p:to>
                                    </p:set>
                                    <p:animEffect transition="in" filter="fade">
                                      <p:cBhvr>
                                        <p:cTn id="28" dur="1000"/>
                                        <p:tgtEl>
                                          <p:spTgt spid="294920"/>
                                        </p:tgtEl>
                                      </p:cBhvr>
                                    </p:animEffect>
                                    <p:anim calcmode="lin" valueType="num">
                                      <p:cBhvr>
                                        <p:cTn id="29" dur="1000" fill="hold"/>
                                        <p:tgtEl>
                                          <p:spTgt spid="294920"/>
                                        </p:tgtEl>
                                        <p:attrNameLst>
                                          <p:attrName>ppt_x</p:attrName>
                                        </p:attrNameLst>
                                      </p:cBhvr>
                                      <p:tavLst>
                                        <p:tav tm="0">
                                          <p:val>
                                            <p:strVal val="#ppt_x"/>
                                          </p:val>
                                        </p:tav>
                                        <p:tav tm="100000">
                                          <p:val>
                                            <p:strVal val="#ppt_x"/>
                                          </p:val>
                                        </p:tav>
                                      </p:tavLst>
                                    </p:anim>
                                    <p:anim calcmode="lin" valueType="num">
                                      <p:cBhvr>
                                        <p:cTn id="30" dur="900" decel="100000" fill="hold"/>
                                        <p:tgtEl>
                                          <p:spTgt spid="294920"/>
                                        </p:tgtEl>
                                        <p:attrNameLst>
                                          <p:attrName>ppt_y</p:attrName>
                                        </p:attrNameLst>
                                      </p:cBhvr>
                                      <p:tavLst>
                                        <p:tav tm="0">
                                          <p:val>
                                            <p:strVal val="#ppt_y+1"/>
                                          </p:val>
                                        </p:tav>
                                        <p:tav tm="100000">
                                          <p:val>
                                            <p:strVal val="#ppt_y-.03"/>
                                          </p:val>
                                        </p:tav>
                                      </p:tavLst>
                                    </p:anim>
                                    <p:anim calcmode="lin" valueType="num">
                                      <p:cBhvr>
                                        <p:cTn id="31" dur="100" accel="100000" fill="hold">
                                          <p:stCondLst>
                                            <p:cond delay="900"/>
                                          </p:stCondLst>
                                        </p:cTn>
                                        <p:tgtEl>
                                          <p:spTgt spid="294920"/>
                                        </p:tgtEl>
                                        <p:attrNameLst>
                                          <p:attrName>ppt_y</p:attrName>
                                        </p:attrNameLst>
                                      </p:cBhvr>
                                      <p:tavLst>
                                        <p:tav tm="0">
                                          <p:val>
                                            <p:strVal val="#ppt_y-.03"/>
                                          </p:val>
                                        </p:tav>
                                        <p:tav tm="100000">
                                          <p:val>
                                            <p:strVal val="#ppt_y"/>
                                          </p:val>
                                        </p:tav>
                                      </p:tavLst>
                                    </p:anim>
                                  </p:childTnLst>
                                </p:cTn>
                              </p:par>
                            </p:childTnLst>
                          </p:cTn>
                        </p:par>
                        <p:par>
                          <p:cTn id="32" fill="hold" nodeType="afterGroup">
                            <p:stCondLst>
                              <p:cond delay="4000"/>
                            </p:stCondLst>
                            <p:childTnLst>
                              <p:par>
                                <p:cTn id="33" presetID="37" presetClass="entr" presetSubtype="0" fill="hold" grpId="0" nodeType="afterEffect">
                                  <p:stCondLst>
                                    <p:cond delay="0"/>
                                  </p:stCondLst>
                                  <p:childTnLst>
                                    <p:set>
                                      <p:cBhvr>
                                        <p:cTn id="34" dur="1" fill="hold">
                                          <p:stCondLst>
                                            <p:cond delay="0"/>
                                          </p:stCondLst>
                                        </p:cTn>
                                        <p:tgtEl>
                                          <p:spTgt spid="294921"/>
                                        </p:tgtEl>
                                        <p:attrNameLst>
                                          <p:attrName>style.visibility</p:attrName>
                                        </p:attrNameLst>
                                      </p:cBhvr>
                                      <p:to>
                                        <p:strVal val="visible"/>
                                      </p:to>
                                    </p:set>
                                    <p:animEffect transition="in" filter="fade">
                                      <p:cBhvr>
                                        <p:cTn id="35" dur="1000"/>
                                        <p:tgtEl>
                                          <p:spTgt spid="294921"/>
                                        </p:tgtEl>
                                      </p:cBhvr>
                                    </p:animEffect>
                                    <p:anim calcmode="lin" valueType="num">
                                      <p:cBhvr>
                                        <p:cTn id="36" dur="1000" fill="hold"/>
                                        <p:tgtEl>
                                          <p:spTgt spid="294921"/>
                                        </p:tgtEl>
                                        <p:attrNameLst>
                                          <p:attrName>ppt_x</p:attrName>
                                        </p:attrNameLst>
                                      </p:cBhvr>
                                      <p:tavLst>
                                        <p:tav tm="0">
                                          <p:val>
                                            <p:strVal val="#ppt_x"/>
                                          </p:val>
                                        </p:tav>
                                        <p:tav tm="100000">
                                          <p:val>
                                            <p:strVal val="#ppt_x"/>
                                          </p:val>
                                        </p:tav>
                                      </p:tavLst>
                                    </p:anim>
                                    <p:anim calcmode="lin" valueType="num">
                                      <p:cBhvr>
                                        <p:cTn id="37" dur="900" decel="100000" fill="hold"/>
                                        <p:tgtEl>
                                          <p:spTgt spid="294921"/>
                                        </p:tgtEl>
                                        <p:attrNameLst>
                                          <p:attrName>ppt_y</p:attrName>
                                        </p:attrNameLst>
                                      </p:cBhvr>
                                      <p:tavLst>
                                        <p:tav tm="0">
                                          <p:val>
                                            <p:strVal val="#ppt_y+1"/>
                                          </p:val>
                                        </p:tav>
                                        <p:tav tm="100000">
                                          <p:val>
                                            <p:strVal val="#ppt_y-.03"/>
                                          </p:val>
                                        </p:tav>
                                      </p:tavLst>
                                    </p:anim>
                                    <p:anim calcmode="lin" valueType="num">
                                      <p:cBhvr>
                                        <p:cTn id="38" dur="100" accel="100000" fill="hold">
                                          <p:stCondLst>
                                            <p:cond delay="900"/>
                                          </p:stCondLst>
                                        </p:cTn>
                                        <p:tgtEl>
                                          <p:spTgt spid="294921"/>
                                        </p:tgtEl>
                                        <p:attrNameLst>
                                          <p:attrName>ppt_y</p:attrName>
                                        </p:attrNameLst>
                                      </p:cBhvr>
                                      <p:tavLst>
                                        <p:tav tm="0">
                                          <p:val>
                                            <p:strVal val="#ppt_y-.03"/>
                                          </p:val>
                                        </p:tav>
                                        <p:tav tm="100000">
                                          <p:val>
                                            <p:strVal val="#ppt_y"/>
                                          </p:val>
                                        </p:tav>
                                      </p:tavLst>
                                    </p:anim>
                                  </p:childTnLst>
                                </p:cTn>
                              </p:par>
                            </p:childTnLst>
                          </p:cTn>
                        </p:par>
                        <p:par>
                          <p:cTn id="39" fill="hold" nodeType="afterGroup">
                            <p:stCondLst>
                              <p:cond delay="5000"/>
                            </p:stCondLst>
                            <p:childTnLst>
                              <p:par>
                                <p:cTn id="40" presetID="37" presetClass="entr" presetSubtype="0" fill="hold" grpId="0" nodeType="afterEffect">
                                  <p:stCondLst>
                                    <p:cond delay="0"/>
                                  </p:stCondLst>
                                  <p:childTnLst>
                                    <p:set>
                                      <p:cBhvr>
                                        <p:cTn id="41" dur="1" fill="hold">
                                          <p:stCondLst>
                                            <p:cond delay="0"/>
                                          </p:stCondLst>
                                        </p:cTn>
                                        <p:tgtEl>
                                          <p:spTgt spid="294922"/>
                                        </p:tgtEl>
                                        <p:attrNameLst>
                                          <p:attrName>style.visibility</p:attrName>
                                        </p:attrNameLst>
                                      </p:cBhvr>
                                      <p:to>
                                        <p:strVal val="visible"/>
                                      </p:to>
                                    </p:set>
                                    <p:animEffect transition="in" filter="fade">
                                      <p:cBhvr>
                                        <p:cTn id="42" dur="1000"/>
                                        <p:tgtEl>
                                          <p:spTgt spid="294922"/>
                                        </p:tgtEl>
                                      </p:cBhvr>
                                    </p:animEffect>
                                    <p:anim calcmode="lin" valueType="num">
                                      <p:cBhvr>
                                        <p:cTn id="43" dur="1000" fill="hold"/>
                                        <p:tgtEl>
                                          <p:spTgt spid="294922"/>
                                        </p:tgtEl>
                                        <p:attrNameLst>
                                          <p:attrName>ppt_x</p:attrName>
                                        </p:attrNameLst>
                                      </p:cBhvr>
                                      <p:tavLst>
                                        <p:tav tm="0">
                                          <p:val>
                                            <p:strVal val="#ppt_x"/>
                                          </p:val>
                                        </p:tav>
                                        <p:tav tm="100000">
                                          <p:val>
                                            <p:strVal val="#ppt_x"/>
                                          </p:val>
                                        </p:tav>
                                      </p:tavLst>
                                    </p:anim>
                                    <p:anim calcmode="lin" valueType="num">
                                      <p:cBhvr>
                                        <p:cTn id="44" dur="900" decel="100000" fill="hold"/>
                                        <p:tgtEl>
                                          <p:spTgt spid="294922"/>
                                        </p:tgtEl>
                                        <p:attrNameLst>
                                          <p:attrName>ppt_y</p:attrName>
                                        </p:attrNameLst>
                                      </p:cBhvr>
                                      <p:tavLst>
                                        <p:tav tm="0">
                                          <p:val>
                                            <p:strVal val="#ppt_y+1"/>
                                          </p:val>
                                        </p:tav>
                                        <p:tav tm="100000">
                                          <p:val>
                                            <p:strVal val="#ppt_y-.03"/>
                                          </p:val>
                                        </p:tav>
                                      </p:tavLst>
                                    </p:anim>
                                    <p:anim calcmode="lin" valueType="num">
                                      <p:cBhvr>
                                        <p:cTn id="45" dur="100" accel="100000" fill="hold">
                                          <p:stCondLst>
                                            <p:cond delay="900"/>
                                          </p:stCondLst>
                                        </p:cTn>
                                        <p:tgtEl>
                                          <p:spTgt spid="29492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4917" grpId="0" animBg="1"/>
      <p:bldP spid="294918" grpId="0" animBg="1"/>
      <p:bldP spid="294919" grpId="0" animBg="1"/>
      <p:bldP spid="294920" grpId="0" animBg="1"/>
      <p:bldP spid="294921" grpId="0" animBg="1"/>
      <p:bldP spid="29492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126" name="AutoShape 22"/>
          <p:cNvSpPr>
            <a:spLocks noChangeArrowheads="1"/>
          </p:cNvSpPr>
          <p:nvPr/>
        </p:nvSpPr>
        <p:spPr bwMode="auto">
          <a:xfrm>
            <a:off x="4124325" y="369888"/>
            <a:ext cx="3625850" cy="609600"/>
          </a:xfrm>
          <a:prstGeom prst="roundRect">
            <a:avLst>
              <a:gd name="adj" fmla="val 16667"/>
            </a:avLst>
          </a:prstGeom>
          <a:solidFill>
            <a:schemeClr val="accent6">
              <a:lumMod val="75000"/>
            </a:schemeClr>
          </a:solidFill>
          <a:ln w="9525">
            <a:solidFill>
              <a:schemeClr val="tx1"/>
            </a:solidFill>
            <a:round/>
            <a:headEnd/>
            <a:tailEnd/>
          </a:ln>
        </p:spPr>
        <p:txBody>
          <a:bodyPr wrap="none" anchor="ctr"/>
          <a:lstStyle>
            <a:lvl1pPr algn="r" rtl="1">
              <a:spcBef>
                <a:spcPct val="20000"/>
              </a:spcBef>
              <a:buClr>
                <a:schemeClr val="tx1"/>
              </a:buClr>
              <a:buSzPct val="75000"/>
              <a:buFont typeface="Wingdings" panose="05000000000000000000" pitchFamily="2" charset="2"/>
              <a:buChar char="l"/>
              <a:defRPr sz="28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lr>
                <a:schemeClr val="tx1"/>
              </a:buClr>
              <a:buSzPct val="75000"/>
              <a:buChar char="–"/>
              <a:defRPr sz="24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lr>
                <a:schemeClr val="tx1"/>
              </a:buClr>
              <a:buSzPct val="7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lr>
                <a:schemeClr val="tx1"/>
              </a:buClr>
              <a:buSzPct val="80000"/>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9pPr>
          </a:lstStyle>
          <a:p>
            <a:pPr defTabSz="914400" fontAlgn="base">
              <a:spcBef>
                <a:spcPct val="0"/>
              </a:spcBef>
              <a:spcAft>
                <a:spcPct val="0"/>
              </a:spcAft>
              <a:buClrTx/>
              <a:buSzTx/>
              <a:buNone/>
            </a:pPr>
            <a:r>
              <a:rPr lang="ar-SA" altLang="fr-FR" sz="2600" dirty="0">
                <a:solidFill>
                  <a:srgbClr val="FFFFFF"/>
                </a:solidFill>
                <a:cs typeface="SKR HEAD1" pitchFamily="2" charset="-78"/>
              </a:rPr>
              <a:t>1. تحديد المشكلة    </a:t>
            </a:r>
            <a:endParaRPr lang="en-US" altLang="fr-FR" sz="2600" dirty="0">
              <a:solidFill>
                <a:srgbClr val="FFFFFF"/>
              </a:solidFill>
              <a:cs typeface="SKR HEAD1" pitchFamily="2" charset="-78"/>
            </a:endParaRPr>
          </a:p>
        </p:txBody>
      </p:sp>
      <p:sp>
        <p:nvSpPr>
          <p:cNvPr id="303127" name="AutoShape 23"/>
          <p:cNvSpPr>
            <a:spLocks noChangeArrowheads="1"/>
          </p:cNvSpPr>
          <p:nvPr/>
        </p:nvSpPr>
        <p:spPr bwMode="auto">
          <a:xfrm>
            <a:off x="4052889" y="1090613"/>
            <a:ext cx="3671887" cy="609600"/>
          </a:xfrm>
          <a:prstGeom prst="roundRect">
            <a:avLst>
              <a:gd name="adj" fmla="val 16667"/>
            </a:avLst>
          </a:prstGeom>
          <a:solidFill>
            <a:schemeClr val="accent1">
              <a:lumMod val="20000"/>
              <a:lumOff val="80000"/>
            </a:schemeClr>
          </a:solidFill>
          <a:ln w="9525" algn="ctr">
            <a:solidFill>
              <a:schemeClr val="tx1"/>
            </a:solidFill>
            <a:round/>
            <a:headEnd/>
            <a:tailEnd/>
          </a:ln>
        </p:spPr>
        <p:txBody>
          <a:bodyPr wrap="none" anchor="ctr"/>
          <a:lstStyle>
            <a:lvl1pPr algn="r" rtl="1">
              <a:spcBef>
                <a:spcPct val="20000"/>
              </a:spcBef>
              <a:buClr>
                <a:schemeClr val="tx1"/>
              </a:buClr>
              <a:buSzPct val="75000"/>
              <a:buFont typeface="Wingdings" panose="05000000000000000000" pitchFamily="2" charset="2"/>
              <a:buChar char="l"/>
              <a:defRPr sz="28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lr>
                <a:schemeClr val="tx1"/>
              </a:buClr>
              <a:buSzPct val="75000"/>
              <a:buChar char="–"/>
              <a:defRPr sz="24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lr>
                <a:schemeClr val="tx1"/>
              </a:buClr>
              <a:buSzPct val="7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lr>
                <a:schemeClr val="tx1"/>
              </a:buClr>
              <a:buSzPct val="80000"/>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9pPr>
          </a:lstStyle>
          <a:p>
            <a:pPr defTabSz="914400" fontAlgn="base">
              <a:spcBef>
                <a:spcPct val="0"/>
              </a:spcBef>
              <a:spcAft>
                <a:spcPct val="0"/>
              </a:spcAft>
              <a:buClrTx/>
              <a:buSzTx/>
              <a:buNone/>
            </a:pPr>
            <a:r>
              <a:rPr lang="ar-SA" altLang="fr-FR" sz="2600">
                <a:solidFill>
                  <a:srgbClr val="FFFFFF"/>
                </a:solidFill>
                <a:cs typeface="SKR HEAD1" pitchFamily="2" charset="-78"/>
              </a:rPr>
              <a:t>2. الهدف من البحث     </a:t>
            </a:r>
            <a:endParaRPr lang="en-US" altLang="fr-FR" sz="2600">
              <a:solidFill>
                <a:srgbClr val="FFFFFF"/>
              </a:solidFill>
              <a:cs typeface="SKR HEAD1" pitchFamily="2" charset="-78"/>
            </a:endParaRPr>
          </a:p>
        </p:txBody>
      </p:sp>
      <p:sp>
        <p:nvSpPr>
          <p:cNvPr id="303128" name="AutoShape 24"/>
          <p:cNvSpPr>
            <a:spLocks noChangeArrowheads="1"/>
          </p:cNvSpPr>
          <p:nvPr/>
        </p:nvSpPr>
        <p:spPr bwMode="auto">
          <a:xfrm>
            <a:off x="4030663" y="1881188"/>
            <a:ext cx="3694112" cy="609600"/>
          </a:xfrm>
          <a:prstGeom prst="roundRect">
            <a:avLst>
              <a:gd name="adj" fmla="val 16667"/>
            </a:avLst>
          </a:prstGeom>
          <a:solidFill>
            <a:schemeClr val="accent2">
              <a:lumMod val="40000"/>
              <a:lumOff val="60000"/>
            </a:schemeClr>
          </a:solidFill>
          <a:ln w="9525" algn="ctr">
            <a:solidFill>
              <a:schemeClr val="tx1"/>
            </a:solidFill>
            <a:round/>
            <a:headEnd/>
            <a:tailEnd/>
          </a:ln>
        </p:spPr>
        <p:txBody>
          <a:bodyPr wrap="none" anchor="ctr"/>
          <a:lstStyle>
            <a:lvl1pPr algn="r" rtl="1">
              <a:spcBef>
                <a:spcPct val="20000"/>
              </a:spcBef>
              <a:buClr>
                <a:schemeClr val="tx1"/>
              </a:buClr>
              <a:buSzPct val="75000"/>
              <a:buFont typeface="Wingdings" panose="05000000000000000000" pitchFamily="2" charset="2"/>
              <a:buChar char="l"/>
              <a:defRPr sz="28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lr>
                <a:schemeClr val="tx1"/>
              </a:buClr>
              <a:buSzPct val="75000"/>
              <a:buChar char="–"/>
              <a:defRPr sz="24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lr>
                <a:schemeClr val="tx1"/>
              </a:buClr>
              <a:buSzPct val="7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lr>
                <a:schemeClr val="tx1"/>
              </a:buClr>
              <a:buSzPct val="80000"/>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9pPr>
          </a:lstStyle>
          <a:p>
            <a:pPr defTabSz="914400" fontAlgn="base">
              <a:spcBef>
                <a:spcPct val="0"/>
              </a:spcBef>
              <a:spcAft>
                <a:spcPct val="0"/>
              </a:spcAft>
              <a:buClrTx/>
              <a:buSzTx/>
              <a:buNone/>
            </a:pPr>
            <a:r>
              <a:rPr lang="ar-SA" altLang="fr-FR" sz="2600">
                <a:solidFill>
                  <a:srgbClr val="FFFFFF"/>
                </a:solidFill>
                <a:cs typeface="SKR HEAD1" pitchFamily="2" charset="-78"/>
              </a:rPr>
              <a:t>3.  الفروض أو التساؤلات  </a:t>
            </a:r>
            <a:endParaRPr lang="en-US" altLang="fr-FR" sz="2600">
              <a:solidFill>
                <a:srgbClr val="FFFFFF"/>
              </a:solidFill>
              <a:cs typeface="SKR HEAD1" pitchFamily="2" charset="-78"/>
            </a:endParaRPr>
          </a:p>
        </p:txBody>
      </p:sp>
      <p:sp>
        <p:nvSpPr>
          <p:cNvPr id="303129" name="AutoShape 25"/>
          <p:cNvSpPr>
            <a:spLocks noChangeArrowheads="1"/>
          </p:cNvSpPr>
          <p:nvPr/>
        </p:nvSpPr>
        <p:spPr bwMode="auto">
          <a:xfrm>
            <a:off x="3979863" y="2673350"/>
            <a:ext cx="3771900" cy="609600"/>
          </a:xfrm>
          <a:prstGeom prst="roundRect">
            <a:avLst>
              <a:gd name="adj" fmla="val 16667"/>
            </a:avLst>
          </a:prstGeom>
          <a:solidFill>
            <a:schemeClr val="accent2"/>
          </a:solidFill>
          <a:ln w="9525" algn="ctr">
            <a:solidFill>
              <a:schemeClr val="tx1"/>
            </a:solidFill>
            <a:round/>
            <a:headEnd/>
            <a:tailEnd/>
          </a:ln>
        </p:spPr>
        <p:txBody>
          <a:bodyPr wrap="none" anchor="ctr"/>
          <a:lstStyle>
            <a:lvl1pPr algn="r" rtl="1">
              <a:spcBef>
                <a:spcPct val="20000"/>
              </a:spcBef>
              <a:buClr>
                <a:schemeClr val="tx1"/>
              </a:buClr>
              <a:buSzPct val="75000"/>
              <a:buFont typeface="Wingdings" panose="05000000000000000000" pitchFamily="2" charset="2"/>
              <a:buChar char="l"/>
              <a:defRPr sz="28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lr>
                <a:schemeClr val="tx1"/>
              </a:buClr>
              <a:buSzPct val="75000"/>
              <a:buChar char="–"/>
              <a:defRPr sz="24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lr>
                <a:schemeClr val="tx1"/>
              </a:buClr>
              <a:buSzPct val="7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lr>
                <a:schemeClr val="tx1"/>
              </a:buClr>
              <a:buSzPct val="80000"/>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9pPr>
          </a:lstStyle>
          <a:p>
            <a:pPr defTabSz="914400" fontAlgn="base">
              <a:spcBef>
                <a:spcPct val="0"/>
              </a:spcBef>
              <a:spcAft>
                <a:spcPct val="0"/>
              </a:spcAft>
              <a:buClrTx/>
              <a:buSzTx/>
              <a:buNone/>
            </a:pPr>
            <a:r>
              <a:rPr lang="ar-SA" altLang="fr-FR" sz="2600">
                <a:solidFill>
                  <a:srgbClr val="FFFFFF"/>
                </a:solidFill>
                <a:cs typeface="SKR HEAD1" pitchFamily="2" charset="-78"/>
              </a:rPr>
              <a:t>4. تحديد نوع و مصادر المعلومات      </a:t>
            </a:r>
            <a:endParaRPr lang="en-US" altLang="fr-FR" sz="2600">
              <a:solidFill>
                <a:srgbClr val="FFFFFF"/>
              </a:solidFill>
              <a:cs typeface="SKR HEAD1" pitchFamily="2" charset="-78"/>
            </a:endParaRPr>
          </a:p>
        </p:txBody>
      </p:sp>
      <p:sp>
        <p:nvSpPr>
          <p:cNvPr id="303130" name="AutoShape 26"/>
          <p:cNvSpPr>
            <a:spLocks noChangeArrowheads="1"/>
          </p:cNvSpPr>
          <p:nvPr/>
        </p:nvSpPr>
        <p:spPr bwMode="auto">
          <a:xfrm>
            <a:off x="3979863" y="3465513"/>
            <a:ext cx="3744912" cy="609600"/>
          </a:xfrm>
          <a:prstGeom prst="roundRect">
            <a:avLst>
              <a:gd name="adj" fmla="val 16667"/>
            </a:avLst>
          </a:prstGeom>
          <a:solidFill>
            <a:schemeClr val="bg2">
              <a:lumMod val="75000"/>
            </a:schemeClr>
          </a:solidFill>
          <a:ln w="9525" algn="ctr">
            <a:solidFill>
              <a:schemeClr val="tx1"/>
            </a:solidFill>
            <a:round/>
            <a:headEnd/>
            <a:tailEnd/>
          </a:ln>
        </p:spPr>
        <p:txBody>
          <a:bodyPr wrap="none" anchor="ctr"/>
          <a:lstStyle>
            <a:lvl1pPr algn="r" rtl="1">
              <a:spcBef>
                <a:spcPct val="20000"/>
              </a:spcBef>
              <a:buClr>
                <a:schemeClr val="tx1"/>
              </a:buClr>
              <a:buSzPct val="75000"/>
              <a:buFont typeface="Wingdings" panose="05000000000000000000" pitchFamily="2" charset="2"/>
              <a:buChar char="l"/>
              <a:defRPr sz="28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lr>
                <a:schemeClr val="tx1"/>
              </a:buClr>
              <a:buSzPct val="75000"/>
              <a:buChar char="–"/>
              <a:defRPr sz="24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lr>
                <a:schemeClr val="tx1"/>
              </a:buClr>
              <a:buSzPct val="7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lr>
                <a:schemeClr val="tx1"/>
              </a:buClr>
              <a:buSzPct val="80000"/>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9pPr>
          </a:lstStyle>
          <a:p>
            <a:pPr defTabSz="914400" fontAlgn="base">
              <a:spcBef>
                <a:spcPct val="0"/>
              </a:spcBef>
              <a:spcAft>
                <a:spcPct val="0"/>
              </a:spcAft>
              <a:buClrTx/>
              <a:buSzTx/>
              <a:buNone/>
            </a:pPr>
            <a:r>
              <a:rPr lang="ar-SA" altLang="fr-FR" sz="2600">
                <a:solidFill>
                  <a:srgbClr val="FFFFFF"/>
                </a:solidFill>
                <a:cs typeface="SKR HEAD1" pitchFamily="2" charset="-78"/>
              </a:rPr>
              <a:t>5. منهج البحث   </a:t>
            </a:r>
            <a:endParaRPr lang="en-US" altLang="fr-FR" sz="2600">
              <a:solidFill>
                <a:srgbClr val="FFFFFF"/>
              </a:solidFill>
              <a:cs typeface="SKR HEAD1" pitchFamily="2" charset="-78"/>
            </a:endParaRPr>
          </a:p>
        </p:txBody>
      </p:sp>
      <p:sp>
        <p:nvSpPr>
          <p:cNvPr id="303131" name="AutoShape 27"/>
          <p:cNvSpPr>
            <a:spLocks noChangeArrowheads="1"/>
          </p:cNvSpPr>
          <p:nvPr/>
        </p:nvSpPr>
        <p:spPr bwMode="auto">
          <a:xfrm>
            <a:off x="3979864" y="4257675"/>
            <a:ext cx="3698875" cy="609600"/>
          </a:xfrm>
          <a:prstGeom prst="roundRect">
            <a:avLst>
              <a:gd name="adj" fmla="val 16667"/>
            </a:avLst>
          </a:prstGeom>
          <a:solidFill>
            <a:srgbClr val="008080"/>
          </a:solidFill>
          <a:ln w="9525" algn="ctr">
            <a:solidFill>
              <a:schemeClr val="tx1"/>
            </a:solidFill>
            <a:round/>
            <a:headEnd/>
            <a:tailEnd/>
          </a:ln>
        </p:spPr>
        <p:txBody>
          <a:bodyPr wrap="none" anchor="ctr"/>
          <a:lstStyle>
            <a:lvl1pPr algn="r" rtl="1">
              <a:spcBef>
                <a:spcPct val="20000"/>
              </a:spcBef>
              <a:buClr>
                <a:schemeClr val="tx1"/>
              </a:buClr>
              <a:buSzPct val="75000"/>
              <a:buFont typeface="Wingdings" panose="05000000000000000000" pitchFamily="2" charset="2"/>
              <a:buChar char="l"/>
              <a:defRPr sz="28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lr>
                <a:schemeClr val="tx1"/>
              </a:buClr>
              <a:buSzPct val="75000"/>
              <a:buChar char="–"/>
              <a:defRPr sz="24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lr>
                <a:schemeClr val="tx1"/>
              </a:buClr>
              <a:buSzPct val="7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lr>
                <a:schemeClr val="tx1"/>
              </a:buClr>
              <a:buSzPct val="80000"/>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9pPr>
          </a:lstStyle>
          <a:p>
            <a:pPr defTabSz="914400" fontAlgn="base">
              <a:spcBef>
                <a:spcPct val="0"/>
              </a:spcBef>
              <a:spcAft>
                <a:spcPct val="0"/>
              </a:spcAft>
              <a:buClrTx/>
              <a:buSzTx/>
              <a:buNone/>
            </a:pPr>
            <a:r>
              <a:rPr lang="ar-SA" altLang="fr-FR" sz="2600">
                <a:solidFill>
                  <a:srgbClr val="FFFFFF"/>
                </a:solidFill>
                <a:cs typeface="SKR HEAD1" pitchFamily="2" charset="-78"/>
              </a:rPr>
              <a:t>6. مجتمع البحث وعينته       </a:t>
            </a:r>
            <a:endParaRPr lang="en-US" altLang="fr-FR" sz="2600">
              <a:solidFill>
                <a:srgbClr val="FFFFFF"/>
              </a:solidFill>
              <a:cs typeface="SKR HEAD1" pitchFamily="2" charset="-78"/>
            </a:endParaRPr>
          </a:p>
        </p:txBody>
      </p:sp>
      <p:sp>
        <p:nvSpPr>
          <p:cNvPr id="303132" name="AutoShape 28"/>
          <p:cNvSpPr>
            <a:spLocks noChangeArrowheads="1"/>
          </p:cNvSpPr>
          <p:nvPr/>
        </p:nvSpPr>
        <p:spPr bwMode="auto">
          <a:xfrm>
            <a:off x="3908426" y="5089525"/>
            <a:ext cx="3744913" cy="609600"/>
          </a:xfrm>
          <a:prstGeom prst="roundRect">
            <a:avLst>
              <a:gd name="adj" fmla="val 16667"/>
            </a:avLst>
          </a:prstGeom>
          <a:solidFill>
            <a:srgbClr val="00B0F0"/>
          </a:solidFill>
          <a:ln w="9525" algn="ctr">
            <a:solidFill>
              <a:schemeClr val="tx1"/>
            </a:solidFill>
            <a:round/>
            <a:headEnd/>
            <a:tailEnd/>
          </a:ln>
        </p:spPr>
        <p:txBody>
          <a:bodyPr wrap="none" anchor="ctr"/>
          <a:lstStyle>
            <a:lvl1pPr algn="r" rtl="1">
              <a:spcBef>
                <a:spcPct val="20000"/>
              </a:spcBef>
              <a:buClr>
                <a:schemeClr val="tx1"/>
              </a:buClr>
              <a:buSzPct val="75000"/>
              <a:buFont typeface="Wingdings" panose="05000000000000000000" pitchFamily="2" charset="2"/>
              <a:buChar char="l"/>
              <a:defRPr sz="28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lr>
                <a:schemeClr val="tx1"/>
              </a:buClr>
              <a:buSzPct val="75000"/>
              <a:buChar char="–"/>
              <a:defRPr sz="24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lr>
                <a:schemeClr val="tx1"/>
              </a:buClr>
              <a:buSzPct val="7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lr>
                <a:schemeClr val="tx1"/>
              </a:buClr>
              <a:buSzPct val="80000"/>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9pPr>
          </a:lstStyle>
          <a:p>
            <a:pPr defTabSz="914400" fontAlgn="base">
              <a:spcBef>
                <a:spcPct val="0"/>
              </a:spcBef>
              <a:spcAft>
                <a:spcPct val="0"/>
              </a:spcAft>
              <a:buClrTx/>
              <a:buSzTx/>
              <a:buNone/>
            </a:pPr>
            <a:r>
              <a:rPr lang="ar-SA" altLang="fr-FR" sz="2600">
                <a:solidFill>
                  <a:srgbClr val="FFFFFF"/>
                </a:solidFill>
                <a:cs typeface="SKR HEAD1" pitchFamily="2" charset="-78"/>
              </a:rPr>
              <a:t>7. الحصول على النتائج وتقويمها         </a:t>
            </a:r>
            <a:endParaRPr lang="en-US" altLang="fr-FR" sz="2600">
              <a:solidFill>
                <a:srgbClr val="FFFFFF"/>
              </a:solidFill>
              <a:cs typeface="SKR HEAD1" pitchFamily="2" charset="-78"/>
            </a:endParaRPr>
          </a:p>
        </p:txBody>
      </p:sp>
      <p:sp>
        <p:nvSpPr>
          <p:cNvPr id="303133" name="AutoShape 29"/>
          <p:cNvSpPr>
            <a:spLocks noChangeArrowheads="1"/>
          </p:cNvSpPr>
          <p:nvPr/>
        </p:nvSpPr>
        <p:spPr bwMode="auto">
          <a:xfrm>
            <a:off x="3836988" y="5915025"/>
            <a:ext cx="3816350" cy="609600"/>
          </a:xfrm>
          <a:prstGeom prst="roundRect">
            <a:avLst>
              <a:gd name="adj" fmla="val 16667"/>
            </a:avLst>
          </a:prstGeom>
          <a:solidFill>
            <a:schemeClr val="tx2">
              <a:lumMod val="60000"/>
              <a:lumOff val="40000"/>
            </a:schemeClr>
          </a:solidFill>
          <a:ln w="9525" algn="ctr">
            <a:solidFill>
              <a:schemeClr val="tx1"/>
            </a:solidFill>
            <a:round/>
            <a:headEnd/>
            <a:tailEnd/>
          </a:ln>
        </p:spPr>
        <p:txBody>
          <a:bodyPr wrap="none" anchor="ctr"/>
          <a:lstStyle>
            <a:lvl1pPr algn="r" rtl="1">
              <a:spcBef>
                <a:spcPct val="20000"/>
              </a:spcBef>
              <a:buClr>
                <a:schemeClr val="tx1"/>
              </a:buClr>
              <a:buSzPct val="75000"/>
              <a:buFont typeface="Wingdings" panose="05000000000000000000" pitchFamily="2" charset="2"/>
              <a:buChar char="l"/>
              <a:defRPr sz="28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lr>
                <a:schemeClr val="tx1"/>
              </a:buClr>
              <a:buSzPct val="75000"/>
              <a:buChar char="–"/>
              <a:defRPr sz="24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lr>
                <a:schemeClr val="tx1"/>
              </a:buClr>
              <a:buSzPct val="7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lr>
                <a:schemeClr val="tx1"/>
              </a:buClr>
              <a:buSzPct val="80000"/>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9pPr>
          </a:lstStyle>
          <a:p>
            <a:pPr defTabSz="914400" fontAlgn="base">
              <a:spcBef>
                <a:spcPct val="0"/>
              </a:spcBef>
              <a:spcAft>
                <a:spcPct val="0"/>
              </a:spcAft>
              <a:buClrTx/>
              <a:buSzTx/>
              <a:buNone/>
            </a:pPr>
            <a:r>
              <a:rPr lang="ar-SA" altLang="fr-FR" sz="2600">
                <a:solidFill>
                  <a:srgbClr val="FFFFFF"/>
                </a:solidFill>
                <a:cs typeface="SKR HEAD1" pitchFamily="2" charset="-78"/>
              </a:rPr>
              <a:t>8. إعداد التقرير النهائي        </a:t>
            </a:r>
            <a:endParaRPr lang="en-US" altLang="fr-FR" sz="2600">
              <a:solidFill>
                <a:srgbClr val="FFFFFF"/>
              </a:solidFill>
              <a:cs typeface="SKR HEAD1" pitchFamily="2" charset="-78"/>
            </a:endParaRPr>
          </a:p>
        </p:txBody>
      </p:sp>
      <p:sp>
        <p:nvSpPr>
          <p:cNvPr id="10" name="AutoShape 2"/>
          <p:cNvSpPr>
            <a:spLocks noGrp="1" noChangeArrowheads="1"/>
          </p:cNvSpPr>
          <p:nvPr>
            <p:ph type="title"/>
          </p:nvPr>
        </p:nvSpPr>
        <p:spPr>
          <a:xfrm>
            <a:off x="7883648" y="369888"/>
            <a:ext cx="4175125" cy="782638"/>
          </a:xfrm>
        </p:spPr>
        <p:txBody>
          <a:bodyPr>
            <a:normAutofit/>
          </a:bodyPr>
          <a:lstStyle/>
          <a:p>
            <a:pPr algn="r" eaLnBrk="1" hangingPunct="1"/>
            <a:r>
              <a:rPr lang="ar-SA" altLang="fr-FR" sz="3500" b="0">
                <a:solidFill>
                  <a:srgbClr val="0000FF"/>
                </a:solidFill>
                <a:cs typeface="SKR HEAD1" pitchFamily="2" charset="-78"/>
              </a:rPr>
              <a:t>خطوات بحوث التسويق الدولية</a:t>
            </a:r>
            <a:r>
              <a:rPr lang="ar-SA" altLang="fr-FR" sz="3900" b="0">
                <a:solidFill>
                  <a:srgbClr val="0000FF"/>
                </a:solidFill>
                <a:cs typeface="SKR HEAD1" pitchFamily="2" charset="-78"/>
              </a:rPr>
              <a:t>  </a:t>
            </a:r>
            <a:r>
              <a:rPr lang="ar-SA" altLang="fr-FR" sz="4000"/>
              <a:t> </a:t>
            </a:r>
            <a:endParaRPr lang="en-US" altLang="fr-FR" sz="4000"/>
          </a:p>
        </p:txBody>
      </p:sp>
    </p:spTree>
    <p:extLst>
      <p:ext uri="{BB962C8B-B14F-4D97-AF65-F5344CB8AC3E}">
        <p14:creationId xmlns:p14="http://schemas.microsoft.com/office/powerpoint/2010/main" val="197528248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303126"/>
                                        </p:tgtEl>
                                        <p:attrNameLst>
                                          <p:attrName>style.visibility</p:attrName>
                                        </p:attrNameLst>
                                      </p:cBhvr>
                                      <p:to>
                                        <p:strVal val="visible"/>
                                      </p:to>
                                    </p:set>
                                    <p:animEffect transition="in" filter="fade">
                                      <p:cBhvr>
                                        <p:cTn id="7" dur="1000"/>
                                        <p:tgtEl>
                                          <p:spTgt spid="303126"/>
                                        </p:tgtEl>
                                      </p:cBhvr>
                                    </p:animEffect>
                                    <p:anim calcmode="lin" valueType="num">
                                      <p:cBhvr>
                                        <p:cTn id="8" dur="1000" fill="hold"/>
                                        <p:tgtEl>
                                          <p:spTgt spid="303126"/>
                                        </p:tgtEl>
                                        <p:attrNameLst>
                                          <p:attrName>ppt_x</p:attrName>
                                        </p:attrNameLst>
                                      </p:cBhvr>
                                      <p:tavLst>
                                        <p:tav tm="0">
                                          <p:val>
                                            <p:strVal val="#ppt_x"/>
                                          </p:val>
                                        </p:tav>
                                        <p:tav tm="100000">
                                          <p:val>
                                            <p:strVal val="#ppt_x"/>
                                          </p:val>
                                        </p:tav>
                                      </p:tavLst>
                                    </p:anim>
                                    <p:anim calcmode="lin" valueType="num">
                                      <p:cBhvr>
                                        <p:cTn id="9" dur="900" decel="100000" fill="hold"/>
                                        <p:tgtEl>
                                          <p:spTgt spid="30312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03126"/>
                                        </p:tgtEl>
                                        <p:attrNameLst>
                                          <p:attrName>ppt_y</p:attrName>
                                        </p:attrNameLst>
                                      </p:cBhvr>
                                      <p:tavLst>
                                        <p:tav tm="0">
                                          <p:val>
                                            <p:strVal val="#ppt_y-.03"/>
                                          </p:val>
                                        </p:tav>
                                        <p:tav tm="100000">
                                          <p:val>
                                            <p:strVal val="#ppt_y"/>
                                          </p:val>
                                        </p:tav>
                                      </p:tavLst>
                                    </p:anim>
                                  </p:childTnLst>
                                </p:cTn>
                              </p:par>
                            </p:childTnLst>
                          </p:cTn>
                        </p:par>
                        <p:par>
                          <p:cTn id="11" fill="hold" nodeType="afterGroup">
                            <p:stCondLst>
                              <p:cond delay="1000"/>
                            </p:stCondLst>
                            <p:childTnLst>
                              <p:par>
                                <p:cTn id="12" presetID="37" presetClass="entr" presetSubtype="0" fill="hold" grpId="0" nodeType="afterEffect">
                                  <p:stCondLst>
                                    <p:cond delay="0"/>
                                  </p:stCondLst>
                                  <p:childTnLst>
                                    <p:set>
                                      <p:cBhvr>
                                        <p:cTn id="13" dur="1" fill="hold">
                                          <p:stCondLst>
                                            <p:cond delay="0"/>
                                          </p:stCondLst>
                                        </p:cTn>
                                        <p:tgtEl>
                                          <p:spTgt spid="303127"/>
                                        </p:tgtEl>
                                        <p:attrNameLst>
                                          <p:attrName>style.visibility</p:attrName>
                                        </p:attrNameLst>
                                      </p:cBhvr>
                                      <p:to>
                                        <p:strVal val="visible"/>
                                      </p:to>
                                    </p:set>
                                    <p:animEffect transition="in" filter="fade">
                                      <p:cBhvr>
                                        <p:cTn id="14" dur="1000"/>
                                        <p:tgtEl>
                                          <p:spTgt spid="303127"/>
                                        </p:tgtEl>
                                      </p:cBhvr>
                                    </p:animEffect>
                                    <p:anim calcmode="lin" valueType="num">
                                      <p:cBhvr>
                                        <p:cTn id="15" dur="1000" fill="hold"/>
                                        <p:tgtEl>
                                          <p:spTgt spid="303127"/>
                                        </p:tgtEl>
                                        <p:attrNameLst>
                                          <p:attrName>ppt_x</p:attrName>
                                        </p:attrNameLst>
                                      </p:cBhvr>
                                      <p:tavLst>
                                        <p:tav tm="0">
                                          <p:val>
                                            <p:strVal val="#ppt_x"/>
                                          </p:val>
                                        </p:tav>
                                        <p:tav tm="100000">
                                          <p:val>
                                            <p:strVal val="#ppt_x"/>
                                          </p:val>
                                        </p:tav>
                                      </p:tavLst>
                                    </p:anim>
                                    <p:anim calcmode="lin" valueType="num">
                                      <p:cBhvr>
                                        <p:cTn id="16" dur="900" decel="100000" fill="hold"/>
                                        <p:tgtEl>
                                          <p:spTgt spid="303127"/>
                                        </p:tgtEl>
                                        <p:attrNameLst>
                                          <p:attrName>ppt_y</p:attrName>
                                        </p:attrNameLst>
                                      </p:cBhvr>
                                      <p:tavLst>
                                        <p:tav tm="0">
                                          <p:val>
                                            <p:strVal val="#ppt_y+1"/>
                                          </p:val>
                                        </p:tav>
                                        <p:tav tm="100000">
                                          <p:val>
                                            <p:strVal val="#ppt_y-.03"/>
                                          </p:val>
                                        </p:tav>
                                      </p:tavLst>
                                    </p:anim>
                                    <p:anim calcmode="lin" valueType="num">
                                      <p:cBhvr>
                                        <p:cTn id="17" dur="100" accel="100000" fill="hold">
                                          <p:stCondLst>
                                            <p:cond delay="900"/>
                                          </p:stCondLst>
                                        </p:cTn>
                                        <p:tgtEl>
                                          <p:spTgt spid="303127"/>
                                        </p:tgtEl>
                                        <p:attrNameLst>
                                          <p:attrName>ppt_y</p:attrName>
                                        </p:attrNameLst>
                                      </p:cBhvr>
                                      <p:tavLst>
                                        <p:tav tm="0">
                                          <p:val>
                                            <p:strVal val="#ppt_y-.03"/>
                                          </p:val>
                                        </p:tav>
                                        <p:tav tm="100000">
                                          <p:val>
                                            <p:strVal val="#ppt_y"/>
                                          </p:val>
                                        </p:tav>
                                      </p:tavLst>
                                    </p:anim>
                                  </p:childTnLst>
                                </p:cTn>
                              </p:par>
                            </p:childTnLst>
                          </p:cTn>
                        </p:par>
                        <p:par>
                          <p:cTn id="18" fill="hold" nodeType="afterGroup">
                            <p:stCondLst>
                              <p:cond delay="2000"/>
                            </p:stCondLst>
                            <p:childTnLst>
                              <p:par>
                                <p:cTn id="19" presetID="37" presetClass="entr" presetSubtype="0" fill="hold" grpId="0" nodeType="afterEffect">
                                  <p:stCondLst>
                                    <p:cond delay="0"/>
                                  </p:stCondLst>
                                  <p:childTnLst>
                                    <p:set>
                                      <p:cBhvr>
                                        <p:cTn id="20" dur="1" fill="hold">
                                          <p:stCondLst>
                                            <p:cond delay="0"/>
                                          </p:stCondLst>
                                        </p:cTn>
                                        <p:tgtEl>
                                          <p:spTgt spid="303128"/>
                                        </p:tgtEl>
                                        <p:attrNameLst>
                                          <p:attrName>style.visibility</p:attrName>
                                        </p:attrNameLst>
                                      </p:cBhvr>
                                      <p:to>
                                        <p:strVal val="visible"/>
                                      </p:to>
                                    </p:set>
                                    <p:animEffect transition="in" filter="fade">
                                      <p:cBhvr>
                                        <p:cTn id="21" dur="1000"/>
                                        <p:tgtEl>
                                          <p:spTgt spid="303128"/>
                                        </p:tgtEl>
                                      </p:cBhvr>
                                    </p:animEffect>
                                    <p:anim calcmode="lin" valueType="num">
                                      <p:cBhvr>
                                        <p:cTn id="22" dur="1000" fill="hold"/>
                                        <p:tgtEl>
                                          <p:spTgt spid="303128"/>
                                        </p:tgtEl>
                                        <p:attrNameLst>
                                          <p:attrName>ppt_x</p:attrName>
                                        </p:attrNameLst>
                                      </p:cBhvr>
                                      <p:tavLst>
                                        <p:tav tm="0">
                                          <p:val>
                                            <p:strVal val="#ppt_x"/>
                                          </p:val>
                                        </p:tav>
                                        <p:tav tm="100000">
                                          <p:val>
                                            <p:strVal val="#ppt_x"/>
                                          </p:val>
                                        </p:tav>
                                      </p:tavLst>
                                    </p:anim>
                                    <p:anim calcmode="lin" valueType="num">
                                      <p:cBhvr>
                                        <p:cTn id="23" dur="900" decel="100000" fill="hold"/>
                                        <p:tgtEl>
                                          <p:spTgt spid="303128"/>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303128"/>
                                        </p:tgtEl>
                                        <p:attrNameLst>
                                          <p:attrName>ppt_y</p:attrName>
                                        </p:attrNameLst>
                                      </p:cBhvr>
                                      <p:tavLst>
                                        <p:tav tm="0">
                                          <p:val>
                                            <p:strVal val="#ppt_y-.03"/>
                                          </p:val>
                                        </p:tav>
                                        <p:tav tm="100000">
                                          <p:val>
                                            <p:strVal val="#ppt_y"/>
                                          </p:val>
                                        </p:tav>
                                      </p:tavLst>
                                    </p:anim>
                                  </p:childTnLst>
                                </p:cTn>
                              </p:par>
                            </p:childTnLst>
                          </p:cTn>
                        </p:par>
                        <p:par>
                          <p:cTn id="25" fill="hold" nodeType="afterGroup">
                            <p:stCondLst>
                              <p:cond delay="3000"/>
                            </p:stCondLst>
                            <p:childTnLst>
                              <p:par>
                                <p:cTn id="26" presetID="37" presetClass="entr" presetSubtype="0" fill="hold" grpId="0" nodeType="afterEffect">
                                  <p:stCondLst>
                                    <p:cond delay="0"/>
                                  </p:stCondLst>
                                  <p:childTnLst>
                                    <p:set>
                                      <p:cBhvr>
                                        <p:cTn id="27" dur="1" fill="hold">
                                          <p:stCondLst>
                                            <p:cond delay="0"/>
                                          </p:stCondLst>
                                        </p:cTn>
                                        <p:tgtEl>
                                          <p:spTgt spid="303129"/>
                                        </p:tgtEl>
                                        <p:attrNameLst>
                                          <p:attrName>style.visibility</p:attrName>
                                        </p:attrNameLst>
                                      </p:cBhvr>
                                      <p:to>
                                        <p:strVal val="visible"/>
                                      </p:to>
                                    </p:set>
                                    <p:animEffect transition="in" filter="fade">
                                      <p:cBhvr>
                                        <p:cTn id="28" dur="1000"/>
                                        <p:tgtEl>
                                          <p:spTgt spid="303129"/>
                                        </p:tgtEl>
                                      </p:cBhvr>
                                    </p:animEffect>
                                    <p:anim calcmode="lin" valueType="num">
                                      <p:cBhvr>
                                        <p:cTn id="29" dur="1000" fill="hold"/>
                                        <p:tgtEl>
                                          <p:spTgt spid="303129"/>
                                        </p:tgtEl>
                                        <p:attrNameLst>
                                          <p:attrName>ppt_x</p:attrName>
                                        </p:attrNameLst>
                                      </p:cBhvr>
                                      <p:tavLst>
                                        <p:tav tm="0">
                                          <p:val>
                                            <p:strVal val="#ppt_x"/>
                                          </p:val>
                                        </p:tav>
                                        <p:tav tm="100000">
                                          <p:val>
                                            <p:strVal val="#ppt_x"/>
                                          </p:val>
                                        </p:tav>
                                      </p:tavLst>
                                    </p:anim>
                                    <p:anim calcmode="lin" valueType="num">
                                      <p:cBhvr>
                                        <p:cTn id="30" dur="900" decel="100000" fill="hold"/>
                                        <p:tgtEl>
                                          <p:spTgt spid="303129"/>
                                        </p:tgtEl>
                                        <p:attrNameLst>
                                          <p:attrName>ppt_y</p:attrName>
                                        </p:attrNameLst>
                                      </p:cBhvr>
                                      <p:tavLst>
                                        <p:tav tm="0">
                                          <p:val>
                                            <p:strVal val="#ppt_y+1"/>
                                          </p:val>
                                        </p:tav>
                                        <p:tav tm="100000">
                                          <p:val>
                                            <p:strVal val="#ppt_y-.03"/>
                                          </p:val>
                                        </p:tav>
                                      </p:tavLst>
                                    </p:anim>
                                    <p:anim calcmode="lin" valueType="num">
                                      <p:cBhvr>
                                        <p:cTn id="31" dur="100" accel="100000" fill="hold">
                                          <p:stCondLst>
                                            <p:cond delay="900"/>
                                          </p:stCondLst>
                                        </p:cTn>
                                        <p:tgtEl>
                                          <p:spTgt spid="303129"/>
                                        </p:tgtEl>
                                        <p:attrNameLst>
                                          <p:attrName>ppt_y</p:attrName>
                                        </p:attrNameLst>
                                      </p:cBhvr>
                                      <p:tavLst>
                                        <p:tav tm="0">
                                          <p:val>
                                            <p:strVal val="#ppt_y-.03"/>
                                          </p:val>
                                        </p:tav>
                                        <p:tav tm="100000">
                                          <p:val>
                                            <p:strVal val="#ppt_y"/>
                                          </p:val>
                                        </p:tav>
                                      </p:tavLst>
                                    </p:anim>
                                  </p:childTnLst>
                                </p:cTn>
                              </p:par>
                            </p:childTnLst>
                          </p:cTn>
                        </p:par>
                        <p:par>
                          <p:cTn id="32" fill="hold" nodeType="afterGroup">
                            <p:stCondLst>
                              <p:cond delay="4000"/>
                            </p:stCondLst>
                            <p:childTnLst>
                              <p:par>
                                <p:cTn id="33" presetID="37" presetClass="entr" presetSubtype="0" fill="hold" grpId="0" nodeType="afterEffect">
                                  <p:stCondLst>
                                    <p:cond delay="0"/>
                                  </p:stCondLst>
                                  <p:childTnLst>
                                    <p:set>
                                      <p:cBhvr>
                                        <p:cTn id="34" dur="1" fill="hold">
                                          <p:stCondLst>
                                            <p:cond delay="0"/>
                                          </p:stCondLst>
                                        </p:cTn>
                                        <p:tgtEl>
                                          <p:spTgt spid="303130"/>
                                        </p:tgtEl>
                                        <p:attrNameLst>
                                          <p:attrName>style.visibility</p:attrName>
                                        </p:attrNameLst>
                                      </p:cBhvr>
                                      <p:to>
                                        <p:strVal val="visible"/>
                                      </p:to>
                                    </p:set>
                                    <p:animEffect transition="in" filter="fade">
                                      <p:cBhvr>
                                        <p:cTn id="35" dur="1000"/>
                                        <p:tgtEl>
                                          <p:spTgt spid="303130"/>
                                        </p:tgtEl>
                                      </p:cBhvr>
                                    </p:animEffect>
                                    <p:anim calcmode="lin" valueType="num">
                                      <p:cBhvr>
                                        <p:cTn id="36" dur="1000" fill="hold"/>
                                        <p:tgtEl>
                                          <p:spTgt spid="303130"/>
                                        </p:tgtEl>
                                        <p:attrNameLst>
                                          <p:attrName>ppt_x</p:attrName>
                                        </p:attrNameLst>
                                      </p:cBhvr>
                                      <p:tavLst>
                                        <p:tav tm="0">
                                          <p:val>
                                            <p:strVal val="#ppt_x"/>
                                          </p:val>
                                        </p:tav>
                                        <p:tav tm="100000">
                                          <p:val>
                                            <p:strVal val="#ppt_x"/>
                                          </p:val>
                                        </p:tav>
                                      </p:tavLst>
                                    </p:anim>
                                    <p:anim calcmode="lin" valueType="num">
                                      <p:cBhvr>
                                        <p:cTn id="37" dur="900" decel="100000" fill="hold"/>
                                        <p:tgtEl>
                                          <p:spTgt spid="303130"/>
                                        </p:tgtEl>
                                        <p:attrNameLst>
                                          <p:attrName>ppt_y</p:attrName>
                                        </p:attrNameLst>
                                      </p:cBhvr>
                                      <p:tavLst>
                                        <p:tav tm="0">
                                          <p:val>
                                            <p:strVal val="#ppt_y+1"/>
                                          </p:val>
                                        </p:tav>
                                        <p:tav tm="100000">
                                          <p:val>
                                            <p:strVal val="#ppt_y-.03"/>
                                          </p:val>
                                        </p:tav>
                                      </p:tavLst>
                                    </p:anim>
                                    <p:anim calcmode="lin" valueType="num">
                                      <p:cBhvr>
                                        <p:cTn id="38" dur="100" accel="100000" fill="hold">
                                          <p:stCondLst>
                                            <p:cond delay="900"/>
                                          </p:stCondLst>
                                        </p:cTn>
                                        <p:tgtEl>
                                          <p:spTgt spid="303130"/>
                                        </p:tgtEl>
                                        <p:attrNameLst>
                                          <p:attrName>ppt_y</p:attrName>
                                        </p:attrNameLst>
                                      </p:cBhvr>
                                      <p:tavLst>
                                        <p:tav tm="0">
                                          <p:val>
                                            <p:strVal val="#ppt_y-.03"/>
                                          </p:val>
                                        </p:tav>
                                        <p:tav tm="100000">
                                          <p:val>
                                            <p:strVal val="#ppt_y"/>
                                          </p:val>
                                        </p:tav>
                                      </p:tavLst>
                                    </p:anim>
                                  </p:childTnLst>
                                </p:cTn>
                              </p:par>
                            </p:childTnLst>
                          </p:cTn>
                        </p:par>
                        <p:par>
                          <p:cTn id="39" fill="hold" nodeType="afterGroup">
                            <p:stCondLst>
                              <p:cond delay="5000"/>
                            </p:stCondLst>
                            <p:childTnLst>
                              <p:par>
                                <p:cTn id="40" presetID="37" presetClass="entr" presetSubtype="0" fill="hold" grpId="0" nodeType="afterEffect">
                                  <p:stCondLst>
                                    <p:cond delay="0"/>
                                  </p:stCondLst>
                                  <p:childTnLst>
                                    <p:set>
                                      <p:cBhvr>
                                        <p:cTn id="41" dur="1" fill="hold">
                                          <p:stCondLst>
                                            <p:cond delay="0"/>
                                          </p:stCondLst>
                                        </p:cTn>
                                        <p:tgtEl>
                                          <p:spTgt spid="303131"/>
                                        </p:tgtEl>
                                        <p:attrNameLst>
                                          <p:attrName>style.visibility</p:attrName>
                                        </p:attrNameLst>
                                      </p:cBhvr>
                                      <p:to>
                                        <p:strVal val="visible"/>
                                      </p:to>
                                    </p:set>
                                    <p:animEffect transition="in" filter="fade">
                                      <p:cBhvr>
                                        <p:cTn id="42" dur="1000"/>
                                        <p:tgtEl>
                                          <p:spTgt spid="303131"/>
                                        </p:tgtEl>
                                      </p:cBhvr>
                                    </p:animEffect>
                                    <p:anim calcmode="lin" valueType="num">
                                      <p:cBhvr>
                                        <p:cTn id="43" dur="1000" fill="hold"/>
                                        <p:tgtEl>
                                          <p:spTgt spid="303131"/>
                                        </p:tgtEl>
                                        <p:attrNameLst>
                                          <p:attrName>ppt_x</p:attrName>
                                        </p:attrNameLst>
                                      </p:cBhvr>
                                      <p:tavLst>
                                        <p:tav tm="0">
                                          <p:val>
                                            <p:strVal val="#ppt_x"/>
                                          </p:val>
                                        </p:tav>
                                        <p:tav tm="100000">
                                          <p:val>
                                            <p:strVal val="#ppt_x"/>
                                          </p:val>
                                        </p:tav>
                                      </p:tavLst>
                                    </p:anim>
                                    <p:anim calcmode="lin" valueType="num">
                                      <p:cBhvr>
                                        <p:cTn id="44" dur="900" decel="100000" fill="hold"/>
                                        <p:tgtEl>
                                          <p:spTgt spid="303131"/>
                                        </p:tgtEl>
                                        <p:attrNameLst>
                                          <p:attrName>ppt_y</p:attrName>
                                        </p:attrNameLst>
                                      </p:cBhvr>
                                      <p:tavLst>
                                        <p:tav tm="0">
                                          <p:val>
                                            <p:strVal val="#ppt_y+1"/>
                                          </p:val>
                                        </p:tav>
                                        <p:tav tm="100000">
                                          <p:val>
                                            <p:strVal val="#ppt_y-.03"/>
                                          </p:val>
                                        </p:tav>
                                      </p:tavLst>
                                    </p:anim>
                                    <p:anim calcmode="lin" valueType="num">
                                      <p:cBhvr>
                                        <p:cTn id="45" dur="100" accel="100000" fill="hold">
                                          <p:stCondLst>
                                            <p:cond delay="900"/>
                                          </p:stCondLst>
                                        </p:cTn>
                                        <p:tgtEl>
                                          <p:spTgt spid="303131"/>
                                        </p:tgtEl>
                                        <p:attrNameLst>
                                          <p:attrName>ppt_y</p:attrName>
                                        </p:attrNameLst>
                                      </p:cBhvr>
                                      <p:tavLst>
                                        <p:tav tm="0">
                                          <p:val>
                                            <p:strVal val="#ppt_y-.03"/>
                                          </p:val>
                                        </p:tav>
                                        <p:tav tm="100000">
                                          <p:val>
                                            <p:strVal val="#ppt_y"/>
                                          </p:val>
                                        </p:tav>
                                      </p:tavLst>
                                    </p:anim>
                                  </p:childTnLst>
                                </p:cTn>
                              </p:par>
                            </p:childTnLst>
                          </p:cTn>
                        </p:par>
                        <p:par>
                          <p:cTn id="46" fill="hold" nodeType="afterGroup">
                            <p:stCondLst>
                              <p:cond delay="6000"/>
                            </p:stCondLst>
                            <p:childTnLst>
                              <p:par>
                                <p:cTn id="47" presetID="37" presetClass="entr" presetSubtype="0" fill="hold" grpId="0" nodeType="afterEffect">
                                  <p:stCondLst>
                                    <p:cond delay="0"/>
                                  </p:stCondLst>
                                  <p:childTnLst>
                                    <p:set>
                                      <p:cBhvr>
                                        <p:cTn id="48" dur="1" fill="hold">
                                          <p:stCondLst>
                                            <p:cond delay="0"/>
                                          </p:stCondLst>
                                        </p:cTn>
                                        <p:tgtEl>
                                          <p:spTgt spid="303132"/>
                                        </p:tgtEl>
                                        <p:attrNameLst>
                                          <p:attrName>style.visibility</p:attrName>
                                        </p:attrNameLst>
                                      </p:cBhvr>
                                      <p:to>
                                        <p:strVal val="visible"/>
                                      </p:to>
                                    </p:set>
                                    <p:animEffect transition="in" filter="fade">
                                      <p:cBhvr>
                                        <p:cTn id="49" dur="1000"/>
                                        <p:tgtEl>
                                          <p:spTgt spid="303132"/>
                                        </p:tgtEl>
                                      </p:cBhvr>
                                    </p:animEffect>
                                    <p:anim calcmode="lin" valueType="num">
                                      <p:cBhvr>
                                        <p:cTn id="50" dur="1000" fill="hold"/>
                                        <p:tgtEl>
                                          <p:spTgt spid="303132"/>
                                        </p:tgtEl>
                                        <p:attrNameLst>
                                          <p:attrName>ppt_x</p:attrName>
                                        </p:attrNameLst>
                                      </p:cBhvr>
                                      <p:tavLst>
                                        <p:tav tm="0">
                                          <p:val>
                                            <p:strVal val="#ppt_x"/>
                                          </p:val>
                                        </p:tav>
                                        <p:tav tm="100000">
                                          <p:val>
                                            <p:strVal val="#ppt_x"/>
                                          </p:val>
                                        </p:tav>
                                      </p:tavLst>
                                    </p:anim>
                                    <p:anim calcmode="lin" valueType="num">
                                      <p:cBhvr>
                                        <p:cTn id="51" dur="900" decel="100000" fill="hold"/>
                                        <p:tgtEl>
                                          <p:spTgt spid="303132"/>
                                        </p:tgtEl>
                                        <p:attrNameLst>
                                          <p:attrName>ppt_y</p:attrName>
                                        </p:attrNameLst>
                                      </p:cBhvr>
                                      <p:tavLst>
                                        <p:tav tm="0">
                                          <p:val>
                                            <p:strVal val="#ppt_y+1"/>
                                          </p:val>
                                        </p:tav>
                                        <p:tav tm="100000">
                                          <p:val>
                                            <p:strVal val="#ppt_y-.03"/>
                                          </p:val>
                                        </p:tav>
                                      </p:tavLst>
                                    </p:anim>
                                    <p:anim calcmode="lin" valueType="num">
                                      <p:cBhvr>
                                        <p:cTn id="52" dur="100" accel="100000" fill="hold">
                                          <p:stCondLst>
                                            <p:cond delay="900"/>
                                          </p:stCondLst>
                                        </p:cTn>
                                        <p:tgtEl>
                                          <p:spTgt spid="303132"/>
                                        </p:tgtEl>
                                        <p:attrNameLst>
                                          <p:attrName>ppt_y</p:attrName>
                                        </p:attrNameLst>
                                      </p:cBhvr>
                                      <p:tavLst>
                                        <p:tav tm="0">
                                          <p:val>
                                            <p:strVal val="#ppt_y-.03"/>
                                          </p:val>
                                        </p:tav>
                                        <p:tav tm="100000">
                                          <p:val>
                                            <p:strVal val="#ppt_y"/>
                                          </p:val>
                                        </p:tav>
                                      </p:tavLst>
                                    </p:anim>
                                  </p:childTnLst>
                                </p:cTn>
                              </p:par>
                            </p:childTnLst>
                          </p:cTn>
                        </p:par>
                        <p:par>
                          <p:cTn id="53" fill="hold" nodeType="afterGroup">
                            <p:stCondLst>
                              <p:cond delay="7000"/>
                            </p:stCondLst>
                            <p:childTnLst>
                              <p:par>
                                <p:cTn id="54" presetID="37" presetClass="entr" presetSubtype="0" fill="hold" grpId="0" nodeType="afterEffect">
                                  <p:stCondLst>
                                    <p:cond delay="0"/>
                                  </p:stCondLst>
                                  <p:childTnLst>
                                    <p:set>
                                      <p:cBhvr>
                                        <p:cTn id="55" dur="1" fill="hold">
                                          <p:stCondLst>
                                            <p:cond delay="0"/>
                                          </p:stCondLst>
                                        </p:cTn>
                                        <p:tgtEl>
                                          <p:spTgt spid="303133"/>
                                        </p:tgtEl>
                                        <p:attrNameLst>
                                          <p:attrName>style.visibility</p:attrName>
                                        </p:attrNameLst>
                                      </p:cBhvr>
                                      <p:to>
                                        <p:strVal val="visible"/>
                                      </p:to>
                                    </p:set>
                                    <p:animEffect transition="in" filter="fade">
                                      <p:cBhvr>
                                        <p:cTn id="56" dur="1000"/>
                                        <p:tgtEl>
                                          <p:spTgt spid="303133"/>
                                        </p:tgtEl>
                                      </p:cBhvr>
                                    </p:animEffect>
                                    <p:anim calcmode="lin" valueType="num">
                                      <p:cBhvr>
                                        <p:cTn id="57" dur="1000" fill="hold"/>
                                        <p:tgtEl>
                                          <p:spTgt spid="303133"/>
                                        </p:tgtEl>
                                        <p:attrNameLst>
                                          <p:attrName>ppt_x</p:attrName>
                                        </p:attrNameLst>
                                      </p:cBhvr>
                                      <p:tavLst>
                                        <p:tav tm="0">
                                          <p:val>
                                            <p:strVal val="#ppt_x"/>
                                          </p:val>
                                        </p:tav>
                                        <p:tav tm="100000">
                                          <p:val>
                                            <p:strVal val="#ppt_x"/>
                                          </p:val>
                                        </p:tav>
                                      </p:tavLst>
                                    </p:anim>
                                    <p:anim calcmode="lin" valueType="num">
                                      <p:cBhvr>
                                        <p:cTn id="58" dur="900" decel="100000" fill="hold"/>
                                        <p:tgtEl>
                                          <p:spTgt spid="303133"/>
                                        </p:tgtEl>
                                        <p:attrNameLst>
                                          <p:attrName>ppt_y</p:attrName>
                                        </p:attrNameLst>
                                      </p:cBhvr>
                                      <p:tavLst>
                                        <p:tav tm="0">
                                          <p:val>
                                            <p:strVal val="#ppt_y+1"/>
                                          </p:val>
                                        </p:tav>
                                        <p:tav tm="100000">
                                          <p:val>
                                            <p:strVal val="#ppt_y-.03"/>
                                          </p:val>
                                        </p:tav>
                                      </p:tavLst>
                                    </p:anim>
                                    <p:anim calcmode="lin" valueType="num">
                                      <p:cBhvr>
                                        <p:cTn id="59" dur="100" accel="100000" fill="hold">
                                          <p:stCondLst>
                                            <p:cond delay="900"/>
                                          </p:stCondLst>
                                        </p:cTn>
                                        <p:tgtEl>
                                          <p:spTgt spid="303133"/>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3126" grpId="0" animBg="1"/>
      <p:bldP spid="303127" grpId="0" animBg="1"/>
      <p:bldP spid="303128" grpId="0" animBg="1"/>
      <p:bldP spid="303129" grpId="0" animBg="1"/>
      <p:bldP spid="303130" grpId="0" animBg="1"/>
      <p:bldP spid="303131" grpId="0" animBg="1"/>
      <p:bldP spid="303132" grpId="0" animBg="1"/>
      <p:bldP spid="30313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AutoShape 2"/>
          <p:cNvSpPr>
            <a:spLocks noGrp="1" noChangeArrowheads="1"/>
          </p:cNvSpPr>
          <p:nvPr>
            <p:ph type="title"/>
          </p:nvPr>
        </p:nvSpPr>
        <p:spPr>
          <a:xfrm>
            <a:off x="5808664" y="260350"/>
            <a:ext cx="4175125" cy="782638"/>
          </a:xfrm>
        </p:spPr>
        <p:txBody>
          <a:bodyPr>
            <a:normAutofit/>
          </a:bodyPr>
          <a:lstStyle/>
          <a:p>
            <a:pPr algn="r" eaLnBrk="1" hangingPunct="1"/>
            <a:r>
              <a:rPr lang="ar-SA" altLang="fr-FR" sz="3500" b="0">
                <a:solidFill>
                  <a:srgbClr val="0000FF"/>
                </a:solidFill>
                <a:cs typeface="SKR HEAD1" pitchFamily="2" charset="-78"/>
              </a:rPr>
              <a:t>مشاكل بحوث التسويق الدولي</a:t>
            </a:r>
            <a:r>
              <a:rPr lang="ar-SA" altLang="fr-FR" sz="3900" b="0">
                <a:solidFill>
                  <a:srgbClr val="0000FF"/>
                </a:solidFill>
                <a:cs typeface="SKR HEAD1" pitchFamily="2" charset="-78"/>
              </a:rPr>
              <a:t>   </a:t>
            </a:r>
            <a:r>
              <a:rPr lang="ar-SA" altLang="fr-FR" sz="4000"/>
              <a:t> </a:t>
            </a:r>
            <a:endParaRPr lang="en-US" altLang="fr-FR" sz="4000"/>
          </a:p>
        </p:txBody>
      </p:sp>
      <p:sp>
        <p:nvSpPr>
          <p:cNvPr id="60420" name="AutoShape 4"/>
          <p:cNvSpPr>
            <a:spLocks noChangeArrowheads="1"/>
          </p:cNvSpPr>
          <p:nvPr/>
        </p:nvSpPr>
        <p:spPr bwMode="auto">
          <a:xfrm>
            <a:off x="5232400" y="1628775"/>
            <a:ext cx="3625850" cy="609600"/>
          </a:xfrm>
          <a:prstGeom prst="roundRect">
            <a:avLst>
              <a:gd name="adj" fmla="val 16667"/>
            </a:avLst>
          </a:prstGeom>
          <a:ln>
            <a:headEnd/>
            <a:tailEnd/>
          </a:ln>
        </p:spPr>
        <p:style>
          <a:lnRef idx="1">
            <a:schemeClr val="accent5"/>
          </a:lnRef>
          <a:fillRef idx="2">
            <a:schemeClr val="accent5"/>
          </a:fillRef>
          <a:effectRef idx="1">
            <a:schemeClr val="accent5"/>
          </a:effectRef>
          <a:fontRef idx="minor">
            <a:schemeClr val="dk1"/>
          </a:fontRef>
        </p:style>
        <p:txBody>
          <a:bodyPr wrap="none" anchor="ctr">
            <a:flatTx/>
          </a:bodyPr>
          <a:lstStyle>
            <a:lvl1pPr algn="r" rtl="1">
              <a:spcBef>
                <a:spcPct val="20000"/>
              </a:spcBef>
              <a:buClr>
                <a:schemeClr val="tx1"/>
              </a:buClr>
              <a:buSzPct val="75000"/>
              <a:buFont typeface="Wingdings" panose="05000000000000000000" pitchFamily="2" charset="2"/>
              <a:buChar char="l"/>
              <a:defRPr sz="28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lr>
                <a:schemeClr val="tx1"/>
              </a:buClr>
              <a:buSzPct val="75000"/>
              <a:buChar char="–"/>
              <a:defRPr sz="24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lr>
                <a:schemeClr val="tx1"/>
              </a:buClr>
              <a:buSzPct val="7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lr>
                <a:schemeClr val="tx1"/>
              </a:buClr>
              <a:buSzPct val="80000"/>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9pPr>
          </a:lstStyle>
          <a:p>
            <a:pPr algn="ctr" defTabSz="914400" fontAlgn="base">
              <a:spcBef>
                <a:spcPct val="0"/>
              </a:spcBef>
              <a:spcAft>
                <a:spcPct val="0"/>
              </a:spcAft>
              <a:buClrTx/>
              <a:buSzTx/>
              <a:buNone/>
            </a:pPr>
            <a:r>
              <a:rPr lang="ar-SA" altLang="fr-FR" sz="2600">
                <a:solidFill>
                  <a:srgbClr val="FFFFFF"/>
                </a:solidFill>
                <a:cs typeface="SKR HEAD1" pitchFamily="2" charset="-78"/>
              </a:rPr>
              <a:t>1. مشكلة تعدد الأسواق     </a:t>
            </a:r>
            <a:endParaRPr lang="en-US" altLang="fr-FR" sz="2600">
              <a:solidFill>
                <a:srgbClr val="FFFFFF"/>
              </a:solidFill>
              <a:cs typeface="SKR HEAD1" pitchFamily="2" charset="-78"/>
            </a:endParaRPr>
          </a:p>
        </p:txBody>
      </p:sp>
      <p:sp>
        <p:nvSpPr>
          <p:cNvPr id="60421" name="AutoShape 5"/>
          <p:cNvSpPr>
            <a:spLocks noChangeArrowheads="1"/>
          </p:cNvSpPr>
          <p:nvPr/>
        </p:nvSpPr>
        <p:spPr bwMode="auto">
          <a:xfrm>
            <a:off x="4826000" y="2317750"/>
            <a:ext cx="3549650" cy="609600"/>
          </a:xfrm>
          <a:prstGeom prst="roundRect">
            <a:avLst>
              <a:gd name="adj" fmla="val 16667"/>
            </a:avLst>
          </a:prstGeom>
          <a:ln>
            <a:headEnd/>
            <a:tailEnd/>
          </a:ln>
        </p:spPr>
        <p:style>
          <a:lnRef idx="3">
            <a:schemeClr val="lt1"/>
          </a:lnRef>
          <a:fillRef idx="1">
            <a:schemeClr val="accent3"/>
          </a:fillRef>
          <a:effectRef idx="1">
            <a:schemeClr val="accent3"/>
          </a:effectRef>
          <a:fontRef idx="minor">
            <a:schemeClr val="lt1"/>
          </a:fontRef>
        </p:style>
        <p:txBody>
          <a:bodyPr wrap="none" anchor="ctr">
            <a:flatTx/>
          </a:bodyPr>
          <a:lstStyle>
            <a:lvl1pPr algn="r" rtl="1">
              <a:spcBef>
                <a:spcPct val="20000"/>
              </a:spcBef>
              <a:buClr>
                <a:schemeClr val="tx1"/>
              </a:buClr>
              <a:buSzPct val="75000"/>
              <a:buFont typeface="Wingdings" panose="05000000000000000000" pitchFamily="2" charset="2"/>
              <a:buChar char="l"/>
              <a:defRPr sz="28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lr>
                <a:schemeClr val="tx1"/>
              </a:buClr>
              <a:buSzPct val="75000"/>
              <a:buChar char="–"/>
              <a:defRPr sz="24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lr>
                <a:schemeClr val="tx1"/>
              </a:buClr>
              <a:buSzPct val="7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lr>
                <a:schemeClr val="tx1"/>
              </a:buClr>
              <a:buSzPct val="80000"/>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9pPr>
          </a:lstStyle>
          <a:p>
            <a:pPr algn="ctr" defTabSz="914400" fontAlgn="base">
              <a:spcBef>
                <a:spcPct val="0"/>
              </a:spcBef>
              <a:spcAft>
                <a:spcPct val="0"/>
              </a:spcAft>
              <a:buClrTx/>
              <a:buSzTx/>
              <a:buNone/>
            </a:pPr>
            <a:r>
              <a:rPr lang="ar-SA" altLang="fr-FR" sz="2600" dirty="0">
                <a:solidFill>
                  <a:srgbClr val="FFFFFF"/>
                </a:solidFill>
                <a:cs typeface="SKR HEAD1" pitchFamily="2" charset="-78"/>
              </a:rPr>
              <a:t>2. مشكلة المعلومات الثانوية      </a:t>
            </a:r>
            <a:endParaRPr lang="en-US" altLang="fr-FR" sz="2600" dirty="0">
              <a:solidFill>
                <a:srgbClr val="FFFFFF"/>
              </a:solidFill>
              <a:cs typeface="SKR HEAD1" pitchFamily="2" charset="-78"/>
            </a:endParaRPr>
          </a:p>
        </p:txBody>
      </p:sp>
      <p:sp>
        <p:nvSpPr>
          <p:cNvPr id="60422" name="AutoShape 6"/>
          <p:cNvSpPr>
            <a:spLocks noChangeArrowheads="1"/>
          </p:cNvSpPr>
          <p:nvPr/>
        </p:nvSpPr>
        <p:spPr bwMode="auto">
          <a:xfrm>
            <a:off x="4057651" y="3000375"/>
            <a:ext cx="3622675" cy="609600"/>
          </a:xfrm>
          <a:prstGeom prst="roundRect">
            <a:avLst>
              <a:gd name="adj" fmla="val 16667"/>
            </a:avLst>
          </a:prstGeom>
          <a:ln>
            <a:headEnd/>
            <a:tailEnd/>
          </a:ln>
        </p:spPr>
        <p:style>
          <a:lnRef idx="1">
            <a:schemeClr val="accent2"/>
          </a:lnRef>
          <a:fillRef idx="2">
            <a:schemeClr val="accent2"/>
          </a:fillRef>
          <a:effectRef idx="1">
            <a:schemeClr val="accent2"/>
          </a:effectRef>
          <a:fontRef idx="minor">
            <a:schemeClr val="dk1"/>
          </a:fontRef>
        </p:style>
        <p:txBody>
          <a:bodyPr wrap="none" anchor="ctr">
            <a:flatTx/>
          </a:bodyPr>
          <a:lstStyle>
            <a:lvl1pPr algn="r" rtl="1">
              <a:spcBef>
                <a:spcPct val="20000"/>
              </a:spcBef>
              <a:buClr>
                <a:schemeClr val="tx1"/>
              </a:buClr>
              <a:buSzPct val="75000"/>
              <a:buFont typeface="Wingdings" panose="05000000000000000000" pitchFamily="2" charset="2"/>
              <a:buChar char="l"/>
              <a:defRPr sz="28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lr>
                <a:schemeClr val="tx1"/>
              </a:buClr>
              <a:buSzPct val="75000"/>
              <a:buChar char="–"/>
              <a:defRPr sz="24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lr>
                <a:schemeClr val="tx1"/>
              </a:buClr>
              <a:buSzPct val="7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lr>
                <a:schemeClr val="tx1"/>
              </a:buClr>
              <a:buSzPct val="80000"/>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9pPr>
          </a:lstStyle>
          <a:p>
            <a:pPr algn="ctr" defTabSz="914400" fontAlgn="base">
              <a:spcBef>
                <a:spcPct val="0"/>
              </a:spcBef>
              <a:spcAft>
                <a:spcPct val="0"/>
              </a:spcAft>
              <a:buClrTx/>
              <a:buSzTx/>
              <a:buNone/>
            </a:pPr>
            <a:r>
              <a:rPr lang="ar-SA" altLang="fr-FR" sz="2600">
                <a:solidFill>
                  <a:srgbClr val="FFFFFF"/>
                </a:solidFill>
                <a:cs typeface="SKR HEAD1" pitchFamily="2" charset="-78"/>
              </a:rPr>
              <a:t>3.  مشكلة المعلومات الميدانية </a:t>
            </a:r>
            <a:endParaRPr lang="en-US" altLang="fr-FR" sz="2600">
              <a:solidFill>
                <a:srgbClr val="FFFFFF"/>
              </a:solidFill>
              <a:cs typeface="SKR HEAD1" pitchFamily="2" charset="-78"/>
            </a:endParaRPr>
          </a:p>
        </p:txBody>
      </p:sp>
      <p:sp>
        <p:nvSpPr>
          <p:cNvPr id="60423" name="AutoShape 7"/>
          <p:cNvSpPr>
            <a:spLocks noChangeArrowheads="1"/>
          </p:cNvSpPr>
          <p:nvPr/>
        </p:nvSpPr>
        <p:spPr bwMode="auto">
          <a:xfrm>
            <a:off x="3403600" y="3686175"/>
            <a:ext cx="3556000" cy="609600"/>
          </a:xfrm>
          <a:prstGeom prst="roundRect">
            <a:avLst>
              <a:gd name="adj" fmla="val 16667"/>
            </a:avLst>
          </a:prstGeom>
          <a:ln>
            <a:headEnd/>
            <a:tailEnd/>
          </a:ln>
        </p:spPr>
        <p:style>
          <a:lnRef idx="1">
            <a:schemeClr val="dk1"/>
          </a:lnRef>
          <a:fillRef idx="2">
            <a:schemeClr val="dk1"/>
          </a:fillRef>
          <a:effectRef idx="1">
            <a:schemeClr val="dk1"/>
          </a:effectRef>
          <a:fontRef idx="minor">
            <a:schemeClr val="dk1"/>
          </a:fontRef>
        </p:style>
        <p:txBody>
          <a:bodyPr wrap="none" anchor="ctr">
            <a:flatTx/>
          </a:bodyPr>
          <a:lstStyle>
            <a:lvl1pPr algn="r" rtl="1">
              <a:spcBef>
                <a:spcPct val="20000"/>
              </a:spcBef>
              <a:buClr>
                <a:schemeClr val="tx1"/>
              </a:buClr>
              <a:buSzPct val="75000"/>
              <a:buFont typeface="Wingdings" panose="05000000000000000000" pitchFamily="2" charset="2"/>
              <a:buChar char="l"/>
              <a:defRPr sz="28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lr>
                <a:schemeClr val="tx1"/>
              </a:buClr>
              <a:buSzPct val="75000"/>
              <a:buChar char="–"/>
              <a:defRPr sz="24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lr>
                <a:schemeClr val="tx1"/>
              </a:buClr>
              <a:buSzPct val="7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lr>
                <a:schemeClr val="tx1"/>
              </a:buClr>
              <a:buSzPct val="80000"/>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9pPr>
          </a:lstStyle>
          <a:p>
            <a:pPr algn="ctr" defTabSz="914400" rtl="0" fontAlgn="base">
              <a:spcBef>
                <a:spcPct val="0"/>
              </a:spcBef>
              <a:spcAft>
                <a:spcPct val="0"/>
              </a:spcAft>
              <a:buClrTx/>
              <a:buSzTx/>
              <a:buNone/>
            </a:pPr>
            <a:r>
              <a:rPr lang="ar-SA" altLang="fr-FR" sz="2600">
                <a:solidFill>
                  <a:srgbClr val="FFFFFF"/>
                </a:solidFill>
                <a:cs typeface="SKR HEAD1" pitchFamily="2" charset="-78"/>
              </a:rPr>
              <a:t>4. مشكلة اللغة       </a:t>
            </a:r>
            <a:endParaRPr lang="en-US" altLang="fr-FR" sz="2600">
              <a:solidFill>
                <a:srgbClr val="FFFFFF"/>
              </a:solidFill>
              <a:cs typeface="SKR HEAD1" pitchFamily="2" charset="-78"/>
            </a:endParaRPr>
          </a:p>
        </p:txBody>
      </p:sp>
      <p:sp>
        <p:nvSpPr>
          <p:cNvPr id="60424" name="AutoShape 8"/>
          <p:cNvSpPr>
            <a:spLocks noChangeArrowheads="1"/>
          </p:cNvSpPr>
          <p:nvPr/>
        </p:nvSpPr>
        <p:spPr bwMode="auto">
          <a:xfrm>
            <a:off x="2827338" y="4403725"/>
            <a:ext cx="3556000" cy="609600"/>
          </a:xfrm>
          <a:prstGeom prst="roundRect">
            <a:avLst>
              <a:gd name="adj" fmla="val 16667"/>
            </a:avLst>
          </a:prstGeom>
          <a:ln>
            <a:headEnd/>
            <a:tailEnd/>
          </a:ln>
        </p:spPr>
        <p:style>
          <a:lnRef idx="3">
            <a:schemeClr val="lt1"/>
          </a:lnRef>
          <a:fillRef idx="1">
            <a:schemeClr val="accent1"/>
          </a:fillRef>
          <a:effectRef idx="1">
            <a:schemeClr val="accent1"/>
          </a:effectRef>
          <a:fontRef idx="minor">
            <a:schemeClr val="lt1"/>
          </a:fontRef>
        </p:style>
        <p:txBody>
          <a:bodyPr wrap="none" anchor="ctr">
            <a:flatTx/>
          </a:bodyPr>
          <a:lstStyle>
            <a:lvl1pPr algn="r" rtl="1">
              <a:spcBef>
                <a:spcPct val="20000"/>
              </a:spcBef>
              <a:buClr>
                <a:schemeClr val="tx1"/>
              </a:buClr>
              <a:buSzPct val="75000"/>
              <a:buFont typeface="Wingdings" panose="05000000000000000000" pitchFamily="2" charset="2"/>
              <a:buChar char="l"/>
              <a:defRPr sz="28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lr>
                <a:schemeClr val="tx1"/>
              </a:buClr>
              <a:buSzPct val="75000"/>
              <a:buChar char="–"/>
              <a:defRPr sz="24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lr>
                <a:schemeClr val="tx1"/>
              </a:buClr>
              <a:buSzPct val="7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lr>
                <a:schemeClr val="tx1"/>
              </a:buClr>
              <a:buSzPct val="80000"/>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cs typeface="Arial" panose="020B0604020202020204" pitchFamily="34" charset="0"/>
              </a:defRPr>
            </a:lvl9pPr>
          </a:lstStyle>
          <a:p>
            <a:pPr algn="ctr" defTabSz="914400" rtl="0" fontAlgn="base">
              <a:spcBef>
                <a:spcPct val="0"/>
              </a:spcBef>
              <a:spcAft>
                <a:spcPct val="0"/>
              </a:spcAft>
              <a:buClrTx/>
              <a:buSzTx/>
              <a:buNone/>
            </a:pPr>
            <a:r>
              <a:rPr lang="ar-SA" altLang="fr-FR" sz="2600">
                <a:solidFill>
                  <a:srgbClr val="FFFFFF"/>
                </a:solidFill>
                <a:cs typeface="SKR HEAD1" pitchFamily="2" charset="-78"/>
              </a:rPr>
              <a:t>5. مشكلة السلوك الاجتماعي        </a:t>
            </a:r>
            <a:endParaRPr lang="en-US" altLang="fr-FR" sz="2600">
              <a:solidFill>
                <a:srgbClr val="FFFFFF"/>
              </a:solidFill>
              <a:cs typeface="SKR HEAD1" pitchFamily="2" charset="-78"/>
            </a:endParaRPr>
          </a:p>
        </p:txBody>
      </p:sp>
    </p:spTree>
    <p:extLst>
      <p:ext uri="{BB962C8B-B14F-4D97-AF65-F5344CB8AC3E}">
        <p14:creationId xmlns:p14="http://schemas.microsoft.com/office/powerpoint/2010/main" val="38717100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60420"/>
                                        </p:tgtEl>
                                        <p:attrNameLst>
                                          <p:attrName>style.visibility</p:attrName>
                                        </p:attrNameLst>
                                      </p:cBhvr>
                                      <p:to>
                                        <p:strVal val="visible"/>
                                      </p:to>
                                    </p:set>
                                    <p:animEffect transition="in" filter="fade">
                                      <p:cBhvr>
                                        <p:cTn id="7" dur="1000"/>
                                        <p:tgtEl>
                                          <p:spTgt spid="60420"/>
                                        </p:tgtEl>
                                      </p:cBhvr>
                                    </p:animEffect>
                                    <p:anim calcmode="lin" valueType="num">
                                      <p:cBhvr>
                                        <p:cTn id="8" dur="1000" fill="hold"/>
                                        <p:tgtEl>
                                          <p:spTgt spid="60420"/>
                                        </p:tgtEl>
                                        <p:attrNameLst>
                                          <p:attrName>ppt_x</p:attrName>
                                        </p:attrNameLst>
                                      </p:cBhvr>
                                      <p:tavLst>
                                        <p:tav tm="0">
                                          <p:val>
                                            <p:strVal val="#ppt_x"/>
                                          </p:val>
                                        </p:tav>
                                        <p:tav tm="100000">
                                          <p:val>
                                            <p:strVal val="#ppt_x"/>
                                          </p:val>
                                        </p:tav>
                                      </p:tavLst>
                                    </p:anim>
                                    <p:anim calcmode="lin" valueType="num">
                                      <p:cBhvr>
                                        <p:cTn id="9" dur="900" decel="100000" fill="hold"/>
                                        <p:tgtEl>
                                          <p:spTgt spid="60420"/>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60420"/>
                                        </p:tgtEl>
                                        <p:attrNameLst>
                                          <p:attrName>ppt_y</p:attrName>
                                        </p:attrNameLst>
                                      </p:cBhvr>
                                      <p:tavLst>
                                        <p:tav tm="0">
                                          <p:val>
                                            <p:strVal val="#ppt_y-.03"/>
                                          </p:val>
                                        </p:tav>
                                        <p:tav tm="100000">
                                          <p:val>
                                            <p:strVal val="#ppt_y"/>
                                          </p:val>
                                        </p:tav>
                                      </p:tavLst>
                                    </p:anim>
                                  </p:childTnLst>
                                </p:cTn>
                              </p:par>
                            </p:childTnLst>
                          </p:cTn>
                        </p:par>
                        <p:par>
                          <p:cTn id="11" fill="hold" nodeType="afterGroup">
                            <p:stCondLst>
                              <p:cond delay="1000"/>
                            </p:stCondLst>
                            <p:childTnLst>
                              <p:par>
                                <p:cTn id="12" presetID="37" presetClass="entr" presetSubtype="0" fill="hold" grpId="0" nodeType="afterEffect">
                                  <p:stCondLst>
                                    <p:cond delay="0"/>
                                  </p:stCondLst>
                                  <p:childTnLst>
                                    <p:set>
                                      <p:cBhvr>
                                        <p:cTn id="13" dur="1" fill="hold">
                                          <p:stCondLst>
                                            <p:cond delay="0"/>
                                          </p:stCondLst>
                                        </p:cTn>
                                        <p:tgtEl>
                                          <p:spTgt spid="60421"/>
                                        </p:tgtEl>
                                        <p:attrNameLst>
                                          <p:attrName>style.visibility</p:attrName>
                                        </p:attrNameLst>
                                      </p:cBhvr>
                                      <p:to>
                                        <p:strVal val="visible"/>
                                      </p:to>
                                    </p:set>
                                    <p:animEffect transition="in" filter="fade">
                                      <p:cBhvr>
                                        <p:cTn id="14" dur="1000"/>
                                        <p:tgtEl>
                                          <p:spTgt spid="60421"/>
                                        </p:tgtEl>
                                      </p:cBhvr>
                                    </p:animEffect>
                                    <p:anim calcmode="lin" valueType="num">
                                      <p:cBhvr>
                                        <p:cTn id="15" dur="1000" fill="hold"/>
                                        <p:tgtEl>
                                          <p:spTgt spid="60421"/>
                                        </p:tgtEl>
                                        <p:attrNameLst>
                                          <p:attrName>ppt_x</p:attrName>
                                        </p:attrNameLst>
                                      </p:cBhvr>
                                      <p:tavLst>
                                        <p:tav tm="0">
                                          <p:val>
                                            <p:strVal val="#ppt_x"/>
                                          </p:val>
                                        </p:tav>
                                        <p:tav tm="100000">
                                          <p:val>
                                            <p:strVal val="#ppt_x"/>
                                          </p:val>
                                        </p:tav>
                                      </p:tavLst>
                                    </p:anim>
                                    <p:anim calcmode="lin" valueType="num">
                                      <p:cBhvr>
                                        <p:cTn id="16" dur="900" decel="100000" fill="hold"/>
                                        <p:tgtEl>
                                          <p:spTgt spid="60421"/>
                                        </p:tgtEl>
                                        <p:attrNameLst>
                                          <p:attrName>ppt_y</p:attrName>
                                        </p:attrNameLst>
                                      </p:cBhvr>
                                      <p:tavLst>
                                        <p:tav tm="0">
                                          <p:val>
                                            <p:strVal val="#ppt_y+1"/>
                                          </p:val>
                                        </p:tav>
                                        <p:tav tm="100000">
                                          <p:val>
                                            <p:strVal val="#ppt_y-.03"/>
                                          </p:val>
                                        </p:tav>
                                      </p:tavLst>
                                    </p:anim>
                                    <p:anim calcmode="lin" valueType="num">
                                      <p:cBhvr>
                                        <p:cTn id="17" dur="100" accel="100000" fill="hold">
                                          <p:stCondLst>
                                            <p:cond delay="900"/>
                                          </p:stCondLst>
                                        </p:cTn>
                                        <p:tgtEl>
                                          <p:spTgt spid="60421"/>
                                        </p:tgtEl>
                                        <p:attrNameLst>
                                          <p:attrName>ppt_y</p:attrName>
                                        </p:attrNameLst>
                                      </p:cBhvr>
                                      <p:tavLst>
                                        <p:tav tm="0">
                                          <p:val>
                                            <p:strVal val="#ppt_y-.03"/>
                                          </p:val>
                                        </p:tav>
                                        <p:tav tm="100000">
                                          <p:val>
                                            <p:strVal val="#ppt_y"/>
                                          </p:val>
                                        </p:tav>
                                      </p:tavLst>
                                    </p:anim>
                                  </p:childTnLst>
                                </p:cTn>
                              </p:par>
                            </p:childTnLst>
                          </p:cTn>
                        </p:par>
                        <p:par>
                          <p:cTn id="18" fill="hold" nodeType="afterGroup">
                            <p:stCondLst>
                              <p:cond delay="2000"/>
                            </p:stCondLst>
                            <p:childTnLst>
                              <p:par>
                                <p:cTn id="19" presetID="37" presetClass="entr" presetSubtype="0" fill="hold" grpId="0" nodeType="afterEffect">
                                  <p:stCondLst>
                                    <p:cond delay="0"/>
                                  </p:stCondLst>
                                  <p:childTnLst>
                                    <p:set>
                                      <p:cBhvr>
                                        <p:cTn id="20" dur="1" fill="hold">
                                          <p:stCondLst>
                                            <p:cond delay="0"/>
                                          </p:stCondLst>
                                        </p:cTn>
                                        <p:tgtEl>
                                          <p:spTgt spid="60422"/>
                                        </p:tgtEl>
                                        <p:attrNameLst>
                                          <p:attrName>style.visibility</p:attrName>
                                        </p:attrNameLst>
                                      </p:cBhvr>
                                      <p:to>
                                        <p:strVal val="visible"/>
                                      </p:to>
                                    </p:set>
                                    <p:animEffect transition="in" filter="fade">
                                      <p:cBhvr>
                                        <p:cTn id="21" dur="1000"/>
                                        <p:tgtEl>
                                          <p:spTgt spid="60422"/>
                                        </p:tgtEl>
                                      </p:cBhvr>
                                    </p:animEffect>
                                    <p:anim calcmode="lin" valueType="num">
                                      <p:cBhvr>
                                        <p:cTn id="22" dur="1000" fill="hold"/>
                                        <p:tgtEl>
                                          <p:spTgt spid="60422"/>
                                        </p:tgtEl>
                                        <p:attrNameLst>
                                          <p:attrName>ppt_x</p:attrName>
                                        </p:attrNameLst>
                                      </p:cBhvr>
                                      <p:tavLst>
                                        <p:tav tm="0">
                                          <p:val>
                                            <p:strVal val="#ppt_x"/>
                                          </p:val>
                                        </p:tav>
                                        <p:tav tm="100000">
                                          <p:val>
                                            <p:strVal val="#ppt_x"/>
                                          </p:val>
                                        </p:tav>
                                      </p:tavLst>
                                    </p:anim>
                                    <p:anim calcmode="lin" valueType="num">
                                      <p:cBhvr>
                                        <p:cTn id="23" dur="900" decel="100000" fill="hold"/>
                                        <p:tgtEl>
                                          <p:spTgt spid="60422"/>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60422"/>
                                        </p:tgtEl>
                                        <p:attrNameLst>
                                          <p:attrName>ppt_y</p:attrName>
                                        </p:attrNameLst>
                                      </p:cBhvr>
                                      <p:tavLst>
                                        <p:tav tm="0">
                                          <p:val>
                                            <p:strVal val="#ppt_y-.03"/>
                                          </p:val>
                                        </p:tav>
                                        <p:tav tm="100000">
                                          <p:val>
                                            <p:strVal val="#ppt_y"/>
                                          </p:val>
                                        </p:tav>
                                      </p:tavLst>
                                    </p:anim>
                                  </p:childTnLst>
                                </p:cTn>
                              </p:par>
                            </p:childTnLst>
                          </p:cTn>
                        </p:par>
                        <p:par>
                          <p:cTn id="25" fill="hold" nodeType="afterGroup">
                            <p:stCondLst>
                              <p:cond delay="3000"/>
                            </p:stCondLst>
                            <p:childTnLst>
                              <p:par>
                                <p:cTn id="26" presetID="37" presetClass="entr" presetSubtype="0" fill="hold" grpId="0" nodeType="afterEffect">
                                  <p:stCondLst>
                                    <p:cond delay="0"/>
                                  </p:stCondLst>
                                  <p:childTnLst>
                                    <p:set>
                                      <p:cBhvr>
                                        <p:cTn id="27" dur="1" fill="hold">
                                          <p:stCondLst>
                                            <p:cond delay="0"/>
                                          </p:stCondLst>
                                        </p:cTn>
                                        <p:tgtEl>
                                          <p:spTgt spid="60423"/>
                                        </p:tgtEl>
                                        <p:attrNameLst>
                                          <p:attrName>style.visibility</p:attrName>
                                        </p:attrNameLst>
                                      </p:cBhvr>
                                      <p:to>
                                        <p:strVal val="visible"/>
                                      </p:to>
                                    </p:set>
                                    <p:animEffect transition="in" filter="fade">
                                      <p:cBhvr>
                                        <p:cTn id="28" dur="1000"/>
                                        <p:tgtEl>
                                          <p:spTgt spid="60423"/>
                                        </p:tgtEl>
                                      </p:cBhvr>
                                    </p:animEffect>
                                    <p:anim calcmode="lin" valueType="num">
                                      <p:cBhvr>
                                        <p:cTn id="29" dur="1000" fill="hold"/>
                                        <p:tgtEl>
                                          <p:spTgt spid="60423"/>
                                        </p:tgtEl>
                                        <p:attrNameLst>
                                          <p:attrName>ppt_x</p:attrName>
                                        </p:attrNameLst>
                                      </p:cBhvr>
                                      <p:tavLst>
                                        <p:tav tm="0">
                                          <p:val>
                                            <p:strVal val="#ppt_x"/>
                                          </p:val>
                                        </p:tav>
                                        <p:tav tm="100000">
                                          <p:val>
                                            <p:strVal val="#ppt_x"/>
                                          </p:val>
                                        </p:tav>
                                      </p:tavLst>
                                    </p:anim>
                                    <p:anim calcmode="lin" valueType="num">
                                      <p:cBhvr>
                                        <p:cTn id="30" dur="900" decel="100000" fill="hold"/>
                                        <p:tgtEl>
                                          <p:spTgt spid="60423"/>
                                        </p:tgtEl>
                                        <p:attrNameLst>
                                          <p:attrName>ppt_y</p:attrName>
                                        </p:attrNameLst>
                                      </p:cBhvr>
                                      <p:tavLst>
                                        <p:tav tm="0">
                                          <p:val>
                                            <p:strVal val="#ppt_y+1"/>
                                          </p:val>
                                        </p:tav>
                                        <p:tav tm="100000">
                                          <p:val>
                                            <p:strVal val="#ppt_y-.03"/>
                                          </p:val>
                                        </p:tav>
                                      </p:tavLst>
                                    </p:anim>
                                    <p:anim calcmode="lin" valueType="num">
                                      <p:cBhvr>
                                        <p:cTn id="31" dur="100" accel="100000" fill="hold">
                                          <p:stCondLst>
                                            <p:cond delay="900"/>
                                          </p:stCondLst>
                                        </p:cTn>
                                        <p:tgtEl>
                                          <p:spTgt spid="60423"/>
                                        </p:tgtEl>
                                        <p:attrNameLst>
                                          <p:attrName>ppt_y</p:attrName>
                                        </p:attrNameLst>
                                      </p:cBhvr>
                                      <p:tavLst>
                                        <p:tav tm="0">
                                          <p:val>
                                            <p:strVal val="#ppt_y-.03"/>
                                          </p:val>
                                        </p:tav>
                                        <p:tav tm="100000">
                                          <p:val>
                                            <p:strVal val="#ppt_y"/>
                                          </p:val>
                                        </p:tav>
                                      </p:tavLst>
                                    </p:anim>
                                  </p:childTnLst>
                                </p:cTn>
                              </p:par>
                            </p:childTnLst>
                          </p:cTn>
                        </p:par>
                        <p:par>
                          <p:cTn id="32" fill="hold" nodeType="afterGroup">
                            <p:stCondLst>
                              <p:cond delay="4000"/>
                            </p:stCondLst>
                            <p:childTnLst>
                              <p:par>
                                <p:cTn id="33" presetID="37" presetClass="entr" presetSubtype="0" fill="hold" grpId="0" nodeType="afterEffect">
                                  <p:stCondLst>
                                    <p:cond delay="0"/>
                                  </p:stCondLst>
                                  <p:childTnLst>
                                    <p:set>
                                      <p:cBhvr>
                                        <p:cTn id="34" dur="1" fill="hold">
                                          <p:stCondLst>
                                            <p:cond delay="0"/>
                                          </p:stCondLst>
                                        </p:cTn>
                                        <p:tgtEl>
                                          <p:spTgt spid="60424"/>
                                        </p:tgtEl>
                                        <p:attrNameLst>
                                          <p:attrName>style.visibility</p:attrName>
                                        </p:attrNameLst>
                                      </p:cBhvr>
                                      <p:to>
                                        <p:strVal val="visible"/>
                                      </p:to>
                                    </p:set>
                                    <p:animEffect transition="in" filter="fade">
                                      <p:cBhvr>
                                        <p:cTn id="35" dur="1000"/>
                                        <p:tgtEl>
                                          <p:spTgt spid="60424"/>
                                        </p:tgtEl>
                                      </p:cBhvr>
                                    </p:animEffect>
                                    <p:anim calcmode="lin" valueType="num">
                                      <p:cBhvr>
                                        <p:cTn id="36" dur="1000" fill="hold"/>
                                        <p:tgtEl>
                                          <p:spTgt spid="60424"/>
                                        </p:tgtEl>
                                        <p:attrNameLst>
                                          <p:attrName>ppt_x</p:attrName>
                                        </p:attrNameLst>
                                      </p:cBhvr>
                                      <p:tavLst>
                                        <p:tav tm="0">
                                          <p:val>
                                            <p:strVal val="#ppt_x"/>
                                          </p:val>
                                        </p:tav>
                                        <p:tav tm="100000">
                                          <p:val>
                                            <p:strVal val="#ppt_x"/>
                                          </p:val>
                                        </p:tav>
                                      </p:tavLst>
                                    </p:anim>
                                    <p:anim calcmode="lin" valueType="num">
                                      <p:cBhvr>
                                        <p:cTn id="37" dur="900" decel="100000" fill="hold"/>
                                        <p:tgtEl>
                                          <p:spTgt spid="60424"/>
                                        </p:tgtEl>
                                        <p:attrNameLst>
                                          <p:attrName>ppt_y</p:attrName>
                                        </p:attrNameLst>
                                      </p:cBhvr>
                                      <p:tavLst>
                                        <p:tav tm="0">
                                          <p:val>
                                            <p:strVal val="#ppt_y+1"/>
                                          </p:val>
                                        </p:tav>
                                        <p:tav tm="100000">
                                          <p:val>
                                            <p:strVal val="#ppt_y-.03"/>
                                          </p:val>
                                        </p:tav>
                                      </p:tavLst>
                                    </p:anim>
                                    <p:anim calcmode="lin" valueType="num">
                                      <p:cBhvr>
                                        <p:cTn id="38" dur="100" accel="100000" fill="hold">
                                          <p:stCondLst>
                                            <p:cond delay="900"/>
                                          </p:stCondLst>
                                        </p:cTn>
                                        <p:tgtEl>
                                          <p:spTgt spid="60424"/>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20" grpId="0" animBg="1"/>
      <p:bldP spid="60421" grpId="0" animBg="1"/>
      <p:bldP spid="60422" grpId="0" animBg="1"/>
      <p:bldP spid="60423" grpId="0" animBg="1"/>
      <p:bldP spid="6042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ctrTitle"/>
          </p:nvPr>
        </p:nvSpPr>
        <p:spPr>
          <a:xfrm>
            <a:off x="838202" y="381000"/>
            <a:ext cx="10863942" cy="5050971"/>
          </a:xfrm>
        </p:spPr>
        <p:txBody>
          <a:bodyPr rtlCol="0">
            <a:normAutofit/>
          </a:bodyPr>
          <a:lstStyle/>
          <a:p>
            <a:pPr algn="ctr" defTabSz="685800" rtl="1">
              <a:defRPr/>
            </a:pPr>
            <a:r>
              <a:rPr lang="ar-DZ" sz="9600" b="1" dirty="0">
                <a:ln w="18415" cmpd="sng">
                  <a:solidFill>
                    <a:srgbClr val="FFFFFF"/>
                  </a:solidFill>
                  <a:prstDash val="solid"/>
                </a:ln>
                <a:solidFill>
                  <a:srgbClr val="FF0000"/>
                </a:solidFill>
                <a:effectLst>
                  <a:outerShdw blurRad="38100" dist="38100" dir="2700000" algn="tl">
                    <a:srgbClr val="000000">
                      <a:alpha val="43137"/>
                    </a:srgbClr>
                  </a:outerShdw>
                </a:effectLst>
                <a:latin typeface="Arial" charset="0"/>
                <a:cs typeface="B Arabic Style" pitchFamily="2" charset="-78"/>
              </a:rPr>
              <a:t>شكرا على حسن الإصغاء</a:t>
            </a:r>
            <a:br>
              <a:rPr lang="ar-DZ" sz="9600" b="1" dirty="0">
                <a:ln w="18415" cmpd="sng">
                  <a:solidFill>
                    <a:srgbClr val="FFFFFF"/>
                  </a:solidFill>
                  <a:prstDash val="solid"/>
                </a:ln>
                <a:solidFill>
                  <a:srgbClr val="FF0000"/>
                </a:solidFill>
                <a:effectLst>
                  <a:outerShdw blurRad="38100" dist="38100" dir="2700000" algn="tl">
                    <a:srgbClr val="000000">
                      <a:alpha val="43137"/>
                    </a:srgbClr>
                  </a:outerShdw>
                </a:effectLst>
                <a:latin typeface="Arial" charset="0"/>
                <a:cs typeface="B Arabic Style" pitchFamily="2" charset="-78"/>
              </a:rPr>
            </a:br>
            <a:r>
              <a:rPr lang="ar-DZ" sz="9600" b="1" dirty="0">
                <a:ln w="18415" cmpd="sng">
                  <a:solidFill>
                    <a:srgbClr val="FFFFFF"/>
                  </a:solidFill>
                  <a:prstDash val="solid"/>
                </a:ln>
                <a:solidFill>
                  <a:srgbClr val="FF0000"/>
                </a:solidFill>
                <a:effectLst>
                  <a:outerShdw blurRad="38100" dist="38100" dir="2700000" algn="tl">
                    <a:srgbClr val="000000">
                      <a:alpha val="43137"/>
                    </a:srgbClr>
                  </a:outerShdw>
                </a:effectLst>
                <a:latin typeface="Arial" charset="0"/>
                <a:cs typeface="B Arabic Style" pitchFamily="2" charset="-78"/>
              </a:rPr>
              <a:t>والمتابعة</a:t>
            </a:r>
            <a:r>
              <a:rPr lang="fr-FR" sz="8000" dirty="0">
                <a:ln w="18415" cmpd="sng">
                  <a:solidFill>
                    <a:srgbClr val="FFFFFF"/>
                  </a:solidFill>
                  <a:prstDash val="solid"/>
                </a:ln>
                <a:solidFill>
                  <a:srgbClr val="FF0000"/>
                </a:solidFill>
                <a:effectLst>
                  <a:outerShdw blurRad="63500" dir="3600000" algn="tl" rotWithShape="0">
                    <a:srgbClr val="000000">
                      <a:alpha val="70000"/>
                    </a:srgbClr>
                  </a:outerShdw>
                </a:effectLst>
                <a:latin typeface="Arial" charset="0"/>
                <a:cs typeface="B Arabic Style" pitchFamily="2" charset="-78"/>
              </a:rPr>
              <a:t/>
            </a:r>
            <a:br>
              <a:rPr lang="fr-FR" sz="8000" dirty="0">
                <a:ln w="18415" cmpd="sng">
                  <a:solidFill>
                    <a:srgbClr val="FFFFFF"/>
                  </a:solidFill>
                  <a:prstDash val="solid"/>
                </a:ln>
                <a:solidFill>
                  <a:srgbClr val="FF0000"/>
                </a:solidFill>
                <a:effectLst>
                  <a:outerShdw blurRad="63500" dir="3600000" algn="tl" rotWithShape="0">
                    <a:srgbClr val="000000">
                      <a:alpha val="70000"/>
                    </a:srgbClr>
                  </a:outerShdw>
                </a:effectLst>
                <a:latin typeface="Arial" charset="0"/>
                <a:cs typeface="B Arabic Style" pitchFamily="2" charset="-78"/>
              </a:rPr>
            </a:br>
            <a:endParaRPr lang="fr-FR" sz="6600" dirty="0">
              <a:solidFill>
                <a:srgbClr val="FF0000"/>
              </a:solidFill>
            </a:endParaRPr>
          </a:p>
        </p:txBody>
      </p:sp>
    </p:spTree>
    <p:extLst>
      <p:ext uri="{BB962C8B-B14F-4D97-AF65-F5344CB8AC3E}">
        <p14:creationId xmlns:p14="http://schemas.microsoft.com/office/powerpoint/2010/main" val="251902287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re 1">
            <a:extLst>
              <a:ext uri="{FF2B5EF4-FFF2-40B4-BE49-F238E27FC236}">
                <a16:creationId xmlns:a16="http://schemas.microsoft.com/office/drawing/2014/main" id="{A5EB328B-4C01-40C2-88E7-2ABECE7EAA39}"/>
              </a:ext>
            </a:extLst>
          </p:cNvPr>
          <p:cNvSpPr>
            <a:spLocks noGrp="1"/>
          </p:cNvSpPr>
          <p:nvPr>
            <p:ph type="title"/>
          </p:nvPr>
        </p:nvSpPr>
        <p:spPr>
          <a:xfrm>
            <a:off x="1941690" y="623888"/>
            <a:ext cx="9719732" cy="1281112"/>
          </a:xfrm>
        </p:spPr>
        <p:txBody>
          <a:bodyPr/>
          <a:lstStyle/>
          <a:p>
            <a:pPr algn="ctr" eaLnBrk="1" hangingPunct="1"/>
            <a:r>
              <a:rPr lang="ar-SA" altLang="en-US" sz="4000" b="1" dirty="0">
                <a:solidFill>
                  <a:srgbClr val="CC3300"/>
                </a:solidFill>
                <a:ea typeface="Times New Roman" panose="02020603050405020304" pitchFamily="18" charset="0"/>
                <a:cs typeface="Simplified Arabic" panose="02020603050405020304" pitchFamily="18" charset="-78"/>
              </a:rPr>
              <a:t>الفصل الرابع: نظم المعلومات وبحوث التسويق الدولية</a:t>
            </a:r>
            <a:endParaRPr lang="fr-FR" altLang="en-US" sz="4000" b="1" dirty="0">
              <a:solidFill>
                <a:srgbClr val="CC3300"/>
              </a:solidFill>
              <a:ea typeface="Times New Roman" panose="02020603050405020304" pitchFamily="18" charset="0"/>
              <a:cs typeface="Simplified Arabic" panose="02020603050405020304" pitchFamily="18" charset="-78"/>
            </a:endParaRPr>
          </a:p>
        </p:txBody>
      </p:sp>
      <p:sp>
        <p:nvSpPr>
          <p:cNvPr id="21507" name="Espace réservé du contenu 2">
            <a:extLst>
              <a:ext uri="{FF2B5EF4-FFF2-40B4-BE49-F238E27FC236}">
                <a16:creationId xmlns:a16="http://schemas.microsoft.com/office/drawing/2014/main" id="{F04B26A0-5D52-4E0A-B5ED-0DA68B4DCF03}"/>
              </a:ext>
            </a:extLst>
          </p:cNvPr>
          <p:cNvSpPr>
            <a:spLocks noGrp="1"/>
          </p:cNvSpPr>
          <p:nvPr>
            <p:ph idx="1"/>
          </p:nvPr>
        </p:nvSpPr>
        <p:spPr>
          <a:xfrm>
            <a:off x="1851377" y="2133600"/>
            <a:ext cx="9493955" cy="3778250"/>
          </a:xfrm>
        </p:spPr>
        <p:txBody>
          <a:bodyPr/>
          <a:lstStyle/>
          <a:p>
            <a:pPr marL="0" indent="0" algn="just" rtl="1" eaLnBrk="1" hangingPunct="1">
              <a:lnSpc>
                <a:spcPct val="107000"/>
              </a:lnSpc>
              <a:buNone/>
            </a:pPr>
            <a:r>
              <a:rPr lang="ar-DZ" altLang="en-US" sz="3600" b="1" dirty="0">
                <a:solidFill>
                  <a:schemeClr val="tx1"/>
                </a:solidFill>
                <a:latin typeface="Calibri" panose="020F0502020204030204" pitchFamily="34" charset="0"/>
                <a:ea typeface="Times New Roman" panose="02020603050405020304" pitchFamily="18" charset="0"/>
                <a:cs typeface="Traditional Arabic" panose="02020603050405020304" pitchFamily="18" charset="-78"/>
              </a:rPr>
              <a:t>أولا: تعريف نظام المعلومات التسويقية </a:t>
            </a:r>
            <a:r>
              <a:rPr lang="ar-DZ" altLang="en-US" sz="3600" b="1" dirty="0" smtClean="0">
                <a:solidFill>
                  <a:schemeClr val="tx1"/>
                </a:solidFill>
                <a:latin typeface="Calibri" panose="020F0502020204030204" pitchFamily="34" charset="0"/>
                <a:ea typeface="Times New Roman" panose="02020603050405020304" pitchFamily="18" charset="0"/>
                <a:cs typeface="Traditional Arabic" panose="02020603050405020304" pitchFamily="18" charset="-78"/>
              </a:rPr>
              <a:t>الدولية</a:t>
            </a:r>
          </a:p>
          <a:p>
            <a:pPr marL="0" indent="0" algn="just" rtl="1" eaLnBrk="1" hangingPunct="1">
              <a:lnSpc>
                <a:spcPct val="107000"/>
              </a:lnSpc>
              <a:buNone/>
            </a:pPr>
            <a:r>
              <a:rPr lang="ar-DZ" altLang="en-US" sz="3600" b="1" dirty="0" smtClean="0">
                <a:solidFill>
                  <a:schemeClr val="tx1"/>
                </a:solidFill>
                <a:latin typeface="Calibri" panose="020F0502020204030204" pitchFamily="34" charset="0"/>
                <a:ea typeface="Times New Roman" panose="02020603050405020304" pitchFamily="18" charset="0"/>
                <a:cs typeface="Traditional Arabic" panose="02020603050405020304" pitchFamily="18" charset="-78"/>
              </a:rPr>
              <a:t>ثانيا</a:t>
            </a:r>
            <a:r>
              <a:rPr lang="ar-DZ" altLang="en-US" sz="3600" b="1" dirty="0">
                <a:solidFill>
                  <a:schemeClr val="tx1"/>
                </a:solidFill>
                <a:latin typeface="Calibri" panose="020F0502020204030204" pitchFamily="34" charset="0"/>
                <a:ea typeface="Times New Roman" panose="02020603050405020304" pitchFamily="18" charset="0"/>
                <a:cs typeface="Traditional Arabic" panose="02020603050405020304" pitchFamily="18" charset="-78"/>
              </a:rPr>
              <a:t>: خصائص المعلومات التسويقية في الأسواق الخارجية</a:t>
            </a:r>
            <a:endParaRPr lang="fr-FR" altLang="en-US" sz="4000" b="1" dirty="0">
              <a:solidFill>
                <a:schemeClr val="tx1"/>
              </a:solidFill>
              <a:latin typeface="Calibri" panose="020F0502020204030204" pitchFamily="34" charset="0"/>
              <a:ea typeface="Calibri" panose="020F0502020204030204" pitchFamily="34" charset="0"/>
              <a:cs typeface="Arial" panose="020B0604020202020204" pitchFamily="34" charset="0"/>
            </a:endParaRPr>
          </a:p>
          <a:p>
            <a:pPr marL="0" indent="0" algn="just" rtl="1" eaLnBrk="1" hangingPunct="1">
              <a:lnSpc>
                <a:spcPct val="107000"/>
              </a:lnSpc>
              <a:buNone/>
            </a:pPr>
            <a:r>
              <a:rPr lang="ar-DZ" altLang="en-US" sz="3600" b="1" dirty="0">
                <a:solidFill>
                  <a:schemeClr val="tx1"/>
                </a:solidFill>
                <a:latin typeface="Calibri" panose="020F0502020204030204" pitchFamily="34" charset="0"/>
                <a:ea typeface="Times New Roman" panose="02020603050405020304" pitchFamily="18" charset="0"/>
                <a:cs typeface="Traditional Arabic" panose="02020603050405020304" pitchFamily="18" charset="-78"/>
              </a:rPr>
              <a:t>ثالثا: مكونات نظام المعلومات التسويقية الدولية</a:t>
            </a:r>
            <a:endParaRPr lang="fr-FR" altLang="en-US" sz="4000" b="1" dirty="0">
              <a:solidFill>
                <a:schemeClr val="tx1"/>
              </a:solidFill>
              <a:latin typeface="Calibri" panose="020F0502020204030204" pitchFamily="34" charset="0"/>
              <a:ea typeface="Calibri" panose="020F0502020204030204" pitchFamily="34" charset="0"/>
              <a:cs typeface="Arial" panose="020B0604020202020204" pitchFamily="34" charset="0"/>
            </a:endParaRPr>
          </a:p>
          <a:p>
            <a:pPr eaLnBrk="1" hangingPunct="1"/>
            <a:endParaRPr lang="fr-FR" altLang="en-US" dirty="0">
              <a:cs typeface="Tahoma" panose="020B0604030504040204" pitchFamily="34" charset="0"/>
            </a:endParaRPr>
          </a:p>
        </p:txBody>
      </p:sp>
    </p:spTree>
    <p:extLst>
      <p:ext uri="{BB962C8B-B14F-4D97-AF65-F5344CB8AC3E}">
        <p14:creationId xmlns:p14="http://schemas.microsoft.com/office/powerpoint/2010/main" val="4387463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796454" y="1239715"/>
            <a:ext cx="5231423" cy="5354516"/>
          </a:xfrm>
        </p:spPr>
        <p:txBody>
          <a:bodyPr/>
          <a:lstStyle/>
          <a:p>
            <a:pPr indent="359410" algn="just" rtl="1">
              <a:spcAft>
                <a:spcPts val="0"/>
              </a:spcAft>
            </a:pPr>
            <a:r>
              <a:rPr lang="ar-SA" sz="2400" dirty="0">
                <a:latin typeface="Times New Roman" panose="02020603050405020304" pitchFamily="18" charset="0"/>
                <a:ea typeface="Times New Roman" panose="02020603050405020304" pitchFamily="18" charset="0"/>
                <a:cs typeface="Simplified Arabic" pitchFamily="2" charset="-78"/>
              </a:rPr>
              <a:t>تواجه رجال التسويق الكثير من المشاكل والتحديات في البيئة التسويقية الدولية، ولمواجهة هذه المشاكل والتحديات يحتاجون إلى اتخاذ أنسب القرارات والتي يجب أن تكون أحيانا سريعة، ولتحقيق ذلك يحتاج رجل التسويق إلى معلومات تساعده في ذلك وهو ما توفره له نظام المعلومات التسويقية الدولية</a:t>
            </a:r>
            <a:r>
              <a:rPr lang="fr-FR" sz="2400" dirty="0">
                <a:latin typeface="Simplified Arabic" pitchFamily="2" charset="-78"/>
                <a:ea typeface="Times New Roman" panose="02020603050405020304" pitchFamily="18" charset="0"/>
              </a:rPr>
              <a:t>.</a:t>
            </a:r>
            <a:endParaRPr lang="fr-FR" sz="2000" dirty="0">
              <a:latin typeface="Times New Roman" panose="02020603050405020304" pitchFamily="18" charset="0"/>
              <a:ea typeface="Times New Roman" panose="02020603050405020304" pitchFamily="18" charset="0"/>
            </a:endParaRPr>
          </a:p>
          <a:p>
            <a:pPr indent="359410" algn="just" rtl="1">
              <a:spcAft>
                <a:spcPts val="0"/>
              </a:spcAft>
            </a:pPr>
            <a:r>
              <a:rPr lang="ar-DZ" sz="2400" dirty="0">
                <a:latin typeface="Times New Roman" panose="02020603050405020304" pitchFamily="18" charset="0"/>
                <a:ea typeface="Times New Roman" panose="02020603050405020304" pitchFamily="18" charset="0"/>
                <a:cs typeface="Simplified Arabic" pitchFamily="2" charset="-78"/>
              </a:rPr>
              <a:t>و</a:t>
            </a:r>
            <a:r>
              <a:rPr lang="ar-SA" sz="2400" dirty="0">
                <a:latin typeface="Times New Roman" panose="02020603050405020304" pitchFamily="18" charset="0"/>
                <a:ea typeface="Times New Roman" panose="02020603050405020304" pitchFamily="18" charset="0"/>
                <a:cs typeface="Simplified Arabic" pitchFamily="2" charset="-78"/>
              </a:rPr>
              <a:t>تعتبر بحوث التسويق الدولية أشمل وأهم من بحوث التسويق المحلية وذلك من منطلق أن بحوث التسويق الدولية تتطلب إجراء الدراسات الخاصة بالبيئة الخارجية والتعامل مع متغيرات وعوامل خارجية تحتاج إلى جهد كبير حتى تحقق الأهداف. </a:t>
            </a:r>
            <a:endParaRPr lang="fr-FR" sz="2000" dirty="0">
              <a:latin typeface="Times New Roman" panose="02020603050405020304" pitchFamily="18" charset="0"/>
              <a:ea typeface="Times New Roman" panose="02020603050405020304" pitchFamily="18" charset="0"/>
            </a:endParaRPr>
          </a:p>
          <a:p>
            <a:endParaRPr lang="fr-FR" dirty="0"/>
          </a:p>
        </p:txBody>
      </p:sp>
      <p:sp>
        <p:nvSpPr>
          <p:cNvPr id="4" name="Titre 1">
            <a:extLst>
              <a:ext uri="{FF2B5EF4-FFF2-40B4-BE49-F238E27FC236}">
                <a16:creationId xmlns:a16="http://schemas.microsoft.com/office/drawing/2014/main" id="{A5EB328B-4C01-40C2-88E7-2ABECE7EAA39}"/>
              </a:ext>
            </a:extLst>
          </p:cNvPr>
          <p:cNvSpPr>
            <a:spLocks noGrp="1"/>
          </p:cNvSpPr>
          <p:nvPr>
            <p:ph type="title"/>
          </p:nvPr>
        </p:nvSpPr>
        <p:spPr>
          <a:xfrm>
            <a:off x="861646" y="210871"/>
            <a:ext cx="10394463" cy="1280890"/>
          </a:xfrm>
        </p:spPr>
        <p:txBody>
          <a:bodyPr/>
          <a:lstStyle/>
          <a:p>
            <a:pPr algn="ctr" eaLnBrk="1" hangingPunct="1"/>
            <a:r>
              <a:rPr lang="ar-SA" altLang="en-US" sz="4000" b="1" dirty="0">
                <a:solidFill>
                  <a:srgbClr val="CC3300"/>
                </a:solidFill>
                <a:ea typeface="Times New Roman" panose="02020603050405020304" pitchFamily="18" charset="0"/>
                <a:cs typeface="Simplified Arabic" panose="02020603050405020304" pitchFamily="18" charset="-78"/>
              </a:rPr>
              <a:t>الفصل الرابع: نظم المعلومات وبحوث التسويق الدولية</a:t>
            </a:r>
            <a:endParaRPr lang="fr-FR" altLang="en-US" sz="4000" b="1" dirty="0">
              <a:solidFill>
                <a:srgbClr val="CC3300"/>
              </a:solidFill>
              <a:ea typeface="Times New Roman" panose="02020603050405020304" pitchFamily="18" charset="0"/>
              <a:cs typeface="Simplified Arabic" panose="02020603050405020304" pitchFamily="18" charset="-78"/>
            </a:endParaRPr>
          </a:p>
        </p:txBody>
      </p:sp>
      <p:pic>
        <p:nvPicPr>
          <p:cNvPr id="6" name="Image 5"/>
          <p:cNvPicPr>
            <a:picLocks noChangeAspect="1"/>
          </p:cNvPicPr>
          <p:nvPr/>
        </p:nvPicPr>
        <p:blipFill>
          <a:blip r:embed="rId2"/>
          <a:stretch>
            <a:fillRect/>
          </a:stretch>
        </p:blipFill>
        <p:spPr>
          <a:xfrm>
            <a:off x="413238" y="1099038"/>
            <a:ext cx="5644662" cy="5152293"/>
          </a:xfrm>
          <a:prstGeom prst="rect">
            <a:avLst/>
          </a:prstGeom>
        </p:spPr>
      </p:pic>
    </p:spTree>
    <p:extLst>
      <p:ext uri="{BB962C8B-B14F-4D97-AF65-F5344CB8AC3E}">
        <p14:creationId xmlns:p14="http://schemas.microsoft.com/office/powerpoint/2010/main" val="40740890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59523" y="263987"/>
            <a:ext cx="9627577" cy="703167"/>
          </a:xfrm>
        </p:spPr>
        <p:txBody>
          <a:bodyPr>
            <a:normAutofit/>
          </a:bodyPr>
          <a:lstStyle/>
          <a:p>
            <a:pPr algn="ctr" rtl="1"/>
            <a:r>
              <a:rPr lang="ar-SA" b="1" dirty="0" smtClean="0">
                <a:solidFill>
                  <a:srgbClr val="FF0000"/>
                </a:solidFill>
                <a:latin typeface="Traditional Arabic" pitchFamily="2" charset="-78"/>
                <a:ea typeface="Calibri" panose="020F0502020204030204" pitchFamily="34" charset="0"/>
                <a:cs typeface="Simplified Arabic" pitchFamily="2" charset="-78"/>
              </a:rPr>
              <a:t>أولا</a:t>
            </a:r>
            <a:r>
              <a:rPr lang="fr-FR" b="1" dirty="0" smtClean="0">
                <a:solidFill>
                  <a:srgbClr val="FF0000"/>
                </a:solidFill>
                <a:latin typeface="Traditional Arabic" pitchFamily="2" charset="-78"/>
                <a:ea typeface="Calibri" panose="020F0502020204030204" pitchFamily="34" charset="0"/>
                <a:cs typeface="Simplified Arabic" pitchFamily="2" charset="-78"/>
              </a:rPr>
              <a:t> </a:t>
            </a:r>
            <a:r>
              <a:rPr lang="ar-SA" b="1" dirty="0">
                <a:solidFill>
                  <a:srgbClr val="FF0000"/>
                </a:solidFill>
                <a:latin typeface="Traditional Arabic" pitchFamily="2" charset="-78"/>
                <a:ea typeface="Calibri" panose="020F0502020204030204" pitchFamily="34" charset="0"/>
                <a:cs typeface="Simplified Arabic" pitchFamily="2" charset="-78"/>
              </a:rPr>
              <a:t>: تعريف </a:t>
            </a:r>
            <a:r>
              <a:rPr lang="ar-SA" b="1" dirty="0" smtClean="0">
                <a:solidFill>
                  <a:srgbClr val="FF0000"/>
                </a:solidFill>
                <a:latin typeface="Traditional Arabic" pitchFamily="2" charset="-78"/>
                <a:ea typeface="Calibri" panose="020F0502020204030204" pitchFamily="34" charset="0"/>
                <a:cs typeface="Simplified Arabic" pitchFamily="2" charset="-78"/>
              </a:rPr>
              <a:t>نظام </a:t>
            </a:r>
            <a:r>
              <a:rPr lang="ar-SA" b="1" dirty="0">
                <a:solidFill>
                  <a:srgbClr val="FF0000"/>
                </a:solidFill>
                <a:latin typeface="Traditional Arabic" pitchFamily="2" charset="-78"/>
                <a:ea typeface="Calibri" panose="020F0502020204030204" pitchFamily="34" charset="0"/>
                <a:cs typeface="Simplified Arabic" pitchFamily="2" charset="-78"/>
              </a:rPr>
              <a:t>المعلومات التسويقية الدولية</a:t>
            </a:r>
            <a:endParaRPr lang="fr-FR" dirty="0">
              <a:solidFill>
                <a:srgbClr val="FF0000"/>
              </a:solidFill>
            </a:endParaRPr>
          </a:p>
        </p:txBody>
      </p:sp>
      <p:graphicFrame>
        <p:nvGraphicFramePr>
          <p:cNvPr id="8" name="Espace réservé du contenu 7"/>
          <p:cNvGraphicFramePr>
            <a:graphicFrameLocks noGrp="1"/>
          </p:cNvGraphicFramePr>
          <p:nvPr>
            <p:ph idx="1"/>
            <p:extLst>
              <p:ext uri="{D42A27DB-BD31-4B8C-83A1-F6EECF244321}">
                <p14:modId xmlns:p14="http://schemas.microsoft.com/office/powerpoint/2010/main" val="486678037"/>
              </p:ext>
            </p:extLst>
          </p:nvPr>
        </p:nvGraphicFramePr>
        <p:xfrm>
          <a:off x="492369" y="1124661"/>
          <a:ext cx="11412416" cy="54783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376153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17785" y="404446"/>
            <a:ext cx="9886827" cy="1500554"/>
          </a:xfrm>
        </p:spPr>
        <p:txBody>
          <a:bodyPr/>
          <a:lstStyle/>
          <a:p>
            <a:r>
              <a:rPr lang="ar-DZ" b="1" dirty="0">
                <a:solidFill>
                  <a:srgbClr val="FF0000"/>
                </a:solidFill>
                <a:highlight>
                  <a:srgbClr val="D3D3D3"/>
                </a:highlight>
                <a:ea typeface="Times New Roman" panose="02020603050405020304" pitchFamily="18" charset="0"/>
                <a:cs typeface="Simplified Arabic" pitchFamily="2" charset="-78"/>
              </a:rPr>
              <a:t>ثانيا: </a:t>
            </a:r>
            <a:r>
              <a:rPr lang="ar-SA" b="1" dirty="0">
                <a:solidFill>
                  <a:srgbClr val="FF0000"/>
                </a:solidFill>
                <a:highlight>
                  <a:srgbClr val="D3D3D3"/>
                </a:highlight>
                <a:ea typeface="Times New Roman" panose="02020603050405020304" pitchFamily="18" charset="0"/>
                <a:cs typeface="Simplified Arabic" pitchFamily="2" charset="-78"/>
              </a:rPr>
              <a:t>خصائص المعلومات التسويقية في الأسواق الخارجية</a:t>
            </a:r>
            <a:endParaRPr lang="fr-FR" dirty="0">
              <a:solidFill>
                <a:srgbClr val="FF0000"/>
              </a:solidFill>
            </a:endParaRPr>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335744623"/>
              </p:ext>
            </p:extLst>
          </p:nvPr>
        </p:nvGraphicFramePr>
        <p:xfrm>
          <a:off x="1002323" y="1380393"/>
          <a:ext cx="11016762" cy="53281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07568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45225" y="158118"/>
            <a:ext cx="10027504" cy="1280890"/>
          </a:xfrm>
        </p:spPr>
        <p:txBody>
          <a:bodyPr>
            <a:normAutofit fontScale="90000"/>
          </a:bodyPr>
          <a:lstStyle/>
          <a:p>
            <a:pPr algn="ctr" rtl="1"/>
            <a:r>
              <a:rPr lang="ar-DZ" b="1" u="sng" dirty="0">
                <a:solidFill>
                  <a:srgbClr val="FF0000"/>
                </a:solidFill>
              </a:rPr>
              <a:t>ثالثا: </a:t>
            </a:r>
            <a:r>
              <a:rPr lang="ar-SA" b="1" u="sng" dirty="0">
                <a:solidFill>
                  <a:srgbClr val="FF0000"/>
                </a:solidFill>
              </a:rPr>
              <a:t>مكونات نظام المعلومات التسويقية الدولية</a:t>
            </a:r>
            <a:r>
              <a:rPr lang="fr-FR" dirty="0"/>
              <a:t/>
            </a:r>
            <a:br>
              <a:rPr lang="fr-FR" dirty="0"/>
            </a:br>
            <a:endParaRPr lang="fr-FR" dirty="0"/>
          </a:p>
        </p:txBody>
      </p:sp>
      <p:sp>
        <p:nvSpPr>
          <p:cNvPr id="3" name="Espace réservé du contenu 2"/>
          <p:cNvSpPr>
            <a:spLocks noGrp="1"/>
          </p:cNvSpPr>
          <p:nvPr>
            <p:ph idx="1"/>
          </p:nvPr>
        </p:nvSpPr>
        <p:spPr>
          <a:xfrm>
            <a:off x="6453554" y="1608993"/>
            <a:ext cx="5051057" cy="4302230"/>
          </a:xfrm>
        </p:spPr>
        <p:txBody>
          <a:bodyPr/>
          <a:lstStyle/>
          <a:p>
            <a:pPr indent="359410" algn="just" rtl="1">
              <a:tabLst>
                <a:tab pos="359410" algn="r"/>
              </a:tabLst>
            </a:pPr>
            <a:r>
              <a:rPr lang="ar-SA" sz="2800" dirty="0">
                <a:latin typeface="Times New Roman" panose="02020603050405020304" pitchFamily="18" charset="0"/>
                <a:ea typeface="Times New Roman" panose="02020603050405020304" pitchFamily="18" charset="0"/>
                <a:cs typeface="Simplified Arabic" pitchFamily="2" charset="-78"/>
              </a:rPr>
              <a:t>يتكون نظام المعلومات التسويقية الدولية من أربعة أنظمة فرعية هي</a:t>
            </a:r>
            <a:r>
              <a:rPr lang="fr-FR" sz="2800" dirty="0">
                <a:latin typeface="Simplified Arabic" pitchFamily="2" charset="-78"/>
                <a:ea typeface="Times New Roman" panose="02020603050405020304" pitchFamily="18" charset="0"/>
              </a:rPr>
              <a:t>: </a:t>
            </a:r>
            <a:r>
              <a:rPr lang="ar-SA" sz="2800" dirty="0">
                <a:latin typeface="Times New Roman" panose="02020603050405020304" pitchFamily="18" charset="0"/>
                <a:ea typeface="Times New Roman" panose="02020603050405020304" pitchFamily="18" charset="0"/>
                <a:cs typeface="Simplified Arabic" pitchFamily="2" charset="-78"/>
              </a:rPr>
              <a:t>نظام التقارير الداخلية،</a:t>
            </a:r>
            <a:r>
              <a:rPr lang="ar-SA" sz="2800" b="1" dirty="0">
                <a:latin typeface="Times New Roman" panose="02020603050405020304" pitchFamily="18" charset="0"/>
                <a:ea typeface="Times New Roman" panose="02020603050405020304" pitchFamily="18" charset="0"/>
                <a:cs typeface="Simplified Arabic" pitchFamily="2" charset="-78"/>
              </a:rPr>
              <a:t> </a:t>
            </a:r>
            <a:r>
              <a:rPr lang="ar-SA" sz="2800" dirty="0">
                <a:latin typeface="Times New Roman" panose="02020603050405020304" pitchFamily="18" charset="0"/>
                <a:ea typeface="Times New Roman" panose="02020603050405020304" pitchFamily="18" charset="0"/>
                <a:cs typeface="Simplified Arabic" pitchFamily="2" charset="-78"/>
              </a:rPr>
              <a:t>نظام بحوث التسويق، نظام الاستخبارات التسويقية ونظام دعم القرارات التسويقية</a:t>
            </a:r>
            <a:r>
              <a:rPr lang="fr-FR" sz="2800" dirty="0">
                <a:latin typeface="Simplified Arabic" pitchFamily="2" charset="-78"/>
                <a:ea typeface="Times New Roman" panose="02020603050405020304" pitchFamily="18" charset="0"/>
              </a:rPr>
              <a:t>.</a:t>
            </a:r>
            <a:r>
              <a:rPr lang="fr-FR" sz="2800" b="1" dirty="0">
                <a:latin typeface="Simplified Arabic" pitchFamily="2" charset="-78"/>
                <a:ea typeface="Times New Roman" panose="02020603050405020304" pitchFamily="18" charset="0"/>
              </a:rPr>
              <a:t> </a:t>
            </a:r>
            <a:r>
              <a:rPr lang="ar-SA" sz="2800" dirty="0">
                <a:latin typeface="Times New Roman" panose="02020603050405020304" pitchFamily="18" charset="0"/>
                <a:ea typeface="Times New Roman" panose="02020603050405020304" pitchFamily="18" charset="0"/>
                <a:cs typeface="Simplified Arabic" pitchFamily="2" charset="-78"/>
              </a:rPr>
              <a:t>يوضح الشكل الموالي العناصر الفرعية لنظام المعلومات التسويقية الدولية</a:t>
            </a:r>
            <a:r>
              <a:rPr lang="fr-FR" sz="2800" dirty="0">
                <a:latin typeface="Simplified Arabic" pitchFamily="2" charset="-78"/>
                <a:ea typeface="Times New Roman" panose="02020603050405020304" pitchFamily="18" charset="0"/>
              </a:rPr>
              <a:t>:</a:t>
            </a:r>
            <a:endParaRPr lang="fr-FR" sz="2400" dirty="0">
              <a:latin typeface="Times New Roman" panose="02020603050405020304" pitchFamily="18" charset="0"/>
              <a:ea typeface="Times New Roman" panose="02020603050405020304" pitchFamily="18" charset="0"/>
            </a:endParaRPr>
          </a:p>
          <a:p>
            <a:endParaRPr lang="fr-FR" dirty="0"/>
          </a:p>
        </p:txBody>
      </p:sp>
      <p:pic>
        <p:nvPicPr>
          <p:cNvPr id="4" name="Image 3"/>
          <p:cNvPicPr>
            <a:picLocks noChangeAspect="1"/>
          </p:cNvPicPr>
          <p:nvPr/>
        </p:nvPicPr>
        <p:blipFill>
          <a:blip r:embed="rId2"/>
          <a:stretch>
            <a:fillRect/>
          </a:stretch>
        </p:blipFill>
        <p:spPr>
          <a:xfrm>
            <a:off x="1072662" y="1453662"/>
            <a:ext cx="5125914" cy="4698023"/>
          </a:xfrm>
          <a:prstGeom prst="rect">
            <a:avLst/>
          </a:prstGeom>
        </p:spPr>
      </p:pic>
    </p:spTree>
    <p:extLst>
      <p:ext uri="{BB962C8B-B14F-4D97-AF65-F5344CB8AC3E}">
        <p14:creationId xmlns:p14="http://schemas.microsoft.com/office/powerpoint/2010/main" val="39210484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Espace réservé du contenu 33">
            <a:extLst>
              <a:ext uri="{FF2B5EF4-FFF2-40B4-BE49-F238E27FC236}">
                <a16:creationId xmlns:a16="http://schemas.microsoft.com/office/drawing/2014/main" id="{825008E6-99E3-4386-99CC-F5E94C0C0C61}"/>
              </a:ext>
            </a:extLst>
          </p:cNvPr>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a:xfrm>
            <a:off x="1099038" y="934492"/>
            <a:ext cx="10665070" cy="5220123"/>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6147" name="Titre 4">
            <a:extLst>
              <a:ext uri="{FF2B5EF4-FFF2-40B4-BE49-F238E27FC236}">
                <a16:creationId xmlns:a16="http://schemas.microsoft.com/office/drawing/2014/main" id="{02B7A53B-3824-47A8-A613-2A8DF548358D}"/>
              </a:ext>
            </a:extLst>
          </p:cNvPr>
          <p:cNvSpPr>
            <a:spLocks noGrp="1"/>
          </p:cNvSpPr>
          <p:nvPr>
            <p:ph type="title"/>
          </p:nvPr>
        </p:nvSpPr>
        <p:spPr>
          <a:xfrm>
            <a:off x="3431704" y="404664"/>
            <a:ext cx="6172200" cy="529828"/>
          </a:xfrm>
        </p:spPr>
        <p:txBody>
          <a:bodyPr/>
          <a:lstStyle/>
          <a:p>
            <a:r>
              <a:rPr lang="ar-SA" altLang="fr-FR" sz="2400" b="1" dirty="0">
                <a:latin typeface="Simplified Arabic" panose="02010000000000000000" pitchFamily="2" charset="-78"/>
                <a:ea typeface="Times New Roman" panose="02020603050405020304" pitchFamily="18" charset="0"/>
                <a:cs typeface="Simplified Arabic" panose="02010000000000000000" pitchFamily="2" charset="-78"/>
              </a:rPr>
              <a:t>مكونات نظام المعلومات التسويقية في المؤسسة</a:t>
            </a:r>
            <a:endParaRPr lang="fr-FR" altLang="fr-FR" sz="2400" dirty="0">
              <a:ea typeface="Times New Roman" panose="02020603050405020304" pitchFamily="18" charset="0"/>
              <a:cs typeface="Simplified Arabic" panose="02010000000000000000" pitchFamily="2" charset="-78"/>
            </a:endParaRPr>
          </a:p>
        </p:txBody>
      </p:sp>
    </p:spTree>
    <p:extLst>
      <p:ext uri="{BB962C8B-B14F-4D97-AF65-F5344CB8AC3E}">
        <p14:creationId xmlns:p14="http://schemas.microsoft.com/office/powerpoint/2010/main" val="19779546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Espace réservé du contenu 1"/>
          <p:cNvGraphicFramePr>
            <a:graphicFrameLocks noGrp="1"/>
          </p:cNvGraphicFramePr>
          <p:nvPr>
            <p:ph idx="1"/>
            <p:extLst>
              <p:ext uri="{D42A27DB-BD31-4B8C-83A1-F6EECF244321}">
                <p14:modId xmlns:p14="http://schemas.microsoft.com/office/powerpoint/2010/main" val="4123131698"/>
              </p:ext>
            </p:extLst>
          </p:nvPr>
        </p:nvGraphicFramePr>
        <p:xfrm>
          <a:off x="378069" y="369276"/>
          <a:ext cx="11711355" cy="63832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468046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Espace réservé du contenu 5"/>
          <p:cNvGraphicFramePr>
            <a:graphicFrameLocks noGrp="1"/>
          </p:cNvGraphicFramePr>
          <p:nvPr>
            <p:ph idx="1"/>
            <p:extLst>
              <p:ext uri="{D42A27DB-BD31-4B8C-83A1-F6EECF244321}">
                <p14:modId xmlns:p14="http://schemas.microsoft.com/office/powerpoint/2010/main" val="2897030880"/>
              </p:ext>
            </p:extLst>
          </p:nvPr>
        </p:nvGraphicFramePr>
        <p:xfrm>
          <a:off x="439615" y="1178168"/>
          <a:ext cx="11632223" cy="552156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p:cNvSpPr/>
          <p:nvPr/>
        </p:nvSpPr>
        <p:spPr>
          <a:xfrm>
            <a:off x="1890346" y="175818"/>
            <a:ext cx="7871947" cy="584775"/>
          </a:xfrm>
          <a:prstGeom prst="rect">
            <a:avLst/>
          </a:prstGeom>
        </p:spPr>
        <p:txBody>
          <a:bodyPr wrap="square">
            <a:spAutoFit/>
          </a:bodyPr>
          <a:lstStyle/>
          <a:p>
            <a:pPr marL="342900" lvl="0" indent="-342900" algn="ctr" rtl="1">
              <a:spcBef>
                <a:spcPts val="1000"/>
              </a:spcBef>
              <a:buClr>
                <a:srgbClr val="A53010"/>
              </a:buClr>
              <a:buFont typeface="Wingdings 3" charset="2"/>
              <a:buChar char=""/>
            </a:pPr>
            <a:r>
              <a:rPr lang="ar-SA" sz="3200" b="1" dirty="0">
                <a:solidFill>
                  <a:srgbClr val="00B0F0"/>
                </a:solidFill>
                <a:latin typeface="Times New Roman" panose="02020603050405020304" pitchFamily="18" charset="0"/>
                <a:ea typeface="Times New Roman" panose="02020603050405020304" pitchFamily="18" charset="0"/>
                <a:cs typeface="Simplified Arabic" pitchFamily="2" charset="-78"/>
              </a:rPr>
              <a:t>أهميــة بحوث التسويق الدولي           </a:t>
            </a:r>
            <a:endParaRPr lang="fr-FR" sz="2800" dirty="0">
              <a:solidFill>
                <a:srgbClr val="00B0F0"/>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16573019"/>
      </p:ext>
    </p:extLst>
  </p:cSld>
  <p:clrMapOvr>
    <a:masterClrMapping/>
  </p:clrMapOvr>
</p:sld>
</file>

<file path=ppt/theme/theme1.xml><?xml version="1.0" encoding="utf-8"?>
<a:theme xmlns:a="http://schemas.openxmlformats.org/drawingml/2006/main" name="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1_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357</TotalTime>
  <Words>744</Words>
  <Application>Microsoft Office PowerPoint</Application>
  <PresentationFormat>Grand écran</PresentationFormat>
  <Paragraphs>52</Paragraphs>
  <Slides>13</Slides>
  <Notes>0</Notes>
  <HiddenSlides>0</HiddenSlides>
  <MMClips>0</MMClips>
  <ScaleCrop>false</ScaleCrop>
  <HeadingPairs>
    <vt:vector size="6" baseType="variant">
      <vt:variant>
        <vt:lpstr>Polices utilisées</vt:lpstr>
      </vt:variant>
      <vt:variant>
        <vt:i4>12</vt:i4>
      </vt:variant>
      <vt:variant>
        <vt:lpstr>Thème</vt:lpstr>
      </vt:variant>
      <vt:variant>
        <vt:i4>2</vt:i4>
      </vt:variant>
      <vt:variant>
        <vt:lpstr>Titres des diapositives</vt:lpstr>
      </vt:variant>
      <vt:variant>
        <vt:i4>13</vt:i4>
      </vt:variant>
    </vt:vector>
  </HeadingPairs>
  <TitlesOfParts>
    <vt:vector size="27" baseType="lpstr">
      <vt:lpstr>Arial</vt:lpstr>
      <vt:lpstr>B Arabic Style</vt:lpstr>
      <vt:lpstr>Calibri</vt:lpstr>
      <vt:lpstr>Century Gothic</vt:lpstr>
      <vt:lpstr>mohammad bold art 1</vt:lpstr>
      <vt:lpstr>Simplified Arabic</vt:lpstr>
      <vt:lpstr>SKR HEAD1</vt:lpstr>
      <vt:lpstr>Tahoma</vt:lpstr>
      <vt:lpstr>Times New Roman</vt:lpstr>
      <vt:lpstr>Traditional Arabic</vt:lpstr>
      <vt:lpstr>Wingdings</vt:lpstr>
      <vt:lpstr>Wingdings 3</vt:lpstr>
      <vt:lpstr>Brin</vt:lpstr>
      <vt:lpstr>1_Brin</vt:lpstr>
      <vt:lpstr>Présentation PowerPoint</vt:lpstr>
      <vt:lpstr>الفصل الرابع: نظم المعلومات وبحوث التسويق الدولية</vt:lpstr>
      <vt:lpstr>الفصل الرابع: نظم المعلومات وبحوث التسويق الدولية</vt:lpstr>
      <vt:lpstr>أولا : تعريف نظام المعلومات التسويقية الدولية</vt:lpstr>
      <vt:lpstr>ثانيا: خصائص المعلومات التسويقية في الأسواق الخارجية</vt:lpstr>
      <vt:lpstr>ثالثا: مكونات نظام المعلومات التسويقية الدولية </vt:lpstr>
      <vt:lpstr>مكونات نظام المعلومات التسويقية في المؤسسة</vt:lpstr>
      <vt:lpstr>Présentation PowerPoint</vt:lpstr>
      <vt:lpstr>Présentation PowerPoint</vt:lpstr>
      <vt:lpstr>مجالات بحوث التسويق الدولي       </vt:lpstr>
      <vt:lpstr>خطوات بحوث التسويق الدولية   </vt:lpstr>
      <vt:lpstr>مشاكل بحوث التسويق الدولي    </vt:lpstr>
      <vt:lpstr>شكرا على حسن الإصغاء والمتابعة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lazhar djerafi</dc:creator>
  <cp:lastModifiedBy>Utilisateur Windows</cp:lastModifiedBy>
  <cp:revision>59</cp:revision>
  <dcterms:created xsi:type="dcterms:W3CDTF">2017-02-06T17:30:54Z</dcterms:created>
  <dcterms:modified xsi:type="dcterms:W3CDTF">2025-02-06T17:21:48Z</dcterms:modified>
</cp:coreProperties>
</file>