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4488-A997-4618-807A-17320FF69525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13A64-FA15-4CA1-9B04-2840A7A0C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768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4488-A997-4618-807A-17320FF69525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13A64-FA15-4CA1-9B04-2840A7A0C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4689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4488-A997-4618-807A-17320FF69525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13A64-FA15-4CA1-9B04-2840A7A0C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434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4488-A997-4618-807A-17320FF69525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13A64-FA15-4CA1-9B04-2840A7A0C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8100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4488-A997-4618-807A-17320FF69525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13A64-FA15-4CA1-9B04-2840A7A0C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367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4488-A997-4618-807A-17320FF69525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13A64-FA15-4CA1-9B04-2840A7A0C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208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4488-A997-4618-807A-17320FF69525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13A64-FA15-4CA1-9B04-2840A7A0C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419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4488-A997-4618-807A-17320FF69525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13A64-FA15-4CA1-9B04-2840A7A0C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2843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4488-A997-4618-807A-17320FF69525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13A64-FA15-4CA1-9B04-2840A7A0C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260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4488-A997-4618-807A-17320FF69525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13A64-FA15-4CA1-9B04-2840A7A0C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9386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4488-A997-4618-807A-17320FF69525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13A64-FA15-4CA1-9B04-2840A7A0C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611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44488-A997-4618-807A-17320FF69525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13A64-FA15-4CA1-9B04-2840A7A0C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3989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186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9215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3941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4806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5435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</dc:creator>
  <cp:lastModifiedBy>ADMIN</cp:lastModifiedBy>
  <cp:revision>1</cp:revision>
  <dcterms:created xsi:type="dcterms:W3CDTF">2022-11-29T22:10:32Z</dcterms:created>
  <dcterms:modified xsi:type="dcterms:W3CDTF">2024-03-13T23:13:16Z</dcterms:modified>
</cp:coreProperties>
</file>