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4488-A997-4618-807A-17320FF69525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3A64-FA15-4CA1-9B04-2840A7A0C3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768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4488-A997-4618-807A-17320FF69525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3A64-FA15-4CA1-9B04-2840A7A0C3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468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4488-A997-4618-807A-17320FF69525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3A64-FA15-4CA1-9B04-2840A7A0C3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434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4488-A997-4618-807A-17320FF69525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3A64-FA15-4CA1-9B04-2840A7A0C3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10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4488-A997-4618-807A-17320FF69525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3A64-FA15-4CA1-9B04-2840A7A0C3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67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4488-A997-4618-807A-17320FF69525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3A64-FA15-4CA1-9B04-2840A7A0C3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208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4488-A997-4618-807A-17320FF69525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3A64-FA15-4CA1-9B04-2840A7A0C3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419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4488-A997-4618-807A-17320FF69525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3A64-FA15-4CA1-9B04-2840A7A0C3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284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4488-A997-4618-807A-17320FF69525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3A64-FA15-4CA1-9B04-2840A7A0C3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26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4488-A997-4618-807A-17320FF69525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3A64-FA15-4CA1-9B04-2840A7A0C3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938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44488-A997-4618-807A-17320FF69525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13A64-FA15-4CA1-9B04-2840A7A0C3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11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44488-A997-4618-807A-17320FF69525}" type="datetimeFigureOut">
              <a:rPr lang="en-US" smtClean="0"/>
              <a:pPr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13A64-FA15-4CA1-9B04-2840A7A0C3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98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8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9215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3941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4806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5435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</dc:creator>
  <cp:lastModifiedBy>ADMIN</cp:lastModifiedBy>
  <cp:revision>1</cp:revision>
  <dcterms:created xsi:type="dcterms:W3CDTF">2022-11-29T22:10:32Z</dcterms:created>
  <dcterms:modified xsi:type="dcterms:W3CDTF">2024-03-13T23:13:16Z</dcterms:modified>
</cp:coreProperties>
</file>