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639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65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30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331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512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317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090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57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165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37EF-4BB3-48BB-8381-FA4E106327DE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988C7-0CF6-436B-8FCA-0DBC02283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78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241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730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87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86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735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4</cp:revision>
  <dcterms:created xsi:type="dcterms:W3CDTF">2022-11-29T21:27:34Z</dcterms:created>
  <dcterms:modified xsi:type="dcterms:W3CDTF">2024-03-13T23:10:25Z</dcterms:modified>
</cp:coreProperties>
</file>