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4"/>
  </p:notesMasterIdLst>
  <p:sldIdLst>
    <p:sldId id="256" r:id="rId2"/>
    <p:sldId id="387" r:id="rId3"/>
    <p:sldId id="409" r:id="rId4"/>
    <p:sldId id="410" r:id="rId5"/>
    <p:sldId id="408" r:id="rId6"/>
    <p:sldId id="411" r:id="rId7"/>
    <p:sldId id="412" r:id="rId8"/>
    <p:sldId id="413" r:id="rId9"/>
    <p:sldId id="414" r:id="rId10"/>
    <p:sldId id="378" r:id="rId11"/>
    <p:sldId id="415" r:id="rId12"/>
    <p:sldId id="421" r:id="rId13"/>
  </p:sldIdLst>
  <p:sldSz cx="9144000" cy="5143500" type="screen16x9"/>
  <p:notesSz cx="6858000" cy="9144000"/>
  <p:embeddedFontLst>
    <p:embeddedFont>
      <p:font typeface="Livvic" pitchFamily="2" charset="0"/>
      <p:regular r:id="rId15"/>
      <p:bold r:id="rId16"/>
      <p:italic r:id="rId17"/>
      <p:boldItalic r:id="rId18"/>
    </p:embeddedFont>
    <p:embeddedFont>
      <p:font typeface="Merriweather" panose="00000500000000000000" pitchFamily="2" charset="0"/>
      <p:regular r:id="rId19"/>
      <p:bold r:id="rId20"/>
      <p:italic r:id="rId21"/>
      <p:boldItalic r:id="rId22"/>
    </p:embeddedFont>
    <p:embeddedFont>
      <p:font typeface="Nunito Light" pitchFamily="2" charset="0"/>
      <p:regular r:id="rId23"/>
      <p: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9BDA8889-4E32-42C1-BF95-809C2DD56890}">
          <p14:sldIdLst>
            <p14:sldId id="256"/>
            <p14:sldId id="387"/>
            <p14:sldId id="409"/>
            <p14:sldId id="410"/>
            <p14:sldId id="408"/>
            <p14:sldId id="411"/>
            <p14:sldId id="412"/>
            <p14:sldId id="413"/>
            <p14:sldId id="414"/>
            <p14:sldId id="378"/>
            <p14:sldId id="415"/>
            <p14:sldId id="421"/>
          </p14:sldIdLst>
        </p14:section>
        <p14:section name="Untitled Section" id="{7A4C8EB6-BBE5-4567-A6B3-15DDA1C26954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5614604-4DA0-4689-A57F-3C675D1F5DEF}">
  <a:tblStyle styleId="{95614604-4DA0-4689-A57F-3C675D1F5DE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1" autoAdjust="0"/>
    <p:restoredTop sz="78860" autoAdjust="0"/>
  </p:normalViewPr>
  <p:slideViewPr>
    <p:cSldViewPr snapToGrid="0">
      <p:cViewPr varScale="1">
        <p:scale>
          <a:sx n="82" d="100"/>
          <a:sy n="82" d="100"/>
        </p:scale>
        <p:origin x="52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za Laichi" userId="6bc492d1f8b44f4f" providerId="LiveId" clId="{145007C0-76A2-44C5-B3B2-2D25D5AE8668}"/>
    <pc:docChg chg="undo custSel addSld modSld modSection">
      <pc:chgData name="Kenza Laichi" userId="6bc492d1f8b44f4f" providerId="LiveId" clId="{145007C0-76A2-44C5-B3B2-2D25D5AE8668}" dt="2023-01-27T19:51:11.381" v="164" actId="115"/>
      <pc:docMkLst>
        <pc:docMk/>
      </pc:docMkLst>
      <pc:sldChg chg="modSp mod">
        <pc:chgData name="Kenza Laichi" userId="6bc492d1f8b44f4f" providerId="LiveId" clId="{145007C0-76A2-44C5-B3B2-2D25D5AE8668}" dt="2023-01-27T19:36:44.654" v="4" actId="790"/>
        <pc:sldMkLst>
          <pc:docMk/>
          <pc:sldMk cId="3099327000" sldId="306"/>
        </pc:sldMkLst>
        <pc:spChg chg="mod">
          <ac:chgData name="Kenza Laichi" userId="6bc492d1f8b44f4f" providerId="LiveId" clId="{145007C0-76A2-44C5-B3B2-2D25D5AE8668}" dt="2023-01-27T19:36:44.654" v="4" actId="790"/>
          <ac:spMkLst>
            <pc:docMk/>
            <pc:sldMk cId="3099327000" sldId="306"/>
            <ac:spMk id="7" creationId="{015BA368-5FC1-898B-63F4-34EF08E3E0D1}"/>
          </ac:spMkLst>
        </pc:spChg>
      </pc:sldChg>
      <pc:sldChg chg="modSp mod">
        <pc:chgData name="Kenza Laichi" userId="6bc492d1f8b44f4f" providerId="LiveId" clId="{145007C0-76A2-44C5-B3B2-2D25D5AE8668}" dt="2023-01-27T19:38:30.054" v="7" actId="20577"/>
        <pc:sldMkLst>
          <pc:docMk/>
          <pc:sldMk cId="3258913170" sldId="376"/>
        </pc:sldMkLst>
        <pc:spChg chg="mod">
          <ac:chgData name="Kenza Laichi" userId="6bc492d1f8b44f4f" providerId="LiveId" clId="{145007C0-76A2-44C5-B3B2-2D25D5AE8668}" dt="2023-01-27T19:38:30.054" v="7" actId="20577"/>
          <ac:spMkLst>
            <pc:docMk/>
            <pc:sldMk cId="3258913170" sldId="376"/>
            <ac:spMk id="4" creationId="{5AE43822-0A27-4255-90C5-D0470A2E0269}"/>
          </ac:spMkLst>
        </pc:spChg>
      </pc:sldChg>
      <pc:sldChg chg="modSp mod">
        <pc:chgData name="Kenza Laichi" userId="6bc492d1f8b44f4f" providerId="LiveId" clId="{145007C0-76A2-44C5-B3B2-2D25D5AE8668}" dt="2023-01-27T19:37:19.287" v="5" actId="20577"/>
        <pc:sldMkLst>
          <pc:docMk/>
          <pc:sldMk cId="2437632891" sldId="386"/>
        </pc:sldMkLst>
        <pc:spChg chg="mod">
          <ac:chgData name="Kenza Laichi" userId="6bc492d1f8b44f4f" providerId="LiveId" clId="{145007C0-76A2-44C5-B3B2-2D25D5AE8668}" dt="2023-01-27T19:37:19.287" v="5" actId="20577"/>
          <ac:spMkLst>
            <pc:docMk/>
            <pc:sldMk cId="2437632891" sldId="386"/>
            <ac:spMk id="8692" creationId="{00000000-0000-0000-0000-000000000000}"/>
          </ac:spMkLst>
        </pc:spChg>
      </pc:sldChg>
      <pc:sldChg chg="modSp mod">
        <pc:chgData name="Kenza Laichi" userId="6bc492d1f8b44f4f" providerId="LiveId" clId="{145007C0-76A2-44C5-B3B2-2D25D5AE8668}" dt="2023-01-27T19:43:52.361" v="9" actId="20577"/>
        <pc:sldMkLst>
          <pc:docMk/>
          <pc:sldMk cId="1878604358" sldId="387"/>
        </pc:sldMkLst>
        <pc:spChg chg="mod">
          <ac:chgData name="Kenza Laichi" userId="6bc492d1f8b44f4f" providerId="LiveId" clId="{145007C0-76A2-44C5-B3B2-2D25D5AE8668}" dt="2023-01-27T19:43:52.361" v="9" actId="20577"/>
          <ac:spMkLst>
            <pc:docMk/>
            <pc:sldMk cId="1878604358" sldId="387"/>
            <ac:spMk id="8692" creationId="{00000000-0000-0000-0000-000000000000}"/>
          </ac:spMkLst>
        </pc:spChg>
      </pc:sldChg>
      <pc:sldChg chg="modSp mod">
        <pc:chgData name="Kenza Laichi" userId="6bc492d1f8b44f4f" providerId="LiveId" clId="{145007C0-76A2-44C5-B3B2-2D25D5AE8668}" dt="2023-01-27T19:39:06.294" v="8" actId="790"/>
        <pc:sldMkLst>
          <pc:docMk/>
          <pc:sldMk cId="2392051487" sldId="391"/>
        </pc:sldMkLst>
        <pc:spChg chg="mod">
          <ac:chgData name="Kenza Laichi" userId="6bc492d1f8b44f4f" providerId="LiveId" clId="{145007C0-76A2-44C5-B3B2-2D25D5AE8668}" dt="2023-01-27T19:39:06.294" v="8" actId="790"/>
          <ac:spMkLst>
            <pc:docMk/>
            <pc:sldMk cId="2392051487" sldId="391"/>
            <ac:spMk id="4" creationId="{5AE43822-0A27-4255-90C5-D0470A2E0269}"/>
          </ac:spMkLst>
        </pc:spChg>
      </pc:sldChg>
      <pc:sldChg chg="modSp mod">
        <pc:chgData name="Kenza Laichi" userId="6bc492d1f8b44f4f" providerId="LiveId" clId="{145007C0-76A2-44C5-B3B2-2D25D5AE8668}" dt="2023-01-27T19:35:47.707" v="2" actId="20577"/>
        <pc:sldMkLst>
          <pc:docMk/>
          <pc:sldMk cId="2727957277" sldId="397"/>
        </pc:sldMkLst>
        <pc:spChg chg="mod">
          <ac:chgData name="Kenza Laichi" userId="6bc492d1f8b44f4f" providerId="LiveId" clId="{145007C0-76A2-44C5-B3B2-2D25D5AE8668}" dt="2023-01-27T19:35:47.707" v="2" actId="20577"/>
          <ac:spMkLst>
            <pc:docMk/>
            <pc:sldMk cId="2727957277" sldId="397"/>
            <ac:spMk id="4" creationId="{5AE43822-0A27-4255-90C5-D0470A2E0269}"/>
          </ac:spMkLst>
        </pc:spChg>
      </pc:sldChg>
      <pc:sldChg chg="modSp mod">
        <pc:chgData name="Kenza Laichi" userId="6bc492d1f8b44f4f" providerId="LiveId" clId="{145007C0-76A2-44C5-B3B2-2D25D5AE8668}" dt="2023-01-27T19:36:13.040" v="3" actId="790"/>
        <pc:sldMkLst>
          <pc:docMk/>
          <pc:sldMk cId="3301613608" sldId="399"/>
        </pc:sldMkLst>
        <pc:spChg chg="mod">
          <ac:chgData name="Kenza Laichi" userId="6bc492d1f8b44f4f" providerId="LiveId" clId="{145007C0-76A2-44C5-B3B2-2D25D5AE8668}" dt="2023-01-27T19:36:13.040" v="3" actId="790"/>
          <ac:spMkLst>
            <pc:docMk/>
            <pc:sldMk cId="3301613608" sldId="399"/>
            <ac:spMk id="7" creationId="{015BA368-5FC1-898B-63F4-34EF08E3E0D1}"/>
          </ac:spMkLst>
        </pc:spChg>
      </pc:sldChg>
      <pc:sldChg chg="delSp modSp add mod">
        <pc:chgData name="Kenza Laichi" userId="6bc492d1f8b44f4f" providerId="LiveId" clId="{145007C0-76A2-44C5-B3B2-2D25D5AE8668}" dt="2023-01-27T19:51:11.381" v="164" actId="115"/>
        <pc:sldMkLst>
          <pc:docMk/>
          <pc:sldMk cId="4053432555" sldId="421"/>
        </pc:sldMkLst>
        <pc:spChg chg="del">
          <ac:chgData name="Kenza Laichi" userId="6bc492d1f8b44f4f" providerId="LiveId" clId="{145007C0-76A2-44C5-B3B2-2D25D5AE8668}" dt="2023-01-27T19:45:41.286" v="14" actId="478"/>
          <ac:spMkLst>
            <pc:docMk/>
            <pc:sldMk cId="4053432555" sldId="421"/>
            <ac:spMk id="2" creationId="{89E66673-1B2D-55CF-8656-F91DC18C0234}"/>
          </ac:spMkLst>
        </pc:spChg>
        <pc:spChg chg="mod">
          <ac:chgData name="Kenza Laichi" userId="6bc492d1f8b44f4f" providerId="LiveId" clId="{145007C0-76A2-44C5-B3B2-2D25D5AE8668}" dt="2023-01-27T19:51:11.381" v="164" actId="115"/>
          <ac:spMkLst>
            <pc:docMk/>
            <pc:sldMk cId="4053432555" sldId="421"/>
            <ac:spMk id="4" creationId="{5AE43822-0A27-4255-90C5-D0470A2E026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b1723facd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b1723facd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0781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99967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4657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9" name="Google Shape;8689;gb24d6af707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0" name="Google Shape;8690;gb24d6af707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8281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256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1862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3430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6159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8453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0351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9945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228250" y="1542475"/>
            <a:ext cx="4687500" cy="15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76100" y="3164550"/>
            <a:ext cx="27918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713225" y="654749"/>
            <a:ext cx="5011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body" idx="1"/>
          </p:nvPr>
        </p:nvSpPr>
        <p:spPr>
          <a:xfrm>
            <a:off x="1152375" y="2139400"/>
            <a:ext cx="4275900" cy="128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Clr>
                <a:srgbClr val="482400"/>
              </a:buClr>
              <a:buSzPts val="800"/>
              <a:buFont typeface="Nunito Light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482400"/>
              </a:buClr>
              <a:buSzPts val="1200"/>
              <a:buFont typeface="Nunito Light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1152375" y="1566700"/>
            <a:ext cx="427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ivvic"/>
              <a:buChar char="●"/>
              <a:defRPr sz="1800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○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■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●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○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■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●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○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Livvic"/>
              <a:buChar char="■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5" r:id="rId3"/>
    <p:sldLayoutId id="2147483658" r:id="rId4"/>
    <p:sldLayoutId id="2147483659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mrsabercrombie/native-american-literature-30877737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28"/>
          <p:cNvGrpSpPr/>
          <p:nvPr/>
        </p:nvGrpSpPr>
        <p:grpSpPr>
          <a:xfrm>
            <a:off x="3445892" y="3887243"/>
            <a:ext cx="2252199" cy="93989"/>
            <a:chOff x="3445893" y="4053330"/>
            <a:chExt cx="2252199" cy="93989"/>
          </a:xfrm>
        </p:grpSpPr>
        <p:sp>
          <p:nvSpPr>
            <p:cNvPr id="217" name="Google Shape;217;p28"/>
            <p:cNvSpPr/>
            <p:nvPr/>
          </p:nvSpPr>
          <p:spPr>
            <a:xfrm>
              <a:off x="3445893" y="4088755"/>
              <a:ext cx="2252199" cy="58564"/>
            </a:xfrm>
            <a:custGeom>
              <a:avLst/>
              <a:gdLst/>
              <a:ahLst/>
              <a:cxnLst/>
              <a:rect l="l" t="t" r="r" b="b"/>
              <a:pathLst>
                <a:path w="10344" h="617" extrusionOk="0">
                  <a:moveTo>
                    <a:pt x="371" y="0"/>
                  </a:moveTo>
                  <a:cubicBezTo>
                    <a:pt x="274" y="0"/>
                    <a:pt x="176" y="4"/>
                    <a:pt x="77" y="13"/>
                  </a:cubicBezTo>
                  <a:cubicBezTo>
                    <a:pt x="1" y="13"/>
                    <a:pt x="3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246" y="140"/>
                    <a:pt x="410" y="177"/>
                    <a:pt x="574" y="189"/>
                  </a:cubicBezTo>
                  <a:cubicBezTo>
                    <a:pt x="738" y="206"/>
                    <a:pt x="902" y="226"/>
                    <a:pt x="1062" y="247"/>
                  </a:cubicBezTo>
                  <a:cubicBezTo>
                    <a:pt x="1226" y="263"/>
                    <a:pt x="1395" y="271"/>
                    <a:pt x="1555" y="292"/>
                  </a:cubicBezTo>
                  <a:cubicBezTo>
                    <a:pt x="1719" y="317"/>
                    <a:pt x="1883" y="325"/>
                    <a:pt x="2047" y="349"/>
                  </a:cubicBezTo>
                  <a:cubicBezTo>
                    <a:pt x="2211" y="378"/>
                    <a:pt x="2375" y="431"/>
                    <a:pt x="2543" y="448"/>
                  </a:cubicBezTo>
                  <a:cubicBezTo>
                    <a:pt x="2712" y="464"/>
                    <a:pt x="2880" y="485"/>
                    <a:pt x="3052" y="497"/>
                  </a:cubicBezTo>
                  <a:cubicBezTo>
                    <a:pt x="3093" y="500"/>
                    <a:pt x="3134" y="501"/>
                    <a:pt x="3175" y="501"/>
                  </a:cubicBezTo>
                  <a:cubicBezTo>
                    <a:pt x="3273" y="501"/>
                    <a:pt x="3371" y="495"/>
                    <a:pt x="3470" y="495"/>
                  </a:cubicBezTo>
                  <a:cubicBezTo>
                    <a:pt x="3501" y="495"/>
                    <a:pt x="3531" y="496"/>
                    <a:pt x="3561" y="497"/>
                  </a:cubicBezTo>
                  <a:cubicBezTo>
                    <a:pt x="3729" y="501"/>
                    <a:pt x="3898" y="518"/>
                    <a:pt x="4066" y="526"/>
                  </a:cubicBezTo>
                  <a:cubicBezTo>
                    <a:pt x="4152" y="530"/>
                    <a:pt x="4235" y="530"/>
                    <a:pt x="4318" y="530"/>
                  </a:cubicBezTo>
                  <a:cubicBezTo>
                    <a:pt x="4400" y="530"/>
                    <a:pt x="4482" y="530"/>
                    <a:pt x="4566" y="534"/>
                  </a:cubicBezTo>
                  <a:cubicBezTo>
                    <a:pt x="4730" y="538"/>
                    <a:pt x="4895" y="591"/>
                    <a:pt x="5063" y="596"/>
                  </a:cubicBezTo>
                  <a:cubicBezTo>
                    <a:pt x="5078" y="596"/>
                    <a:pt x="5093" y="596"/>
                    <a:pt x="5108" y="596"/>
                  </a:cubicBezTo>
                  <a:cubicBezTo>
                    <a:pt x="5243" y="596"/>
                    <a:pt x="5380" y="583"/>
                    <a:pt x="5514" y="583"/>
                  </a:cubicBezTo>
                  <a:cubicBezTo>
                    <a:pt x="5529" y="583"/>
                    <a:pt x="5544" y="583"/>
                    <a:pt x="5559" y="583"/>
                  </a:cubicBezTo>
                  <a:cubicBezTo>
                    <a:pt x="5615" y="585"/>
                    <a:pt x="5671" y="585"/>
                    <a:pt x="5727" y="585"/>
                  </a:cubicBezTo>
                  <a:cubicBezTo>
                    <a:pt x="5837" y="585"/>
                    <a:pt x="5948" y="583"/>
                    <a:pt x="6060" y="583"/>
                  </a:cubicBezTo>
                  <a:cubicBezTo>
                    <a:pt x="6224" y="583"/>
                    <a:pt x="6392" y="616"/>
                    <a:pt x="6556" y="616"/>
                  </a:cubicBezTo>
                  <a:cubicBezTo>
                    <a:pt x="6721" y="616"/>
                    <a:pt x="6889" y="600"/>
                    <a:pt x="7053" y="600"/>
                  </a:cubicBezTo>
                  <a:cubicBezTo>
                    <a:pt x="7221" y="596"/>
                    <a:pt x="7385" y="563"/>
                    <a:pt x="7554" y="559"/>
                  </a:cubicBezTo>
                  <a:cubicBezTo>
                    <a:pt x="7570" y="558"/>
                    <a:pt x="7587" y="557"/>
                    <a:pt x="7603" y="557"/>
                  </a:cubicBezTo>
                  <a:cubicBezTo>
                    <a:pt x="7735" y="557"/>
                    <a:pt x="7869" y="580"/>
                    <a:pt x="8000" y="580"/>
                  </a:cubicBezTo>
                  <a:cubicBezTo>
                    <a:pt x="8017" y="580"/>
                    <a:pt x="8033" y="580"/>
                    <a:pt x="8050" y="579"/>
                  </a:cubicBezTo>
                  <a:cubicBezTo>
                    <a:pt x="8243" y="571"/>
                    <a:pt x="8428" y="522"/>
                    <a:pt x="8616" y="509"/>
                  </a:cubicBezTo>
                  <a:cubicBezTo>
                    <a:pt x="8805" y="497"/>
                    <a:pt x="8994" y="477"/>
                    <a:pt x="9178" y="460"/>
                  </a:cubicBezTo>
                  <a:cubicBezTo>
                    <a:pt x="9367" y="440"/>
                    <a:pt x="9560" y="448"/>
                    <a:pt x="9749" y="427"/>
                  </a:cubicBezTo>
                  <a:cubicBezTo>
                    <a:pt x="9938" y="403"/>
                    <a:pt x="10122" y="370"/>
                    <a:pt x="10311" y="341"/>
                  </a:cubicBezTo>
                  <a:cubicBezTo>
                    <a:pt x="10340" y="337"/>
                    <a:pt x="10344" y="267"/>
                    <a:pt x="10311" y="267"/>
                  </a:cubicBezTo>
                  <a:cubicBezTo>
                    <a:pt x="10143" y="271"/>
                    <a:pt x="9974" y="280"/>
                    <a:pt x="9810" y="284"/>
                  </a:cubicBezTo>
                  <a:cubicBezTo>
                    <a:pt x="9642" y="288"/>
                    <a:pt x="9474" y="308"/>
                    <a:pt x="9310" y="312"/>
                  </a:cubicBezTo>
                  <a:cubicBezTo>
                    <a:pt x="9141" y="317"/>
                    <a:pt x="8977" y="325"/>
                    <a:pt x="8809" y="329"/>
                  </a:cubicBezTo>
                  <a:cubicBezTo>
                    <a:pt x="8641" y="333"/>
                    <a:pt x="8477" y="345"/>
                    <a:pt x="8309" y="349"/>
                  </a:cubicBezTo>
                  <a:cubicBezTo>
                    <a:pt x="8296" y="350"/>
                    <a:pt x="8283" y="350"/>
                    <a:pt x="8270" y="350"/>
                  </a:cubicBezTo>
                  <a:cubicBezTo>
                    <a:pt x="8115" y="350"/>
                    <a:pt x="7963" y="329"/>
                    <a:pt x="7808" y="329"/>
                  </a:cubicBezTo>
                  <a:cubicBezTo>
                    <a:pt x="7640" y="333"/>
                    <a:pt x="7476" y="382"/>
                    <a:pt x="7307" y="386"/>
                  </a:cubicBezTo>
                  <a:cubicBezTo>
                    <a:pt x="7300" y="387"/>
                    <a:pt x="7293" y="387"/>
                    <a:pt x="7285" y="387"/>
                  </a:cubicBezTo>
                  <a:cubicBezTo>
                    <a:pt x="7132" y="387"/>
                    <a:pt x="6982" y="349"/>
                    <a:pt x="6829" y="349"/>
                  </a:cubicBezTo>
                  <a:cubicBezTo>
                    <a:pt x="6821" y="349"/>
                    <a:pt x="6814" y="349"/>
                    <a:pt x="6807" y="349"/>
                  </a:cubicBezTo>
                  <a:lnTo>
                    <a:pt x="6306" y="349"/>
                  </a:lnTo>
                  <a:cubicBezTo>
                    <a:pt x="6160" y="349"/>
                    <a:pt x="6011" y="362"/>
                    <a:pt x="5862" y="362"/>
                  </a:cubicBezTo>
                  <a:cubicBezTo>
                    <a:pt x="5843" y="362"/>
                    <a:pt x="5824" y="362"/>
                    <a:pt x="5806" y="362"/>
                  </a:cubicBezTo>
                  <a:cubicBezTo>
                    <a:pt x="5751" y="360"/>
                    <a:pt x="5696" y="360"/>
                    <a:pt x="5640" y="360"/>
                  </a:cubicBezTo>
                  <a:cubicBezTo>
                    <a:pt x="5529" y="360"/>
                    <a:pt x="5417" y="362"/>
                    <a:pt x="5305" y="362"/>
                  </a:cubicBezTo>
                  <a:cubicBezTo>
                    <a:pt x="5193" y="362"/>
                    <a:pt x="5082" y="365"/>
                    <a:pt x="4972" y="365"/>
                  </a:cubicBezTo>
                  <a:cubicBezTo>
                    <a:pt x="4916" y="365"/>
                    <a:pt x="4860" y="364"/>
                    <a:pt x="4804" y="362"/>
                  </a:cubicBezTo>
                  <a:cubicBezTo>
                    <a:pt x="4636" y="354"/>
                    <a:pt x="4472" y="329"/>
                    <a:pt x="4304" y="321"/>
                  </a:cubicBezTo>
                  <a:cubicBezTo>
                    <a:pt x="4220" y="317"/>
                    <a:pt x="4137" y="317"/>
                    <a:pt x="4053" y="317"/>
                  </a:cubicBezTo>
                  <a:cubicBezTo>
                    <a:pt x="3970" y="317"/>
                    <a:pt x="3887" y="317"/>
                    <a:pt x="3803" y="312"/>
                  </a:cubicBezTo>
                  <a:cubicBezTo>
                    <a:pt x="3635" y="308"/>
                    <a:pt x="3471" y="255"/>
                    <a:pt x="3307" y="247"/>
                  </a:cubicBezTo>
                  <a:cubicBezTo>
                    <a:pt x="3138" y="239"/>
                    <a:pt x="2974" y="230"/>
                    <a:pt x="2806" y="218"/>
                  </a:cubicBezTo>
                  <a:cubicBezTo>
                    <a:pt x="2638" y="210"/>
                    <a:pt x="2474" y="198"/>
                    <a:pt x="2305" y="185"/>
                  </a:cubicBezTo>
                  <a:cubicBezTo>
                    <a:pt x="2117" y="173"/>
                    <a:pt x="1924" y="173"/>
                    <a:pt x="1731" y="152"/>
                  </a:cubicBezTo>
                  <a:cubicBezTo>
                    <a:pt x="1542" y="136"/>
                    <a:pt x="1354" y="111"/>
                    <a:pt x="1165" y="79"/>
                  </a:cubicBezTo>
                  <a:cubicBezTo>
                    <a:pt x="984" y="50"/>
                    <a:pt x="804" y="21"/>
                    <a:pt x="623" y="9"/>
                  </a:cubicBezTo>
                  <a:cubicBezTo>
                    <a:pt x="539" y="3"/>
                    <a:pt x="456" y="0"/>
                    <a:pt x="371" y="0"/>
                  </a:cubicBezTo>
                  <a:close/>
                </a:path>
              </a:pathLst>
            </a:custGeom>
            <a:solidFill>
              <a:srgbClr val="007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18;p28"/>
            <p:cNvSpPr/>
            <p:nvPr/>
          </p:nvSpPr>
          <p:spPr>
            <a:xfrm>
              <a:off x="3445893" y="4053330"/>
              <a:ext cx="2252199" cy="58564"/>
            </a:xfrm>
            <a:custGeom>
              <a:avLst/>
              <a:gdLst/>
              <a:ahLst/>
              <a:cxnLst/>
              <a:rect l="l" t="t" r="r" b="b"/>
              <a:pathLst>
                <a:path w="10344" h="617" extrusionOk="0">
                  <a:moveTo>
                    <a:pt x="371" y="0"/>
                  </a:moveTo>
                  <a:cubicBezTo>
                    <a:pt x="274" y="0"/>
                    <a:pt x="176" y="4"/>
                    <a:pt x="77" y="13"/>
                  </a:cubicBezTo>
                  <a:cubicBezTo>
                    <a:pt x="1" y="13"/>
                    <a:pt x="3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246" y="140"/>
                    <a:pt x="410" y="177"/>
                    <a:pt x="574" y="189"/>
                  </a:cubicBezTo>
                  <a:cubicBezTo>
                    <a:pt x="738" y="206"/>
                    <a:pt x="902" y="226"/>
                    <a:pt x="1062" y="247"/>
                  </a:cubicBezTo>
                  <a:cubicBezTo>
                    <a:pt x="1226" y="263"/>
                    <a:pt x="1395" y="271"/>
                    <a:pt x="1555" y="292"/>
                  </a:cubicBezTo>
                  <a:cubicBezTo>
                    <a:pt x="1719" y="317"/>
                    <a:pt x="1883" y="325"/>
                    <a:pt x="2047" y="349"/>
                  </a:cubicBezTo>
                  <a:cubicBezTo>
                    <a:pt x="2211" y="378"/>
                    <a:pt x="2375" y="431"/>
                    <a:pt x="2543" y="448"/>
                  </a:cubicBezTo>
                  <a:cubicBezTo>
                    <a:pt x="2712" y="464"/>
                    <a:pt x="2880" y="485"/>
                    <a:pt x="3052" y="497"/>
                  </a:cubicBezTo>
                  <a:cubicBezTo>
                    <a:pt x="3093" y="500"/>
                    <a:pt x="3134" y="501"/>
                    <a:pt x="3175" y="501"/>
                  </a:cubicBezTo>
                  <a:cubicBezTo>
                    <a:pt x="3273" y="501"/>
                    <a:pt x="3371" y="495"/>
                    <a:pt x="3470" y="495"/>
                  </a:cubicBezTo>
                  <a:cubicBezTo>
                    <a:pt x="3501" y="495"/>
                    <a:pt x="3531" y="496"/>
                    <a:pt x="3561" y="497"/>
                  </a:cubicBezTo>
                  <a:cubicBezTo>
                    <a:pt x="3729" y="501"/>
                    <a:pt x="3898" y="518"/>
                    <a:pt x="4066" y="526"/>
                  </a:cubicBezTo>
                  <a:cubicBezTo>
                    <a:pt x="4152" y="530"/>
                    <a:pt x="4235" y="530"/>
                    <a:pt x="4318" y="530"/>
                  </a:cubicBezTo>
                  <a:cubicBezTo>
                    <a:pt x="4400" y="530"/>
                    <a:pt x="4482" y="530"/>
                    <a:pt x="4566" y="534"/>
                  </a:cubicBezTo>
                  <a:cubicBezTo>
                    <a:pt x="4730" y="538"/>
                    <a:pt x="4895" y="591"/>
                    <a:pt x="5063" y="596"/>
                  </a:cubicBezTo>
                  <a:cubicBezTo>
                    <a:pt x="5078" y="596"/>
                    <a:pt x="5093" y="596"/>
                    <a:pt x="5108" y="596"/>
                  </a:cubicBezTo>
                  <a:cubicBezTo>
                    <a:pt x="5243" y="596"/>
                    <a:pt x="5380" y="583"/>
                    <a:pt x="5514" y="583"/>
                  </a:cubicBezTo>
                  <a:cubicBezTo>
                    <a:pt x="5529" y="583"/>
                    <a:pt x="5544" y="583"/>
                    <a:pt x="5559" y="583"/>
                  </a:cubicBezTo>
                  <a:cubicBezTo>
                    <a:pt x="5615" y="585"/>
                    <a:pt x="5671" y="585"/>
                    <a:pt x="5727" y="585"/>
                  </a:cubicBezTo>
                  <a:cubicBezTo>
                    <a:pt x="5837" y="585"/>
                    <a:pt x="5948" y="583"/>
                    <a:pt x="6060" y="583"/>
                  </a:cubicBezTo>
                  <a:cubicBezTo>
                    <a:pt x="6224" y="583"/>
                    <a:pt x="6392" y="616"/>
                    <a:pt x="6556" y="616"/>
                  </a:cubicBezTo>
                  <a:cubicBezTo>
                    <a:pt x="6721" y="616"/>
                    <a:pt x="6889" y="600"/>
                    <a:pt x="7053" y="600"/>
                  </a:cubicBezTo>
                  <a:cubicBezTo>
                    <a:pt x="7221" y="596"/>
                    <a:pt x="7385" y="563"/>
                    <a:pt x="7554" y="559"/>
                  </a:cubicBezTo>
                  <a:cubicBezTo>
                    <a:pt x="7570" y="558"/>
                    <a:pt x="7587" y="557"/>
                    <a:pt x="7603" y="557"/>
                  </a:cubicBezTo>
                  <a:cubicBezTo>
                    <a:pt x="7735" y="557"/>
                    <a:pt x="7869" y="580"/>
                    <a:pt x="8000" y="580"/>
                  </a:cubicBezTo>
                  <a:cubicBezTo>
                    <a:pt x="8017" y="580"/>
                    <a:pt x="8033" y="580"/>
                    <a:pt x="8050" y="579"/>
                  </a:cubicBezTo>
                  <a:cubicBezTo>
                    <a:pt x="8243" y="571"/>
                    <a:pt x="8428" y="522"/>
                    <a:pt x="8616" y="509"/>
                  </a:cubicBezTo>
                  <a:cubicBezTo>
                    <a:pt x="8805" y="497"/>
                    <a:pt x="8994" y="477"/>
                    <a:pt x="9178" y="460"/>
                  </a:cubicBezTo>
                  <a:cubicBezTo>
                    <a:pt x="9367" y="440"/>
                    <a:pt x="9560" y="448"/>
                    <a:pt x="9749" y="427"/>
                  </a:cubicBezTo>
                  <a:cubicBezTo>
                    <a:pt x="9938" y="403"/>
                    <a:pt x="10122" y="370"/>
                    <a:pt x="10311" y="341"/>
                  </a:cubicBezTo>
                  <a:cubicBezTo>
                    <a:pt x="10340" y="337"/>
                    <a:pt x="10344" y="267"/>
                    <a:pt x="10311" y="267"/>
                  </a:cubicBezTo>
                  <a:cubicBezTo>
                    <a:pt x="10143" y="271"/>
                    <a:pt x="9974" y="280"/>
                    <a:pt x="9810" y="284"/>
                  </a:cubicBezTo>
                  <a:cubicBezTo>
                    <a:pt x="9642" y="288"/>
                    <a:pt x="9474" y="308"/>
                    <a:pt x="9310" y="312"/>
                  </a:cubicBezTo>
                  <a:cubicBezTo>
                    <a:pt x="9141" y="317"/>
                    <a:pt x="8977" y="325"/>
                    <a:pt x="8809" y="329"/>
                  </a:cubicBezTo>
                  <a:cubicBezTo>
                    <a:pt x="8641" y="333"/>
                    <a:pt x="8477" y="345"/>
                    <a:pt x="8309" y="349"/>
                  </a:cubicBezTo>
                  <a:cubicBezTo>
                    <a:pt x="8296" y="350"/>
                    <a:pt x="8283" y="350"/>
                    <a:pt x="8270" y="350"/>
                  </a:cubicBezTo>
                  <a:cubicBezTo>
                    <a:pt x="8115" y="350"/>
                    <a:pt x="7963" y="329"/>
                    <a:pt x="7808" y="329"/>
                  </a:cubicBezTo>
                  <a:cubicBezTo>
                    <a:pt x="7640" y="333"/>
                    <a:pt x="7476" y="382"/>
                    <a:pt x="7307" y="386"/>
                  </a:cubicBezTo>
                  <a:cubicBezTo>
                    <a:pt x="7300" y="387"/>
                    <a:pt x="7293" y="387"/>
                    <a:pt x="7285" y="387"/>
                  </a:cubicBezTo>
                  <a:cubicBezTo>
                    <a:pt x="7132" y="387"/>
                    <a:pt x="6982" y="349"/>
                    <a:pt x="6829" y="349"/>
                  </a:cubicBezTo>
                  <a:cubicBezTo>
                    <a:pt x="6821" y="349"/>
                    <a:pt x="6814" y="349"/>
                    <a:pt x="6807" y="349"/>
                  </a:cubicBezTo>
                  <a:lnTo>
                    <a:pt x="6306" y="349"/>
                  </a:lnTo>
                  <a:cubicBezTo>
                    <a:pt x="6160" y="349"/>
                    <a:pt x="6011" y="362"/>
                    <a:pt x="5862" y="362"/>
                  </a:cubicBezTo>
                  <a:cubicBezTo>
                    <a:pt x="5843" y="362"/>
                    <a:pt x="5824" y="362"/>
                    <a:pt x="5806" y="362"/>
                  </a:cubicBezTo>
                  <a:cubicBezTo>
                    <a:pt x="5751" y="360"/>
                    <a:pt x="5696" y="360"/>
                    <a:pt x="5640" y="360"/>
                  </a:cubicBezTo>
                  <a:cubicBezTo>
                    <a:pt x="5529" y="360"/>
                    <a:pt x="5417" y="362"/>
                    <a:pt x="5305" y="362"/>
                  </a:cubicBezTo>
                  <a:cubicBezTo>
                    <a:pt x="5193" y="362"/>
                    <a:pt x="5082" y="365"/>
                    <a:pt x="4972" y="365"/>
                  </a:cubicBezTo>
                  <a:cubicBezTo>
                    <a:pt x="4916" y="365"/>
                    <a:pt x="4860" y="364"/>
                    <a:pt x="4804" y="362"/>
                  </a:cubicBezTo>
                  <a:cubicBezTo>
                    <a:pt x="4636" y="354"/>
                    <a:pt x="4472" y="329"/>
                    <a:pt x="4304" y="321"/>
                  </a:cubicBezTo>
                  <a:cubicBezTo>
                    <a:pt x="4220" y="317"/>
                    <a:pt x="4137" y="317"/>
                    <a:pt x="4053" y="317"/>
                  </a:cubicBezTo>
                  <a:cubicBezTo>
                    <a:pt x="3970" y="317"/>
                    <a:pt x="3887" y="317"/>
                    <a:pt x="3803" y="312"/>
                  </a:cubicBezTo>
                  <a:cubicBezTo>
                    <a:pt x="3635" y="308"/>
                    <a:pt x="3471" y="255"/>
                    <a:pt x="3307" y="247"/>
                  </a:cubicBezTo>
                  <a:cubicBezTo>
                    <a:pt x="3138" y="239"/>
                    <a:pt x="2974" y="230"/>
                    <a:pt x="2806" y="218"/>
                  </a:cubicBezTo>
                  <a:cubicBezTo>
                    <a:pt x="2638" y="210"/>
                    <a:pt x="2474" y="198"/>
                    <a:pt x="2305" y="185"/>
                  </a:cubicBezTo>
                  <a:cubicBezTo>
                    <a:pt x="2117" y="173"/>
                    <a:pt x="1924" y="173"/>
                    <a:pt x="1731" y="152"/>
                  </a:cubicBezTo>
                  <a:cubicBezTo>
                    <a:pt x="1542" y="136"/>
                    <a:pt x="1354" y="111"/>
                    <a:pt x="1165" y="79"/>
                  </a:cubicBezTo>
                  <a:cubicBezTo>
                    <a:pt x="984" y="50"/>
                    <a:pt x="804" y="21"/>
                    <a:pt x="623" y="9"/>
                  </a:cubicBezTo>
                  <a:cubicBezTo>
                    <a:pt x="539" y="3"/>
                    <a:pt x="456" y="0"/>
                    <a:pt x="371" y="0"/>
                  </a:cubicBezTo>
                  <a:close/>
                </a:path>
              </a:pathLst>
            </a:custGeom>
            <a:solidFill>
              <a:srgbClr val="007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9" name="Google Shape;219;p28"/>
          <p:cNvGrpSpPr/>
          <p:nvPr/>
        </p:nvGrpSpPr>
        <p:grpSpPr>
          <a:xfrm>
            <a:off x="3445893" y="1209262"/>
            <a:ext cx="2252199" cy="93989"/>
            <a:chOff x="3445893" y="996180"/>
            <a:chExt cx="2252199" cy="93989"/>
          </a:xfrm>
        </p:grpSpPr>
        <p:sp>
          <p:nvSpPr>
            <p:cNvPr id="220" name="Google Shape;220;p28"/>
            <p:cNvSpPr/>
            <p:nvPr/>
          </p:nvSpPr>
          <p:spPr>
            <a:xfrm rot="10800000" flipH="1">
              <a:off x="3445893" y="996180"/>
              <a:ext cx="2252199" cy="58564"/>
            </a:xfrm>
            <a:custGeom>
              <a:avLst/>
              <a:gdLst/>
              <a:ahLst/>
              <a:cxnLst/>
              <a:rect l="l" t="t" r="r" b="b"/>
              <a:pathLst>
                <a:path w="10344" h="617" extrusionOk="0">
                  <a:moveTo>
                    <a:pt x="371" y="0"/>
                  </a:moveTo>
                  <a:cubicBezTo>
                    <a:pt x="274" y="0"/>
                    <a:pt x="176" y="4"/>
                    <a:pt x="77" y="13"/>
                  </a:cubicBezTo>
                  <a:cubicBezTo>
                    <a:pt x="1" y="13"/>
                    <a:pt x="3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246" y="140"/>
                    <a:pt x="410" y="177"/>
                    <a:pt x="574" y="189"/>
                  </a:cubicBezTo>
                  <a:cubicBezTo>
                    <a:pt x="738" y="206"/>
                    <a:pt x="902" y="226"/>
                    <a:pt x="1062" y="247"/>
                  </a:cubicBezTo>
                  <a:cubicBezTo>
                    <a:pt x="1226" y="263"/>
                    <a:pt x="1395" y="271"/>
                    <a:pt x="1555" y="292"/>
                  </a:cubicBezTo>
                  <a:cubicBezTo>
                    <a:pt x="1719" y="317"/>
                    <a:pt x="1883" y="325"/>
                    <a:pt x="2047" y="349"/>
                  </a:cubicBezTo>
                  <a:cubicBezTo>
                    <a:pt x="2211" y="378"/>
                    <a:pt x="2375" y="431"/>
                    <a:pt x="2543" y="448"/>
                  </a:cubicBezTo>
                  <a:cubicBezTo>
                    <a:pt x="2712" y="464"/>
                    <a:pt x="2880" y="485"/>
                    <a:pt x="3052" y="497"/>
                  </a:cubicBezTo>
                  <a:cubicBezTo>
                    <a:pt x="3093" y="500"/>
                    <a:pt x="3134" y="501"/>
                    <a:pt x="3175" y="501"/>
                  </a:cubicBezTo>
                  <a:cubicBezTo>
                    <a:pt x="3273" y="501"/>
                    <a:pt x="3371" y="495"/>
                    <a:pt x="3470" y="495"/>
                  </a:cubicBezTo>
                  <a:cubicBezTo>
                    <a:pt x="3501" y="495"/>
                    <a:pt x="3531" y="496"/>
                    <a:pt x="3561" y="497"/>
                  </a:cubicBezTo>
                  <a:cubicBezTo>
                    <a:pt x="3729" y="501"/>
                    <a:pt x="3898" y="518"/>
                    <a:pt x="4066" y="526"/>
                  </a:cubicBezTo>
                  <a:cubicBezTo>
                    <a:pt x="4152" y="530"/>
                    <a:pt x="4235" y="530"/>
                    <a:pt x="4318" y="530"/>
                  </a:cubicBezTo>
                  <a:cubicBezTo>
                    <a:pt x="4400" y="530"/>
                    <a:pt x="4482" y="530"/>
                    <a:pt x="4566" y="534"/>
                  </a:cubicBezTo>
                  <a:cubicBezTo>
                    <a:pt x="4730" y="538"/>
                    <a:pt x="4895" y="591"/>
                    <a:pt x="5063" y="596"/>
                  </a:cubicBezTo>
                  <a:cubicBezTo>
                    <a:pt x="5078" y="596"/>
                    <a:pt x="5093" y="596"/>
                    <a:pt x="5108" y="596"/>
                  </a:cubicBezTo>
                  <a:cubicBezTo>
                    <a:pt x="5243" y="596"/>
                    <a:pt x="5380" y="583"/>
                    <a:pt x="5514" y="583"/>
                  </a:cubicBezTo>
                  <a:cubicBezTo>
                    <a:pt x="5529" y="583"/>
                    <a:pt x="5544" y="583"/>
                    <a:pt x="5559" y="583"/>
                  </a:cubicBezTo>
                  <a:cubicBezTo>
                    <a:pt x="5615" y="585"/>
                    <a:pt x="5671" y="585"/>
                    <a:pt x="5727" y="585"/>
                  </a:cubicBezTo>
                  <a:cubicBezTo>
                    <a:pt x="5837" y="585"/>
                    <a:pt x="5948" y="583"/>
                    <a:pt x="6060" y="583"/>
                  </a:cubicBezTo>
                  <a:cubicBezTo>
                    <a:pt x="6224" y="583"/>
                    <a:pt x="6392" y="616"/>
                    <a:pt x="6556" y="616"/>
                  </a:cubicBezTo>
                  <a:cubicBezTo>
                    <a:pt x="6721" y="616"/>
                    <a:pt x="6889" y="600"/>
                    <a:pt x="7053" y="600"/>
                  </a:cubicBezTo>
                  <a:cubicBezTo>
                    <a:pt x="7221" y="596"/>
                    <a:pt x="7385" y="563"/>
                    <a:pt x="7554" y="559"/>
                  </a:cubicBezTo>
                  <a:cubicBezTo>
                    <a:pt x="7570" y="558"/>
                    <a:pt x="7587" y="557"/>
                    <a:pt x="7603" y="557"/>
                  </a:cubicBezTo>
                  <a:cubicBezTo>
                    <a:pt x="7735" y="557"/>
                    <a:pt x="7869" y="580"/>
                    <a:pt x="8000" y="580"/>
                  </a:cubicBezTo>
                  <a:cubicBezTo>
                    <a:pt x="8017" y="580"/>
                    <a:pt x="8033" y="580"/>
                    <a:pt x="8050" y="579"/>
                  </a:cubicBezTo>
                  <a:cubicBezTo>
                    <a:pt x="8243" y="571"/>
                    <a:pt x="8428" y="522"/>
                    <a:pt x="8616" y="509"/>
                  </a:cubicBezTo>
                  <a:cubicBezTo>
                    <a:pt x="8805" y="497"/>
                    <a:pt x="8994" y="477"/>
                    <a:pt x="9178" y="460"/>
                  </a:cubicBezTo>
                  <a:cubicBezTo>
                    <a:pt x="9367" y="440"/>
                    <a:pt x="9560" y="448"/>
                    <a:pt x="9749" y="427"/>
                  </a:cubicBezTo>
                  <a:cubicBezTo>
                    <a:pt x="9938" y="403"/>
                    <a:pt x="10122" y="370"/>
                    <a:pt x="10311" y="341"/>
                  </a:cubicBezTo>
                  <a:cubicBezTo>
                    <a:pt x="10340" y="337"/>
                    <a:pt x="10344" y="267"/>
                    <a:pt x="10311" y="267"/>
                  </a:cubicBezTo>
                  <a:cubicBezTo>
                    <a:pt x="10143" y="271"/>
                    <a:pt x="9974" y="280"/>
                    <a:pt x="9810" y="284"/>
                  </a:cubicBezTo>
                  <a:cubicBezTo>
                    <a:pt x="9642" y="288"/>
                    <a:pt x="9474" y="308"/>
                    <a:pt x="9310" y="312"/>
                  </a:cubicBezTo>
                  <a:cubicBezTo>
                    <a:pt x="9141" y="317"/>
                    <a:pt x="8977" y="325"/>
                    <a:pt x="8809" y="329"/>
                  </a:cubicBezTo>
                  <a:cubicBezTo>
                    <a:pt x="8641" y="333"/>
                    <a:pt x="8477" y="345"/>
                    <a:pt x="8309" y="349"/>
                  </a:cubicBezTo>
                  <a:cubicBezTo>
                    <a:pt x="8296" y="350"/>
                    <a:pt x="8283" y="350"/>
                    <a:pt x="8270" y="350"/>
                  </a:cubicBezTo>
                  <a:cubicBezTo>
                    <a:pt x="8115" y="350"/>
                    <a:pt x="7963" y="329"/>
                    <a:pt x="7808" y="329"/>
                  </a:cubicBezTo>
                  <a:cubicBezTo>
                    <a:pt x="7640" y="333"/>
                    <a:pt x="7476" y="382"/>
                    <a:pt x="7307" y="386"/>
                  </a:cubicBezTo>
                  <a:cubicBezTo>
                    <a:pt x="7300" y="387"/>
                    <a:pt x="7293" y="387"/>
                    <a:pt x="7285" y="387"/>
                  </a:cubicBezTo>
                  <a:cubicBezTo>
                    <a:pt x="7132" y="387"/>
                    <a:pt x="6982" y="349"/>
                    <a:pt x="6829" y="349"/>
                  </a:cubicBezTo>
                  <a:cubicBezTo>
                    <a:pt x="6821" y="349"/>
                    <a:pt x="6814" y="349"/>
                    <a:pt x="6807" y="349"/>
                  </a:cubicBezTo>
                  <a:lnTo>
                    <a:pt x="6306" y="349"/>
                  </a:lnTo>
                  <a:cubicBezTo>
                    <a:pt x="6160" y="349"/>
                    <a:pt x="6011" y="362"/>
                    <a:pt x="5862" y="362"/>
                  </a:cubicBezTo>
                  <a:cubicBezTo>
                    <a:pt x="5843" y="362"/>
                    <a:pt x="5824" y="362"/>
                    <a:pt x="5806" y="362"/>
                  </a:cubicBezTo>
                  <a:cubicBezTo>
                    <a:pt x="5751" y="360"/>
                    <a:pt x="5696" y="360"/>
                    <a:pt x="5640" y="360"/>
                  </a:cubicBezTo>
                  <a:cubicBezTo>
                    <a:pt x="5529" y="360"/>
                    <a:pt x="5417" y="362"/>
                    <a:pt x="5305" y="362"/>
                  </a:cubicBezTo>
                  <a:cubicBezTo>
                    <a:pt x="5193" y="362"/>
                    <a:pt x="5082" y="365"/>
                    <a:pt x="4972" y="365"/>
                  </a:cubicBezTo>
                  <a:cubicBezTo>
                    <a:pt x="4916" y="365"/>
                    <a:pt x="4860" y="364"/>
                    <a:pt x="4804" y="362"/>
                  </a:cubicBezTo>
                  <a:cubicBezTo>
                    <a:pt x="4636" y="354"/>
                    <a:pt x="4472" y="329"/>
                    <a:pt x="4304" y="321"/>
                  </a:cubicBezTo>
                  <a:cubicBezTo>
                    <a:pt x="4220" y="317"/>
                    <a:pt x="4137" y="317"/>
                    <a:pt x="4053" y="317"/>
                  </a:cubicBezTo>
                  <a:cubicBezTo>
                    <a:pt x="3970" y="317"/>
                    <a:pt x="3887" y="317"/>
                    <a:pt x="3803" y="312"/>
                  </a:cubicBezTo>
                  <a:cubicBezTo>
                    <a:pt x="3635" y="308"/>
                    <a:pt x="3471" y="255"/>
                    <a:pt x="3307" y="247"/>
                  </a:cubicBezTo>
                  <a:cubicBezTo>
                    <a:pt x="3138" y="239"/>
                    <a:pt x="2974" y="230"/>
                    <a:pt x="2806" y="218"/>
                  </a:cubicBezTo>
                  <a:cubicBezTo>
                    <a:pt x="2638" y="210"/>
                    <a:pt x="2474" y="198"/>
                    <a:pt x="2305" y="185"/>
                  </a:cubicBezTo>
                  <a:cubicBezTo>
                    <a:pt x="2117" y="173"/>
                    <a:pt x="1924" y="173"/>
                    <a:pt x="1731" y="152"/>
                  </a:cubicBezTo>
                  <a:cubicBezTo>
                    <a:pt x="1542" y="136"/>
                    <a:pt x="1354" y="111"/>
                    <a:pt x="1165" y="79"/>
                  </a:cubicBezTo>
                  <a:cubicBezTo>
                    <a:pt x="984" y="50"/>
                    <a:pt x="804" y="21"/>
                    <a:pt x="623" y="9"/>
                  </a:cubicBezTo>
                  <a:cubicBezTo>
                    <a:pt x="539" y="3"/>
                    <a:pt x="456" y="0"/>
                    <a:pt x="371" y="0"/>
                  </a:cubicBezTo>
                  <a:close/>
                </a:path>
              </a:pathLst>
            </a:custGeom>
            <a:solidFill>
              <a:srgbClr val="007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221;p28"/>
            <p:cNvSpPr/>
            <p:nvPr/>
          </p:nvSpPr>
          <p:spPr>
            <a:xfrm rot="10800000" flipH="1">
              <a:off x="3445893" y="1031605"/>
              <a:ext cx="2252199" cy="58564"/>
            </a:xfrm>
            <a:custGeom>
              <a:avLst/>
              <a:gdLst/>
              <a:ahLst/>
              <a:cxnLst/>
              <a:rect l="l" t="t" r="r" b="b"/>
              <a:pathLst>
                <a:path w="10344" h="617" extrusionOk="0">
                  <a:moveTo>
                    <a:pt x="371" y="0"/>
                  </a:moveTo>
                  <a:cubicBezTo>
                    <a:pt x="274" y="0"/>
                    <a:pt x="176" y="4"/>
                    <a:pt x="77" y="13"/>
                  </a:cubicBezTo>
                  <a:cubicBezTo>
                    <a:pt x="1" y="13"/>
                    <a:pt x="3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246" y="140"/>
                    <a:pt x="410" y="177"/>
                    <a:pt x="574" y="189"/>
                  </a:cubicBezTo>
                  <a:cubicBezTo>
                    <a:pt x="738" y="206"/>
                    <a:pt x="902" y="226"/>
                    <a:pt x="1062" y="247"/>
                  </a:cubicBezTo>
                  <a:cubicBezTo>
                    <a:pt x="1226" y="263"/>
                    <a:pt x="1395" y="271"/>
                    <a:pt x="1555" y="292"/>
                  </a:cubicBezTo>
                  <a:cubicBezTo>
                    <a:pt x="1719" y="317"/>
                    <a:pt x="1883" y="325"/>
                    <a:pt x="2047" y="349"/>
                  </a:cubicBezTo>
                  <a:cubicBezTo>
                    <a:pt x="2211" y="378"/>
                    <a:pt x="2375" y="431"/>
                    <a:pt x="2543" y="448"/>
                  </a:cubicBezTo>
                  <a:cubicBezTo>
                    <a:pt x="2712" y="464"/>
                    <a:pt x="2880" y="485"/>
                    <a:pt x="3052" y="497"/>
                  </a:cubicBezTo>
                  <a:cubicBezTo>
                    <a:pt x="3093" y="500"/>
                    <a:pt x="3134" y="501"/>
                    <a:pt x="3175" y="501"/>
                  </a:cubicBezTo>
                  <a:cubicBezTo>
                    <a:pt x="3273" y="501"/>
                    <a:pt x="3371" y="495"/>
                    <a:pt x="3470" y="495"/>
                  </a:cubicBezTo>
                  <a:cubicBezTo>
                    <a:pt x="3501" y="495"/>
                    <a:pt x="3531" y="496"/>
                    <a:pt x="3561" y="497"/>
                  </a:cubicBezTo>
                  <a:cubicBezTo>
                    <a:pt x="3729" y="501"/>
                    <a:pt x="3898" y="518"/>
                    <a:pt x="4066" y="526"/>
                  </a:cubicBezTo>
                  <a:cubicBezTo>
                    <a:pt x="4152" y="530"/>
                    <a:pt x="4235" y="530"/>
                    <a:pt x="4318" y="530"/>
                  </a:cubicBezTo>
                  <a:cubicBezTo>
                    <a:pt x="4400" y="530"/>
                    <a:pt x="4482" y="530"/>
                    <a:pt x="4566" y="534"/>
                  </a:cubicBezTo>
                  <a:cubicBezTo>
                    <a:pt x="4730" y="538"/>
                    <a:pt x="4895" y="591"/>
                    <a:pt x="5063" y="596"/>
                  </a:cubicBezTo>
                  <a:cubicBezTo>
                    <a:pt x="5078" y="596"/>
                    <a:pt x="5093" y="596"/>
                    <a:pt x="5108" y="596"/>
                  </a:cubicBezTo>
                  <a:cubicBezTo>
                    <a:pt x="5243" y="596"/>
                    <a:pt x="5380" y="583"/>
                    <a:pt x="5514" y="583"/>
                  </a:cubicBezTo>
                  <a:cubicBezTo>
                    <a:pt x="5529" y="583"/>
                    <a:pt x="5544" y="583"/>
                    <a:pt x="5559" y="583"/>
                  </a:cubicBezTo>
                  <a:cubicBezTo>
                    <a:pt x="5615" y="585"/>
                    <a:pt x="5671" y="585"/>
                    <a:pt x="5727" y="585"/>
                  </a:cubicBezTo>
                  <a:cubicBezTo>
                    <a:pt x="5837" y="585"/>
                    <a:pt x="5948" y="583"/>
                    <a:pt x="6060" y="583"/>
                  </a:cubicBezTo>
                  <a:cubicBezTo>
                    <a:pt x="6224" y="583"/>
                    <a:pt x="6392" y="616"/>
                    <a:pt x="6556" y="616"/>
                  </a:cubicBezTo>
                  <a:cubicBezTo>
                    <a:pt x="6721" y="616"/>
                    <a:pt x="6889" y="600"/>
                    <a:pt x="7053" y="600"/>
                  </a:cubicBezTo>
                  <a:cubicBezTo>
                    <a:pt x="7221" y="596"/>
                    <a:pt x="7385" y="563"/>
                    <a:pt x="7554" y="559"/>
                  </a:cubicBezTo>
                  <a:cubicBezTo>
                    <a:pt x="7570" y="558"/>
                    <a:pt x="7587" y="557"/>
                    <a:pt x="7603" y="557"/>
                  </a:cubicBezTo>
                  <a:cubicBezTo>
                    <a:pt x="7735" y="557"/>
                    <a:pt x="7869" y="580"/>
                    <a:pt x="8000" y="580"/>
                  </a:cubicBezTo>
                  <a:cubicBezTo>
                    <a:pt x="8017" y="580"/>
                    <a:pt x="8033" y="580"/>
                    <a:pt x="8050" y="579"/>
                  </a:cubicBezTo>
                  <a:cubicBezTo>
                    <a:pt x="8243" y="571"/>
                    <a:pt x="8428" y="522"/>
                    <a:pt x="8616" y="509"/>
                  </a:cubicBezTo>
                  <a:cubicBezTo>
                    <a:pt x="8805" y="497"/>
                    <a:pt x="8994" y="477"/>
                    <a:pt x="9178" y="460"/>
                  </a:cubicBezTo>
                  <a:cubicBezTo>
                    <a:pt x="9367" y="440"/>
                    <a:pt x="9560" y="448"/>
                    <a:pt x="9749" y="427"/>
                  </a:cubicBezTo>
                  <a:cubicBezTo>
                    <a:pt x="9938" y="403"/>
                    <a:pt x="10122" y="370"/>
                    <a:pt x="10311" y="341"/>
                  </a:cubicBezTo>
                  <a:cubicBezTo>
                    <a:pt x="10340" y="337"/>
                    <a:pt x="10344" y="267"/>
                    <a:pt x="10311" y="267"/>
                  </a:cubicBezTo>
                  <a:cubicBezTo>
                    <a:pt x="10143" y="271"/>
                    <a:pt x="9974" y="280"/>
                    <a:pt x="9810" y="284"/>
                  </a:cubicBezTo>
                  <a:cubicBezTo>
                    <a:pt x="9642" y="288"/>
                    <a:pt x="9474" y="308"/>
                    <a:pt x="9310" y="312"/>
                  </a:cubicBezTo>
                  <a:cubicBezTo>
                    <a:pt x="9141" y="317"/>
                    <a:pt x="8977" y="325"/>
                    <a:pt x="8809" y="329"/>
                  </a:cubicBezTo>
                  <a:cubicBezTo>
                    <a:pt x="8641" y="333"/>
                    <a:pt x="8477" y="345"/>
                    <a:pt x="8309" y="349"/>
                  </a:cubicBezTo>
                  <a:cubicBezTo>
                    <a:pt x="8296" y="350"/>
                    <a:pt x="8283" y="350"/>
                    <a:pt x="8270" y="350"/>
                  </a:cubicBezTo>
                  <a:cubicBezTo>
                    <a:pt x="8115" y="350"/>
                    <a:pt x="7963" y="329"/>
                    <a:pt x="7808" y="329"/>
                  </a:cubicBezTo>
                  <a:cubicBezTo>
                    <a:pt x="7640" y="333"/>
                    <a:pt x="7476" y="382"/>
                    <a:pt x="7307" y="386"/>
                  </a:cubicBezTo>
                  <a:cubicBezTo>
                    <a:pt x="7300" y="387"/>
                    <a:pt x="7293" y="387"/>
                    <a:pt x="7285" y="387"/>
                  </a:cubicBezTo>
                  <a:cubicBezTo>
                    <a:pt x="7132" y="387"/>
                    <a:pt x="6982" y="349"/>
                    <a:pt x="6829" y="349"/>
                  </a:cubicBezTo>
                  <a:cubicBezTo>
                    <a:pt x="6821" y="349"/>
                    <a:pt x="6814" y="349"/>
                    <a:pt x="6807" y="349"/>
                  </a:cubicBezTo>
                  <a:lnTo>
                    <a:pt x="6306" y="349"/>
                  </a:lnTo>
                  <a:cubicBezTo>
                    <a:pt x="6160" y="349"/>
                    <a:pt x="6011" y="362"/>
                    <a:pt x="5862" y="362"/>
                  </a:cubicBezTo>
                  <a:cubicBezTo>
                    <a:pt x="5843" y="362"/>
                    <a:pt x="5824" y="362"/>
                    <a:pt x="5806" y="362"/>
                  </a:cubicBezTo>
                  <a:cubicBezTo>
                    <a:pt x="5751" y="360"/>
                    <a:pt x="5696" y="360"/>
                    <a:pt x="5640" y="360"/>
                  </a:cubicBezTo>
                  <a:cubicBezTo>
                    <a:pt x="5529" y="360"/>
                    <a:pt x="5417" y="362"/>
                    <a:pt x="5305" y="362"/>
                  </a:cubicBezTo>
                  <a:cubicBezTo>
                    <a:pt x="5193" y="362"/>
                    <a:pt x="5082" y="365"/>
                    <a:pt x="4972" y="365"/>
                  </a:cubicBezTo>
                  <a:cubicBezTo>
                    <a:pt x="4916" y="365"/>
                    <a:pt x="4860" y="364"/>
                    <a:pt x="4804" y="362"/>
                  </a:cubicBezTo>
                  <a:cubicBezTo>
                    <a:pt x="4636" y="354"/>
                    <a:pt x="4472" y="329"/>
                    <a:pt x="4304" y="321"/>
                  </a:cubicBezTo>
                  <a:cubicBezTo>
                    <a:pt x="4220" y="317"/>
                    <a:pt x="4137" y="317"/>
                    <a:pt x="4053" y="317"/>
                  </a:cubicBezTo>
                  <a:cubicBezTo>
                    <a:pt x="3970" y="317"/>
                    <a:pt x="3887" y="317"/>
                    <a:pt x="3803" y="312"/>
                  </a:cubicBezTo>
                  <a:cubicBezTo>
                    <a:pt x="3635" y="308"/>
                    <a:pt x="3471" y="255"/>
                    <a:pt x="3307" y="247"/>
                  </a:cubicBezTo>
                  <a:cubicBezTo>
                    <a:pt x="3138" y="239"/>
                    <a:pt x="2974" y="230"/>
                    <a:pt x="2806" y="218"/>
                  </a:cubicBezTo>
                  <a:cubicBezTo>
                    <a:pt x="2638" y="210"/>
                    <a:pt x="2474" y="198"/>
                    <a:pt x="2305" y="185"/>
                  </a:cubicBezTo>
                  <a:cubicBezTo>
                    <a:pt x="2117" y="173"/>
                    <a:pt x="1924" y="173"/>
                    <a:pt x="1731" y="152"/>
                  </a:cubicBezTo>
                  <a:cubicBezTo>
                    <a:pt x="1542" y="136"/>
                    <a:pt x="1354" y="111"/>
                    <a:pt x="1165" y="79"/>
                  </a:cubicBezTo>
                  <a:cubicBezTo>
                    <a:pt x="984" y="50"/>
                    <a:pt x="804" y="21"/>
                    <a:pt x="623" y="9"/>
                  </a:cubicBezTo>
                  <a:cubicBezTo>
                    <a:pt x="539" y="3"/>
                    <a:pt x="456" y="0"/>
                    <a:pt x="371" y="0"/>
                  </a:cubicBezTo>
                  <a:close/>
                </a:path>
              </a:pathLst>
            </a:custGeom>
            <a:solidFill>
              <a:srgbClr val="007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22" name="Google Shape;222;p28"/>
          <p:cNvGrpSpPr/>
          <p:nvPr/>
        </p:nvGrpSpPr>
        <p:grpSpPr>
          <a:xfrm>
            <a:off x="6696368" y="1690669"/>
            <a:ext cx="2521258" cy="1720126"/>
            <a:chOff x="3275400" y="1702825"/>
            <a:chExt cx="1966625" cy="1562025"/>
          </a:xfrm>
        </p:grpSpPr>
        <p:sp>
          <p:nvSpPr>
            <p:cNvPr id="223" name="Google Shape;223;p28"/>
            <p:cNvSpPr/>
            <p:nvPr/>
          </p:nvSpPr>
          <p:spPr>
            <a:xfrm>
              <a:off x="3420000" y="1702825"/>
              <a:ext cx="1599675" cy="1562025"/>
            </a:xfrm>
            <a:custGeom>
              <a:avLst/>
              <a:gdLst/>
              <a:ahLst/>
              <a:cxnLst/>
              <a:rect l="l" t="t" r="r" b="b"/>
              <a:pathLst>
                <a:path w="63987" h="62481" extrusionOk="0">
                  <a:moveTo>
                    <a:pt x="24024" y="12626"/>
                  </a:moveTo>
                  <a:cubicBezTo>
                    <a:pt x="23911" y="12764"/>
                    <a:pt x="23798" y="12922"/>
                    <a:pt x="23684" y="13069"/>
                  </a:cubicBezTo>
                  <a:cubicBezTo>
                    <a:pt x="23684" y="13057"/>
                    <a:pt x="23696" y="13022"/>
                    <a:pt x="23708" y="12986"/>
                  </a:cubicBezTo>
                  <a:cubicBezTo>
                    <a:pt x="23810" y="12862"/>
                    <a:pt x="23922" y="12749"/>
                    <a:pt x="24024" y="12626"/>
                  </a:cubicBezTo>
                  <a:close/>
                  <a:moveTo>
                    <a:pt x="22077" y="21892"/>
                  </a:moveTo>
                  <a:lnTo>
                    <a:pt x="22077" y="21892"/>
                  </a:lnTo>
                  <a:cubicBezTo>
                    <a:pt x="21791" y="22416"/>
                    <a:pt x="21529" y="22952"/>
                    <a:pt x="21315" y="23487"/>
                  </a:cubicBezTo>
                  <a:cubicBezTo>
                    <a:pt x="21375" y="23094"/>
                    <a:pt x="21446" y="22713"/>
                    <a:pt x="21529" y="22309"/>
                  </a:cubicBezTo>
                  <a:cubicBezTo>
                    <a:pt x="21560" y="22357"/>
                    <a:pt x="21612" y="22388"/>
                    <a:pt x="21669" y="22388"/>
                  </a:cubicBezTo>
                  <a:cubicBezTo>
                    <a:pt x="21723" y="22388"/>
                    <a:pt x="21781" y="22360"/>
                    <a:pt x="21827" y="22297"/>
                  </a:cubicBezTo>
                  <a:cubicBezTo>
                    <a:pt x="21910" y="22166"/>
                    <a:pt x="21982" y="22023"/>
                    <a:pt x="22077" y="21892"/>
                  </a:cubicBezTo>
                  <a:close/>
                  <a:moveTo>
                    <a:pt x="20279" y="12522"/>
                  </a:moveTo>
                  <a:cubicBezTo>
                    <a:pt x="20708" y="13974"/>
                    <a:pt x="21148" y="15522"/>
                    <a:pt x="21779" y="16927"/>
                  </a:cubicBezTo>
                  <a:cubicBezTo>
                    <a:pt x="21267" y="19153"/>
                    <a:pt x="20851" y="21404"/>
                    <a:pt x="20529" y="23666"/>
                  </a:cubicBezTo>
                  <a:cubicBezTo>
                    <a:pt x="19946" y="21773"/>
                    <a:pt x="19231" y="19939"/>
                    <a:pt x="18731" y="18022"/>
                  </a:cubicBezTo>
                  <a:cubicBezTo>
                    <a:pt x="18731" y="18010"/>
                    <a:pt x="18731" y="18010"/>
                    <a:pt x="18708" y="18010"/>
                  </a:cubicBezTo>
                  <a:cubicBezTo>
                    <a:pt x="19089" y="16153"/>
                    <a:pt x="19624" y="14308"/>
                    <a:pt x="20279" y="12522"/>
                  </a:cubicBezTo>
                  <a:close/>
                  <a:moveTo>
                    <a:pt x="18588" y="18689"/>
                  </a:moveTo>
                  <a:cubicBezTo>
                    <a:pt x="19029" y="20558"/>
                    <a:pt x="19517" y="22440"/>
                    <a:pt x="20363" y="24154"/>
                  </a:cubicBezTo>
                  <a:cubicBezTo>
                    <a:pt x="20374" y="24202"/>
                    <a:pt x="20410" y="24214"/>
                    <a:pt x="20434" y="24225"/>
                  </a:cubicBezTo>
                  <a:cubicBezTo>
                    <a:pt x="20410" y="24452"/>
                    <a:pt x="20374" y="24690"/>
                    <a:pt x="20351" y="24916"/>
                  </a:cubicBezTo>
                  <a:cubicBezTo>
                    <a:pt x="19767" y="23475"/>
                    <a:pt x="19053" y="22070"/>
                    <a:pt x="18410" y="20677"/>
                  </a:cubicBezTo>
                  <a:cubicBezTo>
                    <a:pt x="18386" y="20618"/>
                    <a:pt x="18338" y="20582"/>
                    <a:pt x="18291" y="20582"/>
                  </a:cubicBezTo>
                  <a:cubicBezTo>
                    <a:pt x="18386" y="19939"/>
                    <a:pt x="18469" y="19320"/>
                    <a:pt x="18588" y="18689"/>
                  </a:cubicBezTo>
                  <a:close/>
                  <a:moveTo>
                    <a:pt x="19898" y="26357"/>
                  </a:moveTo>
                  <a:lnTo>
                    <a:pt x="19898" y="26357"/>
                  </a:lnTo>
                  <a:cubicBezTo>
                    <a:pt x="19958" y="26511"/>
                    <a:pt x="20041" y="26654"/>
                    <a:pt x="20124" y="26785"/>
                  </a:cubicBezTo>
                  <a:cubicBezTo>
                    <a:pt x="20112" y="26928"/>
                    <a:pt x="20101" y="27047"/>
                    <a:pt x="20077" y="27142"/>
                  </a:cubicBezTo>
                  <a:cubicBezTo>
                    <a:pt x="20017" y="26881"/>
                    <a:pt x="19958" y="26631"/>
                    <a:pt x="19898" y="26357"/>
                  </a:cubicBezTo>
                  <a:close/>
                  <a:moveTo>
                    <a:pt x="18231" y="21094"/>
                  </a:moveTo>
                  <a:cubicBezTo>
                    <a:pt x="18886" y="22606"/>
                    <a:pt x="19505" y="24166"/>
                    <a:pt x="20279" y="25630"/>
                  </a:cubicBezTo>
                  <a:cubicBezTo>
                    <a:pt x="20255" y="25773"/>
                    <a:pt x="20232" y="25928"/>
                    <a:pt x="20220" y="26071"/>
                  </a:cubicBezTo>
                  <a:cubicBezTo>
                    <a:pt x="20053" y="25714"/>
                    <a:pt x="19874" y="25357"/>
                    <a:pt x="19720" y="24999"/>
                  </a:cubicBezTo>
                  <a:cubicBezTo>
                    <a:pt x="19398" y="24261"/>
                    <a:pt x="19065" y="23499"/>
                    <a:pt x="18743" y="22761"/>
                  </a:cubicBezTo>
                  <a:cubicBezTo>
                    <a:pt x="18719" y="22708"/>
                    <a:pt x="18671" y="22686"/>
                    <a:pt x="18622" y="22686"/>
                  </a:cubicBezTo>
                  <a:cubicBezTo>
                    <a:pt x="18525" y="22686"/>
                    <a:pt x="18422" y="22770"/>
                    <a:pt x="18469" y="22880"/>
                  </a:cubicBezTo>
                  <a:cubicBezTo>
                    <a:pt x="18791" y="23630"/>
                    <a:pt x="19100" y="24380"/>
                    <a:pt x="19410" y="25142"/>
                  </a:cubicBezTo>
                  <a:cubicBezTo>
                    <a:pt x="19577" y="25916"/>
                    <a:pt x="19755" y="26690"/>
                    <a:pt x="19922" y="27464"/>
                  </a:cubicBezTo>
                  <a:cubicBezTo>
                    <a:pt x="19931" y="27518"/>
                    <a:pt x="19973" y="27544"/>
                    <a:pt x="20019" y="27544"/>
                  </a:cubicBezTo>
                  <a:cubicBezTo>
                    <a:pt x="20034" y="27544"/>
                    <a:pt x="20050" y="27541"/>
                    <a:pt x="20065" y="27535"/>
                  </a:cubicBezTo>
                  <a:lnTo>
                    <a:pt x="20065" y="27535"/>
                  </a:lnTo>
                  <a:cubicBezTo>
                    <a:pt x="19958" y="28547"/>
                    <a:pt x="19874" y="29559"/>
                    <a:pt x="19803" y="30571"/>
                  </a:cubicBezTo>
                  <a:cubicBezTo>
                    <a:pt x="19410" y="29559"/>
                    <a:pt x="18946" y="28595"/>
                    <a:pt x="18505" y="27595"/>
                  </a:cubicBezTo>
                  <a:cubicBezTo>
                    <a:pt x="18481" y="27535"/>
                    <a:pt x="18427" y="27510"/>
                    <a:pt x="18370" y="27510"/>
                  </a:cubicBezTo>
                  <a:cubicBezTo>
                    <a:pt x="18255" y="27510"/>
                    <a:pt x="18124" y="27607"/>
                    <a:pt x="18172" y="27726"/>
                  </a:cubicBezTo>
                  <a:cubicBezTo>
                    <a:pt x="18648" y="28857"/>
                    <a:pt x="19089" y="30000"/>
                    <a:pt x="19648" y="31095"/>
                  </a:cubicBezTo>
                  <a:cubicBezTo>
                    <a:pt x="19684" y="31131"/>
                    <a:pt x="19708" y="31167"/>
                    <a:pt x="19755" y="31167"/>
                  </a:cubicBezTo>
                  <a:cubicBezTo>
                    <a:pt x="19720" y="31512"/>
                    <a:pt x="19708" y="31845"/>
                    <a:pt x="19696" y="32203"/>
                  </a:cubicBezTo>
                  <a:cubicBezTo>
                    <a:pt x="19291" y="31155"/>
                    <a:pt x="18803" y="30107"/>
                    <a:pt x="18350" y="29071"/>
                  </a:cubicBezTo>
                  <a:cubicBezTo>
                    <a:pt x="18333" y="29027"/>
                    <a:pt x="18295" y="29003"/>
                    <a:pt x="18253" y="29003"/>
                  </a:cubicBezTo>
                  <a:cubicBezTo>
                    <a:pt x="18238" y="29003"/>
                    <a:pt x="18223" y="29006"/>
                    <a:pt x="18207" y="29012"/>
                  </a:cubicBezTo>
                  <a:cubicBezTo>
                    <a:pt x="17910" y="26357"/>
                    <a:pt x="17934" y="23714"/>
                    <a:pt x="18231" y="21094"/>
                  </a:cubicBezTo>
                  <a:close/>
                  <a:moveTo>
                    <a:pt x="18565" y="31572"/>
                  </a:moveTo>
                  <a:lnTo>
                    <a:pt x="18565" y="31572"/>
                  </a:lnTo>
                  <a:cubicBezTo>
                    <a:pt x="18684" y="31881"/>
                    <a:pt x="18803" y="32179"/>
                    <a:pt x="18922" y="32488"/>
                  </a:cubicBezTo>
                  <a:cubicBezTo>
                    <a:pt x="18862" y="32369"/>
                    <a:pt x="18815" y="32250"/>
                    <a:pt x="18755" y="32131"/>
                  </a:cubicBezTo>
                  <a:cubicBezTo>
                    <a:pt x="18743" y="32072"/>
                    <a:pt x="18696" y="32048"/>
                    <a:pt x="18648" y="32024"/>
                  </a:cubicBezTo>
                  <a:cubicBezTo>
                    <a:pt x="18624" y="31881"/>
                    <a:pt x="18588" y="31714"/>
                    <a:pt x="18565" y="31572"/>
                  </a:cubicBezTo>
                  <a:close/>
                  <a:moveTo>
                    <a:pt x="18279" y="29571"/>
                  </a:moveTo>
                  <a:lnTo>
                    <a:pt x="18279" y="29571"/>
                  </a:lnTo>
                  <a:cubicBezTo>
                    <a:pt x="18731" y="30679"/>
                    <a:pt x="19148" y="31786"/>
                    <a:pt x="19684" y="32857"/>
                  </a:cubicBezTo>
                  <a:cubicBezTo>
                    <a:pt x="19648" y="32917"/>
                    <a:pt x="19648" y="32977"/>
                    <a:pt x="19648" y="33060"/>
                  </a:cubicBezTo>
                  <a:cubicBezTo>
                    <a:pt x="19303" y="32286"/>
                    <a:pt x="18910" y="31512"/>
                    <a:pt x="18565" y="30750"/>
                  </a:cubicBezTo>
                  <a:cubicBezTo>
                    <a:pt x="18529" y="30691"/>
                    <a:pt x="18469" y="30679"/>
                    <a:pt x="18434" y="30679"/>
                  </a:cubicBezTo>
                  <a:cubicBezTo>
                    <a:pt x="18374" y="30298"/>
                    <a:pt x="18327" y="29929"/>
                    <a:pt x="18279" y="29571"/>
                  </a:cubicBezTo>
                  <a:close/>
                  <a:moveTo>
                    <a:pt x="27863" y="973"/>
                  </a:moveTo>
                  <a:lnTo>
                    <a:pt x="27863" y="973"/>
                  </a:lnTo>
                  <a:cubicBezTo>
                    <a:pt x="28995" y="4425"/>
                    <a:pt x="29292" y="7676"/>
                    <a:pt x="27792" y="11117"/>
                  </a:cubicBezTo>
                  <a:cubicBezTo>
                    <a:pt x="27756" y="11117"/>
                    <a:pt x="27744" y="11129"/>
                    <a:pt x="27732" y="11152"/>
                  </a:cubicBezTo>
                  <a:cubicBezTo>
                    <a:pt x="27387" y="11581"/>
                    <a:pt x="27078" y="11986"/>
                    <a:pt x="26744" y="12426"/>
                  </a:cubicBezTo>
                  <a:cubicBezTo>
                    <a:pt x="26638" y="12574"/>
                    <a:pt x="26786" y="12770"/>
                    <a:pt x="26946" y="12770"/>
                  </a:cubicBezTo>
                  <a:cubicBezTo>
                    <a:pt x="26966" y="12770"/>
                    <a:pt x="26986" y="12766"/>
                    <a:pt x="27006" y="12760"/>
                  </a:cubicBezTo>
                  <a:lnTo>
                    <a:pt x="27006" y="12760"/>
                  </a:lnTo>
                  <a:cubicBezTo>
                    <a:pt x="27256" y="13319"/>
                    <a:pt x="27090" y="13843"/>
                    <a:pt x="26506" y="14308"/>
                  </a:cubicBezTo>
                  <a:cubicBezTo>
                    <a:pt x="26408" y="14486"/>
                    <a:pt x="26577" y="14698"/>
                    <a:pt x="26748" y="14698"/>
                  </a:cubicBezTo>
                  <a:cubicBezTo>
                    <a:pt x="26806" y="14698"/>
                    <a:pt x="26863" y="14674"/>
                    <a:pt x="26911" y="14617"/>
                  </a:cubicBezTo>
                  <a:lnTo>
                    <a:pt x="26911" y="14617"/>
                  </a:lnTo>
                  <a:cubicBezTo>
                    <a:pt x="25292" y="16605"/>
                    <a:pt x="24482" y="19975"/>
                    <a:pt x="23792" y="22523"/>
                  </a:cubicBezTo>
                  <a:cubicBezTo>
                    <a:pt x="22994" y="25333"/>
                    <a:pt x="22279" y="28297"/>
                    <a:pt x="22148" y="31226"/>
                  </a:cubicBezTo>
                  <a:cubicBezTo>
                    <a:pt x="21887" y="31488"/>
                    <a:pt x="21732" y="31953"/>
                    <a:pt x="21660" y="32488"/>
                  </a:cubicBezTo>
                  <a:cubicBezTo>
                    <a:pt x="21077" y="33715"/>
                    <a:pt x="20422" y="34989"/>
                    <a:pt x="20041" y="36286"/>
                  </a:cubicBezTo>
                  <a:cubicBezTo>
                    <a:pt x="20053" y="35894"/>
                    <a:pt x="20077" y="35513"/>
                    <a:pt x="20101" y="35120"/>
                  </a:cubicBezTo>
                  <a:cubicBezTo>
                    <a:pt x="20874" y="33691"/>
                    <a:pt x="21482" y="32131"/>
                    <a:pt x="22148" y="30655"/>
                  </a:cubicBezTo>
                  <a:cubicBezTo>
                    <a:pt x="22213" y="30526"/>
                    <a:pt x="22103" y="30408"/>
                    <a:pt x="21995" y="30408"/>
                  </a:cubicBezTo>
                  <a:cubicBezTo>
                    <a:pt x="21944" y="30408"/>
                    <a:pt x="21893" y="30435"/>
                    <a:pt x="21863" y="30500"/>
                  </a:cubicBezTo>
                  <a:cubicBezTo>
                    <a:pt x="21315" y="31607"/>
                    <a:pt x="20708" y="32715"/>
                    <a:pt x="20172" y="33846"/>
                  </a:cubicBezTo>
                  <a:cubicBezTo>
                    <a:pt x="20398" y="30405"/>
                    <a:pt x="20755" y="27000"/>
                    <a:pt x="21291" y="23606"/>
                  </a:cubicBezTo>
                  <a:cubicBezTo>
                    <a:pt x="21298" y="23686"/>
                    <a:pt x="21385" y="23739"/>
                    <a:pt x="21470" y="23739"/>
                  </a:cubicBezTo>
                  <a:cubicBezTo>
                    <a:pt x="21525" y="23739"/>
                    <a:pt x="21580" y="23717"/>
                    <a:pt x="21613" y="23666"/>
                  </a:cubicBezTo>
                  <a:cubicBezTo>
                    <a:pt x="21698" y="23520"/>
                    <a:pt x="21784" y="23381"/>
                    <a:pt x="21865" y="23243"/>
                  </a:cubicBezTo>
                  <a:lnTo>
                    <a:pt x="21865" y="23243"/>
                  </a:lnTo>
                  <a:cubicBezTo>
                    <a:pt x="21670" y="23580"/>
                    <a:pt x="21478" y="23912"/>
                    <a:pt x="21303" y="24261"/>
                  </a:cubicBezTo>
                  <a:cubicBezTo>
                    <a:pt x="21267" y="24333"/>
                    <a:pt x="21333" y="24425"/>
                    <a:pt x="21403" y="24425"/>
                  </a:cubicBezTo>
                  <a:cubicBezTo>
                    <a:pt x="21426" y="24425"/>
                    <a:pt x="21449" y="24416"/>
                    <a:pt x="21470" y="24392"/>
                  </a:cubicBezTo>
                  <a:cubicBezTo>
                    <a:pt x="21982" y="23785"/>
                    <a:pt x="22327" y="23035"/>
                    <a:pt x="22660" y="22309"/>
                  </a:cubicBezTo>
                  <a:cubicBezTo>
                    <a:pt x="22691" y="22205"/>
                    <a:pt x="22624" y="22111"/>
                    <a:pt x="22543" y="22111"/>
                  </a:cubicBezTo>
                  <a:cubicBezTo>
                    <a:pt x="22531" y="22111"/>
                    <a:pt x="22518" y="22113"/>
                    <a:pt x="22506" y="22118"/>
                  </a:cubicBezTo>
                  <a:cubicBezTo>
                    <a:pt x="22982" y="21249"/>
                    <a:pt x="23446" y="20392"/>
                    <a:pt x="23970" y="19558"/>
                  </a:cubicBezTo>
                  <a:cubicBezTo>
                    <a:pt x="24061" y="19402"/>
                    <a:pt x="23923" y="19262"/>
                    <a:pt x="23787" y="19262"/>
                  </a:cubicBezTo>
                  <a:cubicBezTo>
                    <a:pt x="23726" y="19262"/>
                    <a:pt x="23665" y="19290"/>
                    <a:pt x="23625" y="19356"/>
                  </a:cubicBezTo>
                  <a:cubicBezTo>
                    <a:pt x="23411" y="19677"/>
                    <a:pt x="23220" y="19999"/>
                    <a:pt x="23018" y="20332"/>
                  </a:cubicBezTo>
                  <a:cubicBezTo>
                    <a:pt x="23637" y="19272"/>
                    <a:pt x="24232" y="18201"/>
                    <a:pt x="24863" y="17129"/>
                  </a:cubicBezTo>
                  <a:cubicBezTo>
                    <a:pt x="24945" y="16982"/>
                    <a:pt x="24812" y="16840"/>
                    <a:pt x="24683" y="16840"/>
                  </a:cubicBezTo>
                  <a:cubicBezTo>
                    <a:pt x="24624" y="16840"/>
                    <a:pt x="24567" y="16869"/>
                    <a:pt x="24530" y="16939"/>
                  </a:cubicBezTo>
                  <a:cubicBezTo>
                    <a:pt x="23530" y="18630"/>
                    <a:pt x="22506" y="20296"/>
                    <a:pt x="21565" y="22023"/>
                  </a:cubicBezTo>
                  <a:cubicBezTo>
                    <a:pt x="21648" y="21618"/>
                    <a:pt x="21720" y="21201"/>
                    <a:pt x="21791" y="20808"/>
                  </a:cubicBezTo>
                  <a:cubicBezTo>
                    <a:pt x="23041" y="18868"/>
                    <a:pt x="24280" y="16939"/>
                    <a:pt x="25530" y="14998"/>
                  </a:cubicBezTo>
                  <a:cubicBezTo>
                    <a:pt x="25630" y="14831"/>
                    <a:pt x="25478" y="14681"/>
                    <a:pt x="25329" y="14681"/>
                  </a:cubicBezTo>
                  <a:cubicBezTo>
                    <a:pt x="25266" y="14681"/>
                    <a:pt x="25203" y="14708"/>
                    <a:pt x="25161" y="14772"/>
                  </a:cubicBezTo>
                  <a:cubicBezTo>
                    <a:pt x="24113" y="16355"/>
                    <a:pt x="23089" y="17951"/>
                    <a:pt x="22041" y="19523"/>
                  </a:cubicBezTo>
                  <a:cubicBezTo>
                    <a:pt x="22101" y="19261"/>
                    <a:pt x="22148" y="18975"/>
                    <a:pt x="22208" y="18701"/>
                  </a:cubicBezTo>
                  <a:cubicBezTo>
                    <a:pt x="22375" y="17975"/>
                    <a:pt x="22541" y="17260"/>
                    <a:pt x="22732" y="16534"/>
                  </a:cubicBezTo>
                  <a:cubicBezTo>
                    <a:pt x="22756" y="16522"/>
                    <a:pt x="22791" y="16498"/>
                    <a:pt x="22815" y="16475"/>
                  </a:cubicBezTo>
                  <a:cubicBezTo>
                    <a:pt x="23934" y="15105"/>
                    <a:pt x="24839" y="13522"/>
                    <a:pt x="25935" y="12129"/>
                  </a:cubicBezTo>
                  <a:cubicBezTo>
                    <a:pt x="26034" y="11993"/>
                    <a:pt x="25921" y="11817"/>
                    <a:pt x="25794" y="11817"/>
                  </a:cubicBezTo>
                  <a:cubicBezTo>
                    <a:pt x="25753" y="11817"/>
                    <a:pt x="25710" y="11835"/>
                    <a:pt x="25673" y="11879"/>
                  </a:cubicBezTo>
                  <a:cubicBezTo>
                    <a:pt x="24815" y="12915"/>
                    <a:pt x="23863" y="13998"/>
                    <a:pt x="23101" y="15165"/>
                  </a:cubicBezTo>
                  <a:cubicBezTo>
                    <a:pt x="23172" y="14879"/>
                    <a:pt x="23256" y="14581"/>
                    <a:pt x="23339" y="14296"/>
                  </a:cubicBezTo>
                  <a:cubicBezTo>
                    <a:pt x="24530" y="12891"/>
                    <a:pt x="25530" y="11200"/>
                    <a:pt x="26613" y="9712"/>
                  </a:cubicBezTo>
                  <a:cubicBezTo>
                    <a:pt x="26656" y="9652"/>
                    <a:pt x="26601" y="9599"/>
                    <a:pt x="26541" y="9599"/>
                  </a:cubicBezTo>
                  <a:cubicBezTo>
                    <a:pt x="26517" y="9599"/>
                    <a:pt x="26491" y="9608"/>
                    <a:pt x="26470" y="9628"/>
                  </a:cubicBezTo>
                  <a:cubicBezTo>
                    <a:pt x="25881" y="10377"/>
                    <a:pt x="25259" y="11114"/>
                    <a:pt x="24656" y="11882"/>
                  </a:cubicBezTo>
                  <a:lnTo>
                    <a:pt x="24656" y="11882"/>
                  </a:lnTo>
                  <a:cubicBezTo>
                    <a:pt x="25575" y="10704"/>
                    <a:pt x="26452" y="9495"/>
                    <a:pt x="27340" y="8331"/>
                  </a:cubicBezTo>
                  <a:cubicBezTo>
                    <a:pt x="27430" y="8204"/>
                    <a:pt x="27329" y="8051"/>
                    <a:pt x="27223" y="8051"/>
                  </a:cubicBezTo>
                  <a:cubicBezTo>
                    <a:pt x="27189" y="8051"/>
                    <a:pt x="27154" y="8067"/>
                    <a:pt x="27125" y="8104"/>
                  </a:cubicBezTo>
                  <a:cubicBezTo>
                    <a:pt x="26125" y="9355"/>
                    <a:pt x="25065" y="10581"/>
                    <a:pt x="24065" y="11843"/>
                  </a:cubicBezTo>
                  <a:cubicBezTo>
                    <a:pt x="25208" y="8152"/>
                    <a:pt x="26554" y="4580"/>
                    <a:pt x="27863" y="973"/>
                  </a:cubicBezTo>
                  <a:close/>
                  <a:moveTo>
                    <a:pt x="21589" y="33262"/>
                  </a:moveTo>
                  <a:lnTo>
                    <a:pt x="21589" y="33262"/>
                  </a:lnTo>
                  <a:cubicBezTo>
                    <a:pt x="21541" y="34048"/>
                    <a:pt x="21553" y="34846"/>
                    <a:pt x="21434" y="35298"/>
                  </a:cubicBezTo>
                  <a:cubicBezTo>
                    <a:pt x="21148" y="36429"/>
                    <a:pt x="20196" y="37465"/>
                    <a:pt x="20232" y="38596"/>
                  </a:cubicBezTo>
                  <a:cubicBezTo>
                    <a:pt x="20136" y="38608"/>
                    <a:pt x="20041" y="38620"/>
                    <a:pt x="19946" y="38620"/>
                  </a:cubicBezTo>
                  <a:cubicBezTo>
                    <a:pt x="19958" y="38037"/>
                    <a:pt x="19993" y="37441"/>
                    <a:pt x="20017" y="36870"/>
                  </a:cubicBezTo>
                  <a:cubicBezTo>
                    <a:pt x="20028" y="36873"/>
                    <a:pt x="20039" y="36874"/>
                    <a:pt x="20051" y="36874"/>
                  </a:cubicBezTo>
                  <a:cubicBezTo>
                    <a:pt x="20090" y="36874"/>
                    <a:pt x="20132" y="36857"/>
                    <a:pt x="20160" y="36810"/>
                  </a:cubicBezTo>
                  <a:cubicBezTo>
                    <a:pt x="20172" y="36763"/>
                    <a:pt x="20196" y="36715"/>
                    <a:pt x="20220" y="36691"/>
                  </a:cubicBezTo>
                  <a:lnTo>
                    <a:pt x="20220" y="36691"/>
                  </a:lnTo>
                  <a:cubicBezTo>
                    <a:pt x="20184" y="36822"/>
                    <a:pt x="20160" y="36965"/>
                    <a:pt x="20136" y="37108"/>
                  </a:cubicBezTo>
                  <a:cubicBezTo>
                    <a:pt x="20129" y="37205"/>
                    <a:pt x="20224" y="37274"/>
                    <a:pt x="20317" y="37274"/>
                  </a:cubicBezTo>
                  <a:cubicBezTo>
                    <a:pt x="20372" y="37274"/>
                    <a:pt x="20427" y="37249"/>
                    <a:pt x="20458" y="37191"/>
                  </a:cubicBezTo>
                  <a:cubicBezTo>
                    <a:pt x="20613" y="36882"/>
                    <a:pt x="20672" y="36525"/>
                    <a:pt x="20779" y="36191"/>
                  </a:cubicBezTo>
                  <a:cubicBezTo>
                    <a:pt x="20910" y="35798"/>
                    <a:pt x="21077" y="35405"/>
                    <a:pt x="21244" y="35024"/>
                  </a:cubicBezTo>
                  <a:cubicBezTo>
                    <a:pt x="21293" y="34910"/>
                    <a:pt x="21201" y="34813"/>
                    <a:pt x="21113" y="34813"/>
                  </a:cubicBezTo>
                  <a:cubicBezTo>
                    <a:pt x="21072" y="34813"/>
                    <a:pt x="21032" y="34833"/>
                    <a:pt x="21005" y="34882"/>
                  </a:cubicBezTo>
                  <a:cubicBezTo>
                    <a:pt x="20994" y="34917"/>
                    <a:pt x="20958" y="34965"/>
                    <a:pt x="20946" y="34989"/>
                  </a:cubicBezTo>
                  <a:cubicBezTo>
                    <a:pt x="21172" y="34429"/>
                    <a:pt x="21363" y="33846"/>
                    <a:pt x="21589" y="33262"/>
                  </a:cubicBezTo>
                  <a:close/>
                  <a:moveTo>
                    <a:pt x="19005" y="33608"/>
                  </a:moveTo>
                  <a:cubicBezTo>
                    <a:pt x="19148" y="33881"/>
                    <a:pt x="19291" y="34155"/>
                    <a:pt x="19470" y="34393"/>
                  </a:cubicBezTo>
                  <a:cubicBezTo>
                    <a:pt x="19505" y="34441"/>
                    <a:pt x="19541" y="34453"/>
                    <a:pt x="19589" y="34453"/>
                  </a:cubicBezTo>
                  <a:cubicBezTo>
                    <a:pt x="19589" y="34691"/>
                    <a:pt x="19577" y="34929"/>
                    <a:pt x="19577" y="35167"/>
                  </a:cubicBezTo>
                  <a:cubicBezTo>
                    <a:pt x="19553" y="35215"/>
                    <a:pt x="19553" y="35263"/>
                    <a:pt x="19577" y="35286"/>
                  </a:cubicBezTo>
                  <a:cubicBezTo>
                    <a:pt x="19541" y="36417"/>
                    <a:pt x="19541" y="37549"/>
                    <a:pt x="19553" y="38668"/>
                  </a:cubicBezTo>
                  <a:cubicBezTo>
                    <a:pt x="19517" y="38668"/>
                    <a:pt x="19458" y="38680"/>
                    <a:pt x="19410" y="38680"/>
                  </a:cubicBezTo>
                  <a:cubicBezTo>
                    <a:pt x="19410" y="38680"/>
                    <a:pt x="19410" y="38668"/>
                    <a:pt x="19398" y="38632"/>
                  </a:cubicBezTo>
                  <a:cubicBezTo>
                    <a:pt x="18946" y="37441"/>
                    <a:pt x="18410" y="36310"/>
                    <a:pt x="17969" y="35143"/>
                  </a:cubicBezTo>
                  <a:lnTo>
                    <a:pt x="17969" y="35143"/>
                  </a:lnTo>
                  <a:cubicBezTo>
                    <a:pt x="18017" y="35198"/>
                    <a:pt x="18077" y="35221"/>
                    <a:pt x="18136" y="35221"/>
                  </a:cubicBezTo>
                  <a:cubicBezTo>
                    <a:pt x="18283" y="35221"/>
                    <a:pt x="18420" y="35075"/>
                    <a:pt x="18327" y="34905"/>
                  </a:cubicBezTo>
                  <a:cubicBezTo>
                    <a:pt x="17849" y="34068"/>
                    <a:pt x="17758" y="33910"/>
                    <a:pt x="18045" y="33910"/>
                  </a:cubicBezTo>
                  <a:cubicBezTo>
                    <a:pt x="18195" y="33910"/>
                    <a:pt x="18448" y="33953"/>
                    <a:pt x="18803" y="33965"/>
                  </a:cubicBezTo>
                  <a:cubicBezTo>
                    <a:pt x="18946" y="33965"/>
                    <a:pt x="19065" y="33810"/>
                    <a:pt x="19029" y="33667"/>
                  </a:cubicBezTo>
                  <a:cubicBezTo>
                    <a:pt x="19029" y="33643"/>
                    <a:pt x="19005" y="33619"/>
                    <a:pt x="19005" y="33608"/>
                  </a:cubicBezTo>
                  <a:close/>
                  <a:moveTo>
                    <a:pt x="53236" y="38513"/>
                  </a:moveTo>
                  <a:lnTo>
                    <a:pt x="53236" y="38513"/>
                  </a:lnTo>
                  <a:cubicBezTo>
                    <a:pt x="53224" y="38596"/>
                    <a:pt x="53212" y="38680"/>
                    <a:pt x="53200" y="38751"/>
                  </a:cubicBezTo>
                  <a:cubicBezTo>
                    <a:pt x="53164" y="38811"/>
                    <a:pt x="53152" y="38894"/>
                    <a:pt x="53140" y="38977"/>
                  </a:cubicBezTo>
                  <a:lnTo>
                    <a:pt x="53140" y="39013"/>
                  </a:lnTo>
                  <a:cubicBezTo>
                    <a:pt x="53117" y="39073"/>
                    <a:pt x="53105" y="39132"/>
                    <a:pt x="53081" y="39192"/>
                  </a:cubicBezTo>
                  <a:cubicBezTo>
                    <a:pt x="53057" y="39215"/>
                    <a:pt x="53081" y="39227"/>
                    <a:pt x="53057" y="39239"/>
                  </a:cubicBezTo>
                  <a:lnTo>
                    <a:pt x="53057" y="39263"/>
                  </a:lnTo>
                  <a:cubicBezTo>
                    <a:pt x="52998" y="39275"/>
                    <a:pt x="52926" y="39287"/>
                    <a:pt x="52867" y="39311"/>
                  </a:cubicBezTo>
                  <a:cubicBezTo>
                    <a:pt x="52828" y="39234"/>
                    <a:pt x="52760" y="39181"/>
                    <a:pt x="52673" y="39181"/>
                  </a:cubicBezTo>
                  <a:cubicBezTo>
                    <a:pt x="52651" y="39181"/>
                    <a:pt x="52628" y="39184"/>
                    <a:pt x="52605" y="39192"/>
                  </a:cubicBezTo>
                  <a:cubicBezTo>
                    <a:pt x="52557" y="39204"/>
                    <a:pt x="52521" y="39204"/>
                    <a:pt x="52486" y="39215"/>
                  </a:cubicBezTo>
                  <a:cubicBezTo>
                    <a:pt x="52509" y="39168"/>
                    <a:pt x="52497" y="39108"/>
                    <a:pt x="52450" y="39084"/>
                  </a:cubicBezTo>
                  <a:lnTo>
                    <a:pt x="52188" y="38953"/>
                  </a:lnTo>
                  <a:cubicBezTo>
                    <a:pt x="52171" y="38945"/>
                    <a:pt x="52155" y="38941"/>
                    <a:pt x="52140" y="38941"/>
                  </a:cubicBezTo>
                  <a:cubicBezTo>
                    <a:pt x="52046" y="38941"/>
                    <a:pt x="51989" y="39081"/>
                    <a:pt x="52081" y="39132"/>
                  </a:cubicBezTo>
                  <a:cubicBezTo>
                    <a:pt x="52164" y="39168"/>
                    <a:pt x="52247" y="39215"/>
                    <a:pt x="52331" y="39263"/>
                  </a:cubicBezTo>
                  <a:cubicBezTo>
                    <a:pt x="52212" y="39287"/>
                    <a:pt x="52105" y="39323"/>
                    <a:pt x="51986" y="39334"/>
                  </a:cubicBezTo>
                  <a:cubicBezTo>
                    <a:pt x="51914" y="39204"/>
                    <a:pt x="51795" y="39084"/>
                    <a:pt x="51676" y="38977"/>
                  </a:cubicBezTo>
                  <a:cubicBezTo>
                    <a:pt x="52200" y="38834"/>
                    <a:pt x="52724" y="38680"/>
                    <a:pt x="53236" y="38513"/>
                  </a:cubicBezTo>
                  <a:close/>
                  <a:moveTo>
                    <a:pt x="51176" y="39132"/>
                  </a:moveTo>
                  <a:lnTo>
                    <a:pt x="51188" y="39144"/>
                  </a:lnTo>
                  <a:cubicBezTo>
                    <a:pt x="51307" y="39227"/>
                    <a:pt x="51366" y="39346"/>
                    <a:pt x="51426" y="39454"/>
                  </a:cubicBezTo>
                  <a:cubicBezTo>
                    <a:pt x="51200" y="39513"/>
                    <a:pt x="50985" y="39573"/>
                    <a:pt x="50771" y="39632"/>
                  </a:cubicBezTo>
                  <a:cubicBezTo>
                    <a:pt x="50831" y="39513"/>
                    <a:pt x="50843" y="39370"/>
                    <a:pt x="50843" y="39215"/>
                  </a:cubicBezTo>
                  <a:cubicBezTo>
                    <a:pt x="50950" y="39192"/>
                    <a:pt x="51069" y="39156"/>
                    <a:pt x="51176" y="39132"/>
                  </a:cubicBezTo>
                  <a:close/>
                  <a:moveTo>
                    <a:pt x="49426" y="39585"/>
                  </a:moveTo>
                  <a:cubicBezTo>
                    <a:pt x="49485" y="39739"/>
                    <a:pt x="49580" y="39858"/>
                    <a:pt x="49688" y="39966"/>
                  </a:cubicBezTo>
                  <a:cubicBezTo>
                    <a:pt x="49592" y="39989"/>
                    <a:pt x="49485" y="40025"/>
                    <a:pt x="49402" y="40049"/>
                  </a:cubicBezTo>
                  <a:cubicBezTo>
                    <a:pt x="49426" y="39966"/>
                    <a:pt x="49438" y="39870"/>
                    <a:pt x="49414" y="39763"/>
                  </a:cubicBezTo>
                  <a:cubicBezTo>
                    <a:pt x="49402" y="39704"/>
                    <a:pt x="49342" y="39644"/>
                    <a:pt x="49283" y="39620"/>
                  </a:cubicBezTo>
                  <a:cubicBezTo>
                    <a:pt x="49307" y="39620"/>
                    <a:pt x="49366" y="39608"/>
                    <a:pt x="49426" y="39585"/>
                  </a:cubicBezTo>
                  <a:close/>
                  <a:moveTo>
                    <a:pt x="47271" y="40096"/>
                  </a:moveTo>
                  <a:cubicBezTo>
                    <a:pt x="47306" y="40156"/>
                    <a:pt x="47330" y="40239"/>
                    <a:pt x="47342" y="40335"/>
                  </a:cubicBezTo>
                  <a:cubicBezTo>
                    <a:pt x="47326" y="40326"/>
                    <a:pt x="47304" y="40312"/>
                    <a:pt x="47284" y="40312"/>
                  </a:cubicBezTo>
                  <a:cubicBezTo>
                    <a:pt x="47275" y="40312"/>
                    <a:pt x="47266" y="40315"/>
                    <a:pt x="47259" y="40323"/>
                  </a:cubicBezTo>
                  <a:cubicBezTo>
                    <a:pt x="47244" y="40324"/>
                    <a:pt x="47229" y="40324"/>
                    <a:pt x="47215" y="40324"/>
                  </a:cubicBezTo>
                  <a:cubicBezTo>
                    <a:pt x="47064" y="40324"/>
                    <a:pt x="46980" y="40266"/>
                    <a:pt x="46925" y="40168"/>
                  </a:cubicBezTo>
                  <a:cubicBezTo>
                    <a:pt x="47033" y="40144"/>
                    <a:pt x="47152" y="40108"/>
                    <a:pt x="47271" y="40096"/>
                  </a:cubicBezTo>
                  <a:close/>
                  <a:moveTo>
                    <a:pt x="48390" y="39846"/>
                  </a:moveTo>
                  <a:cubicBezTo>
                    <a:pt x="48426" y="40037"/>
                    <a:pt x="48521" y="40204"/>
                    <a:pt x="48699" y="40287"/>
                  </a:cubicBezTo>
                  <a:cubicBezTo>
                    <a:pt x="48616" y="40323"/>
                    <a:pt x="48509" y="40347"/>
                    <a:pt x="48414" y="40382"/>
                  </a:cubicBezTo>
                  <a:cubicBezTo>
                    <a:pt x="48402" y="40323"/>
                    <a:pt x="48366" y="40239"/>
                    <a:pt x="48330" y="40180"/>
                  </a:cubicBezTo>
                  <a:cubicBezTo>
                    <a:pt x="48287" y="40130"/>
                    <a:pt x="48228" y="40110"/>
                    <a:pt x="48166" y="40110"/>
                  </a:cubicBezTo>
                  <a:cubicBezTo>
                    <a:pt x="48108" y="40110"/>
                    <a:pt x="48048" y="40127"/>
                    <a:pt x="47997" y="40156"/>
                  </a:cubicBezTo>
                  <a:cubicBezTo>
                    <a:pt x="47985" y="40120"/>
                    <a:pt x="47985" y="40096"/>
                    <a:pt x="47973" y="40061"/>
                  </a:cubicBezTo>
                  <a:cubicBezTo>
                    <a:pt x="47949" y="40037"/>
                    <a:pt x="47937" y="39989"/>
                    <a:pt x="47925" y="39966"/>
                  </a:cubicBezTo>
                  <a:cubicBezTo>
                    <a:pt x="48080" y="39918"/>
                    <a:pt x="48235" y="39870"/>
                    <a:pt x="48390" y="39846"/>
                  </a:cubicBezTo>
                  <a:close/>
                  <a:moveTo>
                    <a:pt x="47449" y="40692"/>
                  </a:moveTo>
                  <a:cubicBezTo>
                    <a:pt x="47449" y="40692"/>
                    <a:pt x="47449" y="40704"/>
                    <a:pt x="47461" y="40704"/>
                  </a:cubicBezTo>
                  <a:cubicBezTo>
                    <a:pt x="47449" y="40704"/>
                    <a:pt x="47449" y="40704"/>
                    <a:pt x="47437" y="40716"/>
                  </a:cubicBezTo>
                  <a:cubicBezTo>
                    <a:pt x="47437" y="40704"/>
                    <a:pt x="47449" y="40704"/>
                    <a:pt x="47449" y="40692"/>
                  </a:cubicBezTo>
                  <a:close/>
                  <a:moveTo>
                    <a:pt x="46294" y="40299"/>
                  </a:moveTo>
                  <a:cubicBezTo>
                    <a:pt x="46354" y="40537"/>
                    <a:pt x="46473" y="40763"/>
                    <a:pt x="46687" y="40882"/>
                  </a:cubicBezTo>
                  <a:cubicBezTo>
                    <a:pt x="46735" y="40906"/>
                    <a:pt x="46782" y="40906"/>
                    <a:pt x="46830" y="40930"/>
                  </a:cubicBezTo>
                  <a:cubicBezTo>
                    <a:pt x="46675" y="40989"/>
                    <a:pt x="46532" y="41025"/>
                    <a:pt x="46366" y="41097"/>
                  </a:cubicBezTo>
                  <a:cubicBezTo>
                    <a:pt x="46330" y="40989"/>
                    <a:pt x="46271" y="40894"/>
                    <a:pt x="46151" y="40858"/>
                  </a:cubicBezTo>
                  <a:cubicBezTo>
                    <a:pt x="46140" y="40835"/>
                    <a:pt x="46140" y="40835"/>
                    <a:pt x="46140" y="40823"/>
                  </a:cubicBezTo>
                  <a:cubicBezTo>
                    <a:pt x="46092" y="40751"/>
                    <a:pt x="46068" y="40692"/>
                    <a:pt x="46032" y="40620"/>
                  </a:cubicBezTo>
                  <a:cubicBezTo>
                    <a:pt x="45997" y="40537"/>
                    <a:pt x="45961" y="40454"/>
                    <a:pt x="45937" y="40358"/>
                  </a:cubicBezTo>
                  <a:cubicBezTo>
                    <a:pt x="46044" y="40347"/>
                    <a:pt x="46175" y="40323"/>
                    <a:pt x="46294" y="40299"/>
                  </a:cubicBezTo>
                  <a:close/>
                  <a:moveTo>
                    <a:pt x="45294" y="40501"/>
                  </a:moveTo>
                  <a:cubicBezTo>
                    <a:pt x="45354" y="40775"/>
                    <a:pt x="45425" y="41168"/>
                    <a:pt x="45604" y="41359"/>
                  </a:cubicBezTo>
                  <a:cubicBezTo>
                    <a:pt x="45544" y="41394"/>
                    <a:pt x="45473" y="41406"/>
                    <a:pt x="45413" y="41430"/>
                  </a:cubicBezTo>
                  <a:cubicBezTo>
                    <a:pt x="45401" y="41406"/>
                    <a:pt x="45378" y="41359"/>
                    <a:pt x="45366" y="41335"/>
                  </a:cubicBezTo>
                  <a:cubicBezTo>
                    <a:pt x="45342" y="41287"/>
                    <a:pt x="45306" y="41251"/>
                    <a:pt x="45258" y="41228"/>
                  </a:cubicBezTo>
                  <a:cubicBezTo>
                    <a:pt x="45175" y="41013"/>
                    <a:pt x="45104" y="40799"/>
                    <a:pt x="45044" y="40573"/>
                  </a:cubicBezTo>
                  <a:cubicBezTo>
                    <a:pt x="45044" y="40573"/>
                    <a:pt x="45044" y="40561"/>
                    <a:pt x="45020" y="40561"/>
                  </a:cubicBezTo>
                  <a:cubicBezTo>
                    <a:pt x="45116" y="40525"/>
                    <a:pt x="45199" y="40513"/>
                    <a:pt x="45294" y="40501"/>
                  </a:cubicBezTo>
                  <a:close/>
                  <a:moveTo>
                    <a:pt x="34340" y="37739"/>
                  </a:moveTo>
                  <a:cubicBezTo>
                    <a:pt x="37386" y="38305"/>
                    <a:pt x="40571" y="38507"/>
                    <a:pt x="43764" y="38507"/>
                  </a:cubicBezTo>
                  <a:cubicBezTo>
                    <a:pt x="45613" y="38507"/>
                    <a:pt x="47465" y="38439"/>
                    <a:pt x="49295" y="38334"/>
                  </a:cubicBezTo>
                  <a:lnTo>
                    <a:pt x="49295" y="38334"/>
                  </a:lnTo>
                  <a:cubicBezTo>
                    <a:pt x="43568" y="39489"/>
                    <a:pt x="37865" y="40739"/>
                    <a:pt x="32078" y="41609"/>
                  </a:cubicBezTo>
                  <a:cubicBezTo>
                    <a:pt x="32043" y="41597"/>
                    <a:pt x="32007" y="41585"/>
                    <a:pt x="31959" y="41585"/>
                  </a:cubicBezTo>
                  <a:cubicBezTo>
                    <a:pt x="26328" y="41573"/>
                    <a:pt x="20672" y="41239"/>
                    <a:pt x="15017" y="41108"/>
                  </a:cubicBezTo>
                  <a:cubicBezTo>
                    <a:pt x="13877" y="41049"/>
                    <a:pt x="12723" y="40993"/>
                    <a:pt x="11576" y="40993"/>
                  </a:cubicBezTo>
                  <a:cubicBezTo>
                    <a:pt x="10902" y="40993"/>
                    <a:pt x="10229" y="41012"/>
                    <a:pt x="9564" y="41061"/>
                  </a:cubicBezTo>
                  <a:lnTo>
                    <a:pt x="9147" y="41061"/>
                  </a:lnTo>
                  <a:cubicBezTo>
                    <a:pt x="17553" y="40168"/>
                    <a:pt x="25935" y="38692"/>
                    <a:pt x="34340" y="37739"/>
                  </a:cubicBezTo>
                  <a:close/>
                  <a:moveTo>
                    <a:pt x="6135" y="41537"/>
                  </a:moveTo>
                  <a:cubicBezTo>
                    <a:pt x="6182" y="41537"/>
                    <a:pt x="6242" y="41549"/>
                    <a:pt x="6289" y="41549"/>
                  </a:cubicBezTo>
                  <a:cubicBezTo>
                    <a:pt x="6123" y="41597"/>
                    <a:pt x="5944" y="41644"/>
                    <a:pt x="5777" y="41704"/>
                  </a:cubicBezTo>
                  <a:cubicBezTo>
                    <a:pt x="5777" y="41704"/>
                    <a:pt x="5777" y="41692"/>
                    <a:pt x="5765" y="41656"/>
                  </a:cubicBezTo>
                  <a:cubicBezTo>
                    <a:pt x="5754" y="41632"/>
                    <a:pt x="5754" y="41597"/>
                    <a:pt x="5730" y="41573"/>
                  </a:cubicBezTo>
                  <a:cubicBezTo>
                    <a:pt x="5849" y="41573"/>
                    <a:pt x="5992" y="41573"/>
                    <a:pt x="6111" y="41549"/>
                  </a:cubicBezTo>
                  <a:cubicBezTo>
                    <a:pt x="6123" y="41549"/>
                    <a:pt x="6123" y="41537"/>
                    <a:pt x="6135" y="41537"/>
                  </a:cubicBezTo>
                  <a:close/>
                  <a:moveTo>
                    <a:pt x="44449" y="40644"/>
                  </a:moveTo>
                  <a:cubicBezTo>
                    <a:pt x="44473" y="41001"/>
                    <a:pt x="44544" y="41347"/>
                    <a:pt x="44675" y="41692"/>
                  </a:cubicBezTo>
                  <a:cubicBezTo>
                    <a:pt x="44616" y="41704"/>
                    <a:pt x="44580" y="41716"/>
                    <a:pt x="44520" y="41751"/>
                  </a:cubicBezTo>
                  <a:cubicBezTo>
                    <a:pt x="44449" y="41466"/>
                    <a:pt x="44163" y="41251"/>
                    <a:pt x="44068" y="40978"/>
                  </a:cubicBezTo>
                  <a:cubicBezTo>
                    <a:pt x="44032" y="40835"/>
                    <a:pt x="43937" y="40775"/>
                    <a:pt x="43830" y="40763"/>
                  </a:cubicBezTo>
                  <a:cubicBezTo>
                    <a:pt x="44044" y="40716"/>
                    <a:pt x="44246" y="40692"/>
                    <a:pt x="44449" y="40644"/>
                  </a:cubicBezTo>
                  <a:close/>
                  <a:moveTo>
                    <a:pt x="43663" y="40763"/>
                  </a:moveTo>
                  <a:cubicBezTo>
                    <a:pt x="43568" y="40835"/>
                    <a:pt x="43461" y="40954"/>
                    <a:pt x="43508" y="41120"/>
                  </a:cubicBezTo>
                  <a:cubicBezTo>
                    <a:pt x="43568" y="41370"/>
                    <a:pt x="43711" y="41751"/>
                    <a:pt x="43949" y="41942"/>
                  </a:cubicBezTo>
                  <a:cubicBezTo>
                    <a:pt x="43830" y="41978"/>
                    <a:pt x="43699" y="42013"/>
                    <a:pt x="43580" y="42061"/>
                  </a:cubicBezTo>
                  <a:cubicBezTo>
                    <a:pt x="43532" y="41894"/>
                    <a:pt x="43401" y="41799"/>
                    <a:pt x="43294" y="41656"/>
                  </a:cubicBezTo>
                  <a:cubicBezTo>
                    <a:pt x="43163" y="41478"/>
                    <a:pt x="43068" y="41251"/>
                    <a:pt x="43044" y="41025"/>
                  </a:cubicBezTo>
                  <a:cubicBezTo>
                    <a:pt x="43044" y="40978"/>
                    <a:pt x="43008" y="40930"/>
                    <a:pt x="42984" y="40882"/>
                  </a:cubicBezTo>
                  <a:cubicBezTo>
                    <a:pt x="43211" y="40835"/>
                    <a:pt x="43449" y="40811"/>
                    <a:pt x="43663" y="40763"/>
                  </a:cubicBezTo>
                  <a:close/>
                  <a:moveTo>
                    <a:pt x="42461" y="40989"/>
                  </a:moveTo>
                  <a:cubicBezTo>
                    <a:pt x="42461" y="41001"/>
                    <a:pt x="42449" y="41013"/>
                    <a:pt x="42461" y="41049"/>
                  </a:cubicBezTo>
                  <a:cubicBezTo>
                    <a:pt x="42472" y="41406"/>
                    <a:pt x="42627" y="41990"/>
                    <a:pt x="42937" y="42287"/>
                  </a:cubicBezTo>
                  <a:cubicBezTo>
                    <a:pt x="42782" y="42347"/>
                    <a:pt x="42615" y="42382"/>
                    <a:pt x="42449" y="42430"/>
                  </a:cubicBezTo>
                  <a:cubicBezTo>
                    <a:pt x="42389" y="42347"/>
                    <a:pt x="42318" y="42263"/>
                    <a:pt x="42258" y="42144"/>
                  </a:cubicBezTo>
                  <a:cubicBezTo>
                    <a:pt x="42091" y="41906"/>
                    <a:pt x="42020" y="41644"/>
                    <a:pt x="41960" y="41359"/>
                  </a:cubicBezTo>
                  <a:cubicBezTo>
                    <a:pt x="41934" y="41208"/>
                    <a:pt x="41806" y="41139"/>
                    <a:pt x="41674" y="41139"/>
                  </a:cubicBezTo>
                  <a:cubicBezTo>
                    <a:pt x="41503" y="41139"/>
                    <a:pt x="41326" y="41253"/>
                    <a:pt x="41353" y="41454"/>
                  </a:cubicBezTo>
                  <a:cubicBezTo>
                    <a:pt x="41389" y="41751"/>
                    <a:pt x="41508" y="42299"/>
                    <a:pt x="41746" y="42644"/>
                  </a:cubicBezTo>
                  <a:cubicBezTo>
                    <a:pt x="41568" y="42704"/>
                    <a:pt x="41389" y="42740"/>
                    <a:pt x="41210" y="42799"/>
                  </a:cubicBezTo>
                  <a:lnTo>
                    <a:pt x="41198" y="42799"/>
                  </a:lnTo>
                  <a:cubicBezTo>
                    <a:pt x="41175" y="42644"/>
                    <a:pt x="41079" y="42478"/>
                    <a:pt x="41008" y="42299"/>
                  </a:cubicBezTo>
                  <a:cubicBezTo>
                    <a:pt x="40877" y="41954"/>
                    <a:pt x="40722" y="41609"/>
                    <a:pt x="40591" y="41275"/>
                  </a:cubicBezTo>
                  <a:cubicBezTo>
                    <a:pt x="41210" y="41180"/>
                    <a:pt x="41841" y="41097"/>
                    <a:pt x="42461" y="40989"/>
                  </a:cubicBezTo>
                  <a:close/>
                  <a:moveTo>
                    <a:pt x="38293" y="42966"/>
                  </a:moveTo>
                  <a:lnTo>
                    <a:pt x="38293" y="42966"/>
                  </a:lnTo>
                  <a:cubicBezTo>
                    <a:pt x="38299" y="42972"/>
                    <a:pt x="38299" y="42975"/>
                    <a:pt x="38298" y="42975"/>
                  </a:cubicBezTo>
                  <a:cubicBezTo>
                    <a:pt x="38296" y="42975"/>
                    <a:pt x="38293" y="42972"/>
                    <a:pt x="38293" y="42966"/>
                  </a:cubicBezTo>
                  <a:close/>
                  <a:moveTo>
                    <a:pt x="39996" y="41347"/>
                  </a:moveTo>
                  <a:lnTo>
                    <a:pt x="39996" y="41394"/>
                  </a:lnTo>
                  <a:cubicBezTo>
                    <a:pt x="40127" y="41763"/>
                    <a:pt x="40258" y="42144"/>
                    <a:pt x="40401" y="42513"/>
                  </a:cubicBezTo>
                  <a:cubicBezTo>
                    <a:pt x="40436" y="42668"/>
                    <a:pt x="40484" y="42811"/>
                    <a:pt x="40556" y="42954"/>
                  </a:cubicBezTo>
                  <a:cubicBezTo>
                    <a:pt x="40341" y="43013"/>
                    <a:pt x="40127" y="43073"/>
                    <a:pt x="39901" y="43109"/>
                  </a:cubicBezTo>
                  <a:cubicBezTo>
                    <a:pt x="40020" y="42954"/>
                    <a:pt x="39913" y="42680"/>
                    <a:pt x="39794" y="42502"/>
                  </a:cubicBezTo>
                  <a:cubicBezTo>
                    <a:pt x="39567" y="42168"/>
                    <a:pt x="39413" y="41799"/>
                    <a:pt x="39305" y="41406"/>
                  </a:cubicBezTo>
                  <a:cubicBezTo>
                    <a:pt x="39532" y="41406"/>
                    <a:pt x="39758" y="41370"/>
                    <a:pt x="39996" y="41347"/>
                  </a:cubicBezTo>
                  <a:close/>
                  <a:moveTo>
                    <a:pt x="54164" y="42835"/>
                  </a:moveTo>
                  <a:lnTo>
                    <a:pt x="54164" y="42835"/>
                  </a:lnTo>
                  <a:cubicBezTo>
                    <a:pt x="54129" y="42918"/>
                    <a:pt x="54129" y="43013"/>
                    <a:pt x="54224" y="43061"/>
                  </a:cubicBezTo>
                  <a:lnTo>
                    <a:pt x="54355" y="43144"/>
                  </a:lnTo>
                  <a:lnTo>
                    <a:pt x="53950" y="42918"/>
                  </a:lnTo>
                  <a:cubicBezTo>
                    <a:pt x="54033" y="42894"/>
                    <a:pt x="54093" y="42859"/>
                    <a:pt x="54164" y="42835"/>
                  </a:cubicBezTo>
                  <a:close/>
                  <a:moveTo>
                    <a:pt x="38686" y="41513"/>
                  </a:moveTo>
                  <a:cubicBezTo>
                    <a:pt x="38722" y="41882"/>
                    <a:pt x="38829" y="42251"/>
                    <a:pt x="38984" y="42597"/>
                  </a:cubicBezTo>
                  <a:cubicBezTo>
                    <a:pt x="39091" y="42811"/>
                    <a:pt x="39234" y="43144"/>
                    <a:pt x="39472" y="43228"/>
                  </a:cubicBezTo>
                  <a:cubicBezTo>
                    <a:pt x="39186" y="43311"/>
                    <a:pt x="38901" y="43383"/>
                    <a:pt x="38627" y="43442"/>
                  </a:cubicBezTo>
                  <a:cubicBezTo>
                    <a:pt x="38651" y="43383"/>
                    <a:pt x="38686" y="43323"/>
                    <a:pt x="38686" y="43228"/>
                  </a:cubicBezTo>
                  <a:cubicBezTo>
                    <a:pt x="38686" y="43109"/>
                    <a:pt x="38603" y="43013"/>
                    <a:pt x="38520" y="42966"/>
                  </a:cubicBezTo>
                  <a:lnTo>
                    <a:pt x="38508" y="42954"/>
                  </a:lnTo>
                  <a:cubicBezTo>
                    <a:pt x="38460" y="42930"/>
                    <a:pt x="38436" y="42894"/>
                    <a:pt x="38436" y="42811"/>
                  </a:cubicBezTo>
                  <a:cubicBezTo>
                    <a:pt x="38341" y="42668"/>
                    <a:pt x="38281" y="42502"/>
                    <a:pt x="38210" y="42335"/>
                  </a:cubicBezTo>
                  <a:cubicBezTo>
                    <a:pt x="38091" y="42085"/>
                    <a:pt x="37972" y="41835"/>
                    <a:pt x="37841" y="41585"/>
                  </a:cubicBezTo>
                  <a:cubicBezTo>
                    <a:pt x="38115" y="41585"/>
                    <a:pt x="38400" y="41549"/>
                    <a:pt x="38686" y="41513"/>
                  </a:cubicBezTo>
                  <a:close/>
                  <a:moveTo>
                    <a:pt x="37150" y="41692"/>
                  </a:moveTo>
                  <a:cubicBezTo>
                    <a:pt x="37269" y="42013"/>
                    <a:pt x="37388" y="42323"/>
                    <a:pt x="37508" y="42656"/>
                  </a:cubicBezTo>
                  <a:cubicBezTo>
                    <a:pt x="37603" y="42906"/>
                    <a:pt x="37662" y="43252"/>
                    <a:pt x="37841" y="43454"/>
                  </a:cubicBezTo>
                  <a:cubicBezTo>
                    <a:pt x="37900" y="43514"/>
                    <a:pt x="37972" y="43561"/>
                    <a:pt x="38055" y="43597"/>
                  </a:cubicBezTo>
                  <a:cubicBezTo>
                    <a:pt x="37865" y="43633"/>
                    <a:pt x="37686" y="43680"/>
                    <a:pt x="37496" y="43728"/>
                  </a:cubicBezTo>
                  <a:cubicBezTo>
                    <a:pt x="37579" y="43514"/>
                    <a:pt x="37519" y="43275"/>
                    <a:pt x="37257" y="43240"/>
                  </a:cubicBezTo>
                  <a:cubicBezTo>
                    <a:pt x="37150" y="43025"/>
                    <a:pt x="37103" y="42716"/>
                    <a:pt x="37043" y="42537"/>
                  </a:cubicBezTo>
                  <a:cubicBezTo>
                    <a:pt x="36960" y="42263"/>
                    <a:pt x="36865" y="42001"/>
                    <a:pt x="36781" y="41716"/>
                  </a:cubicBezTo>
                  <a:cubicBezTo>
                    <a:pt x="36900" y="41716"/>
                    <a:pt x="37031" y="41704"/>
                    <a:pt x="37150" y="41692"/>
                  </a:cubicBezTo>
                  <a:close/>
                  <a:moveTo>
                    <a:pt x="54251" y="40194"/>
                  </a:moveTo>
                  <a:cubicBezTo>
                    <a:pt x="54540" y="40194"/>
                    <a:pt x="54758" y="40253"/>
                    <a:pt x="54867" y="40394"/>
                  </a:cubicBezTo>
                  <a:cubicBezTo>
                    <a:pt x="54819" y="40525"/>
                    <a:pt x="54795" y="40680"/>
                    <a:pt x="54783" y="40835"/>
                  </a:cubicBezTo>
                  <a:cubicBezTo>
                    <a:pt x="54760" y="41097"/>
                    <a:pt x="54700" y="41394"/>
                    <a:pt x="54783" y="41632"/>
                  </a:cubicBezTo>
                  <a:cubicBezTo>
                    <a:pt x="54795" y="41668"/>
                    <a:pt x="54831" y="41716"/>
                    <a:pt x="54879" y="41728"/>
                  </a:cubicBezTo>
                  <a:cubicBezTo>
                    <a:pt x="54879" y="41763"/>
                    <a:pt x="54867" y="41775"/>
                    <a:pt x="54867" y="41811"/>
                  </a:cubicBezTo>
                  <a:lnTo>
                    <a:pt x="54867" y="41835"/>
                  </a:lnTo>
                  <a:cubicBezTo>
                    <a:pt x="54831" y="41847"/>
                    <a:pt x="54819" y="41882"/>
                    <a:pt x="54819" y="41906"/>
                  </a:cubicBezTo>
                  <a:cubicBezTo>
                    <a:pt x="53629" y="42263"/>
                    <a:pt x="52462" y="42621"/>
                    <a:pt x="51307" y="43002"/>
                  </a:cubicBezTo>
                  <a:cubicBezTo>
                    <a:pt x="51319" y="42966"/>
                    <a:pt x="51331" y="42942"/>
                    <a:pt x="51319" y="42894"/>
                  </a:cubicBezTo>
                  <a:cubicBezTo>
                    <a:pt x="51295" y="42740"/>
                    <a:pt x="51259" y="42621"/>
                    <a:pt x="51212" y="42478"/>
                  </a:cubicBezTo>
                  <a:cubicBezTo>
                    <a:pt x="51183" y="42388"/>
                    <a:pt x="51110" y="42349"/>
                    <a:pt x="51037" y="42349"/>
                  </a:cubicBezTo>
                  <a:cubicBezTo>
                    <a:pt x="50925" y="42349"/>
                    <a:pt x="50811" y="42441"/>
                    <a:pt x="50854" y="42585"/>
                  </a:cubicBezTo>
                  <a:cubicBezTo>
                    <a:pt x="50902" y="42740"/>
                    <a:pt x="50962" y="42859"/>
                    <a:pt x="51033" y="43013"/>
                  </a:cubicBezTo>
                  <a:cubicBezTo>
                    <a:pt x="51045" y="43037"/>
                    <a:pt x="51069" y="43037"/>
                    <a:pt x="51093" y="43061"/>
                  </a:cubicBezTo>
                  <a:cubicBezTo>
                    <a:pt x="50164" y="43359"/>
                    <a:pt x="49223" y="43668"/>
                    <a:pt x="48283" y="43978"/>
                  </a:cubicBezTo>
                  <a:cubicBezTo>
                    <a:pt x="48199" y="43716"/>
                    <a:pt x="48045" y="43454"/>
                    <a:pt x="47937" y="43192"/>
                  </a:cubicBezTo>
                  <a:cubicBezTo>
                    <a:pt x="47830" y="42894"/>
                    <a:pt x="47747" y="42597"/>
                    <a:pt x="47675" y="42299"/>
                  </a:cubicBezTo>
                  <a:lnTo>
                    <a:pt x="49188" y="41811"/>
                  </a:lnTo>
                  <a:cubicBezTo>
                    <a:pt x="49584" y="41672"/>
                    <a:pt x="52808" y="40194"/>
                    <a:pt x="54251" y="40194"/>
                  </a:cubicBezTo>
                  <a:close/>
                  <a:moveTo>
                    <a:pt x="36031" y="41811"/>
                  </a:moveTo>
                  <a:cubicBezTo>
                    <a:pt x="36138" y="42216"/>
                    <a:pt x="36257" y="42621"/>
                    <a:pt x="36365" y="43037"/>
                  </a:cubicBezTo>
                  <a:cubicBezTo>
                    <a:pt x="36436" y="43323"/>
                    <a:pt x="36484" y="43740"/>
                    <a:pt x="36734" y="43930"/>
                  </a:cubicBezTo>
                  <a:cubicBezTo>
                    <a:pt x="36543" y="43978"/>
                    <a:pt x="36353" y="44037"/>
                    <a:pt x="36138" y="44085"/>
                  </a:cubicBezTo>
                  <a:cubicBezTo>
                    <a:pt x="36150" y="44061"/>
                    <a:pt x="36186" y="44049"/>
                    <a:pt x="36198" y="44026"/>
                  </a:cubicBezTo>
                  <a:cubicBezTo>
                    <a:pt x="36412" y="43728"/>
                    <a:pt x="36210" y="43406"/>
                    <a:pt x="36114" y="43097"/>
                  </a:cubicBezTo>
                  <a:lnTo>
                    <a:pt x="35757" y="42025"/>
                  </a:lnTo>
                  <a:cubicBezTo>
                    <a:pt x="35722" y="41942"/>
                    <a:pt x="35662" y="41882"/>
                    <a:pt x="35603" y="41835"/>
                  </a:cubicBezTo>
                  <a:cubicBezTo>
                    <a:pt x="35757" y="41835"/>
                    <a:pt x="35888" y="41823"/>
                    <a:pt x="36031" y="41811"/>
                  </a:cubicBezTo>
                  <a:close/>
                  <a:moveTo>
                    <a:pt x="35222" y="41882"/>
                  </a:moveTo>
                  <a:lnTo>
                    <a:pt x="35222" y="41882"/>
                  </a:lnTo>
                  <a:cubicBezTo>
                    <a:pt x="35126" y="41954"/>
                    <a:pt x="35079" y="42061"/>
                    <a:pt x="35114" y="42204"/>
                  </a:cubicBezTo>
                  <a:cubicBezTo>
                    <a:pt x="35198" y="42561"/>
                    <a:pt x="35305" y="42942"/>
                    <a:pt x="35400" y="43299"/>
                  </a:cubicBezTo>
                  <a:cubicBezTo>
                    <a:pt x="35472" y="43609"/>
                    <a:pt x="35483" y="43978"/>
                    <a:pt x="35817" y="44109"/>
                  </a:cubicBezTo>
                  <a:cubicBezTo>
                    <a:pt x="35841" y="44133"/>
                    <a:pt x="35876" y="44133"/>
                    <a:pt x="35900" y="44145"/>
                  </a:cubicBezTo>
                  <a:cubicBezTo>
                    <a:pt x="35769" y="44168"/>
                    <a:pt x="35626" y="44216"/>
                    <a:pt x="35495" y="44252"/>
                  </a:cubicBezTo>
                  <a:cubicBezTo>
                    <a:pt x="35579" y="43918"/>
                    <a:pt x="35352" y="43597"/>
                    <a:pt x="35222" y="43275"/>
                  </a:cubicBezTo>
                  <a:cubicBezTo>
                    <a:pt x="35031" y="42871"/>
                    <a:pt x="34876" y="42478"/>
                    <a:pt x="34698" y="42073"/>
                  </a:cubicBezTo>
                  <a:cubicBezTo>
                    <a:pt x="34662" y="42013"/>
                    <a:pt x="34626" y="41966"/>
                    <a:pt x="34579" y="41942"/>
                  </a:cubicBezTo>
                  <a:cubicBezTo>
                    <a:pt x="34781" y="41918"/>
                    <a:pt x="35007" y="41894"/>
                    <a:pt x="35222" y="41882"/>
                  </a:cubicBezTo>
                  <a:close/>
                  <a:moveTo>
                    <a:pt x="47342" y="42406"/>
                  </a:moveTo>
                  <a:cubicBezTo>
                    <a:pt x="47402" y="42728"/>
                    <a:pt x="47485" y="43061"/>
                    <a:pt x="47580" y="43371"/>
                  </a:cubicBezTo>
                  <a:cubicBezTo>
                    <a:pt x="47664" y="43609"/>
                    <a:pt x="47735" y="43895"/>
                    <a:pt x="47866" y="44109"/>
                  </a:cubicBezTo>
                  <a:cubicBezTo>
                    <a:pt x="47735" y="44168"/>
                    <a:pt x="47580" y="44228"/>
                    <a:pt x="47437" y="44276"/>
                  </a:cubicBezTo>
                  <a:cubicBezTo>
                    <a:pt x="47342" y="43692"/>
                    <a:pt x="47092" y="43097"/>
                    <a:pt x="46866" y="42549"/>
                  </a:cubicBezTo>
                  <a:cubicBezTo>
                    <a:pt x="47033" y="42502"/>
                    <a:pt x="47199" y="42466"/>
                    <a:pt x="47342" y="42406"/>
                  </a:cubicBezTo>
                  <a:close/>
                  <a:moveTo>
                    <a:pt x="54772" y="42597"/>
                  </a:moveTo>
                  <a:cubicBezTo>
                    <a:pt x="54724" y="42680"/>
                    <a:pt x="54724" y="42799"/>
                    <a:pt x="54843" y="42859"/>
                  </a:cubicBezTo>
                  <a:lnTo>
                    <a:pt x="55117" y="43002"/>
                  </a:lnTo>
                  <a:cubicBezTo>
                    <a:pt x="55145" y="43013"/>
                    <a:pt x="55175" y="43019"/>
                    <a:pt x="55205" y="43019"/>
                  </a:cubicBezTo>
                  <a:cubicBezTo>
                    <a:pt x="55266" y="43019"/>
                    <a:pt x="55327" y="42998"/>
                    <a:pt x="55367" y="42966"/>
                  </a:cubicBezTo>
                  <a:lnTo>
                    <a:pt x="55379" y="42978"/>
                  </a:lnTo>
                  <a:cubicBezTo>
                    <a:pt x="56153" y="43502"/>
                    <a:pt x="57224" y="43609"/>
                    <a:pt x="58141" y="43764"/>
                  </a:cubicBezTo>
                  <a:cubicBezTo>
                    <a:pt x="58439" y="43823"/>
                    <a:pt x="58748" y="43883"/>
                    <a:pt x="59070" y="43930"/>
                  </a:cubicBezTo>
                  <a:cubicBezTo>
                    <a:pt x="59010" y="44002"/>
                    <a:pt x="58998" y="44109"/>
                    <a:pt x="59046" y="44192"/>
                  </a:cubicBezTo>
                  <a:lnTo>
                    <a:pt x="59058" y="44204"/>
                  </a:lnTo>
                  <a:cubicBezTo>
                    <a:pt x="58986" y="44168"/>
                    <a:pt x="58879" y="44145"/>
                    <a:pt x="58879" y="44145"/>
                  </a:cubicBezTo>
                  <a:cubicBezTo>
                    <a:pt x="58849" y="44134"/>
                    <a:pt x="58820" y="44130"/>
                    <a:pt x="58794" y="44130"/>
                  </a:cubicBezTo>
                  <a:cubicBezTo>
                    <a:pt x="58631" y="44130"/>
                    <a:pt x="58541" y="44301"/>
                    <a:pt x="58582" y="44454"/>
                  </a:cubicBezTo>
                  <a:lnTo>
                    <a:pt x="58510" y="44454"/>
                  </a:lnTo>
                  <a:cubicBezTo>
                    <a:pt x="58474" y="44442"/>
                    <a:pt x="58451" y="44407"/>
                    <a:pt x="58415" y="44395"/>
                  </a:cubicBezTo>
                  <a:cubicBezTo>
                    <a:pt x="58343" y="44347"/>
                    <a:pt x="58272" y="44323"/>
                    <a:pt x="58177" y="44276"/>
                  </a:cubicBezTo>
                  <a:cubicBezTo>
                    <a:pt x="58034" y="44204"/>
                    <a:pt x="57867" y="44109"/>
                    <a:pt x="57724" y="44037"/>
                  </a:cubicBezTo>
                  <a:cubicBezTo>
                    <a:pt x="57708" y="44029"/>
                    <a:pt x="57691" y="44025"/>
                    <a:pt x="57676" y="44025"/>
                  </a:cubicBezTo>
                  <a:cubicBezTo>
                    <a:pt x="57580" y="44025"/>
                    <a:pt x="57515" y="44165"/>
                    <a:pt x="57617" y="44216"/>
                  </a:cubicBezTo>
                  <a:cubicBezTo>
                    <a:pt x="57748" y="44287"/>
                    <a:pt x="57879" y="44371"/>
                    <a:pt x="57998" y="44442"/>
                  </a:cubicBezTo>
                  <a:cubicBezTo>
                    <a:pt x="57879" y="44442"/>
                    <a:pt x="57748" y="44442"/>
                    <a:pt x="57629" y="44454"/>
                  </a:cubicBezTo>
                  <a:cubicBezTo>
                    <a:pt x="57224" y="44252"/>
                    <a:pt x="56796" y="44073"/>
                    <a:pt x="56379" y="43871"/>
                  </a:cubicBezTo>
                  <a:cubicBezTo>
                    <a:pt x="55688" y="43549"/>
                    <a:pt x="55034" y="43180"/>
                    <a:pt x="54379" y="42775"/>
                  </a:cubicBezTo>
                  <a:cubicBezTo>
                    <a:pt x="54367" y="42775"/>
                    <a:pt x="54367" y="42775"/>
                    <a:pt x="54355" y="42763"/>
                  </a:cubicBezTo>
                  <a:cubicBezTo>
                    <a:pt x="54486" y="42704"/>
                    <a:pt x="54617" y="42656"/>
                    <a:pt x="54772" y="42597"/>
                  </a:cubicBezTo>
                  <a:close/>
                  <a:moveTo>
                    <a:pt x="56610" y="44517"/>
                  </a:moveTo>
                  <a:cubicBezTo>
                    <a:pt x="56611" y="44517"/>
                    <a:pt x="56611" y="44520"/>
                    <a:pt x="56605" y="44526"/>
                  </a:cubicBezTo>
                  <a:cubicBezTo>
                    <a:pt x="56605" y="44520"/>
                    <a:pt x="56608" y="44517"/>
                    <a:pt x="56610" y="44517"/>
                  </a:cubicBezTo>
                  <a:close/>
                  <a:moveTo>
                    <a:pt x="34233" y="41990"/>
                  </a:moveTo>
                  <a:lnTo>
                    <a:pt x="34233" y="41990"/>
                  </a:lnTo>
                  <a:cubicBezTo>
                    <a:pt x="34114" y="42061"/>
                    <a:pt x="34043" y="42192"/>
                    <a:pt x="34090" y="42347"/>
                  </a:cubicBezTo>
                  <a:cubicBezTo>
                    <a:pt x="34221" y="42763"/>
                    <a:pt x="34364" y="43180"/>
                    <a:pt x="34507" y="43597"/>
                  </a:cubicBezTo>
                  <a:cubicBezTo>
                    <a:pt x="34602" y="43895"/>
                    <a:pt x="34662" y="44228"/>
                    <a:pt x="34888" y="44442"/>
                  </a:cubicBezTo>
                  <a:cubicBezTo>
                    <a:pt x="34769" y="44466"/>
                    <a:pt x="34650" y="44514"/>
                    <a:pt x="34531" y="44549"/>
                  </a:cubicBezTo>
                  <a:cubicBezTo>
                    <a:pt x="34519" y="44514"/>
                    <a:pt x="34519" y="44466"/>
                    <a:pt x="34483" y="44430"/>
                  </a:cubicBezTo>
                  <a:cubicBezTo>
                    <a:pt x="34448" y="44287"/>
                    <a:pt x="34412" y="44156"/>
                    <a:pt x="34364" y="44026"/>
                  </a:cubicBezTo>
                  <a:cubicBezTo>
                    <a:pt x="34305" y="43835"/>
                    <a:pt x="34245" y="43621"/>
                    <a:pt x="34209" y="43430"/>
                  </a:cubicBezTo>
                  <a:cubicBezTo>
                    <a:pt x="34067" y="42966"/>
                    <a:pt x="33936" y="42490"/>
                    <a:pt x="33805" y="42025"/>
                  </a:cubicBezTo>
                  <a:cubicBezTo>
                    <a:pt x="33948" y="42013"/>
                    <a:pt x="34090" y="42001"/>
                    <a:pt x="34233" y="41990"/>
                  </a:cubicBezTo>
                  <a:close/>
                  <a:moveTo>
                    <a:pt x="53605" y="43073"/>
                  </a:moveTo>
                  <a:cubicBezTo>
                    <a:pt x="53629" y="43109"/>
                    <a:pt x="53640" y="43144"/>
                    <a:pt x="53688" y="43180"/>
                  </a:cubicBezTo>
                  <a:cubicBezTo>
                    <a:pt x="54141" y="43490"/>
                    <a:pt x="54605" y="43799"/>
                    <a:pt x="55081" y="44097"/>
                  </a:cubicBezTo>
                  <a:cubicBezTo>
                    <a:pt x="55343" y="44264"/>
                    <a:pt x="55569" y="44442"/>
                    <a:pt x="55843" y="44585"/>
                  </a:cubicBezTo>
                  <a:cubicBezTo>
                    <a:pt x="55724" y="44609"/>
                    <a:pt x="55617" y="44621"/>
                    <a:pt x="55498" y="44633"/>
                  </a:cubicBezTo>
                  <a:cubicBezTo>
                    <a:pt x="55545" y="44561"/>
                    <a:pt x="55545" y="44442"/>
                    <a:pt x="55462" y="44383"/>
                  </a:cubicBezTo>
                  <a:cubicBezTo>
                    <a:pt x="54783" y="43918"/>
                    <a:pt x="54010" y="43561"/>
                    <a:pt x="53271" y="43204"/>
                  </a:cubicBezTo>
                  <a:cubicBezTo>
                    <a:pt x="53390" y="43156"/>
                    <a:pt x="53486" y="43109"/>
                    <a:pt x="53605" y="43073"/>
                  </a:cubicBezTo>
                  <a:close/>
                  <a:moveTo>
                    <a:pt x="52902" y="43359"/>
                  </a:moveTo>
                  <a:cubicBezTo>
                    <a:pt x="53676" y="43811"/>
                    <a:pt x="54450" y="44311"/>
                    <a:pt x="55284" y="44668"/>
                  </a:cubicBezTo>
                  <a:lnTo>
                    <a:pt x="54926" y="44704"/>
                  </a:lnTo>
                  <a:cubicBezTo>
                    <a:pt x="54236" y="44192"/>
                    <a:pt x="53402" y="43835"/>
                    <a:pt x="52605" y="43478"/>
                  </a:cubicBezTo>
                  <a:cubicBezTo>
                    <a:pt x="52700" y="43430"/>
                    <a:pt x="52795" y="43394"/>
                    <a:pt x="52902" y="43359"/>
                  </a:cubicBezTo>
                  <a:close/>
                  <a:moveTo>
                    <a:pt x="33162" y="42073"/>
                  </a:moveTo>
                  <a:lnTo>
                    <a:pt x="33162" y="42192"/>
                  </a:lnTo>
                  <a:lnTo>
                    <a:pt x="33650" y="44109"/>
                  </a:lnTo>
                  <a:cubicBezTo>
                    <a:pt x="33709" y="44323"/>
                    <a:pt x="33745" y="44561"/>
                    <a:pt x="33817" y="44764"/>
                  </a:cubicBezTo>
                  <a:cubicBezTo>
                    <a:pt x="33745" y="44799"/>
                    <a:pt x="33638" y="44823"/>
                    <a:pt x="33531" y="44859"/>
                  </a:cubicBezTo>
                  <a:cubicBezTo>
                    <a:pt x="33495" y="44490"/>
                    <a:pt x="33352" y="44109"/>
                    <a:pt x="33245" y="43752"/>
                  </a:cubicBezTo>
                  <a:cubicBezTo>
                    <a:pt x="33090" y="43240"/>
                    <a:pt x="32936" y="42704"/>
                    <a:pt x="32769" y="42180"/>
                  </a:cubicBezTo>
                  <a:cubicBezTo>
                    <a:pt x="32757" y="42144"/>
                    <a:pt x="32745" y="42132"/>
                    <a:pt x="32733" y="42109"/>
                  </a:cubicBezTo>
                  <a:cubicBezTo>
                    <a:pt x="32876" y="42085"/>
                    <a:pt x="33031" y="42073"/>
                    <a:pt x="33162" y="42073"/>
                  </a:cubicBezTo>
                  <a:close/>
                  <a:moveTo>
                    <a:pt x="52045" y="43692"/>
                  </a:moveTo>
                  <a:cubicBezTo>
                    <a:pt x="52712" y="44085"/>
                    <a:pt x="53402" y="44514"/>
                    <a:pt x="54117" y="44823"/>
                  </a:cubicBezTo>
                  <a:cubicBezTo>
                    <a:pt x="53950" y="44859"/>
                    <a:pt x="53807" y="44883"/>
                    <a:pt x="53640" y="44918"/>
                  </a:cubicBezTo>
                  <a:cubicBezTo>
                    <a:pt x="52926" y="44561"/>
                    <a:pt x="52188" y="44252"/>
                    <a:pt x="51450" y="43930"/>
                  </a:cubicBezTo>
                  <a:cubicBezTo>
                    <a:pt x="51640" y="43859"/>
                    <a:pt x="51855" y="43787"/>
                    <a:pt x="52045" y="43692"/>
                  </a:cubicBezTo>
                  <a:close/>
                  <a:moveTo>
                    <a:pt x="46521" y="42656"/>
                  </a:moveTo>
                  <a:cubicBezTo>
                    <a:pt x="46675" y="43240"/>
                    <a:pt x="46818" y="43871"/>
                    <a:pt x="47104" y="44395"/>
                  </a:cubicBezTo>
                  <a:cubicBezTo>
                    <a:pt x="46925" y="44454"/>
                    <a:pt x="46782" y="44502"/>
                    <a:pt x="46628" y="44561"/>
                  </a:cubicBezTo>
                  <a:cubicBezTo>
                    <a:pt x="46568" y="44371"/>
                    <a:pt x="46485" y="44168"/>
                    <a:pt x="46425" y="43990"/>
                  </a:cubicBezTo>
                  <a:cubicBezTo>
                    <a:pt x="46306" y="43633"/>
                    <a:pt x="46151" y="43311"/>
                    <a:pt x="46009" y="42966"/>
                  </a:cubicBezTo>
                  <a:cubicBezTo>
                    <a:pt x="45984" y="42909"/>
                    <a:pt x="45941" y="42886"/>
                    <a:pt x="45895" y="42886"/>
                  </a:cubicBezTo>
                  <a:cubicBezTo>
                    <a:pt x="45806" y="42886"/>
                    <a:pt x="45707" y="42975"/>
                    <a:pt x="45723" y="43085"/>
                  </a:cubicBezTo>
                  <a:cubicBezTo>
                    <a:pt x="45806" y="43490"/>
                    <a:pt x="45901" y="43871"/>
                    <a:pt x="46020" y="44264"/>
                  </a:cubicBezTo>
                  <a:cubicBezTo>
                    <a:pt x="46068" y="44407"/>
                    <a:pt x="46092" y="44573"/>
                    <a:pt x="46140" y="44728"/>
                  </a:cubicBezTo>
                  <a:cubicBezTo>
                    <a:pt x="45890" y="44811"/>
                    <a:pt x="45628" y="44907"/>
                    <a:pt x="45389" y="44978"/>
                  </a:cubicBezTo>
                  <a:cubicBezTo>
                    <a:pt x="45294" y="44347"/>
                    <a:pt x="45008" y="43692"/>
                    <a:pt x="44770" y="43156"/>
                  </a:cubicBezTo>
                  <a:cubicBezTo>
                    <a:pt x="45366" y="43002"/>
                    <a:pt x="45949" y="42823"/>
                    <a:pt x="46521" y="42656"/>
                  </a:cubicBezTo>
                  <a:close/>
                  <a:moveTo>
                    <a:pt x="32586" y="45187"/>
                  </a:moveTo>
                  <a:cubicBezTo>
                    <a:pt x="32589" y="45187"/>
                    <a:pt x="32594" y="45188"/>
                    <a:pt x="32602" y="45192"/>
                  </a:cubicBezTo>
                  <a:cubicBezTo>
                    <a:pt x="32586" y="45192"/>
                    <a:pt x="32581" y="45187"/>
                    <a:pt x="32586" y="45187"/>
                  </a:cubicBezTo>
                  <a:close/>
                  <a:moveTo>
                    <a:pt x="32257" y="42323"/>
                  </a:moveTo>
                  <a:lnTo>
                    <a:pt x="32257" y="42359"/>
                  </a:lnTo>
                  <a:cubicBezTo>
                    <a:pt x="32388" y="42894"/>
                    <a:pt x="32507" y="43430"/>
                    <a:pt x="32638" y="43966"/>
                  </a:cubicBezTo>
                  <a:cubicBezTo>
                    <a:pt x="32733" y="44335"/>
                    <a:pt x="32793" y="44752"/>
                    <a:pt x="32971" y="45097"/>
                  </a:cubicBezTo>
                  <a:cubicBezTo>
                    <a:pt x="32840" y="45109"/>
                    <a:pt x="32721" y="45157"/>
                    <a:pt x="32602" y="45192"/>
                  </a:cubicBezTo>
                  <a:cubicBezTo>
                    <a:pt x="32578" y="45180"/>
                    <a:pt x="32566" y="45169"/>
                    <a:pt x="32555" y="45169"/>
                  </a:cubicBezTo>
                  <a:cubicBezTo>
                    <a:pt x="32543" y="45157"/>
                    <a:pt x="32507" y="45157"/>
                    <a:pt x="32495" y="45157"/>
                  </a:cubicBezTo>
                  <a:cubicBezTo>
                    <a:pt x="32495" y="45109"/>
                    <a:pt x="32483" y="45061"/>
                    <a:pt x="32447" y="45002"/>
                  </a:cubicBezTo>
                  <a:lnTo>
                    <a:pt x="32400" y="44823"/>
                  </a:lnTo>
                  <a:cubicBezTo>
                    <a:pt x="32364" y="44597"/>
                    <a:pt x="32316" y="44395"/>
                    <a:pt x="32281" y="44168"/>
                  </a:cubicBezTo>
                  <a:cubicBezTo>
                    <a:pt x="32209" y="43728"/>
                    <a:pt x="32138" y="43264"/>
                    <a:pt x="32090" y="42799"/>
                  </a:cubicBezTo>
                  <a:cubicBezTo>
                    <a:pt x="32090" y="42740"/>
                    <a:pt x="32043" y="42716"/>
                    <a:pt x="32007" y="42692"/>
                  </a:cubicBezTo>
                  <a:cubicBezTo>
                    <a:pt x="32150" y="42621"/>
                    <a:pt x="32245" y="42478"/>
                    <a:pt x="32245" y="42323"/>
                  </a:cubicBezTo>
                  <a:close/>
                  <a:moveTo>
                    <a:pt x="1348" y="45109"/>
                  </a:moveTo>
                  <a:cubicBezTo>
                    <a:pt x="1360" y="45109"/>
                    <a:pt x="1384" y="45109"/>
                    <a:pt x="1408" y="45121"/>
                  </a:cubicBezTo>
                  <a:cubicBezTo>
                    <a:pt x="1324" y="45157"/>
                    <a:pt x="1265" y="45192"/>
                    <a:pt x="1193" y="45228"/>
                  </a:cubicBezTo>
                  <a:cubicBezTo>
                    <a:pt x="1205" y="45180"/>
                    <a:pt x="1241" y="45157"/>
                    <a:pt x="1313" y="45121"/>
                  </a:cubicBezTo>
                  <a:cubicBezTo>
                    <a:pt x="1324" y="45121"/>
                    <a:pt x="1324" y="45109"/>
                    <a:pt x="1348" y="45109"/>
                  </a:cubicBezTo>
                  <a:close/>
                  <a:moveTo>
                    <a:pt x="8313" y="41823"/>
                  </a:moveTo>
                  <a:cubicBezTo>
                    <a:pt x="13546" y="42364"/>
                    <a:pt x="18920" y="42432"/>
                    <a:pt x="24234" y="42432"/>
                  </a:cubicBezTo>
                  <a:cubicBezTo>
                    <a:pt x="24881" y="42432"/>
                    <a:pt x="25528" y="42431"/>
                    <a:pt x="26173" y="42430"/>
                  </a:cubicBezTo>
                  <a:cubicBezTo>
                    <a:pt x="27911" y="42549"/>
                    <a:pt x="29649" y="42656"/>
                    <a:pt x="31364" y="42716"/>
                  </a:cubicBezTo>
                  <a:cubicBezTo>
                    <a:pt x="31328" y="42990"/>
                    <a:pt x="31328" y="43264"/>
                    <a:pt x="31316" y="43549"/>
                  </a:cubicBezTo>
                  <a:cubicBezTo>
                    <a:pt x="31316" y="43787"/>
                    <a:pt x="31292" y="44026"/>
                    <a:pt x="31316" y="44264"/>
                  </a:cubicBezTo>
                  <a:lnTo>
                    <a:pt x="31316" y="44347"/>
                  </a:lnTo>
                  <a:cubicBezTo>
                    <a:pt x="31388" y="44633"/>
                    <a:pt x="31435" y="44930"/>
                    <a:pt x="31435" y="45228"/>
                  </a:cubicBezTo>
                  <a:lnTo>
                    <a:pt x="31435" y="45335"/>
                  </a:lnTo>
                  <a:cubicBezTo>
                    <a:pt x="31352" y="45228"/>
                    <a:pt x="31257" y="45204"/>
                    <a:pt x="31138" y="45169"/>
                  </a:cubicBezTo>
                  <a:cubicBezTo>
                    <a:pt x="31078" y="45109"/>
                    <a:pt x="30995" y="45061"/>
                    <a:pt x="30888" y="45061"/>
                  </a:cubicBezTo>
                  <a:cubicBezTo>
                    <a:pt x="22696" y="44430"/>
                    <a:pt x="14409" y="44145"/>
                    <a:pt x="6206" y="43668"/>
                  </a:cubicBezTo>
                  <a:cubicBezTo>
                    <a:pt x="6266" y="43633"/>
                    <a:pt x="6313" y="43597"/>
                    <a:pt x="6349" y="43537"/>
                  </a:cubicBezTo>
                  <a:cubicBezTo>
                    <a:pt x="6385" y="43394"/>
                    <a:pt x="6385" y="43264"/>
                    <a:pt x="6373" y="43133"/>
                  </a:cubicBezTo>
                  <a:cubicBezTo>
                    <a:pt x="6432" y="43073"/>
                    <a:pt x="6492" y="43013"/>
                    <a:pt x="6551" y="42942"/>
                  </a:cubicBezTo>
                  <a:cubicBezTo>
                    <a:pt x="6679" y="42804"/>
                    <a:pt x="6563" y="42618"/>
                    <a:pt x="6411" y="42618"/>
                  </a:cubicBezTo>
                  <a:cubicBezTo>
                    <a:pt x="6380" y="42618"/>
                    <a:pt x="6346" y="42626"/>
                    <a:pt x="6313" y="42644"/>
                  </a:cubicBezTo>
                  <a:cubicBezTo>
                    <a:pt x="6289" y="42656"/>
                    <a:pt x="6254" y="42668"/>
                    <a:pt x="6206" y="42680"/>
                  </a:cubicBezTo>
                  <a:cubicBezTo>
                    <a:pt x="6182" y="42609"/>
                    <a:pt x="6135" y="42537"/>
                    <a:pt x="6111" y="42466"/>
                  </a:cubicBezTo>
                  <a:cubicBezTo>
                    <a:pt x="6051" y="42323"/>
                    <a:pt x="6004" y="42204"/>
                    <a:pt x="5944" y="42073"/>
                  </a:cubicBezTo>
                  <a:cubicBezTo>
                    <a:pt x="6730" y="41966"/>
                    <a:pt x="7516" y="41882"/>
                    <a:pt x="8313" y="41823"/>
                  </a:cubicBezTo>
                  <a:close/>
                  <a:moveTo>
                    <a:pt x="32019" y="44407"/>
                  </a:moveTo>
                  <a:cubicBezTo>
                    <a:pt x="32043" y="44692"/>
                    <a:pt x="32054" y="45085"/>
                    <a:pt x="32209" y="45347"/>
                  </a:cubicBezTo>
                  <a:cubicBezTo>
                    <a:pt x="32126" y="45383"/>
                    <a:pt x="32043" y="45419"/>
                    <a:pt x="31959" y="45454"/>
                  </a:cubicBezTo>
                  <a:cubicBezTo>
                    <a:pt x="31983" y="45228"/>
                    <a:pt x="31947" y="44966"/>
                    <a:pt x="31900" y="44728"/>
                  </a:cubicBezTo>
                  <a:cubicBezTo>
                    <a:pt x="31959" y="44621"/>
                    <a:pt x="32007" y="44514"/>
                    <a:pt x="32019" y="44407"/>
                  </a:cubicBezTo>
                  <a:close/>
                  <a:moveTo>
                    <a:pt x="9706" y="46538"/>
                  </a:moveTo>
                  <a:lnTo>
                    <a:pt x="9706" y="46538"/>
                  </a:lnTo>
                  <a:cubicBezTo>
                    <a:pt x="11028" y="46585"/>
                    <a:pt x="12362" y="46645"/>
                    <a:pt x="13683" y="46716"/>
                  </a:cubicBezTo>
                  <a:cubicBezTo>
                    <a:pt x="14814" y="46776"/>
                    <a:pt x="15945" y="46883"/>
                    <a:pt x="17076" y="47014"/>
                  </a:cubicBezTo>
                  <a:cubicBezTo>
                    <a:pt x="16207" y="46954"/>
                    <a:pt x="15350" y="46907"/>
                    <a:pt x="14469" y="46895"/>
                  </a:cubicBezTo>
                  <a:cubicBezTo>
                    <a:pt x="12814" y="46847"/>
                    <a:pt x="11242" y="46728"/>
                    <a:pt x="9706" y="46538"/>
                  </a:cubicBezTo>
                  <a:close/>
                  <a:moveTo>
                    <a:pt x="6885" y="44133"/>
                  </a:moveTo>
                  <a:cubicBezTo>
                    <a:pt x="13087" y="45285"/>
                    <a:pt x="19709" y="46027"/>
                    <a:pt x="26127" y="46027"/>
                  </a:cubicBezTo>
                  <a:cubicBezTo>
                    <a:pt x="27730" y="46027"/>
                    <a:pt x="29320" y="45980"/>
                    <a:pt x="30888" y="45883"/>
                  </a:cubicBezTo>
                  <a:cubicBezTo>
                    <a:pt x="31054" y="45871"/>
                    <a:pt x="31150" y="45788"/>
                    <a:pt x="31209" y="45692"/>
                  </a:cubicBezTo>
                  <a:cubicBezTo>
                    <a:pt x="31245" y="45692"/>
                    <a:pt x="31257" y="45704"/>
                    <a:pt x="31292" y="45704"/>
                  </a:cubicBezTo>
                  <a:cubicBezTo>
                    <a:pt x="31376" y="45704"/>
                    <a:pt x="31435" y="45657"/>
                    <a:pt x="31471" y="45597"/>
                  </a:cubicBezTo>
                  <a:cubicBezTo>
                    <a:pt x="31471" y="45621"/>
                    <a:pt x="31471" y="45645"/>
                    <a:pt x="31483" y="45657"/>
                  </a:cubicBezTo>
                  <a:cubicBezTo>
                    <a:pt x="31412" y="45692"/>
                    <a:pt x="31352" y="45716"/>
                    <a:pt x="31269" y="45752"/>
                  </a:cubicBezTo>
                  <a:cubicBezTo>
                    <a:pt x="31076" y="45848"/>
                    <a:pt x="31181" y="46145"/>
                    <a:pt x="31368" y="46145"/>
                  </a:cubicBezTo>
                  <a:cubicBezTo>
                    <a:pt x="31390" y="46145"/>
                    <a:pt x="31412" y="46142"/>
                    <a:pt x="31435" y="46133"/>
                  </a:cubicBezTo>
                  <a:cubicBezTo>
                    <a:pt x="32816" y="45704"/>
                    <a:pt x="34257" y="45347"/>
                    <a:pt x="35722" y="45002"/>
                  </a:cubicBezTo>
                  <a:lnTo>
                    <a:pt x="35722" y="45002"/>
                  </a:lnTo>
                  <a:cubicBezTo>
                    <a:pt x="33686" y="45752"/>
                    <a:pt x="31673" y="46585"/>
                    <a:pt x="29721" y="47562"/>
                  </a:cubicBezTo>
                  <a:cubicBezTo>
                    <a:pt x="29733" y="47502"/>
                    <a:pt x="29768" y="47443"/>
                    <a:pt x="29780" y="47383"/>
                  </a:cubicBezTo>
                  <a:cubicBezTo>
                    <a:pt x="29836" y="47210"/>
                    <a:pt x="29682" y="47073"/>
                    <a:pt x="29530" y="47073"/>
                  </a:cubicBezTo>
                  <a:cubicBezTo>
                    <a:pt x="29453" y="47073"/>
                    <a:pt x="29376" y="47108"/>
                    <a:pt x="29328" y="47193"/>
                  </a:cubicBezTo>
                  <a:cubicBezTo>
                    <a:pt x="28875" y="47978"/>
                    <a:pt x="27852" y="48074"/>
                    <a:pt x="27066" y="48490"/>
                  </a:cubicBezTo>
                  <a:cubicBezTo>
                    <a:pt x="26994" y="48455"/>
                    <a:pt x="26947" y="48443"/>
                    <a:pt x="26887" y="48431"/>
                  </a:cubicBezTo>
                  <a:cubicBezTo>
                    <a:pt x="26863" y="48276"/>
                    <a:pt x="26768" y="48193"/>
                    <a:pt x="26649" y="48157"/>
                  </a:cubicBezTo>
                  <a:cubicBezTo>
                    <a:pt x="26613" y="48145"/>
                    <a:pt x="26589" y="48133"/>
                    <a:pt x="26554" y="48133"/>
                  </a:cubicBezTo>
                  <a:cubicBezTo>
                    <a:pt x="24708" y="47847"/>
                    <a:pt x="22851" y="47585"/>
                    <a:pt x="21005" y="47371"/>
                  </a:cubicBezTo>
                  <a:cubicBezTo>
                    <a:pt x="17103" y="46323"/>
                    <a:pt x="12897" y="46226"/>
                    <a:pt x="8788" y="46226"/>
                  </a:cubicBezTo>
                  <a:cubicBezTo>
                    <a:pt x="8371" y="46226"/>
                    <a:pt x="7954" y="46227"/>
                    <a:pt x="7539" y="46228"/>
                  </a:cubicBezTo>
                  <a:cubicBezTo>
                    <a:pt x="5992" y="45954"/>
                    <a:pt x="4444" y="45597"/>
                    <a:pt x="2872" y="45169"/>
                  </a:cubicBezTo>
                  <a:cubicBezTo>
                    <a:pt x="3218" y="45061"/>
                    <a:pt x="3575" y="44966"/>
                    <a:pt x="3932" y="44871"/>
                  </a:cubicBezTo>
                  <a:cubicBezTo>
                    <a:pt x="4861" y="44645"/>
                    <a:pt x="5849" y="44609"/>
                    <a:pt x="6730" y="44252"/>
                  </a:cubicBezTo>
                  <a:cubicBezTo>
                    <a:pt x="6789" y="44216"/>
                    <a:pt x="6849" y="44168"/>
                    <a:pt x="6885" y="44133"/>
                  </a:cubicBezTo>
                  <a:close/>
                  <a:moveTo>
                    <a:pt x="24292" y="48490"/>
                  </a:moveTo>
                  <a:lnTo>
                    <a:pt x="24292" y="48490"/>
                  </a:lnTo>
                  <a:cubicBezTo>
                    <a:pt x="24518" y="48526"/>
                    <a:pt x="24744" y="48574"/>
                    <a:pt x="24982" y="48609"/>
                  </a:cubicBezTo>
                  <a:cubicBezTo>
                    <a:pt x="24804" y="48609"/>
                    <a:pt x="24625" y="48574"/>
                    <a:pt x="24458" y="48562"/>
                  </a:cubicBezTo>
                  <a:cubicBezTo>
                    <a:pt x="24399" y="48526"/>
                    <a:pt x="24351" y="48514"/>
                    <a:pt x="24292" y="48490"/>
                  </a:cubicBezTo>
                  <a:close/>
                  <a:moveTo>
                    <a:pt x="2182" y="45359"/>
                  </a:moveTo>
                  <a:cubicBezTo>
                    <a:pt x="3277" y="45704"/>
                    <a:pt x="4372" y="45990"/>
                    <a:pt x="5480" y="46216"/>
                  </a:cubicBezTo>
                  <a:cubicBezTo>
                    <a:pt x="4825" y="46216"/>
                    <a:pt x="4182" y="46216"/>
                    <a:pt x="3551" y="46192"/>
                  </a:cubicBezTo>
                  <a:cubicBezTo>
                    <a:pt x="3491" y="46192"/>
                    <a:pt x="3491" y="46300"/>
                    <a:pt x="3551" y="46300"/>
                  </a:cubicBezTo>
                  <a:cubicBezTo>
                    <a:pt x="4527" y="46347"/>
                    <a:pt x="5527" y="46371"/>
                    <a:pt x="6504" y="46407"/>
                  </a:cubicBezTo>
                  <a:cubicBezTo>
                    <a:pt x="11719" y="47359"/>
                    <a:pt x="16981" y="47407"/>
                    <a:pt x="22268" y="48145"/>
                  </a:cubicBezTo>
                  <a:cubicBezTo>
                    <a:pt x="22660" y="48312"/>
                    <a:pt x="23375" y="48633"/>
                    <a:pt x="24042" y="49038"/>
                  </a:cubicBezTo>
                  <a:cubicBezTo>
                    <a:pt x="17100" y="47776"/>
                    <a:pt x="9992" y="48157"/>
                    <a:pt x="3098" y="46395"/>
                  </a:cubicBezTo>
                  <a:cubicBezTo>
                    <a:pt x="3051" y="46252"/>
                    <a:pt x="3015" y="46121"/>
                    <a:pt x="2967" y="46014"/>
                  </a:cubicBezTo>
                  <a:cubicBezTo>
                    <a:pt x="2908" y="45895"/>
                    <a:pt x="2789" y="45800"/>
                    <a:pt x="2658" y="45752"/>
                  </a:cubicBezTo>
                  <a:cubicBezTo>
                    <a:pt x="2617" y="45671"/>
                    <a:pt x="2542" y="45616"/>
                    <a:pt x="2448" y="45616"/>
                  </a:cubicBezTo>
                  <a:cubicBezTo>
                    <a:pt x="2431" y="45616"/>
                    <a:pt x="2414" y="45617"/>
                    <a:pt x="2396" y="45621"/>
                  </a:cubicBezTo>
                  <a:cubicBezTo>
                    <a:pt x="2216" y="45666"/>
                    <a:pt x="2015" y="45725"/>
                    <a:pt x="1825" y="45725"/>
                  </a:cubicBezTo>
                  <a:cubicBezTo>
                    <a:pt x="1764" y="45725"/>
                    <a:pt x="1704" y="45719"/>
                    <a:pt x="1646" y="45704"/>
                  </a:cubicBezTo>
                  <a:cubicBezTo>
                    <a:pt x="1598" y="45692"/>
                    <a:pt x="1539" y="45657"/>
                    <a:pt x="1467" y="45597"/>
                  </a:cubicBezTo>
                  <a:cubicBezTo>
                    <a:pt x="1705" y="45514"/>
                    <a:pt x="1944" y="45442"/>
                    <a:pt x="2182" y="45359"/>
                  </a:cubicBezTo>
                  <a:close/>
                  <a:moveTo>
                    <a:pt x="24601" y="49419"/>
                  </a:moveTo>
                  <a:cubicBezTo>
                    <a:pt x="24625" y="49443"/>
                    <a:pt x="24649" y="49455"/>
                    <a:pt x="24661" y="49467"/>
                  </a:cubicBezTo>
                  <a:cubicBezTo>
                    <a:pt x="24637" y="49467"/>
                    <a:pt x="24625" y="49467"/>
                    <a:pt x="24589" y="49455"/>
                  </a:cubicBezTo>
                  <a:cubicBezTo>
                    <a:pt x="24589" y="49443"/>
                    <a:pt x="24601" y="49443"/>
                    <a:pt x="24601" y="49419"/>
                  </a:cubicBezTo>
                  <a:close/>
                  <a:moveTo>
                    <a:pt x="27697" y="49729"/>
                  </a:moveTo>
                  <a:cubicBezTo>
                    <a:pt x="27697" y="49741"/>
                    <a:pt x="27709" y="49752"/>
                    <a:pt x="27709" y="49764"/>
                  </a:cubicBezTo>
                  <a:cubicBezTo>
                    <a:pt x="27697" y="49752"/>
                    <a:pt x="27685" y="49741"/>
                    <a:pt x="27673" y="49741"/>
                  </a:cubicBezTo>
                  <a:cubicBezTo>
                    <a:pt x="27673" y="49729"/>
                    <a:pt x="27685" y="49729"/>
                    <a:pt x="27697" y="49729"/>
                  </a:cubicBezTo>
                  <a:close/>
                  <a:moveTo>
                    <a:pt x="25542" y="49229"/>
                  </a:moveTo>
                  <a:cubicBezTo>
                    <a:pt x="25613" y="49229"/>
                    <a:pt x="25697" y="49252"/>
                    <a:pt x="25756" y="49252"/>
                  </a:cubicBezTo>
                  <a:cubicBezTo>
                    <a:pt x="26089" y="49467"/>
                    <a:pt x="26423" y="49681"/>
                    <a:pt x="26768" y="49907"/>
                  </a:cubicBezTo>
                  <a:cubicBezTo>
                    <a:pt x="26994" y="50062"/>
                    <a:pt x="27256" y="50229"/>
                    <a:pt x="27506" y="50360"/>
                  </a:cubicBezTo>
                  <a:cubicBezTo>
                    <a:pt x="27435" y="50336"/>
                    <a:pt x="27375" y="50324"/>
                    <a:pt x="27316" y="50288"/>
                  </a:cubicBezTo>
                  <a:cubicBezTo>
                    <a:pt x="26887" y="50110"/>
                    <a:pt x="26447" y="49919"/>
                    <a:pt x="26030" y="49693"/>
                  </a:cubicBezTo>
                  <a:cubicBezTo>
                    <a:pt x="25994" y="49681"/>
                    <a:pt x="25958" y="49657"/>
                    <a:pt x="25911" y="49657"/>
                  </a:cubicBezTo>
                  <a:cubicBezTo>
                    <a:pt x="25816" y="49502"/>
                    <a:pt x="25697" y="49360"/>
                    <a:pt x="25542" y="49229"/>
                  </a:cubicBezTo>
                  <a:close/>
                  <a:moveTo>
                    <a:pt x="4003" y="47931"/>
                  </a:moveTo>
                  <a:cubicBezTo>
                    <a:pt x="11028" y="48681"/>
                    <a:pt x="18041" y="49705"/>
                    <a:pt x="25077" y="50145"/>
                  </a:cubicBezTo>
                  <a:lnTo>
                    <a:pt x="25101" y="50145"/>
                  </a:lnTo>
                  <a:cubicBezTo>
                    <a:pt x="25077" y="50252"/>
                    <a:pt x="25006" y="50383"/>
                    <a:pt x="24935" y="50514"/>
                  </a:cubicBezTo>
                  <a:cubicBezTo>
                    <a:pt x="24899" y="50503"/>
                    <a:pt x="24863" y="50479"/>
                    <a:pt x="24815" y="50479"/>
                  </a:cubicBezTo>
                  <a:cubicBezTo>
                    <a:pt x="17838" y="50157"/>
                    <a:pt x="10897" y="49026"/>
                    <a:pt x="4003" y="47931"/>
                  </a:cubicBezTo>
                  <a:close/>
                  <a:moveTo>
                    <a:pt x="26137" y="50360"/>
                  </a:moveTo>
                  <a:cubicBezTo>
                    <a:pt x="26423" y="50538"/>
                    <a:pt x="26697" y="50705"/>
                    <a:pt x="26982" y="50848"/>
                  </a:cubicBezTo>
                  <a:cubicBezTo>
                    <a:pt x="27185" y="50955"/>
                    <a:pt x="27387" y="51074"/>
                    <a:pt x="27613" y="51134"/>
                  </a:cubicBezTo>
                  <a:lnTo>
                    <a:pt x="27602" y="51145"/>
                  </a:lnTo>
                  <a:cubicBezTo>
                    <a:pt x="27423" y="51062"/>
                    <a:pt x="27221" y="51003"/>
                    <a:pt x="27042" y="50907"/>
                  </a:cubicBezTo>
                  <a:cubicBezTo>
                    <a:pt x="26744" y="50776"/>
                    <a:pt x="26435" y="50645"/>
                    <a:pt x="26137" y="50514"/>
                  </a:cubicBezTo>
                  <a:lnTo>
                    <a:pt x="26137" y="50360"/>
                  </a:lnTo>
                  <a:close/>
                  <a:moveTo>
                    <a:pt x="3206" y="46812"/>
                  </a:moveTo>
                  <a:lnTo>
                    <a:pt x="3206" y="46812"/>
                  </a:lnTo>
                  <a:cubicBezTo>
                    <a:pt x="4420" y="47193"/>
                    <a:pt x="5694" y="47538"/>
                    <a:pt x="7004" y="47847"/>
                  </a:cubicBezTo>
                  <a:cubicBezTo>
                    <a:pt x="5896" y="47764"/>
                    <a:pt x="4801" y="47669"/>
                    <a:pt x="3706" y="47562"/>
                  </a:cubicBezTo>
                  <a:cubicBezTo>
                    <a:pt x="3702" y="47561"/>
                    <a:pt x="3698" y="47561"/>
                    <a:pt x="3694" y="47561"/>
                  </a:cubicBezTo>
                  <a:cubicBezTo>
                    <a:pt x="3480" y="47561"/>
                    <a:pt x="3483" y="47884"/>
                    <a:pt x="3706" y="47907"/>
                  </a:cubicBezTo>
                  <a:cubicBezTo>
                    <a:pt x="3753" y="47907"/>
                    <a:pt x="3813" y="47919"/>
                    <a:pt x="3860" y="47919"/>
                  </a:cubicBezTo>
                  <a:cubicBezTo>
                    <a:pt x="3753" y="47943"/>
                    <a:pt x="3729" y="48074"/>
                    <a:pt x="3825" y="48097"/>
                  </a:cubicBezTo>
                  <a:cubicBezTo>
                    <a:pt x="10647" y="49633"/>
                    <a:pt x="17529" y="50360"/>
                    <a:pt x="24470" y="51098"/>
                  </a:cubicBezTo>
                  <a:cubicBezTo>
                    <a:pt x="24434" y="51169"/>
                    <a:pt x="24470" y="51253"/>
                    <a:pt x="24530" y="51300"/>
                  </a:cubicBezTo>
                  <a:cubicBezTo>
                    <a:pt x="24601" y="51372"/>
                    <a:pt x="24673" y="51395"/>
                    <a:pt x="24756" y="51407"/>
                  </a:cubicBezTo>
                  <a:cubicBezTo>
                    <a:pt x="24601" y="51467"/>
                    <a:pt x="24458" y="51526"/>
                    <a:pt x="24268" y="51574"/>
                  </a:cubicBezTo>
                  <a:cubicBezTo>
                    <a:pt x="24220" y="51586"/>
                    <a:pt x="24184" y="51598"/>
                    <a:pt x="24161" y="51634"/>
                  </a:cubicBezTo>
                  <a:cubicBezTo>
                    <a:pt x="24101" y="51610"/>
                    <a:pt x="24042" y="51610"/>
                    <a:pt x="23982" y="51598"/>
                  </a:cubicBezTo>
                  <a:cubicBezTo>
                    <a:pt x="23934" y="51538"/>
                    <a:pt x="23863" y="51515"/>
                    <a:pt x="23768" y="51515"/>
                  </a:cubicBezTo>
                  <a:cubicBezTo>
                    <a:pt x="23661" y="51515"/>
                    <a:pt x="23589" y="51526"/>
                    <a:pt x="23506" y="51550"/>
                  </a:cubicBezTo>
                  <a:cubicBezTo>
                    <a:pt x="23113" y="51532"/>
                    <a:pt x="22714" y="51529"/>
                    <a:pt x="22333" y="51529"/>
                  </a:cubicBezTo>
                  <a:cubicBezTo>
                    <a:pt x="22142" y="51529"/>
                    <a:pt x="21956" y="51530"/>
                    <a:pt x="21778" y="51530"/>
                  </a:cubicBezTo>
                  <a:cubicBezTo>
                    <a:pt x="21599" y="51530"/>
                    <a:pt x="21428" y="51529"/>
                    <a:pt x="21267" y="51526"/>
                  </a:cubicBezTo>
                  <a:cubicBezTo>
                    <a:pt x="21089" y="51526"/>
                    <a:pt x="20970" y="51634"/>
                    <a:pt x="20910" y="51765"/>
                  </a:cubicBezTo>
                  <a:cubicBezTo>
                    <a:pt x="20660" y="51729"/>
                    <a:pt x="20398" y="51717"/>
                    <a:pt x="20136" y="51717"/>
                  </a:cubicBezTo>
                  <a:lnTo>
                    <a:pt x="20124" y="51717"/>
                  </a:lnTo>
                  <a:cubicBezTo>
                    <a:pt x="20089" y="51705"/>
                    <a:pt x="20053" y="51705"/>
                    <a:pt x="20017" y="51693"/>
                  </a:cubicBezTo>
                  <a:cubicBezTo>
                    <a:pt x="19874" y="51657"/>
                    <a:pt x="19720" y="51574"/>
                    <a:pt x="19577" y="51574"/>
                  </a:cubicBezTo>
                  <a:cubicBezTo>
                    <a:pt x="19543" y="51569"/>
                    <a:pt x="19510" y="51566"/>
                    <a:pt x="19477" y="51566"/>
                  </a:cubicBezTo>
                  <a:cubicBezTo>
                    <a:pt x="19368" y="51566"/>
                    <a:pt x="19261" y="51592"/>
                    <a:pt x="19160" y="51610"/>
                  </a:cubicBezTo>
                  <a:cubicBezTo>
                    <a:pt x="19124" y="51550"/>
                    <a:pt x="19077" y="51526"/>
                    <a:pt x="19005" y="51503"/>
                  </a:cubicBezTo>
                  <a:cubicBezTo>
                    <a:pt x="14528" y="50764"/>
                    <a:pt x="10076" y="50217"/>
                    <a:pt x="5646" y="49383"/>
                  </a:cubicBezTo>
                  <a:cubicBezTo>
                    <a:pt x="5623" y="49360"/>
                    <a:pt x="5611" y="49348"/>
                    <a:pt x="5587" y="49336"/>
                  </a:cubicBezTo>
                  <a:cubicBezTo>
                    <a:pt x="4753" y="48967"/>
                    <a:pt x="3706" y="48871"/>
                    <a:pt x="2777" y="48740"/>
                  </a:cubicBezTo>
                  <a:cubicBezTo>
                    <a:pt x="2265" y="48633"/>
                    <a:pt x="1777" y="48538"/>
                    <a:pt x="1289" y="48431"/>
                  </a:cubicBezTo>
                  <a:lnTo>
                    <a:pt x="1289" y="48324"/>
                  </a:lnTo>
                  <a:cubicBezTo>
                    <a:pt x="1289" y="48276"/>
                    <a:pt x="1265" y="48228"/>
                    <a:pt x="1253" y="48205"/>
                  </a:cubicBezTo>
                  <a:cubicBezTo>
                    <a:pt x="1324" y="48145"/>
                    <a:pt x="1432" y="48097"/>
                    <a:pt x="1515" y="48086"/>
                  </a:cubicBezTo>
                  <a:cubicBezTo>
                    <a:pt x="1545" y="48082"/>
                    <a:pt x="1576" y="48080"/>
                    <a:pt x="1608" y="48080"/>
                  </a:cubicBezTo>
                  <a:cubicBezTo>
                    <a:pt x="1774" y="48080"/>
                    <a:pt x="1954" y="48127"/>
                    <a:pt x="2134" y="48157"/>
                  </a:cubicBezTo>
                  <a:cubicBezTo>
                    <a:pt x="2301" y="48193"/>
                    <a:pt x="2456" y="48240"/>
                    <a:pt x="2622" y="48252"/>
                  </a:cubicBezTo>
                  <a:cubicBezTo>
                    <a:pt x="2668" y="48283"/>
                    <a:pt x="2721" y="48298"/>
                    <a:pt x="2773" y="48298"/>
                  </a:cubicBezTo>
                  <a:cubicBezTo>
                    <a:pt x="2843" y="48298"/>
                    <a:pt x="2913" y="48271"/>
                    <a:pt x="2967" y="48217"/>
                  </a:cubicBezTo>
                  <a:cubicBezTo>
                    <a:pt x="3003" y="48205"/>
                    <a:pt x="3075" y="48193"/>
                    <a:pt x="3110" y="48157"/>
                  </a:cubicBezTo>
                  <a:cubicBezTo>
                    <a:pt x="3229" y="48097"/>
                    <a:pt x="3218" y="47943"/>
                    <a:pt x="3134" y="47859"/>
                  </a:cubicBezTo>
                  <a:cubicBezTo>
                    <a:pt x="3229" y="47538"/>
                    <a:pt x="3241" y="47169"/>
                    <a:pt x="3206" y="46812"/>
                  </a:cubicBezTo>
                  <a:close/>
                  <a:moveTo>
                    <a:pt x="25899" y="51467"/>
                  </a:moveTo>
                  <a:cubicBezTo>
                    <a:pt x="26101" y="51598"/>
                    <a:pt x="26328" y="51729"/>
                    <a:pt x="26542" y="51872"/>
                  </a:cubicBezTo>
                  <a:cubicBezTo>
                    <a:pt x="26720" y="51967"/>
                    <a:pt x="26899" y="52110"/>
                    <a:pt x="27078" y="52181"/>
                  </a:cubicBezTo>
                  <a:cubicBezTo>
                    <a:pt x="27090" y="52205"/>
                    <a:pt x="27113" y="52241"/>
                    <a:pt x="27149" y="52253"/>
                  </a:cubicBezTo>
                  <a:cubicBezTo>
                    <a:pt x="27137" y="52253"/>
                    <a:pt x="27090" y="52288"/>
                    <a:pt x="27042" y="52288"/>
                  </a:cubicBezTo>
                  <a:cubicBezTo>
                    <a:pt x="27030" y="52288"/>
                    <a:pt x="27006" y="52300"/>
                    <a:pt x="26982" y="52300"/>
                  </a:cubicBezTo>
                  <a:cubicBezTo>
                    <a:pt x="26804" y="52134"/>
                    <a:pt x="26554" y="52027"/>
                    <a:pt x="26316" y="51943"/>
                  </a:cubicBezTo>
                  <a:cubicBezTo>
                    <a:pt x="26101" y="51848"/>
                    <a:pt x="25887" y="51776"/>
                    <a:pt x="25661" y="51705"/>
                  </a:cubicBezTo>
                  <a:cubicBezTo>
                    <a:pt x="25744" y="51634"/>
                    <a:pt x="25827" y="51550"/>
                    <a:pt x="25899" y="51467"/>
                  </a:cubicBezTo>
                  <a:close/>
                  <a:moveTo>
                    <a:pt x="4563" y="53551"/>
                  </a:moveTo>
                  <a:lnTo>
                    <a:pt x="4563" y="53551"/>
                  </a:lnTo>
                  <a:cubicBezTo>
                    <a:pt x="4515" y="53670"/>
                    <a:pt x="4468" y="53777"/>
                    <a:pt x="4408" y="53896"/>
                  </a:cubicBezTo>
                  <a:lnTo>
                    <a:pt x="4408" y="53908"/>
                  </a:lnTo>
                  <a:cubicBezTo>
                    <a:pt x="4396" y="53908"/>
                    <a:pt x="4372" y="53896"/>
                    <a:pt x="4372" y="53896"/>
                  </a:cubicBezTo>
                  <a:cubicBezTo>
                    <a:pt x="4396" y="53860"/>
                    <a:pt x="4408" y="53848"/>
                    <a:pt x="4420" y="53812"/>
                  </a:cubicBezTo>
                  <a:cubicBezTo>
                    <a:pt x="4480" y="53729"/>
                    <a:pt x="4515" y="53634"/>
                    <a:pt x="4563" y="53551"/>
                  </a:cubicBezTo>
                  <a:close/>
                  <a:moveTo>
                    <a:pt x="22779" y="52550"/>
                  </a:moveTo>
                  <a:cubicBezTo>
                    <a:pt x="22863" y="52562"/>
                    <a:pt x="22970" y="52562"/>
                    <a:pt x="23077" y="52562"/>
                  </a:cubicBezTo>
                  <a:cubicBezTo>
                    <a:pt x="23208" y="52848"/>
                    <a:pt x="23315" y="53122"/>
                    <a:pt x="23411" y="53384"/>
                  </a:cubicBezTo>
                  <a:cubicBezTo>
                    <a:pt x="23399" y="53396"/>
                    <a:pt x="23399" y="53420"/>
                    <a:pt x="23399" y="53443"/>
                  </a:cubicBezTo>
                  <a:cubicBezTo>
                    <a:pt x="23446" y="53622"/>
                    <a:pt x="23494" y="53812"/>
                    <a:pt x="23530" y="53991"/>
                  </a:cubicBezTo>
                  <a:cubicBezTo>
                    <a:pt x="23315" y="53479"/>
                    <a:pt x="23041" y="52967"/>
                    <a:pt x="22779" y="52550"/>
                  </a:cubicBezTo>
                  <a:close/>
                  <a:moveTo>
                    <a:pt x="19458" y="52122"/>
                  </a:moveTo>
                  <a:cubicBezTo>
                    <a:pt x="19470" y="52122"/>
                    <a:pt x="19470" y="52122"/>
                    <a:pt x="19481" y="52134"/>
                  </a:cubicBezTo>
                  <a:cubicBezTo>
                    <a:pt x="19624" y="52169"/>
                    <a:pt x="19755" y="52146"/>
                    <a:pt x="19874" y="52181"/>
                  </a:cubicBezTo>
                  <a:cubicBezTo>
                    <a:pt x="20077" y="52217"/>
                    <a:pt x="20279" y="52324"/>
                    <a:pt x="20482" y="52419"/>
                  </a:cubicBezTo>
                  <a:cubicBezTo>
                    <a:pt x="20470" y="52443"/>
                    <a:pt x="20470" y="52491"/>
                    <a:pt x="20482" y="52550"/>
                  </a:cubicBezTo>
                  <a:cubicBezTo>
                    <a:pt x="20672" y="53098"/>
                    <a:pt x="20851" y="53634"/>
                    <a:pt x="21017" y="54170"/>
                  </a:cubicBezTo>
                  <a:cubicBezTo>
                    <a:pt x="20973" y="54131"/>
                    <a:pt x="20928" y="54114"/>
                    <a:pt x="20887" y="54114"/>
                  </a:cubicBezTo>
                  <a:cubicBezTo>
                    <a:pt x="20829" y="54114"/>
                    <a:pt x="20781" y="54149"/>
                    <a:pt x="20767" y="54205"/>
                  </a:cubicBezTo>
                  <a:cubicBezTo>
                    <a:pt x="20577" y="53372"/>
                    <a:pt x="20160" y="52634"/>
                    <a:pt x="19458" y="52122"/>
                  </a:cubicBezTo>
                  <a:close/>
                  <a:moveTo>
                    <a:pt x="4932" y="54146"/>
                  </a:moveTo>
                  <a:cubicBezTo>
                    <a:pt x="5099" y="54253"/>
                    <a:pt x="5265" y="54336"/>
                    <a:pt x="5432" y="54443"/>
                  </a:cubicBezTo>
                  <a:cubicBezTo>
                    <a:pt x="5349" y="54396"/>
                    <a:pt x="5253" y="54372"/>
                    <a:pt x="5158" y="54324"/>
                  </a:cubicBezTo>
                  <a:cubicBezTo>
                    <a:pt x="5063" y="54277"/>
                    <a:pt x="4968" y="54229"/>
                    <a:pt x="4896" y="54170"/>
                  </a:cubicBezTo>
                  <a:cubicBezTo>
                    <a:pt x="4920" y="54170"/>
                    <a:pt x="4932" y="54158"/>
                    <a:pt x="4932" y="54146"/>
                  </a:cubicBezTo>
                  <a:close/>
                  <a:moveTo>
                    <a:pt x="21184" y="54967"/>
                  </a:moveTo>
                  <a:cubicBezTo>
                    <a:pt x="21255" y="55289"/>
                    <a:pt x="21315" y="55634"/>
                    <a:pt x="21363" y="55967"/>
                  </a:cubicBezTo>
                  <a:cubicBezTo>
                    <a:pt x="21327" y="55944"/>
                    <a:pt x="21255" y="55908"/>
                    <a:pt x="21172" y="55908"/>
                  </a:cubicBezTo>
                  <a:cubicBezTo>
                    <a:pt x="21089" y="55908"/>
                    <a:pt x="21017" y="55956"/>
                    <a:pt x="20970" y="56015"/>
                  </a:cubicBezTo>
                  <a:cubicBezTo>
                    <a:pt x="20934" y="56003"/>
                    <a:pt x="20898" y="56003"/>
                    <a:pt x="20851" y="55991"/>
                  </a:cubicBezTo>
                  <a:cubicBezTo>
                    <a:pt x="20874" y="55801"/>
                    <a:pt x="20874" y="55610"/>
                    <a:pt x="20874" y="55420"/>
                  </a:cubicBezTo>
                  <a:cubicBezTo>
                    <a:pt x="21029" y="55301"/>
                    <a:pt x="21136" y="55146"/>
                    <a:pt x="21184" y="54967"/>
                  </a:cubicBezTo>
                  <a:close/>
                  <a:moveTo>
                    <a:pt x="4682" y="50002"/>
                  </a:moveTo>
                  <a:cubicBezTo>
                    <a:pt x="5301" y="50133"/>
                    <a:pt x="5908" y="50229"/>
                    <a:pt x="6527" y="50241"/>
                  </a:cubicBezTo>
                  <a:cubicBezTo>
                    <a:pt x="6587" y="50241"/>
                    <a:pt x="6611" y="50217"/>
                    <a:pt x="6647" y="50169"/>
                  </a:cubicBezTo>
                  <a:cubicBezTo>
                    <a:pt x="9623" y="50907"/>
                    <a:pt x="12683" y="51526"/>
                    <a:pt x="15719" y="51824"/>
                  </a:cubicBezTo>
                  <a:cubicBezTo>
                    <a:pt x="15612" y="51896"/>
                    <a:pt x="15612" y="52062"/>
                    <a:pt x="15767" y="52110"/>
                  </a:cubicBezTo>
                  <a:cubicBezTo>
                    <a:pt x="16922" y="52527"/>
                    <a:pt x="17993" y="53122"/>
                    <a:pt x="19148" y="53539"/>
                  </a:cubicBezTo>
                  <a:cubicBezTo>
                    <a:pt x="19164" y="53545"/>
                    <a:pt x="19180" y="53548"/>
                    <a:pt x="19194" y="53548"/>
                  </a:cubicBezTo>
                  <a:cubicBezTo>
                    <a:pt x="19305" y="53548"/>
                    <a:pt x="19349" y="53364"/>
                    <a:pt x="19243" y="53300"/>
                  </a:cubicBezTo>
                  <a:cubicBezTo>
                    <a:pt x="18315" y="52622"/>
                    <a:pt x="17124" y="52229"/>
                    <a:pt x="16029" y="51848"/>
                  </a:cubicBezTo>
                  <a:lnTo>
                    <a:pt x="16029" y="51848"/>
                  </a:lnTo>
                  <a:cubicBezTo>
                    <a:pt x="16981" y="51943"/>
                    <a:pt x="17957" y="52003"/>
                    <a:pt x="18886" y="52015"/>
                  </a:cubicBezTo>
                  <a:cubicBezTo>
                    <a:pt x="18886" y="52062"/>
                    <a:pt x="18886" y="52110"/>
                    <a:pt x="18934" y="52134"/>
                  </a:cubicBezTo>
                  <a:cubicBezTo>
                    <a:pt x="19862" y="52896"/>
                    <a:pt x="20279" y="53979"/>
                    <a:pt x="20339" y="55158"/>
                  </a:cubicBezTo>
                  <a:cubicBezTo>
                    <a:pt x="17029" y="53860"/>
                    <a:pt x="13874" y="52300"/>
                    <a:pt x="10480" y="51205"/>
                  </a:cubicBezTo>
                  <a:cubicBezTo>
                    <a:pt x="10470" y="51202"/>
                    <a:pt x="10460" y="51201"/>
                    <a:pt x="10450" y="51201"/>
                  </a:cubicBezTo>
                  <a:cubicBezTo>
                    <a:pt x="10336" y="51201"/>
                    <a:pt x="10266" y="51376"/>
                    <a:pt x="10397" y="51431"/>
                  </a:cubicBezTo>
                  <a:cubicBezTo>
                    <a:pt x="13624" y="52955"/>
                    <a:pt x="17029" y="53979"/>
                    <a:pt x="20351" y="55277"/>
                  </a:cubicBezTo>
                  <a:lnTo>
                    <a:pt x="20351" y="55872"/>
                  </a:lnTo>
                  <a:cubicBezTo>
                    <a:pt x="20220" y="55896"/>
                    <a:pt x="20136" y="56027"/>
                    <a:pt x="20136" y="56146"/>
                  </a:cubicBezTo>
                  <a:cubicBezTo>
                    <a:pt x="20124" y="56146"/>
                    <a:pt x="20124" y="56134"/>
                    <a:pt x="20112" y="56134"/>
                  </a:cubicBezTo>
                  <a:cubicBezTo>
                    <a:pt x="15255" y="53789"/>
                    <a:pt x="9897" y="51943"/>
                    <a:pt x="4813" y="50181"/>
                  </a:cubicBezTo>
                  <a:lnTo>
                    <a:pt x="4765" y="50181"/>
                  </a:lnTo>
                  <a:lnTo>
                    <a:pt x="4682" y="50002"/>
                  </a:lnTo>
                  <a:close/>
                  <a:moveTo>
                    <a:pt x="21446" y="56598"/>
                  </a:moveTo>
                  <a:cubicBezTo>
                    <a:pt x="21446" y="56670"/>
                    <a:pt x="21470" y="56753"/>
                    <a:pt x="21470" y="56837"/>
                  </a:cubicBezTo>
                  <a:cubicBezTo>
                    <a:pt x="21482" y="57146"/>
                    <a:pt x="21482" y="57527"/>
                    <a:pt x="21482" y="57896"/>
                  </a:cubicBezTo>
                  <a:cubicBezTo>
                    <a:pt x="21305" y="57720"/>
                    <a:pt x="21008" y="57648"/>
                    <a:pt x="20743" y="57648"/>
                  </a:cubicBezTo>
                  <a:cubicBezTo>
                    <a:pt x="20686" y="57648"/>
                    <a:pt x="20630" y="57652"/>
                    <a:pt x="20577" y="57658"/>
                  </a:cubicBezTo>
                  <a:cubicBezTo>
                    <a:pt x="20601" y="57551"/>
                    <a:pt x="20636" y="57444"/>
                    <a:pt x="20648" y="57349"/>
                  </a:cubicBezTo>
                  <a:cubicBezTo>
                    <a:pt x="20814" y="57448"/>
                    <a:pt x="20986" y="57536"/>
                    <a:pt x="21139" y="57536"/>
                  </a:cubicBezTo>
                  <a:cubicBezTo>
                    <a:pt x="21206" y="57536"/>
                    <a:pt x="21269" y="57519"/>
                    <a:pt x="21327" y="57480"/>
                  </a:cubicBezTo>
                  <a:cubicBezTo>
                    <a:pt x="21422" y="57396"/>
                    <a:pt x="21470" y="57313"/>
                    <a:pt x="21446" y="57194"/>
                  </a:cubicBezTo>
                  <a:cubicBezTo>
                    <a:pt x="21434" y="57099"/>
                    <a:pt x="21363" y="57051"/>
                    <a:pt x="21267" y="57015"/>
                  </a:cubicBezTo>
                  <a:cubicBezTo>
                    <a:pt x="21244" y="57003"/>
                    <a:pt x="21196" y="56979"/>
                    <a:pt x="21148" y="56968"/>
                  </a:cubicBezTo>
                  <a:cubicBezTo>
                    <a:pt x="21077" y="56944"/>
                    <a:pt x="21005" y="56932"/>
                    <a:pt x="20934" y="56896"/>
                  </a:cubicBezTo>
                  <a:cubicBezTo>
                    <a:pt x="20874" y="56884"/>
                    <a:pt x="20815" y="56849"/>
                    <a:pt x="20767" y="56837"/>
                  </a:cubicBezTo>
                  <a:cubicBezTo>
                    <a:pt x="20779" y="56765"/>
                    <a:pt x="20791" y="56670"/>
                    <a:pt x="20803" y="56598"/>
                  </a:cubicBezTo>
                  <a:cubicBezTo>
                    <a:pt x="20928" y="56658"/>
                    <a:pt x="21064" y="56702"/>
                    <a:pt x="21187" y="56702"/>
                  </a:cubicBezTo>
                  <a:cubicBezTo>
                    <a:pt x="21286" y="56702"/>
                    <a:pt x="21377" y="56673"/>
                    <a:pt x="21446" y="56598"/>
                  </a:cubicBezTo>
                  <a:close/>
                  <a:moveTo>
                    <a:pt x="15653" y="58483"/>
                  </a:moveTo>
                  <a:cubicBezTo>
                    <a:pt x="15626" y="58483"/>
                    <a:pt x="15608" y="58541"/>
                    <a:pt x="15648" y="58551"/>
                  </a:cubicBezTo>
                  <a:cubicBezTo>
                    <a:pt x="15804" y="58622"/>
                    <a:pt x="15956" y="58696"/>
                    <a:pt x="16104" y="58775"/>
                  </a:cubicBezTo>
                  <a:lnTo>
                    <a:pt x="16104" y="58775"/>
                  </a:lnTo>
                  <a:cubicBezTo>
                    <a:pt x="15958" y="58685"/>
                    <a:pt x="15814" y="58591"/>
                    <a:pt x="15671" y="58492"/>
                  </a:cubicBezTo>
                  <a:cubicBezTo>
                    <a:pt x="15665" y="58485"/>
                    <a:pt x="15659" y="58483"/>
                    <a:pt x="15653" y="58483"/>
                  </a:cubicBezTo>
                  <a:close/>
                  <a:moveTo>
                    <a:pt x="20589" y="58087"/>
                  </a:moveTo>
                  <a:cubicBezTo>
                    <a:pt x="20770" y="58278"/>
                    <a:pt x="21037" y="58454"/>
                    <a:pt x="21270" y="58454"/>
                  </a:cubicBezTo>
                  <a:cubicBezTo>
                    <a:pt x="21327" y="58454"/>
                    <a:pt x="21383" y="58444"/>
                    <a:pt x="21434" y="58420"/>
                  </a:cubicBezTo>
                  <a:lnTo>
                    <a:pt x="21434" y="58420"/>
                  </a:lnTo>
                  <a:cubicBezTo>
                    <a:pt x="21434" y="58515"/>
                    <a:pt x="21422" y="58658"/>
                    <a:pt x="21410" y="58777"/>
                  </a:cubicBezTo>
                  <a:cubicBezTo>
                    <a:pt x="21184" y="58515"/>
                    <a:pt x="20672" y="58444"/>
                    <a:pt x="20351" y="58373"/>
                  </a:cubicBezTo>
                  <a:cubicBezTo>
                    <a:pt x="20363" y="58337"/>
                    <a:pt x="20363" y="58313"/>
                    <a:pt x="20374" y="58277"/>
                  </a:cubicBezTo>
                  <a:cubicBezTo>
                    <a:pt x="20493" y="58277"/>
                    <a:pt x="20577" y="58206"/>
                    <a:pt x="20589" y="58087"/>
                  </a:cubicBezTo>
                  <a:close/>
                  <a:moveTo>
                    <a:pt x="4884" y="50538"/>
                  </a:moveTo>
                  <a:lnTo>
                    <a:pt x="4884" y="50538"/>
                  </a:lnTo>
                  <a:cubicBezTo>
                    <a:pt x="9873" y="52527"/>
                    <a:pt x="14874" y="54741"/>
                    <a:pt x="19934" y="56515"/>
                  </a:cubicBezTo>
                  <a:cubicBezTo>
                    <a:pt x="19950" y="56519"/>
                    <a:pt x="19966" y="56521"/>
                    <a:pt x="19981" y="56521"/>
                  </a:cubicBezTo>
                  <a:cubicBezTo>
                    <a:pt x="20100" y="56521"/>
                    <a:pt x="20184" y="56406"/>
                    <a:pt x="20184" y="56301"/>
                  </a:cubicBezTo>
                  <a:cubicBezTo>
                    <a:pt x="20196" y="56313"/>
                    <a:pt x="20220" y="56337"/>
                    <a:pt x="20243" y="56348"/>
                  </a:cubicBezTo>
                  <a:cubicBezTo>
                    <a:pt x="20255" y="56348"/>
                    <a:pt x="20279" y="56360"/>
                    <a:pt x="20291" y="56360"/>
                  </a:cubicBezTo>
                  <a:cubicBezTo>
                    <a:pt x="20279" y="56491"/>
                    <a:pt x="20255" y="56634"/>
                    <a:pt x="20232" y="56777"/>
                  </a:cubicBezTo>
                  <a:cubicBezTo>
                    <a:pt x="20172" y="56837"/>
                    <a:pt x="20160" y="56932"/>
                    <a:pt x="20184" y="57015"/>
                  </a:cubicBezTo>
                  <a:cubicBezTo>
                    <a:pt x="20160" y="57182"/>
                    <a:pt x="20112" y="57360"/>
                    <a:pt x="20065" y="57527"/>
                  </a:cubicBezTo>
                  <a:cubicBezTo>
                    <a:pt x="18446" y="56527"/>
                    <a:pt x="16374" y="55956"/>
                    <a:pt x="14588" y="55420"/>
                  </a:cubicBezTo>
                  <a:cubicBezTo>
                    <a:pt x="14583" y="55419"/>
                    <a:pt x="14579" y="55418"/>
                    <a:pt x="14575" y="55418"/>
                  </a:cubicBezTo>
                  <a:cubicBezTo>
                    <a:pt x="14527" y="55418"/>
                    <a:pt x="14520" y="55482"/>
                    <a:pt x="14564" y="55515"/>
                  </a:cubicBezTo>
                  <a:cubicBezTo>
                    <a:pt x="16422" y="56217"/>
                    <a:pt x="18088" y="57289"/>
                    <a:pt x="19898" y="58075"/>
                  </a:cubicBezTo>
                  <a:cubicBezTo>
                    <a:pt x="19827" y="58313"/>
                    <a:pt x="19743" y="58551"/>
                    <a:pt x="19636" y="58789"/>
                  </a:cubicBezTo>
                  <a:cubicBezTo>
                    <a:pt x="14755" y="56777"/>
                    <a:pt x="9992" y="54515"/>
                    <a:pt x="5158" y="52419"/>
                  </a:cubicBezTo>
                  <a:lnTo>
                    <a:pt x="5158" y="52205"/>
                  </a:lnTo>
                  <a:cubicBezTo>
                    <a:pt x="5158" y="51955"/>
                    <a:pt x="5123" y="51705"/>
                    <a:pt x="5099" y="51455"/>
                  </a:cubicBezTo>
                  <a:lnTo>
                    <a:pt x="5099" y="51455"/>
                  </a:lnTo>
                  <a:cubicBezTo>
                    <a:pt x="7397" y="52550"/>
                    <a:pt x="9718" y="53610"/>
                    <a:pt x="12135" y="54467"/>
                  </a:cubicBezTo>
                  <a:cubicBezTo>
                    <a:pt x="12148" y="54472"/>
                    <a:pt x="12161" y="54475"/>
                    <a:pt x="12172" y="54475"/>
                  </a:cubicBezTo>
                  <a:cubicBezTo>
                    <a:pt x="12268" y="54475"/>
                    <a:pt x="12314" y="54318"/>
                    <a:pt x="12219" y="54265"/>
                  </a:cubicBezTo>
                  <a:cubicBezTo>
                    <a:pt x="9897" y="53039"/>
                    <a:pt x="7480" y="52027"/>
                    <a:pt x="5039" y="51062"/>
                  </a:cubicBezTo>
                  <a:cubicBezTo>
                    <a:pt x="5003" y="50884"/>
                    <a:pt x="4944" y="50705"/>
                    <a:pt x="4884" y="50538"/>
                  </a:cubicBezTo>
                  <a:close/>
                  <a:moveTo>
                    <a:pt x="16104" y="58775"/>
                  </a:moveTo>
                  <a:lnTo>
                    <a:pt x="16104" y="58775"/>
                  </a:lnTo>
                  <a:cubicBezTo>
                    <a:pt x="16288" y="58887"/>
                    <a:pt x="16477" y="58993"/>
                    <a:pt x="16671" y="59096"/>
                  </a:cubicBezTo>
                  <a:lnTo>
                    <a:pt x="16671" y="59096"/>
                  </a:lnTo>
                  <a:cubicBezTo>
                    <a:pt x="16486" y="58984"/>
                    <a:pt x="16298" y="58877"/>
                    <a:pt x="16104" y="58775"/>
                  </a:cubicBezTo>
                  <a:close/>
                  <a:moveTo>
                    <a:pt x="20220" y="58777"/>
                  </a:moveTo>
                  <a:cubicBezTo>
                    <a:pt x="20484" y="58950"/>
                    <a:pt x="20845" y="59245"/>
                    <a:pt x="21167" y="59245"/>
                  </a:cubicBezTo>
                  <a:cubicBezTo>
                    <a:pt x="21222" y="59245"/>
                    <a:pt x="21275" y="59237"/>
                    <a:pt x="21327" y="59218"/>
                  </a:cubicBezTo>
                  <a:lnTo>
                    <a:pt x="21327" y="59218"/>
                  </a:lnTo>
                  <a:cubicBezTo>
                    <a:pt x="21315" y="59313"/>
                    <a:pt x="21303" y="59396"/>
                    <a:pt x="21267" y="59480"/>
                  </a:cubicBezTo>
                  <a:cubicBezTo>
                    <a:pt x="21136" y="59396"/>
                    <a:pt x="20970" y="59337"/>
                    <a:pt x="20827" y="59277"/>
                  </a:cubicBezTo>
                  <a:cubicBezTo>
                    <a:pt x="20589" y="59182"/>
                    <a:pt x="20363" y="59087"/>
                    <a:pt x="20124" y="58992"/>
                  </a:cubicBezTo>
                  <a:lnTo>
                    <a:pt x="20220" y="58777"/>
                  </a:lnTo>
                  <a:close/>
                  <a:moveTo>
                    <a:pt x="11838" y="58194"/>
                  </a:moveTo>
                  <a:lnTo>
                    <a:pt x="11838" y="58194"/>
                  </a:lnTo>
                  <a:cubicBezTo>
                    <a:pt x="12159" y="58325"/>
                    <a:pt x="12504" y="58456"/>
                    <a:pt x="12838" y="58575"/>
                  </a:cubicBezTo>
                  <a:cubicBezTo>
                    <a:pt x="12873" y="58611"/>
                    <a:pt x="12921" y="58623"/>
                    <a:pt x="12969" y="58658"/>
                  </a:cubicBezTo>
                  <a:cubicBezTo>
                    <a:pt x="12933" y="58658"/>
                    <a:pt x="12921" y="58694"/>
                    <a:pt x="12969" y="58718"/>
                  </a:cubicBezTo>
                  <a:cubicBezTo>
                    <a:pt x="13159" y="58789"/>
                    <a:pt x="13338" y="58861"/>
                    <a:pt x="13516" y="58932"/>
                  </a:cubicBezTo>
                  <a:cubicBezTo>
                    <a:pt x="13979" y="59173"/>
                    <a:pt x="14426" y="59406"/>
                    <a:pt x="14877" y="59638"/>
                  </a:cubicBezTo>
                  <a:lnTo>
                    <a:pt x="14877" y="59638"/>
                  </a:lnTo>
                  <a:cubicBezTo>
                    <a:pt x="13858" y="59146"/>
                    <a:pt x="12859" y="58664"/>
                    <a:pt x="11838" y="58194"/>
                  </a:cubicBezTo>
                  <a:close/>
                  <a:moveTo>
                    <a:pt x="15166" y="59786"/>
                  </a:moveTo>
                  <a:cubicBezTo>
                    <a:pt x="15176" y="59791"/>
                    <a:pt x="15185" y="59796"/>
                    <a:pt x="15195" y="59801"/>
                  </a:cubicBezTo>
                  <a:cubicBezTo>
                    <a:pt x="15185" y="59796"/>
                    <a:pt x="15175" y="59791"/>
                    <a:pt x="15166" y="59786"/>
                  </a:cubicBezTo>
                  <a:close/>
                  <a:moveTo>
                    <a:pt x="7456" y="56229"/>
                  </a:moveTo>
                  <a:cubicBezTo>
                    <a:pt x="7837" y="56396"/>
                    <a:pt x="8194" y="56551"/>
                    <a:pt x="8563" y="56718"/>
                  </a:cubicBezTo>
                  <a:cubicBezTo>
                    <a:pt x="9290" y="57075"/>
                    <a:pt x="10016" y="57432"/>
                    <a:pt x="10766" y="57741"/>
                  </a:cubicBezTo>
                  <a:cubicBezTo>
                    <a:pt x="10659" y="57789"/>
                    <a:pt x="10611" y="57956"/>
                    <a:pt x="10730" y="58015"/>
                  </a:cubicBezTo>
                  <a:cubicBezTo>
                    <a:pt x="11981" y="58634"/>
                    <a:pt x="13243" y="59265"/>
                    <a:pt x="14493" y="59885"/>
                  </a:cubicBezTo>
                  <a:cubicBezTo>
                    <a:pt x="13088" y="59254"/>
                    <a:pt x="11766" y="58539"/>
                    <a:pt x="10838" y="58087"/>
                  </a:cubicBezTo>
                  <a:cubicBezTo>
                    <a:pt x="9683" y="57527"/>
                    <a:pt x="8563" y="56884"/>
                    <a:pt x="7456" y="56229"/>
                  </a:cubicBezTo>
                  <a:close/>
                  <a:moveTo>
                    <a:pt x="5158" y="52729"/>
                  </a:moveTo>
                  <a:cubicBezTo>
                    <a:pt x="9897" y="54932"/>
                    <a:pt x="14719" y="56944"/>
                    <a:pt x="19446" y="59218"/>
                  </a:cubicBezTo>
                  <a:cubicBezTo>
                    <a:pt x="19458" y="59254"/>
                    <a:pt x="19458" y="59254"/>
                    <a:pt x="19446" y="59254"/>
                  </a:cubicBezTo>
                  <a:cubicBezTo>
                    <a:pt x="19403" y="59235"/>
                    <a:pt x="19361" y="59226"/>
                    <a:pt x="19321" y="59226"/>
                  </a:cubicBezTo>
                  <a:cubicBezTo>
                    <a:pt x="19062" y="59226"/>
                    <a:pt x="18893" y="59582"/>
                    <a:pt x="19172" y="59706"/>
                  </a:cubicBezTo>
                  <a:cubicBezTo>
                    <a:pt x="19184" y="59706"/>
                    <a:pt x="19208" y="59730"/>
                    <a:pt x="19220" y="59730"/>
                  </a:cubicBezTo>
                  <a:cubicBezTo>
                    <a:pt x="19184" y="59766"/>
                    <a:pt x="19172" y="59813"/>
                    <a:pt x="19148" y="59861"/>
                  </a:cubicBezTo>
                  <a:lnTo>
                    <a:pt x="19124" y="59861"/>
                  </a:lnTo>
                  <a:cubicBezTo>
                    <a:pt x="19091" y="59842"/>
                    <a:pt x="19058" y="59834"/>
                    <a:pt x="19027" y="59834"/>
                  </a:cubicBezTo>
                  <a:cubicBezTo>
                    <a:pt x="18881" y="59834"/>
                    <a:pt x="18776" y="60019"/>
                    <a:pt x="18874" y="60147"/>
                  </a:cubicBezTo>
                  <a:cubicBezTo>
                    <a:pt x="18648" y="60039"/>
                    <a:pt x="18422" y="59932"/>
                    <a:pt x="18184" y="59825"/>
                  </a:cubicBezTo>
                  <a:cubicBezTo>
                    <a:pt x="18173" y="59794"/>
                    <a:pt x="18154" y="59763"/>
                    <a:pt x="18110" y="59763"/>
                  </a:cubicBezTo>
                  <a:cubicBezTo>
                    <a:pt x="18104" y="59763"/>
                    <a:pt x="18096" y="59764"/>
                    <a:pt x="18088" y="59766"/>
                  </a:cubicBezTo>
                  <a:lnTo>
                    <a:pt x="18041" y="59766"/>
                  </a:lnTo>
                  <a:cubicBezTo>
                    <a:pt x="17707" y="59623"/>
                    <a:pt x="17398" y="59456"/>
                    <a:pt x="17076" y="59313"/>
                  </a:cubicBezTo>
                  <a:cubicBezTo>
                    <a:pt x="16981" y="59265"/>
                    <a:pt x="16898" y="59206"/>
                    <a:pt x="16791" y="59158"/>
                  </a:cubicBezTo>
                  <a:cubicBezTo>
                    <a:pt x="16750" y="59138"/>
                    <a:pt x="16711" y="59117"/>
                    <a:pt x="16671" y="59096"/>
                  </a:cubicBezTo>
                  <a:lnTo>
                    <a:pt x="16671" y="59096"/>
                  </a:lnTo>
                  <a:cubicBezTo>
                    <a:pt x="16679" y="59101"/>
                    <a:pt x="16687" y="59106"/>
                    <a:pt x="16695" y="59111"/>
                  </a:cubicBezTo>
                  <a:cubicBezTo>
                    <a:pt x="15660" y="58623"/>
                    <a:pt x="14481" y="58325"/>
                    <a:pt x="13350" y="58099"/>
                  </a:cubicBezTo>
                  <a:cubicBezTo>
                    <a:pt x="12457" y="57694"/>
                    <a:pt x="11576" y="57313"/>
                    <a:pt x="10683" y="56908"/>
                  </a:cubicBezTo>
                  <a:cubicBezTo>
                    <a:pt x="8802" y="55896"/>
                    <a:pt x="6908" y="54908"/>
                    <a:pt x="4992" y="53955"/>
                  </a:cubicBezTo>
                  <a:cubicBezTo>
                    <a:pt x="5063" y="53753"/>
                    <a:pt x="5111" y="53515"/>
                    <a:pt x="5123" y="53277"/>
                  </a:cubicBezTo>
                  <a:cubicBezTo>
                    <a:pt x="6373" y="54277"/>
                    <a:pt x="7742" y="55086"/>
                    <a:pt x="9290" y="55539"/>
                  </a:cubicBezTo>
                  <a:cubicBezTo>
                    <a:pt x="9303" y="55544"/>
                    <a:pt x="9316" y="55546"/>
                    <a:pt x="9329" y="55546"/>
                  </a:cubicBezTo>
                  <a:cubicBezTo>
                    <a:pt x="9438" y="55546"/>
                    <a:pt x="9504" y="55375"/>
                    <a:pt x="9397" y="55301"/>
                  </a:cubicBezTo>
                  <a:cubicBezTo>
                    <a:pt x="7920" y="54610"/>
                    <a:pt x="6492" y="53860"/>
                    <a:pt x="5158" y="52955"/>
                  </a:cubicBezTo>
                  <a:lnTo>
                    <a:pt x="5158" y="52729"/>
                  </a:lnTo>
                  <a:close/>
                  <a:moveTo>
                    <a:pt x="15171" y="58908"/>
                  </a:moveTo>
                  <a:lnTo>
                    <a:pt x="15171" y="58908"/>
                  </a:lnTo>
                  <a:cubicBezTo>
                    <a:pt x="15850" y="59170"/>
                    <a:pt x="16541" y="59456"/>
                    <a:pt x="17243" y="59730"/>
                  </a:cubicBezTo>
                  <a:cubicBezTo>
                    <a:pt x="17264" y="59736"/>
                    <a:pt x="17284" y="59738"/>
                    <a:pt x="17301" y="59738"/>
                  </a:cubicBezTo>
                  <a:cubicBezTo>
                    <a:pt x="17395" y="59738"/>
                    <a:pt x="17445" y="59665"/>
                    <a:pt x="17445" y="59575"/>
                  </a:cubicBezTo>
                  <a:lnTo>
                    <a:pt x="17850" y="59837"/>
                  </a:lnTo>
                  <a:cubicBezTo>
                    <a:pt x="17838" y="59897"/>
                    <a:pt x="17862" y="59992"/>
                    <a:pt x="17957" y="59992"/>
                  </a:cubicBezTo>
                  <a:lnTo>
                    <a:pt x="18077" y="59992"/>
                  </a:lnTo>
                  <a:cubicBezTo>
                    <a:pt x="18291" y="60158"/>
                    <a:pt x="18529" y="60301"/>
                    <a:pt x="18755" y="60456"/>
                  </a:cubicBezTo>
                  <a:cubicBezTo>
                    <a:pt x="18755" y="60456"/>
                    <a:pt x="18755" y="60468"/>
                    <a:pt x="18743" y="60468"/>
                  </a:cubicBezTo>
                  <a:cubicBezTo>
                    <a:pt x="18731" y="60468"/>
                    <a:pt x="18708" y="60468"/>
                    <a:pt x="18696" y="60480"/>
                  </a:cubicBezTo>
                  <a:cubicBezTo>
                    <a:pt x="17517" y="59968"/>
                    <a:pt x="16350" y="59432"/>
                    <a:pt x="15171" y="58908"/>
                  </a:cubicBezTo>
                  <a:close/>
                  <a:moveTo>
                    <a:pt x="19958" y="59361"/>
                  </a:moveTo>
                  <a:cubicBezTo>
                    <a:pt x="20184" y="59480"/>
                    <a:pt x="20410" y="59623"/>
                    <a:pt x="20636" y="59742"/>
                  </a:cubicBezTo>
                  <a:cubicBezTo>
                    <a:pt x="20791" y="59825"/>
                    <a:pt x="20958" y="59932"/>
                    <a:pt x="21136" y="59956"/>
                  </a:cubicBezTo>
                  <a:cubicBezTo>
                    <a:pt x="21017" y="60278"/>
                    <a:pt x="20874" y="60563"/>
                    <a:pt x="20672" y="60813"/>
                  </a:cubicBezTo>
                  <a:cubicBezTo>
                    <a:pt x="20660" y="60778"/>
                    <a:pt x="20660" y="60754"/>
                    <a:pt x="20636" y="60718"/>
                  </a:cubicBezTo>
                  <a:cubicBezTo>
                    <a:pt x="20458" y="60516"/>
                    <a:pt x="20172" y="60408"/>
                    <a:pt x="19934" y="60289"/>
                  </a:cubicBezTo>
                  <a:cubicBezTo>
                    <a:pt x="19815" y="60230"/>
                    <a:pt x="19708" y="60170"/>
                    <a:pt x="19589" y="60111"/>
                  </a:cubicBezTo>
                  <a:cubicBezTo>
                    <a:pt x="19624" y="60063"/>
                    <a:pt x="19636" y="60004"/>
                    <a:pt x="19660" y="59968"/>
                  </a:cubicBezTo>
                  <a:cubicBezTo>
                    <a:pt x="19803" y="60027"/>
                    <a:pt x="19934" y="60099"/>
                    <a:pt x="20065" y="60158"/>
                  </a:cubicBezTo>
                  <a:cubicBezTo>
                    <a:pt x="20266" y="60254"/>
                    <a:pt x="20451" y="60373"/>
                    <a:pt x="20664" y="60373"/>
                  </a:cubicBezTo>
                  <a:cubicBezTo>
                    <a:pt x="20716" y="60373"/>
                    <a:pt x="20770" y="60365"/>
                    <a:pt x="20827" y="60349"/>
                  </a:cubicBezTo>
                  <a:cubicBezTo>
                    <a:pt x="20958" y="60313"/>
                    <a:pt x="21005" y="60170"/>
                    <a:pt x="20946" y="60051"/>
                  </a:cubicBezTo>
                  <a:cubicBezTo>
                    <a:pt x="20827" y="59801"/>
                    <a:pt x="20541" y="59742"/>
                    <a:pt x="20303" y="59623"/>
                  </a:cubicBezTo>
                  <a:cubicBezTo>
                    <a:pt x="20172" y="59563"/>
                    <a:pt x="20053" y="59504"/>
                    <a:pt x="19922" y="59456"/>
                  </a:cubicBezTo>
                  <a:lnTo>
                    <a:pt x="19958" y="59361"/>
                  </a:lnTo>
                  <a:close/>
                  <a:moveTo>
                    <a:pt x="44425" y="43216"/>
                  </a:moveTo>
                  <a:lnTo>
                    <a:pt x="44425" y="43252"/>
                  </a:lnTo>
                  <a:cubicBezTo>
                    <a:pt x="44592" y="43621"/>
                    <a:pt x="44735" y="44014"/>
                    <a:pt x="44842" y="44407"/>
                  </a:cubicBezTo>
                  <a:cubicBezTo>
                    <a:pt x="44901" y="44633"/>
                    <a:pt x="44949" y="44859"/>
                    <a:pt x="44997" y="45085"/>
                  </a:cubicBezTo>
                  <a:cubicBezTo>
                    <a:pt x="42341" y="46014"/>
                    <a:pt x="39710" y="47014"/>
                    <a:pt x="37091" y="48014"/>
                  </a:cubicBezTo>
                  <a:cubicBezTo>
                    <a:pt x="37055" y="47907"/>
                    <a:pt x="37031" y="47824"/>
                    <a:pt x="36996" y="47716"/>
                  </a:cubicBezTo>
                  <a:cubicBezTo>
                    <a:pt x="36982" y="47665"/>
                    <a:pt x="36938" y="47643"/>
                    <a:pt x="36895" y="47643"/>
                  </a:cubicBezTo>
                  <a:cubicBezTo>
                    <a:pt x="36826" y="47643"/>
                    <a:pt x="36757" y="47696"/>
                    <a:pt x="36793" y="47776"/>
                  </a:cubicBezTo>
                  <a:cubicBezTo>
                    <a:pt x="36841" y="47883"/>
                    <a:pt x="36865" y="47978"/>
                    <a:pt x="36912" y="48086"/>
                  </a:cubicBezTo>
                  <a:cubicBezTo>
                    <a:pt x="36781" y="48133"/>
                    <a:pt x="36662" y="48181"/>
                    <a:pt x="36543" y="48240"/>
                  </a:cubicBezTo>
                  <a:cubicBezTo>
                    <a:pt x="36484" y="48014"/>
                    <a:pt x="36376" y="47800"/>
                    <a:pt x="36305" y="47597"/>
                  </a:cubicBezTo>
                  <a:cubicBezTo>
                    <a:pt x="36290" y="47567"/>
                    <a:pt x="36258" y="47554"/>
                    <a:pt x="36228" y="47554"/>
                  </a:cubicBezTo>
                  <a:cubicBezTo>
                    <a:pt x="36187" y="47554"/>
                    <a:pt x="36148" y="47580"/>
                    <a:pt x="36162" y="47621"/>
                  </a:cubicBezTo>
                  <a:cubicBezTo>
                    <a:pt x="36257" y="47836"/>
                    <a:pt x="36329" y="48062"/>
                    <a:pt x="36436" y="48264"/>
                  </a:cubicBezTo>
                  <a:cubicBezTo>
                    <a:pt x="36329" y="48312"/>
                    <a:pt x="36210" y="48359"/>
                    <a:pt x="36103" y="48383"/>
                  </a:cubicBezTo>
                  <a:cubicBezTo>
                    <a:pt x="36103" y="48074"/>
                    <a:pt x="36019" y="47740"/>
                    <a:pt x="35972" y="47431"/>
                  </a:cubicBezTo>
                  <a:cubicBezTo>
                    <a:pt x="35961" y="47353"/>
                    <a:pt x="35895" y="47318"/>
                    <a:pt x="35826" y="47318"/>
                  </a:cubicBezTo>
                  <a:cubicBezTo>
                    <a:pt x="35736" y="47318"/>
                    <a:pt x="35642" y="47377"/>
                    <a:pt x="35662" y="47478"/>
                  </a:cubicBezTo>
                  <a:cubicBezTo>
                    <a:pt x="35710" y="47800"/>
                    <a:pt x="35710" y="48181"/>
                    <a:pt x="35793" y="48502"/>
                  </a:cubicBezTo>
                  <a:cubicBezTo>
                    <a:pt x="33340" y="49455"/>
                    <a:pt x="30888" y="50407"/>
                    <a:pt x="28447" y="51348"/>
                  </a:cubicBezTo>
                  <a:cubicBezTo>
                    <a:pt x="28252" y="51413"/>
                    <a:pt x="28313" y="51703"/>
                    <a:pt x="28477" y="51703"/>
                  </a:cubicBezTo>
                  <a:cubicBezTo>
                    <a:pt x="28494" y="51703"/>
                    <a:pt x="28511" y="51700"/>
                    <a:pt x="28530" y="51693"/>
                  </a:cubicBezTo>
                  <a:cubicBezTo>
                    <a:pt x="35984" y="49276"/>
                    <a:pt x="43592" y="46907"/>
                    <a:pt x="50950" y="44085"/>
                  </a:cubicBezTo>
                  <a:cubicBezTo>
                    <a:pt x="51605" y="44395"/>
                    <a:pt x="52236" y="44728"/>
                    <a:pt x="52890" y="45026"/>
                  </a:cubicBezTo>
                  <a:cubicBezTo>
                    <a:pt x="51271" y="45335"/>
                    <a:pt x="49676" y="45704"/>
                    <a:pt x="48152" y="46050"/>
                  </a:cubicBezTo>
                  <a:cubicBezTo>
                    <a:pt x="47952" y="46083"/>
                    <a:pt x="48021" y="46364"/>
                    <a:pt x="48195" y="46364"/>
                  </a:cubicBezTo>
                  <a:cubicBezTo>
                    <a:pt x="48208" y="46364"/>
                    <a:pt x="48221" y="46362"/>
                    <a:pt x="48235" y="46359"/>
                  </a:cubicBezTo>
                  <a:cubicBezTo>
                    <a:pt x="51855" y="45645"/>
                    <a:pt x="55545" y="45597"/>
                    <a:pt x="59141" y="44966"/>
                  </a:cubicBezTo>
                  <a:cubicBezTo>
                    <a:pt x="59308" y="44930"/>
                    <a:pt x="59367" y="44788"/>
                    <a:pt x="59344" y="44668"/>
                  </a:cubicBezTo>
                  <a:cubicBezTo>
                    <a:pt x="59367" y="44645"/>
                    <a:pt x="59403" y="44633"/>
                    <a:pt x="59415" y="44621"/>
                  </a:cubicBezTo>
                  <a:cubicBezTo>
                    <a:pt x="59439" y="44692"/>
                    <a:pt x="59522" y="44752"/>
                    <a:pt x="59617" y="44752"/>
                  </a:cubicBezTo>
                  <a:cubicBezTo>
                    <a:pt x="59665" y="44752"/>
                    <a:pt x="59713" y="44740"/>
                    <a:pt x="59736" y="44704"/>
                  </a:cubicBezTo>
                  <a:lnTo>
                    <a:pt x="59796" y="44704"/>
                  </a:lnTo>
                  <a:cubicBezTo>
                    <a:pt x="59844" y="44692"/>
                    <a:pt x="59891" y="44692"/>
                    <a:pt x="59915" y="44680"/>
                  </a:cubicBezTo>
                  <a:cubicBezTo>
                    <a:pt x="60082" y="44633"/>
                    <a:pt x="60082" y="44395"/>
                    <a:pt x="59915" y="44371"/>
                  </a:cubicBezTo>
                  <a:cubicBezTo>
                    <a:pt x="59879" y="44347"/>
                    <a:pt x="59832" y="44347"/>
                    <a:pt x="59796" y="44335"/>
                  </a:cubicBezTo>
                  <a:lnTo>
                    <a:pt x="59736" y="44335"/>
                  </a:lnTo>
                  <a:cubicBezTo>
                    <a:pt x="59713" y="44323"/>
                    <a:pt x="59665" y="44287"/>
                    <a:pt x="59617" y="44287"/>
                  </a:cubicBezTo>
                  <a:lnTo>
                    <a:pt x="59606" y="44287"/>
                  </a:lnTo>
                  <a:cubicBezTo>
                    <a:pt x="59617" y="44192"/>
                    <a:pt x="59606" y="44073"/>
                    <a:pt x="59546" y="43978"/>
                  </a:cubicBezTo>
                  <a:lnTo>
                    <a:pt x="59546" y="43978"/>
                  </a:lnTo>
                  <a:cubicBezTo>
                    <a:pt x="59719" y="44002"/>
                    <a:pt x="59876" y="44014"/>
                    <a:pt x="60024" y="44014"/>
                  </a:cubicBezTo>
                  <a:cubicBezTo>
                    <a:pt x="60171" y="44014"/>
                    <a:pt x="60308" y="44002"/>
                    <a:pt x="60439" y="43978"/>
                  </a:cubicBezTo>
                  <a:lnTo>
                    <a:pt x="60439" y="43978"/>
                  </a:lnTo>
                  <a:cubicBezTo>
                    <a:pt x="63499" y="47562"/>
                    <a:pt x="61689" y="52193"/>
                    <a:pt x="60403" y="56170"/>
                  </a:cubicBezTo>
                  <a:cubicBezTo>
                    <a:pt x="60308" y="56122"/>
                    <a:pt x="60201" y="56098"/>
                    <a:pt x="60070" y="56098"/>
                  </a:cubicBezTo>
                  <a:cubicBezTo>
                    <a:pt x="59725" y="56098"/>
                    <a:pt x="59510" y="56301"/>
                    <a:pt x="59427" y="56551"/>
                  </a:cubicBezTo>
                  <a:cubicBezTo>
                    <a:pt x="58355" y="56825"/>
                    <a:pt x="57272" y="57063"/>
                    <a:pt x="56200" y="57301"/>
                  </a:cubicBezTo>
                  <a:lnTo>
                    <a:pt x="56200" y="57194"/>
                  </a:lnTo>
                  <a:cubicBezTo>
                    <a:pt x="56200" y="57093"/>
                    <a:pt x="56117" y="57042"/>
                    <a:pt x="56034" y="57042"/>
                  </a:cubicBezTo>
                  <a:cubicBezTo>
                    <a:pt x="55950" y="57042"/>
                    <a:pt x="55867" y="57093"/>
                    <a:pt x="55867" y="57194"/>
                  </a:cubicBezTo>
                  <a:lnTo>
                    <a:pt x="55867" y="57325"/>
                  </a:lnTo>
                  <a:cubicBezTo>
                    <a:pt x="55867" y="57349"/>
                    <a:pt x="55867" y="57360"/>
                    <a:pt x="55891" y="57372"/>
                  </a:cubicBezTo>
                  <a:cubicBezTo>
                    <a:pt x="55593" y="57432"/>
                    <a:pt x="55295" y="57503"/>
                    <a:pt x="54998" y="57563"/>
                  </a:cubicBezTo>
                  <a:cubicBezTo>
                    <a:pt x="54998" y="57360"/>
                    <a:pt x="54974" y="57134"/>
                    <a:pt x="54974" y="56920"/>
                  </a:cubicBezTo>
                  <a:cubicBezTo>
                    <a:pt x="54974" y="56825"/>
                    <a:pt x="54900" y="56777"/>
                    <a:pt x="54825" y="56777"/>
                  </a:cubicBezTo>
                  <a:cubicBezTo>
                    <a:pt x="54751" y="56777"/>
                    <a:pt x="54676" y="56825"/>
                    <a:pt x="54676" y="56920"/>
                  </a:cubicBezTo>
                  <a:cubicBezTo>
                    <a:pt x="54676" y="57146"/>
                    <a:pt x="54664" y="57384"/>
                    <a:pt x="54664" y="57622"/>
                  </a:cubicBezTo>
                  <a:cubicBezTo>
                    <a:pt x="54569" y="57658"/>
                    <a:pt x="54450" y="57670"/>
                    <a:pt x="54343" y="57682"/>
                  </a:cubicBezTo>
                  <a:cubicBezTo>
                    <a:pt x="54426" y="57087"/>
                    <a:pt x="54248" y="56360"/>
                    <a:pt x="54129" y="55789"/>
                  </a:cubicBezTo>
                  <a:cubicBezTo>
                    <a:pt x="54110" y="55715"/>
                    <a:pt x="54060" y="55684"/>
                    <a:pt x="54006" y="55684"/>
                  </a:cubicBezTo>
                  <a:cubicBezTo>
                    <a:pt x="53921" y="55684"/>
                    <a:pt x="53828" y="55763"/>
                    <a:pt x="53843" y="55872"/>
                  </a:cubicBezTo>
                  <a:cubicBezTo>
                    <a:pt x="53902" y="56241"/>
                    <a:pt x="53950" y="56610"/>
                    <a:pt x="53962" y="56979"/>
                  </a:cubicBezTo>
                  <a:cubicBezTo>
                    <a:pt x="53986" y="57241"/>
                    <a:pt x="53950" y="57491"/>
                    <a:pt x="53986" y="57741"/>
                  </a:cubicBezTo>
                  <a:cubicBezTo>
                    <a:pt x="53664" y="57801"/>
                    <a:pt x="53343" y="57861"/>
                    <a:pt x="53033" y="57920"/>
                  </a:cubicBezTo>
                  <a:cubicBezTo>
                    <a:pt x="53093" y="57313"/>
                    <a:pt x="53045" y="56670"/>
                    <a:pt x="52986" y="56098"/>
                  </a:cubicBezTo>
                  <a:cubicBezTo>
                    <a:pt x="52980" y="56051"/>
                    <a:pt x="52947" y="56027"/>
                    <a:pt x="52916" y="56027"/>
                  </a:cubicBezTo>
                  <a:cubicBezTo>
                    <a:pt x="52884" y="56027"/>
                    <a:pt x="52855" y="56051"/>
                    <a:pt x="52855" y="56098"/>
                  </a:cubicBezTo>
                  <a:cubicBezTo>
                    <a:pt x="52878" y="56729"/>
                    <a:pt x="52807" y="57360"/>
                    <a:pt x="52748" y="57980"/>
                  </a:cubicBezTo>
                  <a:cubicBezTo>
                    <a:pt x="52557" y="58015"/>
                    <a:pt x="52355" y="58063"/>
                    <a:pt x="52152" y="58099"/>
                  </a:cubicBezTo>
                  <a:cubicBezTo>
                    <a:pt x="52557" y="54789"/>
                    <a:pt x="52200" y="51360"/>
                    <a:pt x="51462" y="48121"/>
                  </a:cubicBezTo>
                  <a:cubicBezTo>
                    <a:pt x="51447" y="48045"/>
                    <a:pt x="51395" y="48013"/>
                    <a:pt x="51340" y="48013"/>
                  </a:cubicBezTo>
                  <a:cubicBezTo>
                    <a:pt x="51256" y="48013"/>
                    <a:pt x="51166" y="48086"/>
                    <a:pt x="51188" y="48193"/>
                  </a:cubicBezTo>
                  <a:cubicBezTo>
                    <a:pt x="51843" y="51574"/>
                    <a:pt x="51878" y="54801"/>
                    <a:pt x="51735" y="58182"/>
                  </a:cubicBezTo>
                  <a:cubicBezTo>
                    <a:pt x="47866" y="58873"/>
                    <a:pt x="43985" y="59396"/>
                    <a:pt x="40020" y="59777"/>
                  </a:cubicBezTo>
                  <a:lnTo>
                    <a:pt x="40020" y="59468"/>
                  </a:lnTo>
                  <a:cubicBezTo>
                    <a:pt x="40020" y="59379"/>
                    <a:pt x="39948" y="59334"/>
                    <a:pt x="39877" y="59334"/>
                  </a:cubicBezTo>
                  <a:cubicBezTo>
                    <a:pt x="39805" y="59334"/>
                    <a:pt x="39734" y="59379"/>
                    <a:pt x="39734" y="59468"/>
                  </a:cubicBezTo>
                  <a:lnTo>
                    <a:pt x="39734" y="59813"/>
                  </a:lnTo>
                  <a:cubicBezTo>
                    <a:pt x="39555" y="59825"/>
                    <a:pt x="39401" y="59837"/>
                    <a:pt x="39222" y="59861"/>
                  </a:cubicBezTo>
                  <a:cubicBezTo>
                    <a:pt x="39115" y="59873"/>
                    <a:pt x="39020" y="59873"/>
                    <a:pt x="38924" y="59885"/>
                  </a:cubicBezTo>
                  <a:cubicBezTo>
                    <a:pt x="38889" y="59742"/>
                    <a:pt x="38865" y="59575"/>
                    <a:pt x="38829" y="59420"/>
                  </a:cubicBezTo>
                  <a:cubicBezTo>
                    <a:pt x="38819" y="59343"/>
                    <a:pt x="38752" y="59308"/>
                    <a:pt x="38683" y="59308"/>
                  </a:cubicBezTo>
                  <a:cubicBezTo>
                    <a:pt x="38593" y="59308"/>
                    <a:pt x="38499" y="59367"/>
                    <a:pt x="38520" y="59468"/>
                  </a:cubicBezTo>
                  <a:lnTo>
                    <a:pt x="38567" y="59920"/>
                  </a:lnTo>
                  <a:cubicBezTo>
                    <a:pt x="38293" y="59944"/>
                    <a:pt x="38031" y="59956"/>
                    <a:pt x="37758" y="59980"/>
                  </a:cubicBezTo>
                  <a:cubicBezTo>
                    <a:pt x="37746" y="59885"/>
                    <a:pt x="37710" y="59777"/>
                    <a:pt x="37698" y="59694"/>
                  </a:cubicBezTo>
                  <a:cubicBezTo>
                    <a:pt x="37689" y="59628"/>
                    <a:pt x="37645" y="59599"/>
                    <a:pt x="37598" y="59599"/>
                  </a:cubicBezTo>
                  <a:cubicBezTo>
                    <a:pt x="37526" y="59599"/>
                    <a:pt x="37446" y="59665"/>
                    <a:pt x="37460" y="59766"/>
                  </a:cubicBezTo>
                  <a:cubicBezTo>
                    <a:pt x="37472" y="59837"/>
                    <a:pt x="37472" y="59920"/>
                    <a:pt x="37496" y="60004"/>
                  </a:cubicBezTo>
                  <a:cubicBezTo>
                    <a:pt x="37341" y="60016"/>
                    <a:pt x="37198" y="60039"/>
                    <a:pt x="37043" y="60039"/>
                  </a:cubicBezTo>
                  <a:cubicBezTo>
                    <a:pt x="37019" y="59825"/>
                    <a:pt x="36972" y="59623"/>
                    <a:pt x="36924" y="59420"/>
                  </a:cubicBezTo>
                  <a:cubicBezTo>
                    <a:pt x="36914" y="59353"/>
                    <a:pt x="36856" y="59322"/>
                    <a:pt x="36795" y="59322"/>
                  </a:cubicBezTo>
                  <a:cubicBezTo>
                    <a:pt x="36716" y="59322"/>
                    <a:pt x="36632" y="59374"/>
                    <a:pt x="36638" y="59468"/>
                  </a:cubicBezTo>
                  <a:cubicBezTo>
                    <a:pt x="36674" y="59658"/>
                    <a:pt x="36674" y="59873"/>
                    <a:pt x="36698" y="60075"/>
                  </a:cubicBezTo>
                  <a:cubicBezTo>
                    <a:pt x="36555" y="60099"/>
                    <a:pt x="36424" y="60099"/>
                    <a:pt x="36269" y="60111"/>
                  </a:cubicBezTo>
                  <a:lnTo>
                    <a:pt x="36269" y="58670"/>
                  </a:lnTo>
                  <a:cubicBezTo>
                    <a:pt x="36269" y="58646"/>
                    <a:pt x="36251" y="58634"/>
                    <a:pt x="36234" y="58634"/>
                  </a:cubicBezTo>
                  <a:cubicBezTo>
                    <a:pt x="36216" y="58634"/>
                    <a:pt x="36198" y="58646"/>
                    <a:pt x="36198" y="58670"/>
                  </a:cubicBezTo>
                  <a:lnTo>
                    <a:pt x="36198" y="60111"/>
                  </a:lnTo>
                  <a:cubicBezTo>
                    <a:pt x="36031" y="60123"/>
                    <a:pt x="35864" y="60135"/>
                    <a:pt x="35710" y="60135"/>
                  </a:cubicBezTo>
                  <a:cubicBezTo>
                    <a:pt x="35626" y="57980"/>
                    <a:pt x="35555" y="55836"/>
                    <a:pt x="35591" y="53681"/>
                  </a:cubicBezTo>
                  <a:cubicBezTo>
                    <a:pt x="35591" y="53586"/>
                    <a:pt x="35516" y="53539"/>
                    <a:pt x="35442" y="53539"/>
                  </a:cubicBezTo>
                  <a:cubicBezTo>
                    <a:pt x="35367" y="53539"/>
                    <a:pt x="35293" y="53586"/>
                    <a:pt x="35293" y="53681"/>
                  </a:cubicBezTo>
                  <a:cubicBezTo>
                    <a:pt x="35210" y="55836"/>
                    <a:pt x="35174" y="58015"/>
                    <a:pt x="35245" y="60170"/>
                  </a:cubicBezTo>
                  <a:cubicBezTo>
                    <a:pt x="31626" y="60420"/>
                    <a:pt x="27971" y="60647"/>
                    <a:pt x="24363" y="61075"/>
                  </a:cubicBezTo>
                  <a:cubicBezTo>
                    <a:pt x="24375" y="61051"/>
                    <a:pt x="24399" y="61016"/>
                    <a:pt x="24411" y="61004"/>
                  </a:cubicBezTo>
                  <a:cubicBezTo>
                    <a:pt x="24470" y="60968"/>
                    <a:pt x="24530" y="60944"/>
                    <a:pt x="24577" y="60873"/>
                  </a:cubicBezTo>
                  <a:cubicBezTo>
                    <a:pt x="24792" y="60420"/>
                    <a:pt x="24946" y="59980"/>
                    <a:pt x="25006" y="59551"/>
                  </a:cubicBezTo>
                  <a:cubicBezTo>
                    <a:pt x="25423" y="57968"/>
                    <a:pt x="25530" y="56337"/>
                    <a:pt x="25268" y="54694"/>
                  </a:cubicBezTo>
                  <a:cubicBezTo>
                    <a:pt x="25196" y="54193"/>
                    <a:pt x="25089" y="53420"/>
                    <a:pt x="24827" y="52789"/>
                  </a:cubicBezTo>
                  <a:lnTo>
                    <a:pt x="24827" y="52789"/>
                  </a:lnTo>
                  <a:cubicBezTo>
                    <a:pt x="25490" y="52882"/>
                    <a:pt x="26144" y="52948"/>
                    <a:pt x="26788" y="52948"/>
                  </a:cubicBezTo>
                  <a:cubicBezTo>
                    <a:pt x="26885" y="52948"/>
                    <a:pt x="26981" y="52946"/>
                    <a:pt x="27078" y="52943"/>
                  </a:cubicBezTo>
                  <a:cubicBezTo>
                    <a:pt x="27101" y="52943"/>
                    <a:pt x="27113" y="52919"/>
                    <a:pt x="27137" y="52908"/>
                  </a:cubicBezTo>
                  <a:cubicBezTo>
                    <a:pt x="27613" y="52860"/>
                    <a:pt x="28042" y="52658"/>
                    <a:pt x="28233" y="52205"/>
                  </a:cubicBezTo>
                  <a:cubicBezTo>
                    <a:pt x="28294" y="52061"/>
                    <a:pt x="28205" y="51855"/>
                    <a:pt x="28049" y="51855"/>
                  </a:cubicBezTo>
                  <a:cubicBezTo>
                    <a:pt x="28025" y="51855"/>
                    <a:pt x="27998" y="51860"/>
                    <a:pt x="27971" y="51872"/>
                  </a:cubicBezTo>
                  <a:cubicBezTo>
                    <a:pt x="27887" y="51896"/>
                    <a:pt x="27816" y="51931"/>
                    <a:pt x="27756" y="51955"/>
                  </a:cubicBezTo>
                  <a:cubicBezTo>
                    <a:pt x="27804" y="51907"/>
                    <a:pt x="27852" y="51884"/>
                    <a:pt x="27875" y="51836"/>
                  </a:cubicBezTo>
                  <a:lnTo>
                    <a:pt x="27911" y="51836"/>
                  </a:lnTo>
                  <a:cubicBezTo>
                    <a:pt x="27916" y="51836"/>
                    <a:pt x="27921" y="51837"/>
                    <a:pt x="27926" y="51837"/>
                  </a:cubicBezTo>
                  <a:cubicBezTo>
                    <a:pt x="28071" y="51837"/>
                    <a:pt x="28148" y="51665"/>
                    <a:pt x="28102" y="51538"/>
                  </a:cubicBezTo>
                  <a:cubicBezTo>
                    <a:pt x="28364" y="51074"/>
                    <a:pt x="28459" y="50479"/>
                    <a:pt x="28340" y="49979"/>
                  </a:cubicBezTo>
                  <a:cubicBezTo>
                    <a:pt x="28233" y="49490"/>
                    <a:pt x="27947" y="49086"/>
                    <a:pt x="27578" y="48788"/>
                  </a:cubicBezTo>
                  <a:cubicBezTo>
                    <a:pt x="28268" y="48609"/>
                    <a:pt x="29006" y="48478"/>
                    <a:pt x="29435" y="47966"/>
                  </a:cubicBezTo>
                  <a:cubicBezTo>
                    <a:pt x="29459" y="47972"/>
                    <a:pt x="29483" y="47975"/>
                    <a:pt x="29507" y="47975"/>
                  </a:cubicBezTo>
                  <a:cubicBezTo>
                    <a:pt x="29530" y="47975"/>
                    <a:pt x="29554" y="47972"/>
                    <a:pt x="29578" y="47966"/>
                  </a:cubicBezTo>
                  <a:cubicBezTo>
                    <a:pt x="33948" y="46002"/>
                    <a:pt x="38543" y="44847"/>
                    <a:pt x="43163" y="43573"/>
                  </a:cubicBezTo>
                  <a:cubicBezTo>
                    <a:pt x="43580" y="43454"/>
                    <a:pt x="44008" y="43335"/>
                    <a:pt x="44425" y="43216"/>
                  </a:cubicBezTo>
                  <a:close/>
                  <a:moveTo>
                    <a:pt x="17838" y="60861"/>
                  </a:moveTo>
                  <a:cubicBezTo>
                    <a:pt x="17993" y="60932"/>
                    <a:pt x="18172" y="61004"/>
                    <a:pt x="18338" y="61075"/>
                  </a:cubicBezTo>
                  <a:cubicBezTo>
                    <a:pt x="18315" y="61111"/>
                    <a:pt x="18279" y="61159"/>
                    <a:pt x="18255" y="61182"/>
                  </a:cubicBezTo>
                  <a:lnTo>
                    <a:pt x="18065" y="61135"/>
                  </a:lnTo>
                  <a:cubicBezTo>
                    <a:pt x="17957" y="61099"/>
                    <a:pt x="17850" y="61051"/>
                    <a:pt x="17731" y="61004"/>
                  </a:cubicBezTo>
                  <a:cubicBezTo>
                    <a:pt x="17803" y="60992"/>
                    <a:pt x="17838" y="60920"/>
                    <a:pt x="17838" y="60861"/>
                  </a:cubicBezTo>
                  <a:close/>
                  <a:moveTo>
                    <a:pt x="24184" y="59277"/>
                  </a:moveTo>
                  <a:cubicBezTo>
                    <a:pt x="24232" y="59325"/>
                    <a:pt x="24292" y="59349"/>
                    <a:pt x="24351" y="59349"/>
                  </a:cubicBezTo>
                  <a:cubicBezTo>
                    <a:pt x="24244" y="59766"/>
                    <a:pt x="24125" y="60182"/>
                    <a:pt x="23982" y="60599"/>
                  </a:cubicBezTo>
                  <a:cubicBezTo>
                    <a:pt x="23934" y="60718"/>
                    <a:pt x="23982" y="60825"/>
                    <a:pt x="24053" y="60897"/>
                  </a:cubicBezTo>
                  <a:cubicBezTo>
                    <a:pt x="24030" y="60968"/>
                    <a:pt x="24006" y="61063"/>
                    <a:pt x="23982" y="61135"/>
                  </a:cubicBezTo>
                  <a:cubicBezTo>
                    <a:pt x="23792" y="61170"/>
                    <a:pt x="23613" y="61182"/>
                    <a:pt x="23411" y="61218"/>
                  </a:cubicBezTo>
                  <a:cubicBezTo>
                    <a:pt x="23744" y="60647"/>
                    <a:pt x="23994" y="59968"/>
                    <a:pt x="24184" y="59277"/>
                  </a:cubicBezTo>
                  <a:close/>
                  <a:moveTo>
                    <a:pt x="20017" y="60885"/>
                  </a:moveTo>
                  <a:cubicBezTo>
                    <a:pt x="20160" y="60956"/>
                    <a:pt x="20291" y="61028"/>
                    <a:pt x="20434" y="61063"/>
                  </a:cubicBezTo>
                  <a:lnTo>
                    <a:pt x="20458" y="61063"/>
                  </a:lnTo>
                  <a:cubicBezTo>
                    <a:pt x="20351" y="61159"/>
                    <a:pt x="20243" y="61242"/>
                    <a:pt x="20112" y="61313"/>
                  </a:cubicBezTo>
                  <a:cubicBezTo>
                    <a:pt x="20136" y="61230"/>
                    <a:pt x="20112" y="61123"/>
                    <a:pt x="19993" y="61075"/>
                  </a:cubicBezTo>
                  <a:cubicBezTo>
                    <a:pt x="19982" y="61063"/>
                    <a:pt x="19946" y="61063"/>
                    <a:pt x="19934" y="61051"/>
                  </a:cubicBezTo>
                  <a:cubicBezTo>
                    <a:pt x="19982" y="61004"/>
                    <a:pt x="20005" y="60944"/>
                    <a:pt x="20017" y="60885"/>
                  </a:cubicBezTo>
                  <a:close/>
                  <a:moveTo>
                    <a:pt x="21017" y="52300"/>
                  </a:moveTo>
                  <a:cubicBezTo>
                    <a:pt x="21053" y="52312"/>
                    <a:pt x="21077" y="52324"/>
                    <a:pt x="21125" y="52336"/>
                  </a:cubicBezTo>
                  <a:cubicBezTo>
                    <a:pt x="21529" y="52431"/>
                    <a:pt x="21910" y="52479"/>
                    <a:pt x="22315" y="52515"/>
                  </a:cubicBezTo>
                  <a:cubicBezTo>
                    <a:pt x="22315" y="52538"/>
                    <a:pt x="22327" y="52562"/>
                    <a:pt x="22327" y="52598"/>
                  </a:cubicBezTo>
                  <a:cubicBezTo>
                    <a:pt x="22684" y="53229"/>
                    <a:pt x="22970" y="53920"/>
                    <a:pt x="23196" y="54622"/>
                  </a:cubicBezTo>
                  <a:cubicBezTo>
                    <a:pt x="23351" y="55182"/>
                    <a:pt x="23387" y="55789"/>
                    <a:pt x="23625" y="56325"/>
                  </a:cubicBezTo>
                  <a:cubicBezTo>
                    <a:pt x="23637" y="56372"/>
                    <a:pt x="23684" y="56384"/>
                    <a:pt x="23732" y="56408"/>
                  </a:cubicBezTo>
                  <a:cubicBezTo>
                    <a:pt x="23744" y="56646"/>
                    <a:pt x="23756" y="56884"/>
                    <a:pt x="23744" y="57134"/>
                  </a:cubicBezTo>
                  <a:cubicBezTo>
                    <a:pt x="23637" y="57849"/>
                    <a:pt x="23434" y="58551"/>
                    <a:pt x="23172" y="59265"/>
                  </a:cubicBezTo>
                  <a:cubicBezTo>
                    <a:pt x="22875" y="59718"/>
                    <a:pt x="22494" y="60123"/>
                    <a:pt x="22041" y="60551"/>
                  </a:cubicBezTo>
                  <a:cubicBezTo>
                    <a:pt x="22017" y="60587"/>
                    <a:pt x="21982" y="60635"/>
                    <a:pt x="21982" y="60694"/>
                  </a:cubicBezTo>
                  <a:cubicBezTo>
                    <a:pt x="21744" y="60825"/>
                    <a:pt x="21506" y="60944"/>
                    <a:pt x="21327" y="61135"/>
                  </a:cubicBezTo>
                  <a:cubicBezTo>
                    <a:pt x="21255" y="61206"/>
                    <a:pt x="21244" y="61325"/>
                    <a:pt x="21255" y="61432"/>
                  </a:cubicBezTo>
                  <a:cubicBezTo>
                    <a:pt x="21196" y="61480"/>
                    <a:pt x="21136" y="61528"/>
                    <a:pt x="21077" y="61587"/>
                  </a:cubicBezTo>
                  <a:cubicBezTo>
                    <a:pt x="20958" y="61599"/>
                    <a:pt x="20839" y="61623"/>
                    <a:pt x="20720" y="61647"/>
                  </a:cubicBezTo>
                  <a:cubicBezTo>
                    <a:pt x="20827" y="61587"/>
                    <a:pt x="20886" y="61551"/>
                    <a:pt x="20946" y="61492"/>
                  </a:cubicBezTo>
                  <a:cubicBezTo>
                    <a:pt x="21005" y="61456"/>
                    <a:pt x="21005" y="61373"/>
                    <a:pt x="20970" y="61313"/>
                  </a:cubicBezTo>
                  <a:cubicBezTo>
                    <a:pt x="23339" y="59813"/>
                    <a:pt x="22089" y="54324"/>
                    <a:pt x="20874" y="52455"/>
                  </a:cubicBezTo>
                  <a:cubicBezTo>
                    <a:pt x="20946" y="52431"/>
                    <a:pt x="20994" y="52372"/>
                    <a:pt x="21017" y="52300"/>
                  </a:cubicBezTo>
                  <a:close/>
                  <a:moveTo>
                    <a:pt x="27875" y="0"/>
                  </a:moveTo>
                  <a:cubicBezTo>
                    <a:pt x="27799" y="0"/>
                    <a:pt x="27725" y="34"/>
                    <a:pt x="27685" y="115"/>
                  </a:cubicBezTo>
                  <a:cubicBezTo>
                    <a:pt x="25970" y="3509"/>
                    <a:pt x="24565" y="7140"/>
                    <a:pt x="23399" y="10891"/>
                  </a:cubicBezTo>
                  <a:cubicBezTo>
                    <a:pt x="23137" y="9974"/>
                    <a:pt x="22815" y="9081"/>
                    <a:pt x="22518" y="8164"/>
                  </a:cubicBezTo>
                  <a:cubicBezTo>
                    <a:pt x="22494" y="8094"/>
                    <a:pt x="22439" y="8065"/>
                    <a:pt x="22383" y="8065"/>
                  </a:cubicBezTo>
                  <a:cubicBezTo>
                    <a:pt x="22295" y="8065"/>
                    <a:pt x="22207" y="8138"/>
                    <a:pt x="22244" y="8247"/>
                  </a:cubicBezTo>
                  <a:cubicBezTo>
                    <a:pt x="22577" y="9224"/>
                    <a:pt x="22922" y="10224"/>
                    <a:pt x="23315" y="11188"/>
                  </a:cubicBezTo>
                  <a:cubicBezTo>
                    <a:pt x="23101" y="11891"/>
                    <a:pt x="22899" y="12593"/>
                    <a:pt x="22696" y="13284"/>
                  </a:cubicBezTo>
                  <a:cubicBezTo>
                    <a:pt x="22482" y="12295"/>
                    <a:pt x="22137" y="11295"/>
                    <a:pt x="21863" y="10331"/>
                  </a:cubicBezTo>
                  <a:cubicBezTo>
                    <a:pt x="21848" y="10268"/>
                    <a:pt x="21800" y="10240"/>
                    <a:pt x="21751" y="10240"/>
                  </a:cubicBezTo>
                  <a:cubicBezTo>
                    <a:pt x="21678" y="10240"/>
                    <a:pt x="21603" y="10299"/>
                    <a:pt x="21625" y="10390"/>
                  </a:cubicBezTo>
                  <a:cubicBezTo>
                    <a:pt x="21946" y="11486"/>
                    <a:pt x="22184" y="12641"/>
                    <a:pt x="22577" y="13712"/>
                  </a:cubicBezTo>
                  <a:cubicBezTo>
                    <a:pt x="22518" y="13950"/>
                    <a:pt x="22446" y="14177"/>
                    <a:pt x="22387" y="14427"/>
                  </a:cubicBezTo>
                  <a:cubicBezTo>
                    <a:pt x="22148" y="13534"/>
                    <a:pt x="21791" y="12665"/>
                    <a:pt x="21601" y="11760"/>
                  </a:cubicBezTo>
                  <a:cubicBezTo>
                    <a:pt x="21586" y="11697"/>
                    <a:pt x="21538" y="11669"/>
                    <a:pt x="21489" y="11669"/>
                  </a:cubicBezTo>
                  <a:cubicBezTo>
                    <a:pt x="21417" y="11669"/>
                    <a:pt x="21341" y="11727"/>
                    <a:pt x="21363" y="11819"/>
                  </a:cubicBezTo>
                  <a:cubicBezTo>
                    <a:pt x="21565" y="12819"/>
                    <a:pt x="21791" y="13950"/>
                    <a:pt x="22279" y="14855"/>
                  </a:cubicBezTo>
                  <a:cubicBezTo>
                    <a:pt x="22220" y="15058"/>
                    <a:pt x="22184" y="15272"/>
                    <a:pt x="22137" y="15474"/>
                  </a:cubicBezTo>
                  <a:cubicBezTo>
                    <a:pt x="21922" y="14522"/>
                    <a:pt x="21613" y="13569"/>
                    <a:pt x="21363" y="12629"/>
                  </a:cubicBezTo>
                  <a:cubicBezTo>
                    <a:pt x="21344" y="12569"/>
                    <a:pt x="21298" y="12543"/>
                    <a:pt x="21250" y="12543"/>
                  </a:cubicBezTo>
                  <a:cubicBezTo>
                    <a:pt x="21174" y="12543"/>
                    <a:pt x="21095" y="12610"/>
                    <a:pt x="21125" y="12712"/>
                  </a:cubicBezTo>
                  <a:cubicBezTo>
                    <a:pt x="21255" y="13343"/>
                    <a:pt x="21363" y="14022"/>
                    <a:pt x="21494" y="14677"/>
                  </a:cubicBezTo>
                  <a:cubicBezTo>
                    <a:pt x="21196" y="13879"/>
                    <a:pt x="20886" y="13105"/>
                    <a:pt x="20577" y="12367"/>
                  </a:cubicBezTo>
                  <a:cubicBezTo>
                    <a:pt x="20547" y="12286"/>
                    <a:pt x="20482" y="12257"/>
                    <a:pt x="20413" y="12257"/>
                  </a:cubicBezTo>
                  <a:cubicBezTo>
                    <a:pt x="20400" y="12257"/>
                    <a:pt x="20387" y="12258"/>
                    <a:pt x="20374" y="12260"/>
                  </a:cubicBezTo>
                  <a:cubicBezTo>
                    <a:pt x="21982" y="7950"/>
                    <a:pt x="24387" y="3902"/>
                    <a:pt x="27423" y="389"/>
                  </a:cubicBezTo>
                  <a:cubicBezTo>
                    <a:pt x="27478" y="315"/>
                    <a:pt x="27419" y="220"/>
                    <a:pt x="27345" y="220"/>
                  </a:cubicBezTo>
                  <a:cubicBezTo>
                    <a:pt x="27324" y="220"/>
                    <a:pt x="27301" y="228"/>
                    <a:pt x="27280" y="246"/>
                  </a:cubicBezTo>
                  <a:cubicBezTo>
                    <a:pt x="23101" y="4675"/>
                    <a:pt x="20184" y="9998"/>
                    <a:pt x="18636" y="15891"/>
                  </a:cubicBezTo>
                  <a:cubicBezTo>
                    <a:pt x="17898" y="18737"/>
                    <a:pt x="17493" y="21654"/>
                    <a:pt x="17434" y="24583"/>
                  </a:cubicBezTo>
                  <a:cubicBezTo>
                    <a:pt x="17398" y="26202"/>
                    <a:pt x="17445" y="27857"/>
                    <a:pt x="17672" y="29464"/>
                  </a:cubicBezTo>
                  <a:cubicBezTo>
                    <a:pt x="17748" y="30054"/>
                    <a:pt x="18575" y="33226"/>
                    <a:pt x="17712" y="33226"/>
                  </a:cubicBezTo>
                  <a:cubicBezTo>
                    <a:pt x="17634" y="33226"/>
                    <a:pt x="17541" y="33200"/>
                    <a:pt x="17434" y="33143"/>
                  </a:cubicBezTo>
                  <a:cubicBezTo>
                    <a:pt x="17397" y="33124"/>
                    <a:pt x="17356" y="33115"/>
                    <a:pt x="17315" y="33115"/>
                  </a:cubicBezTo>
                  <a:cubicBezTo>
                    <a:pt x="17157" y="33115"/>
                    <a:pt x="16998" y="33249"/>
                    <a:pt x="17064" y="33429"/>
                  </a:cubicBezTo>
                  <a:cubicBezTo>
                    <a:pt x="17362" y="34215"/>
                    <a:pt x="17326" y="34239"/>
                    <a:pt x="17517" y="34524"/>
                  </a:cubicBezTo>
                  <a:cubicBezTo>
                    <a:pt x="17612" y="34953"/>
                    <a:pt x="17719" y="35405"/>
                    <a:pt x="17815" y="35846"/>
                  </a:cubicBezTo>
                  <a:cubicBezTo>
                    <a:pt x="17815" y="35894"/>
                    <a:pt x="17815" y="35941"/>
                    <a:pt x="17850" y="35965"/>
                  </a:cubicBezTo>
                  <a:cubicBezTo>
                    <a:pt x="18100" y="36953"/>
                    <a:pt x="18434" y="37906"/>
                    <a:pt x="18886" y="38787"/>
                  </a:cubicBezTo>
                  <a:cubicBezTo>
                    <a:pt x="14409" y="39382"/>
                    <a:pt x="9956" y="40120"/>
                    <a:pt x="5634" y="41144"/>
                  </a:cubicBezTo>
                  <a:lnTo>
                    <a:pt x="5515" y="41144"/>
                  </a:lnTo>
                  <a:cubicBezTo>
                    <a:pt x="5450" y="41079"/>
                    <a:pt x="5362" y="41048"/>
                    <a:pt x="5276" y="41048"/>
                  </a:cubicBezTo>
                  <a:cubicBezTo>
                    <a:pt x="5098" y="41048"/>
                    <a:pt x="4931" y="41181"/>
                    <a:pt x="5003" y="41406"/>
                  </a:cubicBezTo>
                  <a:cubicBezTo>
                    <a:pt x="5158" y="41847"/>
                    <a:pt x="5301" y="42275"/>
                    <a:pt x="5456" y="42728"/>
                  </a:cubicBezTo>
                  <a:cubicBezTo>
                    <a:pt x="5468" y="42787"/>
                    <a:pt x="5480" y="42835"/>
                    <a:pt x="5492" y="42894"/>
                  </a:cubicBezTo>
                  <a:cubicBezTo>
                    <a:pt x="5492" y="43025"/>
                    <a:pt x="5515" y="43144"/>
                    <a:pt x="5575" y="43275"/>
                  </a:cubicBezTo>
                  <a:cubicBezTo>
                    <a:pt x="5587" y="43311"/>
                    <a:pt x="5634" y="43335"/>
                    <a:pt x="5670" y="43335"/>
                  </a:cubicBezTo>
                  <a:cubicBezTo>
                    <a:pt x="5754" y="43466"/>
                    <a:pt x="5837" y="43609"/>
                    <a:pt x="5992" y="43680"/>
                  </a:cubicBezTo>
                  <a:cubicBezTo>
                    <a:pt x="6004" y="43692"/>
                    <a:pt x="6027" y="43692"/>
                    <a:pt x="6051" y="43692"/>
                  </a:cubicBezTo>
                  <a:cubicBezTo>
                    <a:pt x="4658" y="43704"/>
                    <a:pt x="3170" y="44287"/>
                    <a:pt x="1884" y="44895"/>
                  </a:cubicBezTo>
                  <a:cubicBezTo>
                    <a:pt x="1563" y="44811"/>
                    <a:pt x="1265" y="44716"/>
                    <a:pt x="955" y="44633"/>
                  </a:cubicBezTo>
                  <a:cubicBezTo>
                    <a:pt x="934" y="44626"/>
                    <a:pt x="913" y="44623"/>
                    <a:pt x="894" y="44623"/>
                  </a:cubicBezTo>
                  <a:cubicBezTo>
                    <a:pt x="716" y="44623"/>
                    <a:pt x="667" y="44903"/>
                    <a:pt x="872" y="44978"/>
                  </a:cubicBezTo>
                  <a:cubicBezTo>
                    <a:pt x="932" y="44990"/>
                    <a:pt x="991" y="45014"/>
                    <a:pt x="1051" y="45038"/>
                  </a:cubicBezTo>
                  <a:cubicBezTo>
                    <a:pt x="848" y="45169"/>
                    <a:pt x="848" y="45550"/>
                    <a:pt x="991" y="45764"/>
                  </a:cubicBezTo>
                  <a:cubicBezTo>
                    <a:pt x="1171" y="46081"/>
                    <a:pt x="1510" y="46173"/>
                    <a:pt x="1842" y="46173"/>
                  </a:cubicBezTo>
                  <a:cubicBezTo>
                    <a:pt x="1884" y="46173"/>
                    <a:pt x="1926" y="46171"/>
                    <a:pt x="1967" y="46169"/>
                  </a:cubicBezTo>
                  <a:cubicBezTo>
                    <a:pt x="1967" y="46301"/>
                    <a:pt x="2026" y="46440"/>
                    <a:pt x="2154" y="46440"/>
                  </a:cubicBezTo>
                  <a:cubicBezTo>
                    <a:pt x="2198" y="46440"/>
                    <a:pt x="2251" y="46423"/>
                    <a:pt x="2313" y="46383"/>
                  </a:cubicBezTo>
                  <a:cubicBezTo>
                    <a:pt x="2336" y="46371"/>
                    <a:pt x="2372" y="46347"/>
                    <a:pt x="2420" y="46323"/>
                  </a:cubicBezTo>
                  <a:lnTo>
                    <a:pt x="2444" y="46300"/>
                  </a:lnTo>
                  <a:cubicBezTo>
                    <a:pt x="2456" y="46312"/>
                    <a:pt x="2456" y="46323"/>
                    <a:pt x="2491" y="46359"/>
                  </a:cubicBezTo>
                  <a:cubicBezTo>
                    <a:pt x="2515" y="46442"/>
                    <a:pt x="2539" y="46538"/>
                    <a:pt x="2551" y="46621"/>
                  </a:cubicBezTo>
                  <a:cubicBezTo>
                    <a:pt x="2575" y="46788"/>
                    <a:pt x="2598" y="46943"/>
                    <a:pt x="2575" y="47097"/>
                  </a:cubicBezTo>
                  <a:cubicBezTo>
                    <a:pt x="2575" y="47324"/>
                    <a:pt x="2539" y="47550"/>
                    <a:pt x="2503" y="47776"/>
                  </a:cubicBezTo>
                  <a:cubicBezTo>
                    <a:pt x="2479" y="47776"/>
                    <a:pt x="2456" y="47776"/>
                    <a:pt x="2432" y="47752"/>
                  </a:cubicBezTo>
                  <a:cubicBezTo>
                    <a:pt x="2253" y="47728"/>
                    <a:pt x="2086" y="47669"/>
                    <a:pt x="1908" y="47633"/>
                  </a:cubicBezTo>
                  <a:cubicBezTo>
                    <a:pt x="1790" y="47619"/>
                    <a:pt x="1670" y="47607"/>
                    <a:pt x="1550" y="47607"/>
                  </a:cubicBezTo>
                  <a:cubicBezTo>
                    <a:pt x="1368" y="47607"/>
                    <a:pt x="1187" y="47635"/>
                    <a:pt x="1015" y="47728"/>
                  </a:cubicBezTo>
                  <a:cubicBezTo>
                    <a:pt x="812" y="47847"/>
                    <a:pt x="658" y="48050"/>
                    <a:pt x="610" y="48288"/>
                  </a:cubicBezTo>
                  <a:cubicBezTo>
                    <a:pt x="527" y="48276"/>
                    <a:pt x="431" y="48252"/>
                    <a:pt x="348" y="48228"/>
                  </a:cubicBezTo>
                  <a:cubicBezTo>
                    <a:pt x="326" y="48223"/>
                    <a:pt x="305" y="48220"/>
                    <a:pt x="286" y="48220"/>
                  </a:cubicBezTo>
                  <a:cubicBezTo>
                    <a:pt x="61" y="48220"/>
                    <a:pt x="0" y="48568"/>
                    <a:pt x="241" y="48633"/>
                  </a:cubicBezTo>
                  <a:cubicBezTo>
                    <a:pt x="408" y="48681"/>
                    <a:pt x="551" y="48740"/>
                    <a:pt x="717" y="48800"/>
                  </a:cubicBezTo>
                  <a:cubicBezTo>
                    <a:pt x="753" y="48848"/>
                    <a:pt x="789" y="48883"/>
                    <a:pt x="836" y="48931"/>
                  </a:cubicBezTo>
                  <a:cubicBezTo>
                    <a:pt x="884" y="48967"/>
                    <a:pt x="937" y="48984"/>
                    <a:pt x="988" y="48984"/>
                  </a:cubicBezTo>
                  <a:cubicBezTo>
                    <a:pt x="1039" y="48984"/>
                    <a:pt x="1086" y="48967"/>
                    <a:pt x="1122" y="48931"/>
                  </a:cubicBezTo>
                  <a:cubicBezTo>
                    <a:pt x="2027" y="49240"/>
                    <a:pt x="2991" y="49586"/>
                    <a:pt x="3944" y="49860"/>
                  </a:cubicBezTo>
                  <a:cubicBezTo>
                    <a:pt x="3932" y="49883"/>
                    <a:pt x="3920" y="49931"/>
                    <a:pt x="3932" y="49979"/>
                  </a:cubicBezTo>
                  <a:cubicBezTo>
                    <a:pt x="4099" y="50586"/>
                    <a:pt x="4301" y="51169"/>
                    <a:pt x="4301" y="51800"/>
                  </a:cubicBezTo>
                  <a:cubicBezTo>
                    <a:pt x="4301" y="51919"/>
                    <a:pt x="4289" y="52062"/>
                    <a:pt x="4289" y="52181"/>
                  </a:cubicBezTo>
                  <a:cubicBezTo>
                    <a:pt x="4241" y="52217"/>
                    <a:pt x="4230" y="52277"/>
                    <a:pt x="4277" y="52336"/>
                  </a:cubicBezTo>
                  <a:cubicBezTo>
                    <a:pt x="4218" y="52789"/>
                    <a:pt x="4099" y="53217"/>
                    <a:pt x="3968" y="53646"/>
                  </a:cubicBezTo>
                  <a:lnTo>
                    <a:pt x="3968" y="53681"/>
                  </a:lnTo>
                  <a:cubicBezTo>
                    <a:pt x="3622" y="53467"/>
                    <a:pt x="3265" y="53277"/>
                    <a:pt x="2920" y="53050"/>
                  </a:cubicBezTo>
                  <a:cubicBezTo>
                    <a:pt x="2898" y="53038"/>
                    <a:pt x="2877" y="53032"/>
                    <a:pt x="2856" y="53032"/>
                  </a:cubicBezTo>
                  <a:cubicBezTo>
                    <a:pt x="2741" y="53032"/>
                    <a:pt x="2658" y="53206"/>
                    <a:pt x="2789" y="53277"/>
                  </a:cubicBezTo>
                  <a:cubicBezTo>
                    <a:pt x="2801" y="53289"/>
                    <a:pt x="2837" y="53312"/>
                    <a:pt x="2848" y="53324"/>
                  </a:cubicBezTo>
                  <a:cubicBezTo>
                    <a:pt x="2753" y="53336"/>
                    <a:pt x="2694" y="53467"/>
                    <a:pt x="2801" y="53527"/>
                  </a:cubicBezTo>
                  <a:cubicBezTo>
                    <a:pt x="2813" y="53551"/>
                    <a:pt x="2837" y="53551"/>
                    <a:pt x="2848" y="53562"/>
                  </a:cubicBezTo>
                  <a:cubicBezTo>
                    <a:pt x="2777" y="53586"/>
                    <a:pt x="2717" y="53693"/>
                    <a:pt x="2801" y="53765"/>
                  </a:cubicBezTo>
                  <a:cubicBezTo>
                    <a:pt x="6015" y="56479"/>
                    <a:pt x="10016" y="58408"/>
                    <a:pt x="13862" y="60051"/>
                  </a:cubicBezTo>
                  <a:cubicBezTo>
                    <a:pt x="15314" y="60674"/>
                    <a:pt x="17492" y="62044"/>
                    <a:pt x="19293" y="62044"/>
                  </a:cubicBezTo>
                  <a:cubicBezTo>
                    <a:pt x="19353" y="62044"/>
                    <a:pt x="19411" y="62043"/>
                    <a:pt x="19470" y="62040"/>
                  </a:cubicBezTo>
                  <a:cubicBezTo>
                    <a:pt x="19481" y="62075"/>
                    <a:pt x="19517" y="62099"/>
                    <a:pt x="19565" y="62099"/>
                  </a:cubicBezTo>
                  <a:lnTo>
                    <a:pt x="20541" y="62099"/>
                  </a:lnTo>
                  <a:cubicBezTo>
                    <a:pt x="20493" y="62282"/>
                    <a:pt x="20624" y="62481"/>
                    <a:pt x="20821" y="62481"/>
                  </a:cubicBezTo>
                  <a:cubicBezTo>
                    <a:pt x="20867" y="62481"/>
                    <a:pt x="20917" y="62470"/>
                    <a:pt x="20970" y="62444"/>
                  </a:cubicBezTo>
                  <a:cubicBezTo>
                    <a:pt x="21077" y="62397"/>
                    <a:pt x="21172" y="62337"/>
                    <a:pt x="21267" y="62278"/>
                  </a:cubicBezTo>
                  <a:cubicBezTo>
                    <a:pt x="22089" y="62206"/>
                    <a:pt x="22910" y="62123"/>
                    <a:pt x="23732" y="62040"/>
                  </a:cubicBezTo>
                  <a:cubicBezTo>
                    <a:pt x="23743" y="62050"/>
                    <a:pt x="23758" y="62056"/>
                    <a:pt x="23774" y="62056"/>
                  </a:cubicBezTo>
                  <a:cubicBezTo>
                    <a:pt x="23794" y="62056"/>
                    <a:pt x="23814" y="62047"/>
                    <a:pt x="23827" y="62028"/>
                  </a:cubicBezTo>
                  <a:cubicBezTo>
                    <a:pt x="23994" y="62016"/>
                    <a:pt x="24161" y="62004"/>
                    <a:pt x="24339" y="61980"/>
                  </a:cubicBezTo>
                  <a:cubicBezTo>
                    <a:pt x="26851" y="61849"/>
                    <a:pt x="29399" y="61611"/>
                    <a:pt x="31923" y="61349"/>
                  </a:cubicBezTo>
                  <a:cubicBezTo>
                    <a:pt x="38555" y="60789"/>
                    <a:pt x="45128" y="60230"/>
                    <a:pt x="51688" y="59146"/>
                  </a:cubicBezTo>
                  <a:lnTo>
                    <a:pt x="51688" y="59146"/>
                  </a:lnTo>
                  <a:cubicBezTo>
                    <a:pt x="51688" y="59218"/>
                    <a:pt x="51676" y="59301"/>
                    <a:pt x="51676" y="59385"/>
                  </a:cubicBezTo>
                  <a:cubicBezTo>
                    <a:pt x="51669" y="59472"/>
                    <a:pt x="51757" y="59525"/>
                    <a:pt x="51839" y="59525"/>
                  </a:cubicBezTo>
                  <a:cubicBezTo>
                    <a:pt x="51903" y="59525"/>
                    <a:pt x="51963" y="59493"/>
                    <a:pt x="51974" y="59420"/>
                  </a:cubicBezTo>
                  <a:cubicBezTo>
                    <a:pt x="51986" y="59301"/>
                    <a:pt x="52009" y="59206"/>
                    <a:pt x="52021" y="59087"/>
                  </a:cubicBezTo>
                  <a:cubicBezTo>
                    <a:pt x="54641" y="58634"/>
                    <a:pt x="57248" y="58111"/>
                    <a:pt x="59844" y="57480"/>
                  </a:cubicBezTo>
                  <a:cubicBezTo>
                    <a:pt x="59903" y="57491"/>
                    <a:pt x="59987" y="57503"/>
                    <a:pt x="60058" y="57503"/>
                  </a:cubicBezTo>
                  <a:cubicBezTo>
                    <a:pt x="60260" y="57503"/>
                    <a:pt x="60427" y="57432"/>
                    <a:pt x="60546" y="57301"/>
                  </a:cubicBezTo>
                  <a:cubicBezTo>
                    <a:pt x="60582" y="57277"/>
                    <a:pt x="60618" y="57277"/>
                    <a:pt x="60653" y="57265"/>
                  </a:cubicBezTo>
                  <a:cubicBezTo>
                    <a:pt x="60975" y="57194"/>
                    <a:pt x="60975" y="56825"/>
                    <a:pt x="60796" y="56646"/>
                  </a:cubicBezTo>
                  <a:cubicBezTo>
                    <a:pt x="62796" y="53062"/>
                    <a:pt x="63987" y="46550"/>
                    <a:pt x="60796" y="43549"/>
                  </a:cubicBezTo>
                  <a:cubicBezTo>
                    <a:pt x="60736" y="43493"/>
                    <a:pt x="60672" y="43469"/>
                    <a:pt x="60611" y="43469"/>
                  </a:cubicBezTo>
                  <a:cubicBezTo>
                    <a:pt x="60492" y="43469"/>
                    <a:pt x="60387" y="43562"/>
                    <a:pt x="60356" y="43680"/>
                  </a:cubicBezTo>
                  <a:cubicBezTo>
                    <a:pt x="59665" y="43371"/>
                    <a:pt x="58855" y="43264"/>
                    <a:pt x="58141" y="43085"/>
                  </a:cubicBezTo>
                  <a:cubicBezTo>
                    <a:pt x="57297" y="42862"/>
                    <a:pt x="56418" y="42489"/>
                    <a:pt x="55562" y="42489"/>
                  </a:cubicBezTo>
                  <a:cubicBezTo>
                    <a:pt x="55548" y="42489"/>
                    <a:pt x="55535" y="42489"/>
                    <a:pt x="55522" y="42490"/>
                  </a:cubicBezTo>
                  <a:cubicBezTo>
                    <a:pt x="55415" y="42490"/>
                    <a:pt x="55355" y="42537"/>
                    <a:pt x="55307" y="42609"/>
                  </a:cubicBezTo>
                  <a:cubicBezTo>
                    <a:pt x="55236" y="42561"/>
                    <a:pt x="55141" y="42537"/>
                    <a:pt x="55069" y="42490"/>
                  </a:cubicBezTo>
                  <a:lnTo>
                    <a:pt x="55057" y="42490"/>
                  </a:lnTo>
                  <a:cubicBezTo>
                    <a:pt x="55069" y="42478"/>
                    <a:pt x="55105" y="42478"/>
                    <a:pt x="55117" y="42466"/>
                  </a:cubicBezTo>
                  <a:cubicBezTo>
                    <a:pt x="55379" y="42347"/>
                    <a:pt x="55367" y="41978"/>
                    <a:pt x="55141" y="41894"/>
                  </a:cubicBezTo>
                  <a:cubicBezTo>
                    <a:pt x="55498" y="41466"/>
                    <a:pt x="55522" y="40894"/>
                    <a:pt x="55343" y="40347"/>
                  </a:cubicBezTo>
                  <a:cubicBezTo>
                    <a:pt x="55355" y="39787"/>
                    <a:pt x="55105" y="39454"/>
                    <a:pt x="54700" y="39287"/>
                  </a:cubicBezTo>
                  <a:cubicBezTo>
                    <a:pt x="54581" y="39168"/>
                    <a:pt x="54450" y="39049"/>
                    <a:pt x="54331" y="38977"/>
                  </a:cubicBezTo>
                  <a:cubicBezTo>
                    <a:pt x="54318" y="38970"/>
                    <a:pt x="54304" y="38966"/>
                    <a:pt x="54292" y="38966"/>
                  </a:cubicBezTo>
                  <a:cubicBezTo>
                    <a:pt x="54228" y="38966"/>
                    <a:pt x="54188" y="39056"/>
                    <a:pt x="54248" y="39096"/>
                  </a:cubicBezTo>
                  <a:cubicBezTo>
                    <a:pt x="54200" y="39084"/>
                    <a:pt x="54149" y="39078"/>
                    <a:pt x="54097" y="39078"/>
                  </a:cubicBezTo>
                  <a:cubicBezTo>
                    <a:pt x="54045" y="39078"/>
                    <a:pt x="53992" y="39084"/>
                    <a:pt x="53938" y="39096"/>
                  </a:cubicBezTo>
                  <a:cubicBezTo>
                    <a:pt x="53974" y="38775"/>
                    <a:pt x="53950" y="38453"/>
                    <a:pt x="53891" y="38132"/>
                  </a:cubicBezTo>
                  <a:cubicBezTo>
                    <a:pt x="53926" y="38037"/>
                    <a:pt x="53926" y="37918"/>
                    <a:pt x="53891" y="37834"/>
                  </a:cubicBezTo>
                  <a:cubicBezTo>
                    <a:pt x="53914" y="37727"/>
                    <a:pt x="53867" y="37632"/>
                    <a:pt x="53795" y="37584"/>
                  </a:cubicBezTo>
                  <a:cubicBezTo>
                    <a:pt x="53760" y="37537"/>
                    <a:pt x="53736" y="37501"/>
                    <a:pt x="53688" y="37477"/>
                  </a:cubicBezTo>
                  <a:cubicBezTo>
                    <a:pt x="53677" y="37256"/>
                    <a:pt x="53543" y="37045"/>
                    <a:pt x="53275" y="37045"/>
                  </a:cubicBezTo>
                  <a:cubicBezTo>
                    <a:pt x="53255" y="37045"/>
                    <a:pt x="53234" y="37046"/>
                    <a:pt x="53212" y="37048"/>
                  </a:cubicBezTo>
                  <a:cubicBezTo>
                    <a:pt x="50735" y="37194"/>
                    <a:pt x="48265" y="37227"/>
                    <a:pt x="45796" y="37227"/>
                  </a:cubicBezTo>
                  <a:cubicBezTo>
                    <a:pt x="43750" y="37227"/>
                    <a:pt x="41704" y="37204"/>
                    <a:pt x="39658" y="37204"/>
                  </a:cubicBezTo>
                  <a:cubicBezTo>
                    <a:pt x="38109" y="37204"/>
                    <a:pt x="36559" y="37217"/>
                    <a:pt x="35007" y="37263"/>
                  </a:cubicBezTo>
                  <a:cubicBezTo>
                    <a:pt x="35007" y="37096"/>
                    <a:pt x="34904" y="36951"/>
                    <a:pt x="34697" y="36951"/>
                  </a:cubicBezTo>
                  <a:cubicBezTo>
                    <a:pt x="34682" y="36951"/>
                    <a:pt x="34666" y="36952"/>
                    <a:pt x="34650" y="36953"/>
                  </a:cubicBezTo>
                  <a:cubicBezTo>
                    <a:pt x="30114" y="37453"/>
                    <a:pt x="25518" y="37918"/>
                    <a:pt x="20934" y="38501"/>
                  </a:cubicBezTo>
                  <a:cubicBezTo>
                    <a:pt x="21113" y="37441"/>
                    <a:pt x="21779" y="36477"/>
                    <a:pt x="21946" y="35405"/>
                  </a:cubicBezTo>
                  <a:cubicBezTo>
                    <a:pt x="22029" y="34858"/>
                    <a:pt x="22017" y="34286"/>
                    <a:pt x="22029" y="33739"/>
                  </a:cubicBezTo>
                  <a:cubicBezTo>
                    <a:pt x="22029" y="33369"/>
                    <a:pt x="22029" y="32988"/>
                    <a:pt x="22041" y="32643"/>
                  </a:cubicBezTo>
                  <a:cubicBezTo>
                    <a:pt x="22006" y="32536"/>
                    <a:pt x="21982" y="32429"/>
                    <a:pt x="21958" y="32322"/>
                  </a:cubicBezTo>
                  <a:cubicBezTo>
                    <a:pt x="21982" y="32262"/>
                    <a:pt x="22017" y="32191"/>
                    <a:pt x="22029" y="32131"/>
                  </a:cubicBezTo>
                  <a:cubicBezTo>
                    <a:pt x="22065" y="32060"/>
                    <a:pt x="21982" y="32012"/>
                    <a:pt x="21922" y="32012"/>
                  </a:cubicBezTo>
                  <a:cubicBezTo>
                    <a:pt x="21946" y="31834"/>
                    <a:pt x="22017" y="31703"/>
                    <a:pt x="22137" y="31595"/>
                  </a:cubicBezTo>
                  <a:lnTo>
                    <a:pt x="22137" y="31595"/>
                  </a:lnTo>
                  <a:cubicBezTo>
                    <a:pt x="22137" y="31667"/>
                    <a:pt x="22125" y="31738"/>
                    <a:pt x="22125" y="31798"/>
                  </a:cubicBezTo>
                  <a:cubicBezTo>
                    <a:pt x="22125" y="31926"/>
                    <a:pt x="22231" y="32000"/>
                    <a:pt x="22334" y="32000"/>
                  </a:cubicBezTo>
                  <a:cubicBezTo>
                    <a:pt x="22414" y="32000"/>
                    <a:pt x="22492" y="31956"/>
                    <a:pt x="22518" y="31857"/>
                  </a:cubicBezTo>
                  <a:lnTo>
                    <a:pt x="22613" y="31464"/>
                  </a:lnTo>
                  <a:lnTo>
                    <a:pt x="22613" y="31643"/>
                  </a:lnTo>
                  <a:cubicBezTo>
                    <a:pt x="22613" y="31673"/>
                    <a:pt x="22640" y="31688"/>
                    <a:pt x="22666" y="31688"/>
                  </a:cubicBezTo>
                  <a:cubicBezTo>
                    <a:pt x="22693" y="31688"/>
                    <a:pt x="22720" y="31673"/>
                    <a:pt x="22720" y="31643"/>
                  </a:cubicBezTo>
                  <a:lnTo>
                    <a:pt x="22720" y="31441"/>
                  </a:lnTo>
                  <a:cubicBezTo>
                    <a:pt x="22720" y="31409"/>
                    <a:pt x="22697" y="31394"/>
                    <a:pt x="22673" y="31394"/>
                  </a:cubicBezTo>
                  <a:cubicBezTo>
                    <a:pt x="22652" y="31394"/>
                    <a:pt x="22630" y="31406"/>
                    <a:pt x="22625" y="31429"/>
                  </a:cubicBezTo>
                  <a:cubicBezTo>
                    <a:pt x="23994" y="25416"/>
                    <a:pt x="24958" y="19689"/>
                    <a:pt x="27482" y="13938"/>
                  </a:cubicBezTo>
                  <a:cubicBezTo>
                    <a:pt x="27542" y="13796"/>
                    <a:pt x="27447" y="13629"/>
                    <a:pt x="27328" y="13569"/>
                  </a:cubicBezTo>
                  <a:cubicBezTo>
                    <a:pt x="27792" y="13403"/>
                    <a:pt x="28054" y="13022"/>
                    <a:pt x="28113" y="12379"/>
                  </a:cubicBezTo>
                  <a:cubicBezTo>
                    <a:pt x="28198" y="12232"/>
                    <a:pt x="28087" y="12047"/>
                    <a:pt x="27928" y="12047"/>
                  </a:cubicBezTo>
                  <a:cubicBezTo>
                    <a:pt x="27907" y="12047"/>
                    <a:pt x="27886" y="12050"/>
                    <a:pt x="27863" y="12057"/>
                  </a:cubicBezTo>
                  <a:cubicBezTo>
                    <a:pt x="27840" y="12058"/>
                    <a:pt x="27817" y="12059"/>
                    <a:pt x="27795" y="12059"/>
                  </a:cubicBezTo>
                  <a:cubicBezTo>
                    <a:pt x="27366" y="12059"/>
                    <a:pt x="27399" y="11833"/>
                    <a:pt x="27863" y="11402"/>
                  </a:cubicBezTo>
                  <a:cubicBezTo>
                    <a:pt x="27904" y="11433"/>
                    <a:pt x="27951" y="11450"/>
                    <a:pt x="27996" y="11450"/>
                  </a:cubicBezTo>
                  <a:cubicBezTo>
                    <a:pt x="28057" y="11450"/>
                    <a:pt x="28115" y="11418"/>
                    <a:pt x="28149" y="11343"/>
                  </a:cubicBezTo>
                  <a:cubicBezTo>
                    <a:pt x="29602" y="8021"/>
                    <a:pt x="29840" y="3937"/>
                    <a:pt x="27959" y="746"/>
                  </a:cubicBezTo>
                  <a:cubicBezTo>
                    <a:pt x="28018" y="592"/>
                    <a:pt x="28054" y="449"/>
                    <a:pt x="28113" y="294"/>
                  </a:cubicBezTo>
                  <a:cubicBezTo>
                    <a:pt x="28176" y="129"/>
                    <a:pt x="28021" y="0"/>
                    <a:pt x="278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224;p28"/>
            <p:cNvSpPr/>
            <p:nvPr/>
          </p:nvSpPr>
          <p:spPr>
            <a:xfrm>
              <a:off x="3584700" y="2761450"/>
              <a:ext cx="577725" cy="51075"/>
            </a:xfrm>
            <a:custGeom>
              <a:avLst/>
              <a:gdLst/>
              <a:ahLst/>
              <a:cxnLst/>
              <a:rect l="l" t="t" r="r" b="b"/>
              <a:pathLst>
                <a:path w="23109" h="2043" extrusionOk="0">
                  <a:moveTo>
                    <a:pt x="179" y="0"/>
                  </a:moveTo>
                  <a:cubicBezTo>
                    <a:pt x="0" y="0"/>
                    <a:pt x="18" y="277"/>
                    <a:pt x="201" y="311"/>
                  </a:cubicBezTo>
                  <a:cubicBezTo>
                    <a:pt x="7047" y="1182"/>
                    <a:pt x="14209" y="2043"/>
                    <a:pt x="21149" y="2043"/>
                  </a:cubicBezTo>
                  <a:cubicBezTo>
                    <a:pt x="21704" y="2043"/>
                    <a:pt x="22259" y="2037"/>
                    <a:pt x="22811" y="2026"/>
                  </a:cubicBezTo>
                  <a:cubicBezTo>
                    <a:pt x="23109" y="2002"/>
                    <a:pt x="23085" y="1609"/>
                    <a:pt x="22811" y="1561"/>
                  </a:cubicBezTo>
                  <a:cubicBezTo>
                    <a:pt x="15370" y="633"/>
                    <a:pt x="7702" y="442"/>
                    <a:pt x="201" y="2"/>
                  </a:cubicBezTo>
                  <a:cubicBezTo>
                    <a:pt x="194" y="1"/>
                    <a:pt x="186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225;p28"/>
            <p:cNvSpPr/>
            <p:nvPr/>
          </p:nvSpPr>
          <p:spPr>
            <a:xfrm>
              <a:off x="4170400" y="2793300"/>
              <a:ext cx="22100" cy="12600"/>
            </a:xfrm>
            <a:custGeom>
              <a:avLst/>
              <a:gdLst/>
              <a:ahLst/>
              <a:cxnLst/>
              <a:rect l="l" t="t" r="r" b="b"/>
              <a:pathLst>
                <a:path w="884" h="504" extrusionOk="0">
                  <a:moveTo>
                    <a:pt x="295" y="0"/>
                  </a:moveTo>
                  <a:cubicBezTo>
                    <a:pt x="0" y="0"/>
                    <a:pt x="0" y="503"/>
                    <a:pt x="295" y="503"/>
                  </a:cubicBezTo>
                  <a:cubicBezTo>
                    <a:pt x="304" y="503"/>
                    <a:pt x="314" y="503"/>
                    <a:pt x="324" y="502"/>
                  </a:cubicBezTo>
                  <a:cubicBezTo>
                    <a:pt x="407" y="490"/>
                    <a:pt x="503" y="490"/>
                    <a:pt x="586" y="478"/>
                  </a:cubicBezTo>
                  <a:cubicBezTo>
                    <a:pt x="884" y="454"/>
                    <a:pt x="884" y="61"/>
                    <a:pt x="586" y="37"/>
                  </a:cubicBezTo>
                  <a:cubicBezTo>
                    <a:pt x="503" y="14"/>
                    <a:pt x="407" y="14"/>
                    <a:pt x="324" y="2"/>
                  </a:cubicBezTo>
                  <a:cubicBezTo>
                    <a:pt x="314" y="1"/>
                    <a:pt x="304" y="0"/>
                    <a:pt x="2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226;p28"/>
            <p:cNvSpPr/>
            <p:nvPr/>
          </p:nvSpPr>
          <p:spPr>
            <a:xfrm>
              <a:off x="4802975" y="3135050"/>
              <a:ext cx="2400" cy="1800"/>
            </a:xfrm>
            <a:custGeom>
              <a:avLst/>
              <a:gdLst/>
              <a:ahLst/>
              <a:cxnLst/>
              <a:rect l="l" t="t" r="r" b="b"/>
              <a:pathLst>
                <a:path w="96" h="72" extrusionOk="0">
                  <a:moveTo>
                    <a:pt x="48" y="0"/>
                  </a:moveTo>
                  <a:cubicBezTo>
                    <a:pt x="0" y="12"/>
                    <a:pt x="0" y="71"/>
                    <a:pt x="48" y="71"/>
                  </a:cubicBezTo>
                  <a:cubicBezTo>
                    <a:pt x="96" y="71"/>
                    <a:pt x="96" y="0"/>
                    <a:pt x="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227;p28"/>
            <p:cNvSpPr/>
            <p:nvPr/>
          </p:nvSpPr>
          <p:spPr>
            <a:xfrm>
              <a:off x="4680025" y="2817150"/>
              <a:ext cx="5700" cy="4775"/>
            </a:xfrm>
            <a:custGeom>
              <a:avLst/>
              <a:gdLst/>
              <a:ahLst/>
              <a:cxnLst/>
              <a:rect l="l" t="t" r="r" b="b"/>
              <a:pathLst>
                <a:path w="228" h="191" extrusionOk="0">
                  <a:moveTo>
                    <a:pt x="108" y="0"/>
                  </a:moveTo>
                  <a:cubicBezTo>
                    <a:pt x="1" y="12"/>
                    <a:pt x="1" y="191"/>
                    <a:pt x="108" y="191"/>
                  </a:cubicBezTo>
                  <a:cubicBezTo>
                    <a:pt x="227" y="191"/>
                    <a:pt x="227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228;p28"/>
            <p:cNvSpPr/>
            <p:nvPr/>
          </p:nvSpPr>
          <p:spPr>
            <a:xfrm>
              <a:off x="4280400" y="2872400"/>
              <a:ext cx="21825" cy="48850"/>
            </a:xfrm>
            <a:custGeom>
              <a:avLst/>
              <a:gdLst/>
              <a:ahLst/>
              <a:cxnLst/>
              <a:rect l="l" t="t" r="r" b="b"/>
              <a:pathLst>
                <a:path w="873" h="1954" extrusionOk="0">
                  <a:moveTo>
                    <a:pt x="225" y="0"/>
                  </a:moveTo>
                  <a:cubicBezTo>
                    <a:pt x="113" y="0"/>
                    <a:pt x="1" y="88"/>
                    <a:pt x="44" y="231"/>
                  </a:cubicBezTo>
                  <a:cubicBezTo>
                    <a:pt x="210" y="791"/>
                    <a:pt x="317" y="1374"/>
                    <a:pt x="591" y="1886"/>
                  </a:cubicBezTo>
                  <a:cubicBezTo>
                    <a:pt x="614" y="1932"/>
                    <a:pt x="663" y="1953"/>
                    <a:pt x="713" y="1953"/>
                  </a:cubicBezTo>
                  <a:cubicBezTo>
                    <a:pt x="791" y="1953"/>
                    <a:pt x="872" y="1902"/>
                    <a:pt x="865" y="1815"/>
                  </a:cubicBezTo>
                  <a:cubicBezTo>
                    <a:pt x="782" y="1231"/>
                    <a:pt x="579" y="683"/>
                    <a:pt x="401" y="124"/>
                  </a:cubicBezTo>
                  <a:cubicBezTo>
                    <a:pt x="372" y="39"/>
                    <a:pt x="299" y="0"/>
                    <a:pt x="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229;p28"/>
            <p:cNvSpPr/>
            <p:nvPr/>
          </p:nvSpPr>
          <p:spPr>
            <a:xfrm>
              <a:off x="4710100" y="2747200"/>
              <a:ext cx="13425" cy="10425"/>
            </a:xfrm>
            <a:custGeom>
              <a:avLst/>
              <a:gdLst/>
              <a:ahLst/>
              <a:cxnLst/>
              <a:rect l="l" t="t" r="r" b="b"/>
              <a:pathLst>
                <a:path w="537" h="417" extrusionOk="0">
                  <a:moveTo>
                    <a:pt x="262" y="0"/>
                  </a:moveTo>
                  <a:cubicBezTo>
                    <a:pt x="1" y="0"/>
                    <a:pt x="1" y="417"/>
                    <a:pt x="262" y="417"/>
                  </a:cubicBezTo>
                  <a:cubicBezTo>
                    <a:pt x="536" y="417"/>
                    <a:pt x="536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230;p28"/>
            <p:cNvSpPr/>
            <p:nvPr/>
          </p:nvSpPr>
          <p:spPr>
            <a:xfrm>
              <a:off x="3963375" y="1930425"/>
              <a:ext cx="21775" cy="51650"/>
            </a:xfrm>
            <a:custGeom>
              <a:avLst/>
              <a:gdLst/>
              <a:ahLst/>
              <a:cxnLst/>
              <a:rect l="l" t="t" r="r" b="b"/>
              <a:pathLst>
                <a:path w="871" h="2066" extrusionOk="0">
                  <a:moveTo>
                    <a:pt x="203" y="1"/>
                  </a:moveTo>
                  <a:cubicBezTo>
                    <a:pt x="103" y="1"/>
                    <a:pt x="1" y="80"/>
                    <a:pt x="44" y="203"/>
                  </a:cubicBezTo>
                  <a:cubicBezTo>
                    <a:pt x="235" y="798"/>
                    <a:pt x="413" y="1394"/>
                    <a:pt x="628" y="1989"/>
                  </a:cubicBezTo>
                  <a:cubicBezTo>
                    <a:pt x="642" y="2042"/>
                    <a:pt x="688" y="2066"/>
                    <a:pt x="734" y="2066"/>
                  </a:cubicBezTo>
                  <a:cubicBezTo>
                    <a:pt x="802" y="2066"/>
                    <a:pt x="870" y="2014"/>
                    <a:pt x="842" y="1929"/>
                  </a:cubicBezTo>
                  <a:cubicBezTo>
                    <a:pt x="699" y="1310"/>
                    <a:pt x="521" y="715"/>
                    <a:pt x="354" y="108"/>
                  </a:cubicBezTo>
                  <a:cubicBezTo>
                    <a:pt x="331" y="33"/>
                    <a:pt x="267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231;p28"/>
            <p:cNvSpPr/>
            <p:nvPr/>
          </p:nvSpPr>
          <p:spPr>
            <a:xfrm>
              <a:off x="3990425" y="1905225"/>
              <a:ext cx="19450" cy="42700"/>
            </a:xfrm>
            <a:custGeom>
              <a:avLst/>
              <a:gdLst/>
              <a:ahLst/>
              <a:cxnLst/>
              <a:rect l="l" t="t" r="r" b="b"/>
              <a:pathLst>
                <a:path w="778" h="1708" extrusionOk="0">
                  <a:moveTo>
                    <a:pt x="102" y="1"/>
                  </a:moveTo>
                  <a:cubicBezTo>
                    <a:pt x="52" y="1"/>
                    <a:pt x="1" y="39"/>
                    <a:pt x="22" y="104"/>
                  </a:cubicBezTo>
                  <a:cubicBezTo>
                    <a:pt x="201" y="604"/>
                    <a:pt x="379" y="1116"/>
                    <a:pt x="558" y="1640"/>
                  </a:cubicBezTo>
                  <a:cubicBezTo>
                    <a:pt x="572" y="1687"/>
                    <a:pt x="612" y="1708"/>
                    <a:pt x="653" y="1708"/>
                  </a:cubicBezTo>
                  <a:cubicBezTo>
                    <a:pt x="715" y="1708"/>
                    <a:pt x="777" y="1659"/>
                    <a:pt x="748" y="1580"/>
                  </a:cubicBezTo>
                  <a:cubicBezTo>
                    <a:pt x="558" y="1068"/>
                    <a:pt x="379" y="568"/>
                    <a:pt x="177" y="56"/>
                  </a:cubicBezTo>
                  <a:cubicBezTo>
                    <a:pt x="167" y="18"/>
                    <a:pt x="135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232;p28"/>
            <p:cNvSpPr/>
            <p:nvPr/>
          </p:nvSpPr>
          <p:spPr>
            <a:xfrm>
              <a:off x="3958525" y="2306950"/>
              <a:ext cx="5975" cy="5100"/>
            </a:xfrm>
            <a:custGeom>
              <a:avLst/>
              <a:gdLst/>
              <a:ahLst/>
              <a:cxnLst/>
              <a:rect l="l" t="t" r="r" b="b"/>
              <a:pathLst>
                <a:path w="239" h="204" extrusionOk="0">
                  <a:moveTo>
                    <a:pt x="119" y="1"/>
                  </a:moveTo>
                  <a:cubicBezTo>
                    <a:pt x="0" y="1"/>
                    <a:pt x="0" y="203"/>
                    <a:pt x="119" y="203"/>
                  </a:cubicBezTo>
                  <a:cubicBezTo>
                    <a:pt x="238" y="203"/>
                    <a:pt x="238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233;p28"/>
            <p:cNvSpPr/>
            <p:nvPr/>
          </p:nvSpPr>
          <p:spPr>
            <a:xfrm>
              <a:off x="4028125" y="1867250"/>
              <a:ext cx="87800" cy="113250"/>
            </a:xfrm>
            <a:custGeom>
              <a:avLst/>
              <a:gdLst/>
              <a:ahLst/>
              <a:cxnLst/>
              <a:rect l="l" t="t" r="r" b="b"/>
              <a:pathLst>
                <a:path w="3512" h="4530" extrusionOk="0">
                  <a:moveTo>
                    <a:pt x="3255" y="1"/>
                  </a:moveTo>
                  <a:cubicBezTo>
                    <a:pt x="3202" y="1"/>
                    <a:pt x="3148" y="23"/>
                    <a:pt x="3110" y="75"/>
                  </a:cubicBezTo>
                  <a:cubicBezTo>
                    <a:pt x="2074" y="1480"/>
                    <a:pt x="979" y="2849"/>
                    <a:pt x="62" y="4302"/>
                  </a:cubicBezTo>
                  <a:cubicBezTo>
                    <a:pt x="0" y="4416"/>
                    <a:pt x="100" y="4529"/>
                    <a:pt x="200" y="4529"/>
                  </a:cubicBezTo>
                  <a:cubicBezTo>
                    <a:pt x="236" y="4529"/>
                    <a:pt x="272" y="4515"/>
                    <a:pt x="300" y="4480"/>
                  </a:cubicBezTo>
                  <a:cubicBezTo>
                    <a:pt x="1407" y="3135"/>
                    <a:pt x="2395" y="1670"/>
                    <a:pt x="3419" y="253"/>
                  </a:cubicBezTo>
                  <a:cubicBezTo>
                    <a:pt x="3512" y="127"/>
                    <a:pt x="3384" y="1"/>
                    <a:pt x="32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234;p28"/>
            <p:cNvSpPr/>
            <p:nvPr/>
          </p:nvSpPr>
          <p:spPr>
            <a:xfrm>
              <a:off x="3896000" y="2230750"/>
              <a:ext cx="2125" cy="1825"/>
            </a:xfrm>
            <a:custGeom>
              <a:avLst/>
              <a:gdLst/>
              <a:ahLst/>
              <a:cxnLst/>
              <a:rect l="l" t="t" r="r" b="b"/>
              <a:pathLst>
                <a:path w="85" h="73" extrusionOk="0">
                  <a:moveTo>
                    <a:pt x="49" y="1"/>
                  </a:moveTo>
                  <a:cubicBezTo>
                    <a:pt x="1" y="1"/>
                    <a:pt x="1" y="72"/>
                    <a:pt x="49" y="72"/>
                  </a:cubicBezTo>
                  <a:cubicBezTo>
                    <a:pt x="84" y="72"/>
                    <a:pt x="84" y="1"/>
                    <a:pt x="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235;p28"/>
            <p:cNvSpPr/>
            <p:nvPr/>
          </p:nvSpPr>
          <p:spPr>
            <a:xfrm>
              <a:off x="3423025" y="3226125"/>
              <a:ext cx="436100" cy="19075"/>
            </a:xfrm>
            <a:custGeom>
              <a:avLst/>
              <a:gdLst/>
              <a:ahLst/>
              <a:cxnLst/>
              <a:rect l="l" t="t" r="r" b="b"/>
              <a:pathLst>
                <a:path w="17444" h="763" extrusionOk="0">
                  <a:moveTo>
                    <a:pt x="15634" y="0"/>
                  </a:moveTo>
                  <a:cubicBezTo>
                    <a:pt x="10419" y="60"/>
                    <a:pt x="5216" y="179"/>
                    <a:pt x="1" y="358"/>
                  </a:cubicBezTo>
                  <a:cubicBezTo>
                    <a:pt x="5823" y="548"/>
                    <a:pt x="11621" y="679"/>
                    <a:pt x="17444" y="762"/>
                  </a:cubicBezTo>
                  <a:cubicBezTo>
                    <a:pt x="16836" y="548"/>
                    <a:pt x="16205" y="286"/>
                    <a:pt x="156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236;p28"/>
            <p:cNvSpPr/>
            <p:nvPr/>
          </p:nvSpPr>
          <p:spPr>
            <a:xfrm>
              <a:off x="4103175" y="3221950"/>
              <a:ext cx="1064150" cy="25625"/>
            </a:xfrm>
            <a:custGeom>
              <a:avLst/>
              <a:gdLst/>
              <a:ahLst/>
              <a:cxnLst/>
              <a:rect l="l" t="t" r="r" b="b"/>
              <a:pathLst>
                <a:path w="42566" h="1025" extrusionOk="0">
                  <a:moveTo>
                    <a:pt x="10943" y="1"/>
                  </a:moveTo>
                  <a:cubicBezTo>
                    <a:pt x="8847" y="191"/>
                    <a:pt x="6728" y="370"/>
                    <a:pt x="4620" y="548"/>
                  </a:cubicBezTo>
                  <a:cubicBezTo>
                    <a:pt x="3084" y="727"/>
                    <a:pt x="1537" y="882"/>
                    <a:pt x="1" y="1001"/>
                  </a:cubicBezTo>
                  <a:cubicBezTo>
                    <a:pt x="2561" y="1013"/>
                    <a:pt x="5120" y="1013"/>
                    <a:pt x="7680" y="1025"/>
                  </a:cubicBezTo>
                  <a:cubicBezTo>
                    <a:pt x="13502" y="1013"/>
                    <a:pt x="19301" y="1001"/>
                    <a:pt x="25123" y="906"/>
                  </a:cubicBezTo>
                  <a:cubicBezTo>
                    <a:pt x="30945" y="846"/>
                    <a:pt x="36743" y="715"/>
                    <a:pt x="42566" y="513"/>
                  </a:cubicBezTo>
                  <a:cubicBezTo>
                    <a:pt x="36743" y="310"/>
                    <a:pt x="30945" y="179"/>
                    <a:pt x="25123" y="108"/>
                  </a:cubicBezTo>
                  <a:cubicBezTo>
                    <a:pt x="20396" y="48"/>
                    <a:pt x="15657" y="13"/>
                    <a:pt x="109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237;p28"/>
            <p:cNvSpPr/>
            <p:nvPr/>
          </p:nvSpPr>
          <p:spPr>
            <a:xfrm>
              <a:off x="4391300" y="3197250"/>
              <a:ext cx="786450" cy="23825"/>
            </a:xfrm>
            <a:custGeom>
              <a:avLst/>
              <a:gdLst/>
              <a:ahLst/>
              <a:cxnLst/>
              <a:rect l="l" t="t" r="r" b="b"/>
              <a:pathLst>
                <a:path w="31458" h="953" extrusionOk="0">
                  <a:moveTo>
                    <a:pt x="8478" y="0"/>
                  </a:moveTo>
                  <a:cubicBezTo>
                    <a:pt x="5668" y="381"/>
                    <a:pt x="2835" y="691"/>
                    <a:pt x="1" y="953"/>
                  </a:cubicBezTo>
                  <a:cubicBezTo>
                    <a:pt x="2918" y="941"/>
                    <a:pt x="5811" y="929"/>
                    <a:pt x="8716" y="893"/>
                  </a:cubicBezTo>
                  <a:cubicBezTo>
                    <a:pt x="10383" y="882"/>
                    <a:pt x="13443" y="858"/>
                    <a:pt x="15098" y="822"/>
                  </a:cubicBezTo>
                  <a:cubicBezTo>
                    <a:pt x="20551" y="751"/>
                    <a:pt x="26016" y="631"/>
                    <a:pt x="31457" y="453"/>
                  </a:cubicBezTo>
                  <a:cubicBezTo>
                    <a:pt x="26016" y="262"/>
                    <a:pt x="20551" y="143"/>
                    <a:pt x="15098" y="84"/>
                  </a:cubicBezTo>
                  <a:cubicBezTo>
                    <a:pt x="13431" y="48"/>
                    <a:pt x="10371" y="24"/>
                    <a:pt x="8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238;p28"/>
            <p:cNvSpPr/>
            <p:nvPr/>
          </p:nvSpPr>
          <p:spPr>
            <a:xfrm>
              <a:off x="3401900" y="3199925"/>
              <a:ext cx="395025" cy="17875"/>
            </a:xfrm>
            <a:custGeom>
              <a:avLst/>
              <a:gdLst/>
              <a:ahLst/>
              <a:cxnLst/>
              <a:rect l="l" t="t" r="r" b="b"/>
              <a:pathLst>
                <a:path w="15801" h="715" extrusionOk="0">
                  <a:moveTo>
                    <a:pt x="14288" y="1"/>
                  </a:moveTo>
                  <a:cubicBezTo>
                    <a:pt x="9526" y="84"/>
                    <a:pt x="4763" y="179"/>
                    <a:pt x="1" y="346"/>
                  </a:cubicBezTo>
                  <a:cubicBezTo>
                    <a:pt x="5263" y="524"/>
                    <a:pt x="10538" y="644"/>
                    <a:pt x="15800" y="715"/>
                  </a:cubicBezTo>
                  <a:cubicBezTo>
                    <a:pt x="15372" y="513"/>
                    <a:pt x="14967" y="298"/>
                    <a:pt x="14598" y="155"/>
                  </a:cubicBezTo>
                  <a:cubicBezTo>
                    <a:pt x="14514" y="96"/>
                    <a:pt x="14407" y="48"/>
                    <a:pt x="14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3381075" y="3174325"/>
              <a:ext cx="356300" cy="16400"/>
            </a:xfrm>
            <a:custGeom>
              <a:avLst/>
              <a:gdLst/>
              <a:ahLst/>
              <a:cxnLst/>
              <a:rect l="l" t="t" r="r" b="b"/>
              <a:pathLst>
                <a:path w="14252" h="656" extrusionOk="0">
                  <a:moveTo>
                    <a:pt x="12823" y="1"/>
                  </a:moveTo>
                  <a:cubicBezTo>
                    <a:pt x="8537" y="72"/>
                    <a:pt x="4274" y="167"/>
                    <a:pt x="0" y="310"/>
                  </a:cubicBezTo>
                  <a:cubicBezTo>
                    <a:pt x="4751" y="477"/>
                    <a:pt x="9513" y="584"/>
                    <a:pt x="14252" y="656"/>
                  </a:cubicBezTo>
                  <a:cubicBezTo>
                    <a:pt x="13776" y="453"/>
                    <a:pt x="13299" y="227"/>
                    <a:pt x="12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4631825" y="3172250"/>
              <a:ext cx="556925" cy="20850"/>
            </a:xfrm>
            <a:custGeom>
              <a:avLst/>
              <a:gdLst/>
              <a:ahLst/>
              <a:cxnLst/>
              <a:rect l="l" t="t" r="r" b="b"/>
              <a:pathLst>
                <a:path w="22277" h="834" extrusionOk="0">
                  <a:moveTo>
                    <a:pt x="5132" y="0"/>
                  </a:moveTo>
                  <a:cubicBezTo>
                    <a:pt x="4620" y="84"/>
                    <a:pt x="4084" y="191"/>
                    <a:pt x="3560" y="274"/>
                  </a:cubicBezTo>
                  <a:cubicBezTo>
                    <a:pt x="3548" y="393"/>
                    <a:pt x="3524" y="512"/>
                    <a:pt x="3513" y="619"/>
                  </a:cubicBezTo>
                  <a:cubicBezTo>
                    <a:pt x="3502" y="691"/>
                    <a:pt x="3446" y="723"/>
                    <a:pt x="3385" y="723"/>
                  </a:cubicBezTo>
                  <a:cubicBezTo>
                    <a:pt x="3304" y="723"/>
                    <a:pt x="3215" y="667"/>
                    <a:pt x="3215" y="572"/>
                  </a:cubicBezTo>
                  <a:cubicBezTo>
                    <a:pt x="3215" y="500"/>
                    <a:pt x="3227" y="417"/>
                    <a:pt x="3227" y="334"/>
                  </a:cubicBezTo>
                  <a:lnTo>
                    <a:pt x="3227" y="334"/>
                  </a:lnTo>
                  <a:cubicBezTo>
                    <a:pt x="2155" y="512"/>
                    <a:pt x="1072" y="679"/>
                    <a:pt x="0" y="834"/>
                  </a:cubicBezTo>
                  <a:lnTo>
                    <a:pt x="48" y="834"/>
                  </a:lnTo>
                  <a:cubicBezTo>
                    <a:pt x="1429" y="810"/>
                    <a:pt x="5632" y="774"/>
                    <a:pt x="7013" y="739"/>
                  </a:cubicBezTo>
                  <a:cubicBezTo>
                    <a:pt x="12097" y="667"/>
                    <a:pt x="17193" y="560"/>
                    <a:pt x="22277" y="381"/>
                  </a:cubicBezTo>
                  <a:cubicBezTo>
                    <a:pt x="17193" y="203"/>
                    <a:pt x="12097" y="96"/>
                    <a:pt x="7013" y="24"/>
                  </a:cubicBezTo>
                  <a:cubicBezTo>
                    <a:pt x="6596" y="24"/>
                    <a:pt x="5906" y="12"/>
                    <a:pt x="5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3359925" y="3148725"/>
              <a:ext cx="318825" cy="14925"/>
            </a:xfrm>
            <a:custGeom>
              <a:avLst/>
              <a:gdLst/>
              <a:ahLst/>
              <a:cxnLst/>
              <a:rect l="l" t="t" r="r" b="b"/>
              <a:pathLst>
                <a:path w="12753" h="597" extrusionOk="0">
                  <a:moveTo>
                    <a:pt x="11562" y="1"/>
                  </a:moveTo>
                  <a:cubicBezTo>
                    <a:pt x="7704" y="60"/>
                    <a:pt x="3846" y="144"/>
                    <a:pt x="1" y="286"/>
                  </a:cubicBezTo>
                  <a:cubicBezTo>
                    <a:pt x="4251" y="429"/>
                    <a:pt x="8490" y="525"/>
                    <a:pt x="12752" y="596"/>
                  </a:cubicBezTo>
                  <a:cubicBezTo>
                    <a:pt x="12348" y="406"/>
                    <a:pt x="11967" y="203"/>
                    <a:pt x="115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4801475" y="3147550"/>
              <a:ext cx="398000" cy="16675"/>
            </a:xfrm>
            <a:custGeom>
              <a:avLst/>
              <a:gdLst/>
              <a:ahLst/>
              <a:cxnLst/>
              <a:rect l="l" t="t" r="r" b="b"/>
              <a:pathLst>
                <a:path w="15920" h="667" extrusionOk="0">
                  <a:moveTo>
                    <a:pt x="3144" y="0"/>
                  </a:moveTo>
                  <a:cubicBezTo>
                    <a:pt x="2096" y="238"/>
                    <a:pt x="1048" y="464"/>
                    <a:pt x="1" y="667"/>
                  </a:cubicBezTo>
                  <a:cubicBezTo>
                    <a:pt x="775" y="667"/>
                    <a:pt x="1418" y="667"/>
                    <a:pt x="1727" y="655"/>
                  </a:cubicBezTo>
                  <a:cubicBezTo>
                    <a:pt x="6466" y="584"/>
                    <a:pt x="11181" y="476"/>
                    <a:pt x="15919" y="310"/>
                  </a:cubicBezTo>
                  <a:cubicBezTo>
                    <a:pt x="11657" y="167"/>
                    <a:pt x="7395" y="72"/>
                    <a:pt x="3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243;p28"/>
            <p:cNvSpPr/>
            <p:nvPr/>
          </p:nvSpPr>
          <p:spPr>
            <a:xfrm>
              <a:off x="3338500" y="3122525"/>
              <a:ext cx="286675" cy="14025"/>
            </a:xfrm>
            <a:custGeom>
              <a:avLst/>
              <a:gdLst/>
              <a:ahLst/>
              <a:cxnLst/>
              <a:rect l="l" t="t" r="r" b="b"/>
              <a:pathLst>
                <a:path w="11467" h="561" extrusionOk="0">
                  <a:moveTo>
                    <a:pt x="10502" y="1"/>
                  </a:moveTo>
                  <a:cubicBezTo>
                    <a:pt x="7013" y="84"/>
                    <a:pt x="3513" y="156"/>
                    <a:pt x="1" y="275"/>
                  </a:cubicBezTo>
                  <a:cubicBezTo>
                    <a:pt x="3834" y="406"/>
                    <a:pt x="7656" y="477"/>
                    <a:pt x="11466" y="561"/>
                  </a:cubicBezTo>
                  <a:cubicBezTo>
                    <a:pt x="11133" y="370"/>
                    <a:pt x="10823" y="203"/>
                    <a:pt x="105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244;p28"/>
            <p:cNvSpPr/>
            <p:nvPr/>
          </p:nvSpPr>
          <p:spPr>
            <a:xfrm>
              <a:off x="4933050" y="3123125"/>
              <a:ext cx="276850" cy="13425"/>
            </a:xfrm>
            <a:custGeom>
              <a:avLst/>
              <a:gdLst/>
              <a:ahLst/>
              <a:cxnLst/>
              <a:rect l="l" t="t" r="r" b="b"/>
              <a:pathLst>
                <a:path w="11074" h="537" extrusionOk="0">
                  <a:moveTo>
                    <a:pt x="381" y="1"/>
                  </a:moveTo>
                  <a:lnTo>
                    <a:pt x="381" y="1"/>
                  </a:lnTo>
                  <a:cubicBezTo>
                    <a:pt x="453" y="156"/>
                    <a:pt x="393" y="394"/>
                    <a:pt x="143" y="453"/>
                  </a:cubicBezTo>
                  <a:cubicBezTo>
                    <a:pt x="107" y="477"/>
                    <a:pt x="72" y="477"/>
                    <a:pt x="36" y="489"/>
                  </a:cubicBezTo>
                  <a:lnTo>
                    <a:pt x="0" y="537"/>
                  </a:lnTo>
                  <a:cubicBezTo>
                    <a:pt x="3679" y="453"/>
                    <a:pt x="7382" y="382"/>
                    <a:pt x="11073" y="263"/>
                  </a:cubicBezTo>
                  <a:cubicBezTo>
                    <a:pt x="7513" y="144"/>
                    <a:pt x="3941" y="72"/>
                    <a:pt x="3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245;p28"/>
            <p:cNvSpPr/>
            <p:nvPr/>
          </p:nvSpPr>
          <p:spPr>
            <a:xfrm>
              <a:off x="3317675" y="3096650"/>
              <a:ext cx="261350" cy="12525"/>
            </a:xfrm>
            <a:custGeom>
              <a:avLst/>
              <a:gdLst/>
              <a:ahLst/>
              <a:cxnLst/>
              <a:rect l="l" t="t" r="r" b="b"/>
              <a:pathLst>
                <a:path w="10454" h="501" extrusionOk="0">
                  <a:moveTo>
                    <a:pt x="9644" y="0"/>
                  </a:moveTo>
                  <a:cubicBezTo>
                    <a:pt x="6429" y="72"/>
                    <a:pt x="3215" y="131"/>
                    <a:pt x="0" y="250"/>
                  </a:cubicBezTo>
                  <a:cubicBezTo>
                    <a:pt x="3489" y="369"/>
                    <a:pt x="6965" y="441"/>
                    <a:pt x="10454" y="500"/>
                  </a:cubicBezTo>
                  <a:cubicBezTo>
                    <a:pt x="10180" y="345"/>
                    <a:pt x="9918" y="179"/>
                    <a:pt x="96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246;p28"/>
            <p:cNvSpPr/>
            <p:nvPr/>
          </p:nvSpPr>
          <p:spPr>
            <a:xfrm>
              <a:off x="4944950" y="3096350"/>
              <a:ext cx="275650" cy="13425"/>
            </a:xfrm>
            <a:custGeom>
              <a:avLst/>
              <a:gdLst/>
              <a:ahLst/>
              <a:cxnLst/>
              <a:rect l="l" t="t" r="r" b="b"/>
              <a:pathLst>
                <a:path w="11026" h="537" extrusionOk="0">
                  <a:moveTo>
                    <a:pt x="262" y="0"/>
                  </a:moveTo>
                  <a:cubicBezTo>
                    <a:pt x="179" y="191"/>
                    <a:pt x="84" y="369"/>
                    <a:pt x="1" y="536"/>
                  </a:cubicBezTo>
                  <a:cubicBezTo>
                    <a:pt x="3691" y="453"/>
                    <a:pt x="7359" y="381"/>
                    <a:pt x="11026" y="262"/>
                  </a:cubicBezTo>
                  <a:cubicBezTo>
                    <a:pt x="7442" y="143"/>
                    <a:pt x="3846" y="72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247;p28"/>
            <p:cNvSpPr/>
            <p:nvPr/>
          </p:nvSpPr>
          <p:spPr>
            <a:xfrm>
              <a:off x="4957450" y="3069850"/>
              <a:ext cx="273875" cy="13425"/>
            </a:xfrm>
            <a:custGeom>
              <a:avLst/>
              <a:gdLst/>
              <a:ahLst/>
              <a:cxnLst/>
              <a:rect l="l" t="t" r="r" b="b"/>
              <a:pathLst>
                <a:path w="10955" h="537" extrusionOk="0">
                  <a:moveTo>
                    <a:pt x="215" y="1"/>
                  </a:moveTo>
                  <a:cubicBezTo>
                    <a:pt x="132" y="179"/>
                    <a:pt x="72" y="370"/>
                    <a:pt x="1" y="536"/>
                  </a:cubicBezTo>
                  <a:lnTo>
                    <a:pt x="24" y="536"/>
                  </a:lnTo>
                  <a:cubicBezTo>
                    <a:pt x="3680" y="441"/>
                    <a:pt x="7311" y="382"/>
                    <a:pt x="10954" y="263"/>
                  </a:cubicBezTo>
                  <a:cubicBezTo>
                    <a:pt x="7371" y="143"/>
                    <a:pt x="3787" y="72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248;p28"/>
            <p:cNvSpPr/>
            <p:nvPr/>
          </p:nvSpPr>
          <p:spPr>
            <a:xfrm>
              <a:off x="3296525" y="3070450"/>
              <a:ext cx="241425" cy="11925"/>
            </a:xfrm>
            <a:custGeom>
              <a:avLst/>
              <a:gdLst/>
              <a:ahLst/>
              <a:cxnLst/>
              <a:rect l="l" t="t" r="r" b="b"/>
              <a:pathLst>
                <a:path w="9657" h="477" extrusionOk="0">
                  <a:moveTo>
                    <a:pt x="8990" y="0"/>
                  </a:moveTo>
                  <a:cubicBezTo>
                    <a:pt x="6001" y="84"/>
                    <a:pt x="2989" y="143"/>
                    <a:pt x="1" y="239"/>
                  </a:cubicBezTo>
                  <a:cubicBezTo>
                    <a:pt x="3215" y="358"/>
                    <a:pt x="6442" y="417"/>
                    <a:pt x="9657" y="477"/>
                  </a:cubicBezTo>
                  <a:cubicBezTo>
                    <a:pt x="9442" y="310"/>
                    <a:pt x="9216" y="167"/>
                    <a:pt x="89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249;p28"/>
            <p:cNvSpPr/>
            <p:nvPr/>
          </p:nvSpPr>
          <p:spPr>
            <a:xfrm>
              <a:off x="3275400" y="3044550"/>
              <a:ext cx="226825" cy="11625"/>
            </a:xfrm>
            <a:custGeom>
              <a:avLst/>
              <a:gdLst/>
              <a:ahLst/>
              <a:cxnLst/>
              <a:rect l="l" t="t" r="r" b="b"/>
              <a:pathLst>
                <a:path w="9073" h="465" extrusionOk="0">
                  <a:moveTo>
                    <a:pt x="8573" y="1"/>
                  </a:moveTo>
                  <a:cubicBezTo>
                    <a:pt x="5715" y="72"/>
                    <a:pt x="2858" y="120"/>
                    <a:pt x="0" y="227"/>
                  </a:cubicBezTo>
                  <a:cubicBezTo>
                    <a:pt x="3013" y="322"/>
                    <a:pt x="6061" y="382"/>
                    <a:pt x="9073" y="465"/>
                  </a:cubicBezTo>
                  <a:cubicBezTo>
                    <a:pt x="8918" y="346"/>
                    <a:pt x="8751" y="227"/>
                    <a:pt x="8597" y="84"/>
                  </a:cubicBezTo>
                  <a:cubicBezTo>
                    <a:pt x="8585" y="60"/>
                    <a:pt x="8573" y="24"/>
                    <a:pt x="85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250;p28"/>
            <p:cNvSpPr/>
            <p:nvPr/>
          </p:nvSpPr>
          <p:spPr>
            <a:xfrm>
              <a:off x="4967575" y="3043350"/>
              <a:ext cx="274450" cy="13425"/>
            </a:xfrm>
            <a:custGeom>
              <a:avLst/>
              <a:gdLst/>
              <a:ahLst/>
              <a:cxnLst/>
              <a:rect l="l" t="t" r="r" b="b"/>
              <a:pathLst>
                <a:path w="10978" h="537" extrusionOk="0">
                  <a:moveTo>
                    <a:pt x="167" y="1"/>
                  </a:moveTo>
                  <a:cubicBezTo>
                    <a:pt x="108" y="180"/>
                    <a:pt x="48" y="358"/>
                    <a:pt x="0" y="537"/>
                  </a:cubicBezTo>
                  <a:lnTo>
                    <a:pt x="1143" y="525"/>
                  </a:lnTo>
                  <a:cubicBezTo>
                    <a:pt x="4418" y="430"/>
                    <a:pt x="7692" y="394"/>
                    <a:pt x="10978" y="263"/>
                  </a:cubicBezTo>
                  <a:cubicBezTo>
                    <a:pt x="7704" y="156"/>
                    <a:pt x="4430" y="108"/>
                    <a:pt x="1143" y="13"/>
                  </a:cubicBezTo>
                  <a:lnTo>
                    <a:pt x="1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251;p28"/>
            <p:cNvSpPr/>
            <p:nvPr/>
          </p:nvSpPr>
          <p:spPr>
            <a:xfrm>
              <a:off x="3519175" y="3043650"/>
              <a:ext cx="625" cy="475"/>
            </a:xfrm>
            <a:custGeom>
              <a:avLst/>
              <a:gdLst/>
              <a:ahLst/>
              <a:cxnLst/>
              <a:rect l="l" t="t" r="r" b="b"/>
              <a:pathLst>
                <a:path w="25" h="19" extrusionOk="0">
                  <a:moveTo>
                    <a:pt x="1" y="1"/>
                  </a:moveTo>
                  <a:cubicBezTo>
                    <a:pt x="7" y="13"/>
                    <a:pt x="13" y="19"/>
                    <a:pt x="17" y="19"/>
                  </a:cubicBezTo>
                  <a:cubicBezTo>
                    <a:pt x="21" y="19"/>
                    <a:pt x="24" y="13"/>
                    <a:pt x="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4" name="Titre 1">
            <a:extLst>
              <a:ext uri="{FF2B5EF4-FFF2-40B4-BE49-F238E27FC236}">
                <a16:creationId xmlns:a16="http://schemas.microsoft.com/office/drawing/2014/main" id="{0604AE17-A1CE-4958-A1FD-6EEB6E14CA39}"/>
              </a:ext>
            </a:extLst>
          </p:cNvPr>
          <p:cNvSpPr txBox="1">
            <a:spLocks/>
          </p:cNvSpPr>
          <p:nvPr/>
        </p:nvSpPr>
        <p:spPr>
          <a:xfrm>
            <a:off x="-116243" y="308809"/>
            <a:ext cx="9144000" cy="1536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Merriweather"/>
              <a:buNone/>
              <a:defRPr sz="45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People’s Democratic Republic of Algeria</a:t>
            </a:r>
            <a:b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and Scientific Research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El Bouaghi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Faculty of Letters and Foreign Languages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English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ZoneTexte 5">
            <a:extLst>
              <a:ext uri="{FF2B5EF4-FFF2-40B4-BE49-F238E27FC236}">
                <a16:creationId xmlns:a16="http://schemas.microsoft.com/office/drawing/2014/main" id="{0344DD37-115C-48CA-A87E-0F5D28D8A2FE}"/>
              </a:ext>
            </a:extLst>
          </p:cNvPr>
          <p:cNvSpPr txBox="1"/>
          <p:nvPr/>
        </p:nvSpPr>
        <p:spPr>
          <a:xfrm>
            <a:off x="183964" y="4179066"/>
            <a:ext cx="8551506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Presented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by:   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Salah Eddine AAID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</a:p>
        </p:txBody>
      </p:sp>
      <p:sp>
        <p:nvSpPr>
          <p:cNvPr id="50" name="Sous-titre 2">
            <a:extLst>
              <a:ext uri="{FF2B5EF4-FFF2-40B4-BE49-F238E27FC236}">
                <a16:creationId xmlns:a16="http://schemas.microsoft.com/office/drawing/2014/main" id="{C188410F-1AD8-4556-8F54-87DBFE8E0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530" y="1564508"/>
            <a:ext cx="6770710" cy="2709317"/>
          </a:xfrm>
        </p:spPr>
        <p:txBody>
          <a:bodyPr>
            <a:noAutofit/>
          </a:bodyPr>
          <a:lstStyle/>
          <a:p>
            <a:r>
              <a:rPr lang="en-GB" sz="2400" b="1" i="1" dirty="0"/>
              <a:t> </a:t>
            </a:r>
            <a:endParaRPr lang="fr-FR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69488A-828F-DBA7-3964-4CD2ED48EFD1}"/>
              </a:ext>
            </a:extLst>
          </p:cNvPr>
          <p:cNvSpPr txBox="1"/>
          <p:nvPr/>
        </p:nvSpPr>
        <p:spPr>
          <a:xfrm>
            <a:off x="377314" y="2060509"/>
            <a:ext cx="66098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+mj-lt"/>
              </a:rPr>
              <a:t>3- </a:t>
            </a:r>
            <a:r>
              <a:rPr lang="en-GB" sz="3600" dirty="0">
                <a:latin typeface="+mj-lt"/>
              </a:rPr>
              <a:t>National Echoes: the Literature of Revolution and Reason </a:t>
            </a:r>
            <a:endParaRPr lang="en-GB" sz="3600" b="1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D836BC-2C85-093D-B03A-12C4988C9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28" y="45827"/>
            <a:ext cx="1476375" cy="1485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43822-0A27-4255-90C5-D0470A2E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160" y="1059347"/>
            <a:ext cx="8583168" cy="3326042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177800" indent="0" algn="just">
              <a:buNone/>
            </a:pPr>
            <a:r>
              <a:rPr lang="en-US" sz="2600" dirty="0">
                <a:latin typeface="+mj-lt"/>
              </a:rPr>
              <a:t>The           Slow development in New England / Puritan and Protestant's moral cause. </a:t>
            </a:r>
          </a:p>
          <a:p>
            <a:pPr marL="177800" indent="0" algn="just">
              <a:buNone/>
            </a:pPr>
            <a:r>
              <a:rPr lang="en-US" sz="2600" dirty="0">
                <a:latin typeface="+mj-lt"/>
              </a:rPr>
              <a:t>                </a:t>
            </a:r>
          </a:p>
          <a:p>
            <a:pPr marL="177800" indent="0" algn="just">
              <a:buNone/>
            </a:pPr>
            <a:r>
              <a:rPr lang="en-US" sz="2600" dirty="0">
                <a:latin typeface="+mj-lt"/>
              </a:rPr>
              <a:t>                   Williamsburg, Virginia – Thomas Godfrey’s </a:t>
            </a:r>
            <a:r>
              <a:rPr lang="en-US" sz="2600" i="1" dirty="0">
                <a:latin typeface="+mj-lt"/>
              </a:rPr>
              <a:t>Prince of Parthia </a:t>
            </a:r>
            <a:r>
              <a:rPr lang="en-US" sz="2600" dirty="0">
                <a:latin typeface="+mj-lt"/>
              </a:rPr>
              <a:t>(1759=)1767)  - William Dunlap (1766-1839) =) </a:t>
            </a:r>
            <a:r>
              <a:rPr lang="en-US" sz="2600" i="1" dirty="0">
                <a:latin typeface="+mj-lt"/>
              </a:rPr>
              <a:t>The Father </a:t>
            </a:r>
            <a:r>
              <a:rPr lang="en-US" sz="2600" dirty="0">
                <a:latin typeface="+mj-lt"/>
              </a:rPr>
              <a:t>(1789) &amp;</a:t>
            </a:r>
            <a:r>
              <a:rPr lang="en-US" sz="2600" i="1" dirty="0">
                <a:latin typeface="+mj-lt"/>
              </a:rPr>
              <a:t> André </a:t>
            </a:r>
            <a:r>
              <a:rPr lang="en-US" sz="2600" dirty="0">
                <a:latin typeface="+mj-lt"/>
              </a:rPr>
              <a:t>(1798)</a:t>
            </a:r>
          </a:p>
        </p:txBody>
      </p:sp>
      <p:sp>
        <p:nvSpPr>
          <p:cNvPr id="2" name="Arrow: Notched Right 1">
            <a:extLst>
              <a:ext uri="{FF2B5EF4-FFF2-40B4-BE49-F238E27FC236}">
                <a16:creationId xmlns:a16="http://schemas.microsoft.com/office/drawing/2014/main" id="{89E66673-1B2D-55CF-8656-F91DC18C0234}"/>
              </a:ext>
            </a:extLst>
          </p:cNvPr>
          <p:cNvSpPr/>
          <p:nvPr/>
        </p:nvSpPr>
        <p:spPr>
          <a:xfrm>
            <a:off x="479160" y="1097122"/>
            <a:ext cx="1595825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               </a:t>
            </a:r>
            <a:endParaRPr lang="fr-FR" dirty="0"/>
          </a:p>
        </p:txBody>
      </p:sp>
      <p:sp>
        <p:nvSpPr>
          <p:cNvPr id="3" name="Arrow: Notched Right 2">
            <a:extLst>
              <a:ext uri="{FF2B5EF4-FFF2-40B4-BE49-F238E27FC236}">
                <a16:creationId xmlns:a16="http://schemas.microsoft.com/office/drawing/2014/main" id="{CAF8B990-63EF-3114-2226-0965E90B70E1}"/>
              </a:ext>
            </a:extLst>
          </p:cNvPr>
          <p:cNvSpPr/>
          <p:nvPr/>
        </p:nvSpPr>
        <p:spPr>
          <a:xfrm>
            <a:off x="479159" y="2256623"/>
            <a:ext cx="1595825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                   </a:t>
            </a:r>
            <a:endParaRPr lang="fr-F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91101D-2C20-CE93-1105-AB1E03C89362}"/>
              </a:ext>
            </a:extLst>
          </p:cNvPr>
          <p:cNvSpPr txBox="1"/>
          <p:nvPr/>
        </p:nvSpPr>
        <p:spPr>
          <a:xfrm>
            <a:off x="1670181" y="296446"/>
            <a:ext cx="5355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+mj-lt"/>
              </a:rPr>
              <a:t>D</a:t>
            </a:r>
            <a:r>
              <a:rPr lang="en-GB" sz="2800" dirty="0" err="1">
                <a:latin typeface="+mj-lt"/>
              </a:rPr>
              <a:t>rama</a:t>
            </a:r>
            <a:r>
              <a:rPr lang="en-GB" sz="2800" dirty="0">
                <a:latin typeface="+mj-lt"/>
              </a:rPr>
              <a:t> &amp; Novels</a:t>
            </a:r>
          </a:p>
        </p:txBody>
      </p:sp>
    </p:spTree>
    <p:extLst>
      <p:ext uri="{BB962C8B-B14F-4D97-AF65-F5344CB8AC3E}">
        <p14:creationId xmlns:p14="http://schemas.microsoft.com/office/powerpoint/2010/main" val="1999893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43822-0A27-4255-90C5-D0470A2E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160" y="1059347"/>
            <a:ext cx="8583168" cy="3326042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177800" indent="0" algn="just">
              <a:buNone/>
            </a:pPr>
            <a:endParaRPr lang="en-US" sz="2600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91101D-2C20-CE93-1105-AB1E03C89362}"/>
              </a:ext>
            </a:extLst>
          </p:cNvPr>
          <p:cNvSpPr txBox="1"/>
          <p:nvPr/>
        </p:nvSpPr>
        <p:spPr>
          <a:xfrm>
            <a:off x="1894115" y="419633"/>
            <a:ext cx="5355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+mj-lt"/>
              </a:rPr>
              <a:t>The Rise of American Persona</a:t>
            </a:r>
            <a:endParaRPr lang="en-GB" sz="2800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D9D00C-86A4-59E3-F96D-076CBA0FA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532" y="1209964"/>
            <a:ext cx="5460423" cy="229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59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43822-0A27-4255-90C5-D0470A2E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160" y="1059347"/>
            <a:ext cx="8583168" cy="3794904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177800" indent="0" algn="ctr">
              <a:buNone/>
            </a:pPr>
            <a:r>
              <a:rPr lang="en-US" sz="2600" u="sng" dirty="0">
                <a:solidFill>
                  <a:schemeClr val="tx1"/>
                </a:solidFill>
                <a:latin typeface="+mj-lt"/>
              </a:rPr>
              <a:t>References</a:t>
            </a:r>
          </a:p>
          <a:p>
            <a:pPr marL="177800" indent="0" algn="ctr">
              <a:buNone/>
            </a:pPr>
            <a:endParaRPr lang="en-US" sz="2600" u="sng" dirty="0">
              <a:solidFill>
                <a:schemeClr val="tx1"/>
              </a:solidFill>
              <a:latin typeface="+mj-lt"/>
            </a:endParaRPr>
          </a:p>
          <a:p>
            <a:r>
              <a:rPr lang="en-US" sz="2600" dirty="0">
                <a:solidFill>
                  <a:schemeClr val="tx1"/>
                </a:solidFill>
                <a:latin typeface="+mj-lt"/>
              </a:rPr>
              <a:t>High, Peter B. </a:t>
            </a:r>
            <a:r>
              <a:rPr lang="en-US" sz="2600" i="1" dirty="0">
                <a:solidFill>
                  <a:schemeClr val="tx1"/>
                </a:solidFill>
                <a:latin typeface="+mj-lt"/>
              </a:rPr>
              <a:t>An Outline of American Literature.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 Longman, 1986. </a:t>
            </a:r>
          </a:p>
          <a:p>
            <a:pPr marL="177800" indent="0">
              <a:buNone/>
            </a:pPr>
            <a:endParaRPr lang="en-US" sz="2600" dirty="0">
              <a:solidFill>
                <a:schemeClr val="tx1"/>
              </a:solidFill>
              <a:latin typeface="+mj-lt"/>
            </a:endParaRPr>
          </a:p>
          <a:p>
            <a:r>
              <a:rPr lang="en-US" sz="2600" dirty="0">
                <a:solidFill>
                  <a:schemeClr val="tx1"/>
                </a:solidFill>
                <a:latin typeface="+mj-lt"/>
              </a:rPr>
              <a:t>Native American Literature, FA 2013, </a:t>
            </a:r>
            <a:r>
              <a:rPr lang="en-US" sz="2600" dirty="0">
                <a:solidFill>
                  <a:schemeClr val="tx1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https://www.slideshare.net/mrsabercrombie/native-american-literature-30877737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. </a:t>
            </a:r>
          </a:p>
          <a:p>
            <a:pPr marL="177800" indent="0">
              <a:buNone/>
            </a:pPr>
            <a:endParaRPr lang="en-US" sz="2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53432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2" name="Google Shape;8692;p34"/>
          <p:cNvSpPr txBox="1">
            <a:spLocks noGrp="1"/>
          </p:cNvSpPr>
          <p:nvPr>
            <p:ph type="title"/>
          </p:nvPr>
        </p:nvSpPr>
        <p:spPr>
          <a:xfrm>
            <a:off x="-26775" y="894724"/>
            <a:ext cx="6966850" cy="28935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>
                <a:latin typeface="+mj-lt"/>
              </a:rPr>
              <a:t>III. National Echoes: the Literature of Revolution and Reason </a:t>
            </a:r>
            <a:endParaRPr lang="fr-FR" sz="4000" dirty="0">
              <a:latin typeface="+mj-lt"/>
            </a:endParaRPr>
          </a:p>
        </p:txBody>
      </p:sp>
      <p:grpSp>
        <p:nvGrpSpPr>
          <p:cNvPr id="8693" name="Google Shape;8693;p34"/>
          <p:cNvGrpSpPr/>
          <p:nvPr/>
        </p:nvGrpSpPr>
        <p:grpSpPr>
          <a:xfrm>
            <a:off x="6371424" y="1257239"/>
            <a:ext cx="2319576" cy="2514864"/>
            <a:chOff x="3779925" y="1751900"/>
            <a:chExt cx="1395150" cy="1512700"/>
          </a:xfrm>
        </p:grpSpPr>
        <p:sp>
          <p:nvSpPr>
            <p:cNvPr id="8694" name="Google Shape;8694;p34"/>
            <p:cNvSpPr/>
            <p:nvPr/>
          </p:nvSpPr>
          <p:spPr>
            <a:xfrm>
              <a:off x="3779925" y="1751900"/>
              <a:ext cx="1395150" cy="1512700"/>
            </a:xfrm>
            <a:custGeom>
              <a:avLst/>
              <a:gdLst/>
              <a:ahLst/>
              <a:cxnLst/>
              <a:rect l="l" t="t" r="r" b="b"/>
              <a:pathLst>
                <a:path w="55806" h="60508" extrusionOk="0">
                  <a:moveTo>
                    <a:pt x="35362" y="1284"/>
                  </a:moveTo>
                  <a:cubicBezTo>
                    <a:pt x="35362" y="1391"/>
                    <a:pt x="35362" y="1474"/>
                    <a:pt x="35374" y="1581"/>
                  </a:cubicBezTo>
                  <a:cubicBezTo>
                    <a:pt x="35326" y="1593"/>
                    <a:pt x="35267" y="1593"/>
                    <a:pt x="35219" y="1605"/>
                  </a:cubicBezTo>
                  <a:lnTo>
                    <a:pt x="35219" y="1296"/>
                  </a:lnTo>
                  <a:cubicBezTo>
                    <a:pt x="35267" y="1296"/>
                    <a:pt x="35314" y="1284"/>
                    <a:pt x="35362" y="1284"/>
                  </a:cubicBezTo>
                  <a:close/>
                  <a:moveTo>
                    <a:pt x="35803" y="1391"/>
                  </a:moveTo>
                  <a:cubicBezTo>
                    <a:pt x="35898" y="1427"/>
                    <a:pt x="35969" y="1522"/>
                    <a:pt x="36017" y="1653"/>
                  </a:cubicBezTo>
                  <a:cubicBezTo>
                    <a:pt x="35957" y="1605"/>
                    <a:pt x="35898" y="1581"/>
                    <a:pt x="35826" y="1569"/>
                  </a:cubicBezTo>
                  <a:cubicBezTo>
                    <a:pt x="35826" y="1510"/>
                    <a:pt x="35803" y="1450"/>
                    <a:pt x="35803" y="1391"/>
                  </a:cubicBezTo>
                  <a:close/>
                  <a:moveTo>
                    <a:pt x="34838" y="1403"/>
                  </a:moveTo>
                  <a:lnTo>
                    <a:pt x="34838" y="1403"/>
                  </a:lnTo>
                  <a:cubicBezTo>
                    <a:pt x="34826" y="1510"/>
                    <a:pt x="34814" y="1629"/>
                    <a:pt x="34791" y="1748"/>
                  </a:cubicBezTo>
                  <a:cubicBezTo>
                    <a:pt x="34731" y="1760"/>
                    <a:pt x="34695" y="1784"/>
                    <a:pt x="34636" y="1819"/>
                  </a:cubicBezTo>
                  <a:lnTo>
                    <a:pt x="34636" y="1462"/>
                  </a:lnTo>
                  <a:cubicBezTo>
                    <a:pt x="34707" y="1427"/>
                    <a:pt x="34767" y="1415"/>
                    <a:pt x="34838" y="1403"/>
                  </a:cubicBezTo>
                  <a:close/>
                  <a:moveTo>
                    <a:pt x="34279" y="1593"/>
                  </a:moveTo>
                  <a:lnTo>
                    <a:pt x="34231" y="1998"/>
                  </a:lnTo>
                  <a:cubicBezTo>
                    <a:pt x="34124" y="2046"/>
                    <a:pt x="34040" y="2081"/>
                    <a:pt x="33933" y="2141"/>
                  </a:cubicBezTo>
                  <a:cubicBezTo>
                    <a:pt x="33921" y="2046"/>
                    <a:pt x="33921" y="1939"/>
                    <a:pt x="33898" y="1831"/>
                  </a:cubicBezTo>
                  <a:cubicBezTo>
                    <a:pt x="33898" y="1808"/>
                    <a:pt x="33886" y="1784"/>
                    <a:pt x="33874" y="1772"/>
                  </a:cubicBezTo>
                  <a:lnTo>
                    <a:pt x="34279" y="1593"/>
                  </a:lnTo>
                  <a:close/>
                  <a:moveTo>
                    <a:pt x="33624" y="1891"/>
                  </a:moveTo>
                  <a:cubicBezTo>
                    <a:pt x="33588" y="2058"/>
                    <a:pt x="33576" y="2189"/>
                    <a:pt x="33564" y="2343"/>
                  </a:cubicBezTo>
                  <a:cubicBezTo>
                    <a:pt x="33481" y="2379"/>
                    <a:pt x="33409" y="2427"/>
                    <a:pt x="33350" y="2462"/>
                  </a:cubicBezTo>
                  <a:cubicBezTo>
                    <a:pt x="33338" y="2367"/>
                    <a:pt x="33338" y="2284"/>
                    <a:pt x="33326" y="2177"/>
                  </a:cubicBezTo>
                  <a:cubicBezTo>
                    <a:pt x="33326" y="2129"/>
                    <a:pt x="33290" y="2105"/>
                    <a:pt x="33255" y="2081"/>
                  </a:cubicBezTo>
                  <a:cubicBezTo>
                    <a:pt x="33374" y="2022"/>
                    <a:pt x="33493" y="1950"/>
                    <a:pt x="33624" y="1891"/>
                  </a:cubicBezTo>
                  <a:close/>
                  <a:moveTo>
                    <a:pt x="33040" y="2224"/>
                  </a:moveTo>
                  <a:lnTo>
                    <a:pt x="33040" y="2224"/>
                  </a:lnTo>
                  <a:cubicBezTo>
                    <a:pt x="33028" y="2367"/>
                    <a:pt x="33005" y="2522"/>
                    <a:pt x="32993" y="2653"/>
                  </a:cubicBezTo>
                  <a:cubicBezTo>
                    <a:pt x="32981" y="2653"/>
                    <a:pt x="32969" y="2665"/>
                    <a:pt x="32969" y="2665"/>
                  </a:cubicBezTo>
                  <a:cubicBezTo>
                    <a:pt x="32909" y="2689"/>
                    <a:pt x="32862" y="2712"/>
                    <a:pt x="32802" y="2736"/>
                  </a:cubicBezTo>
                  <a:cubicBezTo>
                    <a:pt x="32814" y="2653"/>
                    <a:pt x="32814" y="2558"/>
                    <a:pt x="32826" y="2474"/>
                  </a:cubicBezTo>
                  <a:cubicBezTo>
                    <a:pt x="32826" y="2415"/>
                    <a:pt x="32814" y="2379"/>
                    <a:pt x="32766" y="2355"/>
                  </a:cubicBezTo>
                  <a:cubicBezTo>
                    <a:pt x="32874" y="2308"/>
                    <a:pt x="32969" y="2260"/>
                    <a:pt x="33040" y="2224"/>
                  </a:cubicBezTo>
                  <a:close/>
                  <a:moveTo>
                    <a:pt x="37279" y="2236"/>
                  </a:moveTo>
                  <a:lnTo>
                    <a:pt x="37279" y="2236"/>
                  </a:lnTo>
                  <a:cubicBezTo>
                    <a:pt x="36969" y="2396"/>
                    <a:pt x="36650" y="2566"/>
                    <a:pt x="36347" y="2737"/>
                  </a:cubicBezTo>
                  <a:lnTo>
                    <a:pt x="36347" y="2737"/>
                  </a:lnTo>
                  <a:cubicBezTo>
                    <a:pt x="36443" y="2680"/>
                    <a:pt x="36540" y="2619"/>
                    <a:pt x="36636" y="2558"/>
                  </a:cubicBezTo>
                  <a:cubicBezTo>
                    <a:pt x="36731" y="2498"/>
                    <a:pt x="36743" y="2415"/>
                    <a:pt x="36731" y="2343"/>
                  </a:cubicBezTo>
                  <a:cubicBezTo>
                    <a:pt x="36838" y="2320"/>
                    <a:pt x="36934" y="2296"/>
                    <a:pt x="37041" y="2284"/>
                  </a:cubicBezTo>
                  <a:cubicBezTo>
                    <a:pt x="37112" y="2260"/>
                    <a:pt x="37196" y="2248"/>
                    <a:pt x="37279" y="2236"/>
                  </a:cubicBezTo>
                  <a:close/>
                  <a:moveTo>
                    <a:pt x="32481" y="2546"/>
                  </a:moveTo>
                  <a:lnTo>
                    <a:pt x="32481" y="2546"/>
                  </a:lnTo>
                  <a:cubicBezTo>
                    <a:pt x="32457" y="2665"/>
                    <a:pt x="32445" y="2796"/>
                    <a:pt x="32433" y="2939"/>
                  </a:cubicBezTo>
                  <a:cubicBezTo>
                    <a:pt x="32314" y="2986"/>
                    <a:pt x="32195" y="3058"/>
                    <a:pt x="32064" y="3093"/>
                  </a:cubicBezTo>
                  <a:cubicBezTo>
                    <a:pt x="32064" y="3022"/>
                    <a:pt x="32052" y="2951"/>
                    <a:pt x="32028" y="2879"/>
                  </a:cubicBezTo>
                  <a:cubicBezTo>
                    <a:pt x="32028" y="2855"/>
                    <a:pt x="32016" y="2843"/>
                    <a:pt x="31993" y="2843"/>
                  </a:cubicBezTo>
                  <a:cubicBezTo>
                    <a:pt x="32159" y="2736"/>
                    <a:pt x="32326" y="2653"/>
                    <a:pt x="32481" y="2546"/>
                  </a:cubicBezTo>
                  <a:close/>
                  <a:moveTo>
                    <a:pt x="32969" y="3284"/>
                  </a:moveTo>
                  <a:cubicBezTo>
                    <a:pt x="32921" y="3332"/>
                    <a:pt x="32862" y="3367"/>
                    <a:pt x="32814" y="3391"/>
                  </a:cubicBezTo>
                  <a:lnTo>
                    <a:pt x="32814" y="3367"/>
                  </a:lnTo>
                  <a:cubicBezTo>
                    <a:pt x="32862" y="3332"/>
                    <a:pt x="32909" y="3320"/>
                    <a:pt x="32969" y="3284"/>
                  </a:cubicBezTo>
                  <a:close/>
                  <a:moveTo>
                    <a:pt x="31790" y="2974"/>
                  </a:moveTo>
                  <a:lnTo>
                    <a:pt x="31790" y="2974"/>
                  </a:lnTo>
                  <a:cubicBezTo>
                    <a:pt x="31743" y="3070"/>
                    <a:pt x="31743" y="3153"/>
                    <a:pt x="31743" y="3260"/>
                  </a:cubicBezTo>
                  <a:cubicBezTo>
                    <a:pt x="31623" y="3320"/>
                    <a:pt x="31504" y="3379"/>
                    <a:pt x="31373" y="3439"/>
                  </a:cubicBezTo>
                  <a:lnTo>
                    <a:pt x="31373" y="3260"/>
                  </a:lnTo>
                  <a:lnTo>
                    <a:pt x="31373" y="3248"/>
                  </a:lnTo>
                  <a:cubicBezTo>
                    <a:pt x="31504" y="3153"/>
                    <a:pt x="31635" y="3070"/>
                    <a:pt x="31790" y="2974"/>
                  </a:cubicBezTo>
                  <a:close/>
                  <a:moveTo>
                    <a:pt x="31064" y="3439"/>
                  </a:moveTo>
                  <a:lnTo>
                    <a:pt x="31052" y="3582"/>
                  </a:lnTo>
                  <a:cubicBezTo>
                    <a:pt x="30957" y="3629"/>
                    <a:pt x="30850" y="3689"/>
                    <a:pt x="30742" y="3736"/>
                  </a:cubicBezTo>
                  <a:lnTo>
                    <a:pt x="30742" y="3724"/>
                  </a:lnTo>
                  <a:cubicBezTo>
                    <a:pt x="30742" y="3689"/>
                    <a:pt x="30742" y="3677"/>
                    <a:pt x="30731" y="3641"/>
                  </a:cubicBezTo>
                  <a:cubicBezTo>
                    <a:pt x="30838" y="3570"/>
                    <a:pt x="30945" y="3510"/>
                    <a:pt x="31064" y="3439"/>
                  </a:cubicBezTo>
                  <a:close/>
                  <a:moveTo>
                    <a:pt x="32338" y="3570"/>
                  </a:moveTo>
                  <a:lnTo>
                    <a:pt x="32338" y="3594"/>
                  </a:lnTo>
                  <a:lnTo>
                    <a:pt x="32338" y="3629"/>
                  </a:lnTo>
                  <a:cubicBezTo>
                    <a:pt x="32255" y="3677"/>
                    <a:pt x="32147" y="3736"/>
                    <a:pt x="32052" y="3784"/>
                  </a:cubicBezTo>
                  <a:lnTo>
                    <a:pt x="32052" y="3677"/>
                  </a:lnTo>
                  <a:cubicBezTo>
                    <a:pt x="32147" y="3653"/>
                    <a:pt x="32231" y="3617"/>
                    <a:pt x="32338" y="3570"/>
                  </a:cubicBezTo>
                  <a:close/>
                  <a:moveTo>
                    <a:pt x="30385" y="3867"/>
                  </a:moveTo>
                  <a:lnTo>
                    <a:pt x="30385" y="3903"/>
                  </a:lnTo>
                  <a:cubicBezTo>
                    <a:pt x="30350" y="3927"/>
                    <a:pt x="30278" y="3951"/>
                    <a:pt x="30242" y="3975"/>
                  </a:cubicBezTo>
                  <a:cubicBezTo>
                    <a:pt x="30278" y="3951"/>
                    <a:pt x="30350" y="3915"/>
                    <a:pt x="30385" y="3867"/>
                  </a:cubicBezTo>
                  <a:close/>
                  <a:moveTo>
                    <a:pt x="40470" y="2165"/>
                  </a:moveTo>
                  <a:lnTo>
                    <a:pt x="40470" y="2165"/>
                  </a:lnTo>
                  <a:cubicBezTo>
                    <a:pt x="40720" y="2177"/>
                    <a:pt x="40958" y="2189"/>
                    <a:pt x="41208" y="2189"/>
                  </a:cubicBezTo>
                  <a:cubicBezTo>
                    <a:pt x="40303" y="2760"/>
                    <a:pt x="39422" y="3367"/>
                    <a:pt x="38577" y="4010"/>
                  </a:cubicBezTo>
                  <a:cubicBezTo>
                    <a:pt x="39196" y="3463"/>
                    <a:pt x="39803" y="2915"/>
                    <a:pt x="40422" y="2367"/>
                  </a:cubicBezTo>
                  <a:cubicBezTo>
                    <a:pt x="40494" y="2308"/>
                    <a:pt x="40494" y="2224"/>
                    <a:pt x="40470" y="2165"/>
                  </a:cubicBezTo>
                  <a:close/>
                  <a:moveTo>
                    <a:pt x="39172" y="2129"/>
                  </a:moveTo>
                  <a:cubicBezTo>
                    <a:pt x="38362" y="2772"/>
                    <a:pt x="37565" y="3391"/>
                    <a:pt x="36755" y="4022"/>
                  </a:cubicBezTo>
                  <a:cubicBezTo>
                    <a:pt x="37446" y="3415"/>
                    <a:pt x="38100" y="2772"/>
                    <a:pt x="38755" y="2129"/>
                  </a:cubicBezTo>
                  <a:close/>
                  <a:moveTo>
                    <a:pt x="31695" y="3855"/>
                  </a:moveTo>
                  <a:cubicBezTo>
                    <a:pt x="31695" y="3903"/>
                    <a:pt x="31695" y="3951"/>
                    <a:pt x="31683" y="3986"/>
                  </a:cubicBezTo>
                  <a:cubicBezTo>
                    <a:pt x="31576" y="4046"/>
                    <a:pt x="31457" y="4105"/>
                    <a:pt x="31350" y="4165"/>
                  </a:cubicBezTo>
                  <a:cubicBezTo>
                    <a:pt x="31350" y="4153"/>
                    <a:pt x="31373" y="4153"/>
                    <a:pt x="31373" y="4141"/>
                  </a:cubicBezTo>
                  <a:cubicBezTo>
                    <a:pt x="31373" y="4094"/>
                    <a:pt x="31385" y="4034"/>
                    <a:pt x="31385" y="3986"/>
                  </a:cubicBezTo>
                  <a:lnTo>
                    <a:pt x="31695" y="3855"/>
                  </a:lnTo>
                  <a:close/>
                  <a:moveTo>
                    <a:pt x="31052" y="4141"/>
                  </a:moveTo>
                  <a:cubicBezTo>
                    <a:pt x="31052" y="4213"/>
                    <a:pt x="31123" y="4260"/>
                    <a:pt x="31159" y="4272"/>
                  </a:cubicBezTo>
                  <a:cubicBezTo>
                    <a:pt x="31016" y="4367"/>
                    <a:pt x="30861" y="4451"/>
                    <a:pt x="30707" y="4522"/>
                  </a:cubicBezTo>
                  <a:cubicBezTo>
                    <a:pt x="30719" y="4451"/>
                    <a:pt x="30731" y="4356"/>
                    <a:pt x="30731" y="4272"/>
                  </a:cubicBezTo>
                  <a:cubicBezTo>
                    <a:pt x="30850" y="4248"/>
                    <a:pt x="30957" y="4201"/>
                    <a:pt x="31052" y="4141"/>
                  </a:cubicBezTo>
                  <a:close/>
                  <a:moveTo>
                    <a:pt x="30326" y="4475"/>
                  </a:moveTo>
                  <a:cubicBezTo>
                    <a:pt x="30326" y="4570"/>
                    <a:pt x="30326" y="4641"/>
                    <a:pt x="30361" y="4725"/>
                  </a:cubicBezTo>
                  <a:cubicBezTo>
                    <a:pt x="30302" y="4760"/>
                    <a:pt x="30230" y="4808"/>
                    <a:pt x="30171" y="4856"/>
                  </a:cubicBezTo>
                  <a:cubicBezTo>
                    <a:pt x="30183" y="4748"/>
                    <a:pt x="30195" y="4653"/>
                    <a:pt x="30195" y="4534"/>
                  </a:cubicBezTo>
                  <a:cubicBezTo>
                    <a:pt x="30242" y="4522"/>
                    <a:pt x="30290" y="4498"/>
                    <a:pt x="30326" y="4475"/>
                  </a:cubicBezTo>
                  <a:close/>
                  <a:moveTo>
                    <a:pt x="29778" y="4737"/>
                  </a:moveTo>
                  <a:lnTo>
                    <a:pt x="29778" y="4737"/>
                  </a:lnTo>
                  <a:cubicBezTo>
                    <a:pt x="29766" y="4856"/>
                    <a:pt x="29754" y="4963"/>
                    <a:pt x="29766" y="5082"/>
                  </a:cubicBezTo>
                  <a:cubicBezTo>
                    <a:pt x="29588" y="5177"/>
                    <a:pt x="29409" y="5284"/>
                    <a:pt x="29242" y="5391"/>
                  </a:cubicBezTo>
                  <a:cubicBezTo>
                    <a:pt x="29254" y="5320"/>
                    <a:pt x="29254" y="5237"/>
                    <a:pt x="29254" y="5165"/>
                  </a:cubicBezTo>
                  <a:cubicBezTo>
                    <a:pt x="29254" y="5106"/>
                    <a:pt x="29266" y="5034"/>
                    <a:pt x="29266" y="4975"/>
                  </a:cubicBezTo>
                  <a:cubicBezTo>
                    <a:pt x="29421" y="4879"/>
                    <a:pt x="29599" y="4808"/>
                    <a:pt x="29778" y="4737"/>
                  </a:cubicBezTo>
                  <a:close/>
                  <a:moveTo>
                    <a:pt x="28956" y="5106"/>
                  </a:moveTo>
                  <a:lnTo>
                    <a:pt x="28956" y="5106"/>
                  </a:lnTo>
                  <a:cubicBezTo>
                    <a:pt x="28933" y="5260"/>
                    <a:pt x="28945" y="5403"/>
                    <a:pt x="28992" y="5522"/>
                  </a:cubicBezTo>
                  <a:cubicBezTo>
                    <a:pt x="28873" y="5594"/>
                    <a:pt x="28754" y="5653"/>
                    <a:pt x="28635" y="5725"/>
                  </a:cubicBezTo>
                  <a:cubicBezTo>
                    <a:pt x="28671" y="5582"/>
                    <a:pt x="28671" y="5403"/>
                    <a:pt x="28659" y="5237"/>
                  </a:cubicBezTo>
                  <a:cubicBezTo>
                    <a:pt x="28754" y="5189"/>
                    <a:pt x="28861" y="5153"/>
                    <a:pt x="28956" y="5106"/>
                  </a:cubicBezTo>
                  <a:close/>
                  <a:moveTo>
                    <a:pt x="28349" y="5391"/>
                  </a:moveTo>
                  <a:cubicBezTo>
                    <a:pt x="28349" y="5558"/>
                    <a:pt x="28361" y="5701"/>
                    <a:pt x="28421" y="5820"/>
                  </a:cubicBezTo>
                  <a:cubicBezTo>
                    <a:pt x="28421" y="5832"/>
                    <a:pt x="28445" y="5832"/>
                    <a:pt x="28456" y="5832"/>
                  </a:cubicBezTo>
                  <a:cubicBezTo>
                    <a:pt x="28278" y="5939"/>
                    <a:pt x="28099" y="6046"/>
                    <a:pt x="27921" y="6165"/>
                  </a:cubicBezTo>
                  <a:cubicBezTo>
                    <a:pt x="27992" y="5987"/>
                    <a:pt x="28004" y="5760"/>
                    <a:pt x="28004" y="5546"/>
                  </a:cubicBezTo>
                  <a:cubicBezTo>
                    <a:pt x="28052" y="5534"/>
                    <a:pt x="28111" y="5510"/>
                    <a:pt x="28171" y="5475"/>
                  </a:cubicBezTo>
                  <a:lnTo>
                    <a:pt x="28349" y="5391"/>
                  </a:lnTo>
                  <a:close/>
                  <a:moveTo>
                    <a:pt x="45066" y="5963"/>
                  </a:moveTo>
                  <a:lnTo>
                    <a:pt x="45066" y="6284"/>
                  </a:lnTo>
                  <a:lnTo>
                    <a:pt x="45018" y="6332"/>
                  </a:lnTo>
                  <a:lnTo>
                    <a:pt x="45066" y="5963"/>
                  </a:lnTo>
                  <a:close/>
                  <a:moveTo>
                    <a:pt x="44970" y="6653"/>
                  </a:moveTo>
                  <a:cubicBezTo>
                    <a:pt x="44970" y="6665"/>
                    <a:pt x="44970" y="6689"/>
                    <a:pt x="44982" y="6701"/>
                  </a:cubicBezTo>
                  <a:cubicBezTo>
                    <a:pt x="44970" y="6713"/>
                    <a:pt x="44970" y="6749"/>
                    <a:pt x="44958" y="6761"/>
                  </a:cubicBezTo>
                  <a:cubicBezTo>
                    <a:pt x="44958" y="6725"/>
                    <a:pt x="44958" y="6689"/>
                    <a:pt x="44970" y="6653"/>
                  </a:cubicBezTo>
                  <a:close/>
                  <a:moveTo>
                    <a:pt x="27706" y="5737"/>
                  </a:moveTo>
                  <a:cubicBezTo>
                    <a:pt x="27694" y="5891"/>
                    <a:pt x="27694" y="6058"/>
                    <a:pt x="27742" y="6213"/>
                  </a:cubicBezTo>
                  <a:cubicBezTo>
                    <a:pt x="27754" y="6237"/>
                    <a:pt x="27766" y="6249"/>
                    <a:pt x="27802" y="6261"/>
                  </a:cubicBezTo>
                  <a:cubicBezTo>
                    <a:pt x="27373" y="6522"/>
                    <a:pt x="26932" y="6784"/>
                    <a:pt x="26504" y="7058"/>
                  </a:cubicBezTo>
                  <a:cubicBezTo>
                    <a:pt x="26563" y="6820"/>
                    <a:pt x="26575" y="6558"/>
                    <a:pt x="26575" y="6308"/>
                  </a:cubicBezTo>
                  <a:cubicBezTo>
                    <a:pt x="26718" y="6213"/>
                    <a:pt x="26861" y="6130"/>
                    <a:pt x="27028" y="6058"/>
                  </a:cubicBezTo>
                  <a:lnTo>
                    <a:pt x="27028" y="6058"/>
                  </a:lnTo>
                  <a:cubicBezTo>
                    <a:pt x="27016" y="6189"/>
                    <a:pt x="27016" y="6332"/>
                    <a:pt x="27040" y="6463"/>
                  </a:cubicBezTo>
                  <a:cubicBezTo>
                    <a:pt x="27045" y="6519"/>
                    <a:pt x="27088" y="6544"/>
                    <a:pt x="27135" y="6544"/>
                  </a:cubicBezTo>
                  <a:cubicBezTo>
                    <a:pt x="27188" y="6544"/>
                    <a:pt x="27247" y="6513"/>
                    <a:pt x="27266" y="6463"/>
                  </a:cubicBezTo>
                  <a:cubicBezTo>
                    <a:pt x="27302" y="6284"/>
                    <a:pt x="27325" y="6106"/>
                    <a:pt x="27337" y="5915"/>
                  </a:cubicBezTo>
                  <a:cubicBezTo>
                    <a:pt x="27456" y="5856"/>
                    <a:pt x="27587" y="5796"/>
                    <a:pt x="27706" y="5737"/>
                  </a:cubicBezTo>
                  <a:close/>
                  <a:moveTo>
                    <a:pt x="26278" y="6415"/>
                  </a:moveTo>
                  <a:lnTo>
                    <a:pt x="26278" y="6415"/>
                  </a:lnTo>
                  <a:cubicBezTo>
                    <a:pt x="26254" y="6642"/>
                    <a:pt x="26242" y="6880"/>
                    <a:pt x="26266" y="7106"/>
                  </a:cubicBezTo>
                  <a:cubicBezTo>
                    <a:pt x="26266" y="7118"/>
                    <a:pt x="26278" y="7130"/>
                    <a:pt x="26301" y="7142"/>
                  </a:cubicBezTo>
                  <a:cubicBezTo>
                    <a:pt x="26182" y="7225"/>
                    <a:pt x="26063" y="7296"/>
                    <a:pt x="25920" y="7368"/>
                  </a:cubicBezTo>
                  <a:cubicBezTo>
                    <a:pt x="25956" y="7249"/>
                    <a:pt x="25908" y="7142"/>
                    <a:pt x="25908" y="7023"/>
                  </a:cubicBezTo>
                  <a:cubicBezTo>
                    <a:pt x="25897" y="6892"/>
                    <a:pt x="25897" y="6749"/>
                    <a:pt x="25908" y="6606"/>
                  </a:cubicBezTo>
                  <a:cubicBezTo>
                    <a:pt x="26039" y="6546"/>
                    <a:pt x="26159" y="6475"/>
                    <a:pt x="26278" y="6415"/>
                  </a:cubicBezTo>
                  <a:close/>
                  <a:moveTo>
                    <a:pt x="25647" y="6749"/>
                  </a:moveTo>
                  <a:lnTo>
                    <a:pt x="25647" y="6749"/>
                  </a:lnTo>
                  <a:cubicBezTo>
                    <a:pt x="25611" y="6999"/>
                    <a:pt x="25611" y="7296"/>
                    <a:pt x="25766" y="7475"/>
                  </a:cubicBezTo>
                  <a:cubicBezTo>
                    <a:pt x="25647" y="7558"/>
                    <a:pt x="25504" y="7642"/>
                    <a:pt x="25385" y="7713"/>
                  </a:cubicBezTo>
                  <a:cubicBezTo>
                    <a:pt x="25373" y="7642"/>
                    <a:pt x="25361" y="7558"/>
                    <a:pt x="25361" y="7475"/>
                  </a:cubicBezTo>
                  <a:cubicBezTo>
                    <a:pt x="25325" y="7296"/>
                    <a:pt x="25301" y="7106"/>
                    <a:pt x="25266" y="6927"/>
                  </a:cubicBezTo>
                  <a:cubicBezTo>
                    <a:pt x="25385" y="6868"/>
                    <a:pt x="25527" y="6808"/>
                    <a:pt x="25647" y="6749"/>
                  </a:cubicBezTo>
                  <a:close/>
                  <a:moveTo>
                    <a:pt x="25004" y="7058"/>
                  </a:moveTo>
                  <a:cubicBezTo>
                    <a:pt x="25016" y="7201"/>
                    <a:pt x="25016" y="7368"/>
                    <a:pt x="25027" y="7523"/>
                  </a:cubicBezTo>
                  <a:cubicBezTo>
                    <a:pt x="25051" y="7654"/>
                    <a:pt x="25051" y="7773"/>
                    <a:pt x="25075" y="7892"/>
                  </a:cubicBezTo>
                  <a:cubicBezTo>
                    <a:pt x="24968" y="7951"/>
                    <a:pt x="24873" y="8023"/>
                    <a:pt x="24765" y="8082"/>
                  </a:cubicBezTo>
                  <a:cubicBezTo>
                    <a:pt x="24754" y="7975"/>
                    <a:pt x="24718" y="7856"/>
                    <a:pt x="24694" y="7737"/>
                  </a:cubicBezTo>
                  <a:cubicBezTo>
                    <a:pt x="24658" y="7582"/>
                    <a:pt x="24658" y="7427"/>
                    <a:pt x="24670" y="7261"/>
                  </a:cubicBezTo>
                  <a:cubicBezTo>
                    <a:pt x="24670" y="7249"/>
                    <a:pt x="24658" y="7237"/>
                    <a:pt x="24658" y="7225"/>
                  </a:cubicBezTo>
                  <a:cubicBezTo>
                    <a:pt x="24777" y="7165"/>
                    <a:pt x="24896" y="7118"/>
                    <a:pt x="25004" y="7058"/>
                  </a:cubicBezTo>
                  <a:close/>
                  <a:moveTo>
                    <a:pt x="23301" y="7880"/>
                  </a:moveTo>
                  <a:cubicBezTo>
                    <a:pt x="23301" y="7892"/>
                    <a:pt x="23289" y="7904"/>
                    <a:pt x="23289" y="7915"/>
                  </a:cubicBezTo>
                  <a:cubicBezTo>
                    <a:pt x="23289" y="7975"/>
                    <a:pt x="23289" y="8035"/>
                    <a:pt x="23301" y="8094"/>
                  </a:cubicBezTo>
                  <a:cubicBezTo>
                    <a:pt x="23241" y="8046"/>
                    <a:pt x="23170" y="7999"/>
                    <a:pt x="23099" y="7963"/>
                  </a:cubicBezTo>
                  <a:cubicBezTo>
                    <a:pt x="23170" y="7939"/>
                    <a:pt x="23230" y="7904"/>
                    <a:pt x="23301" y="7880"/>
                  </a:cubicBezTo>
                  <a:close/>
                  <a:moveTo>
                    <a:pt x="47328" y="7463"/>
                  </a:moveTo>
                  <a:cubicBezTo>
                    <a:pt x="47352" y="7582"/>
                    <a:pt x="47387" y="7725"/>
                    <a:pt x="47387" y="7892"/>
                  </a:cubicBezTo>
                  <a:cubicBezTo>
                    <a:pt x="47399" y="7951"/>
                    <a:pt x="47423" y="7999"/>
                    <a:pt x="47471" y="8023"/>
                  </a:cubicBezTo>
                  <a:cubicBezTo>
                    <a:pt x="47435" y="8046"/>
                    <a:pt x="47399" y="8082"/>
                    <a:pt x="47352" y="8118"/>
                  </a:cubicBezTo>
                  <a:cubicBezTo>
                    <a:pt x="47316" y="8142"/>
                    <a:pt x="47268" y="8154"/>
                    <a:pt x="47221" y="8189"/>
                  </a:cubicBezTo>
                  <a:cubicBezTo>
                    <a:pt x="47268" y="7951"/>
                    <a:pt x="47316" y="7701"/>
                    <a:pt x="47328" y="7463"/>
                  </a:cubicBezTo>
                  <a:close/>
                  <a:moveTo>
                    <a:pt x="22789" y="8106"/>
                  </a:moveTo>
                  <a:cubicBezTo>
                    <a:pt x="22789" y="8130"/>
                    <a:pt x="22813" y="8130"/>
                    <a:pt x="22849" y="8130"/>
                  </a:cubicBezTo>
                  <a:cubicBezTo>
                    <a:pt x="22860" y="8142"/>
                    <a:pt x="22860" y="8154"/>
                    <a:pt x="22872" y="8154"/>
                  </a:cubicBezTo>
                  <a:cubicBezTo>
                    <a:pt x="22825" y="8154"/>
                    <a:pt x="22801" y="8189"/>
                    <a:pt x="22789" y="8225"/>
                  </a:cubicBezTo>
                  <a:lnTo>
                    <a:pt x="22706" y="8154"/>
                  </a:lnTo>
                  <a:cubicBezTo>
                    <a:pt x="22741" y="8142"/>
                    <a:pt x="22753" y="8130"/>
                    <a:pt x="22789" y="8106"/>
                  </a:cubicBezTo>
                  <a:close/>
                  <a:moveTo>
                    <a:pt x="23134" y="8225"/>
                  </a:moveTo>
                  <a:cubicBezTo>
                    <a:pt x="23170" y="8249"/>
                    <a:pt x="23218" y="8261"/>
                    <a:pt x="23241" y="8273"/>
                  </a:cubicBezTo>
                  <a:cubicBezTo>
                    <a:pt x="23253" y="8281"/>
                    <a:pt x="23264" y="8283"/>
                    <a:pt x="23273" y="8283"/>
                  </a:cubicBezTo>
                  <a:cubicBezTo>
                    <a:pt x="23292" y="8283"/>
                    <a:pt x="23305" y="8273"/>
                    <a:pt x="23313" y="8273"/>
                  </a:cubicBezTo>
                  <a:cubicBezTo>
                    <a:pt x="23313" y="8320"/>
                    <a:pt x="23337" y="8344"/>
                    <a:pt x="23349" y="8392"/>
                  </a:cubicBezTo>
                  <a:cubicBezTo>
                    <a:pt x="23277" y="8332"/>
                    <a:pt x="23218" y="8296"/>
                    <a:pt x="23134" y="8225"/>
                  </a:cubicBezTo>
                  <a:close/>
                  <a:moveTo>
                    <a:pt x="23682" y="7713"/>
                  </a:moveTo>
                  <a:cubicBezTo>
                    <a:pt x="23658" y="7975"/>
                    <a:pt x="23658" y="8296"/>
                    <a:pt x="23718" y="8570"/>
                  </a:cubicBezTo>
                  <a:cubicBezTo>
                    <a:pt x="23682" y="8558"/>
                    <a:pt x="23634" y="8523"/>
                    <a:pt x="23587" y="8511"/>
                  </a:cubicBezTo>
                  <a:cubicBezTo>
                    <a:pt x="23551" y="8320"/>
                    <a:pt x="23515" y="8130"/>
                    <a:pt x="23503" y="7915"/>
                  </a:cubicBezTo>
                  <a:cubicBezTo>
                    <a:pt x="23503" y="7856"/>
                    <a:pt x="23456" y="7832"/>
                    <a:pt x="23408" y="7832"/>
                  </a:cubicBezTo>
                  <a:cubicBezTo>
                    <a:pt x="23503" y="7785"/>
                    <a:pt x="23587" y="7737"/>
                    <a:pt x="23682" y="7713"/>
                  </a:cubicBezTo>
                  <a:close/>
                  <a:moveTo>
                    <a:pt x="24432" y="7344"/>
                  </a:moveTo>
                  <a:lnTo>
                    <a:pt x="24432" y="7344"/>
                  </a:lnTo>
                  <a:cubicBezTo>
                    <a:pt x="24396" y="7642"/>
                    <a:pt x="24396" y="7999"/>
                    <a:pt x="24527" y="8261"/>
                  </a:cubicBezTo>
                  <a:cubicBezTo>
                    <a:pt x="24468" y="8296"/>
                    <a:pt x="24408" y="8332"/>
                    <a:pt x="24361" y="8368"/>
                  </a:cubicBezTo>
                  <a:cubicBezTo>
                    <a:pt x="24373" y="8237"/>
                    <a:pt x="24349" y="8142"/>
                    <a:pt x="24325" y="8011"/>
                  </a:cubicBezTo>
                  <a:cubicBezTo>
                    <a:pt x="24313" y="7844"/>
                    <a:pt x="24313" y="7701"/>
                    <a:pt x="24325" y="7534"/>
                  </a:cubicBezTo>
                  <a:cubicBezTo>
                    <a:pt x="24325" y="7481"/>
                    <a:pt x="24289" y="7454"/>
                    <a:pt x="24252" y="7454"/>
                  </a:cubicBezTo>
                  <a:cubicBezTo>
                    <a:pt x="24215" y="7454"/>
                    <a:pt x="24176" y="7481"/>
                    <a:pt x="24170" y="7534"/>
                  </a:cubicBezTo>
                  <a:cubicBezTo>
                    <a:pt x="24134" y="7796"/>
                    <a:pt x="24075" y="8177"/>
                    <a:pt x="24230" y="8416"/>
                  </a:cubicBezTo>
                  <a:cubicBezTo>
                    <a:pt x="24230" y="8427"/>
                    <a:pt x="24242" y="8427"/>
                    <a:pt x="24254" y="8439"/>
                  </a:cubicBezTo>
                  <a:cubicBezTo>
                    <a:pt x="24170" y="8499"/>
                    <a:pt x="24075" y="8558"/>
                    <a:pt x="23992" y="8606"/>
                  </a:cubicBezTo>
                  <a:cubicBezTo>
                    <a:pt x="23956" y="8475"/>
                    <a:pt x="23932" y="8320"/>
                    <a:pt x="23920" y="8189"/>
                  </a:cubicBezTo>
                  <a:cubicBezTo>
                    <a:pt x="23896" y="7999"/>
                    <a:pt x="23884" y="7796"/>
                    <a:pt x="23896" y="7606"/>
                  </a:cubicBezTo>
                  <a:cubicBezTo>
                    <a:pt x="24063" y="7523"/>
                    <a:pt x="24242" y="7427"/>
                    <a:pt x="24432" y="7344"/>
                  </a:cubicBezTo>
                  <a:close/>
                  <a:moveTo>
                    <a:pt x="21896" y="8535"/>
                  </a:moveTo>
                  <a:lnTo>
                    <a:pt x="21896" y="8535"/>
                  </a:lnTo>
                  <a:cubicBezTo>
                    <a:pt x="21860" y="8606"/>
                    <a:pt x="21848" y="8666"/>
                    <a:pt x="21825" y="8749"/>
                  </a:cubicBezTo>
                  <a:lnTo>
                    <a:pt x="21825" y="8606"/>
                  </a:lnTo>
                  <a:cubicBezTo>
                    <a:pt x="21825" y="8570"/>
                    <a:pt x="21860" y="8547"/>
                    <a:pt x="21896" y="8535"/>
                  </a:cubicBezTo>
                  <a:close/>
                  <a:moveTo>
                    <a:pt x="26099" y="7665"/>
                  </a:moveTo>
                  <a:cubicBezTo>
                    <a:pt x="25539" y="8046"/>
                    <a:pt x="25004" y="8463"/>
                    <a:pt x="24468" y="8880"/>
                  </a:cubicBezTo>
                  <a:cubicBezTo>
                    <a:pt x="24337" y="8832"/>
                    <a:pt x="24182" y="8785"/>
                    <a:pt x="24051" y="8725"/>
                  </a:cubicBezTo>
                  <a:cubicBezTo>
                    <a:pt x="24730" y="8380"/>
                    <a:pt x="25420" y="8023"/>
                    <a:pt x="26099" y="7665"/>
                  </a:cubicBezTo>
                  <a:close/>
                  <a:moveTo>
                    <a:pt x="39767" y="2141"/>
                  </a:moveTo>
                  <a:cubicBezTo>
                    <a:pt x="39886" y="2141"/>
                    <a:pt x="39982" y="2141"/>
                    <a:pt x="40101" y="2153"/>
                  </a:cubicBezTo>
                  <a:cubicBezTo>
                    <a:pt x="37303" y="4558"/>
                    <a:pt x="34374" y="6749"/>
                    <a:pt x="31433" y="8939"/>
                  </a:cubicBezTo>
                  <a:cubicBezTo>
                    <a:pt x="31326" y="8963"/>
                    <a:pt x="31219" y="8987"/>
                    <a:pt x="31123" y="8999"/>
                  </a:cubicBezTo>
                  <a:cubicBezTo>
                    <a:pt x="31016" y="9023"/>
                    <a:pt x="30921" y="9023"/>
                    <a:pt x="30826" y="9035"/>
                  </a:cubicBezTo>
                  <a:cubicBezTo>
                    <a:pt x="33945" y="7070"/>
                    <a:pt x="36898" y="4748"/>
                    <a:pt x="39684" y="2379"/>
                  </a:cubicBezTo>
                  <a:cubicBezTo>
                    <a:pt x="39779" y="2308"/>
                    <a:pt x="39791" y="2212"/>
                    <a:pt x="39767" y="2141"/>
                  </a:cubicBezTo>
                  <a:close/>
                  <a:moveTo>
                    <a:pt x="33743" y="3796"/>
                  </a:moveTo>
                  <a:lnTo>
                    <a:pt x="33743" y="3796"/>
                  </a:lnTo>
                  <a:cubicBezTo>
                    <a:pt x="30861" y="5475"/>
                    <a:pt x="27992" y="7225"/>
                    <a:pt x="25313" y="9166"/>
                  </a:cubicBezTo>
                  <a:cubicBezTo>
                    <a:pt x="25099" y="9106"/>
                    <a:pt x="24885" y="9035"/>
                    <a:pt x="24670" y="8963"/>
                  </a:cubicBezTo>
                  <a:cubicBezTo>
                    <a:pt x="27647" y="7106"/>
                    <a:pt x="30659" y="5415"/>
                    <a:pt x="33743" y="3796"/>
                  </a:cubicBezTo>
                  <a:close/>
                  <a:moveTo>
                    <a:pt x="38303" y="2141"/>
                  </a:moveTo>
                  <a:cubicBezTo>
                    <a:pt x="35291" y="4570"/>
                    <a:pt x="32266" y="6963"/>
                    <a:pt x="29159" y="9261"/>
                  </a:cubicBezTo>
                  <a:cubicBezTo>
                    <a:pt x="28587" y="9332"/>
                    <a:pt x="28004" y="9392"/>
                    <a:pt x="27444" y="9404"/>
                  </a:cubicBezTo>
                  <a:cubicBezTo>
                    <a:pt x="30909" y="7118"/>
                    <a:pt x="34660" y="4927"/>
                    <a:pt x="37743" y="2189"/>
                  </a:cubicBezTo>
                  <a:cubicBezTo>
                    <a:pt x="37934" y="2165"/>
                    <a:pt x="38124" y="2141"/>
                    <a:pt x="38303" y="2141"/>
                  </a:cubicBezTo>
                  <a:close/>
                  <a:moveTo>
                    <a:pt x="34469" y="3879"/>
                  </a:moveTo>
                  <a:lnTo>
                    <a:pt x="34469" y="3879"/>
                  </a:lnTo>
                  <a:cubicBezTo>
                    <a:pt x="31754" y="5618"/>
                    <a:pt x="29171" y="7618"/>
                    <a:pt x="26575" y="9428"/>
                  </a:cubicBezTo>
                  <a:lnTo>
                    <a:pt x="26420" y="9428"/>
                  </a:lnTo>
                  <a:cubicBezTo>
                    <a:pt x="26159" y="9380"/>
                    <a:pt x="25897" y="9320"/>
                    <a:pt x="25647" y="9261"/>
                  </a:cubicBezTo>
                  <a:cubicBezTo>
                    <a:pt x="28635" y="7582"/>
                    <a:pt x="31540" y="5701"/>
                    <a:pt x="34469" y="3879"/>
                  </a:cubicBezTo>
                  <a:close/>
                  <a:moveTo>
                    <a:pt x="46695" y="6854"/>
                  </a:moveTo>
                  <a:cubicBezTo>
                    <a:pt x="46825" y="6854"/>
                    <a:pt x="46938" y="6889"/>
                    <a:pt x="47042" y="6951"/>
                  </a:cubicBezTo>
                  <a:cubicBezTo>
                    <a:pt x="47018" y="7118"/>
                    <a:pt x="46994" y="7284"/>
                    <a:pt x="47018" y="7427"/>
                  </a:cubicBezTo>
                  <a:cubicBezTo>
                    <a:pt x="47018" y="7451"/>
                    <a:pt x="47030" y="7475"/>
                    <a:pt x="47042" y="7499"/>
                  </a:cubicBezTo>
                  <a:cubicBezTo>
                    <a:pt x="46983" y="7773"/>
                    <a:pt x="46935" y="8023"/>
                    <a:pt x="46923" y="8296"/>
                  </a:cubicBezTo>
                  <a:cubicBezTo>
                    <a:pt x="46923" y="8320"/>
                    <a:pt x="46935" y="8332"/>
                    <a:pt x="46935" y="8344"/>
                  </a:cubicBezTo>
                  <a:cubicBezTo>
                    <a:pt x="46744" y="8475"/>
                    <a:pt x="46554" y="8606"/>
                    <a:pt x="46352" y="8773"/>
                  </a:cubicBezTo>
                  <a:cubicBezTo>
                    <a:pt x="45828" y="9189"/>
                    <a:pt x="45280" y="9582"/>
                    <a:pt x="44732" y="9975"/>
                  </a:cubicBezTo>
                  <a:lnTo>
                    <a:pt x="44720" y="9963"/>
                  </a:lnTo>
                  <a:cubicBezTo>
                    <a:pt x="44828" y="9320"/>
                    <a:pt x="44887" y="8677"/>
                    <a:pt x="44958" y="8035"/>
                  </a:cubicBezTo>
                  <a:cubicBezTo>
                    <a:pt x="44970" y="7951"/>
                    <a:pt x="44899" y="7904"/>
                    <a:pt x="44828" y="7892"/>
                  </a:cubicBezTo>
                  <a:cubicBezTo>
                    <a:pt x="45006" y="7737"/>
                    <a:pt x="45197" y="7594"/>
                    <a:pt x="45387" y="7439"/>
                  </a:cubicBezTo>
                  <a:lnTo>
                    <a:pt x="45387" y="7439"/>
                  </a:lnTo>
                  <a:cubicBezTo>
                    <a:pt x="45256" y="8058"/>
                    <a:pt x="45125" y="8666"/>
                    <a:pt x="45018" y="9273"/>
                  </a:cubicBezTo>
                  <a:cubicBezTo>
                    <a:pt x="44989" y="9424"/>
                    <a:pt x="45109" y="9527"/>
                    <a:pt x="45228" y="9527"/>
                  </a:cubicBezTo>
                  <a:cubicBezTo>
                    <a:pt x="45307" y="9527"/>
                    <a:pt x="45385" y="9483"/>
                    <a:pt x="45423" y="9380"/>
                  </a:cubicBezTo>
                  <a:cubicBezTo>
                    <a:pt x="45435" y="9320"/>
                    <a:pt x="45459" y="9249"/>
                    <a:pt x="45482" y="9189"/>
                  </a:cubicBezTo>
                  <a:cubicBezTo>
                    <a:pt x="45494" y="9142"/>
                    <a:pt x="45482" y="9094"/>
                    <a:pt x="45459" y="9070"/>
                  </a:cubicBezTo>
                  <a:cubicBezTo>
                    <a:pt x="45554" y="8475"/>
                    <a:pt x="45625" y="7880"/>
                    <a:pt x="45697" y="7284"/>
                  </a:cubicBezTo>
                  <a:cubicBezTo>
                    <a:pt x="45697" y="7261"/>
                    <a:pt x="45685" y="7249"/>
                    <a:pt x="45685" y="7237"/>
                  </a:cubicBezTo>
                  <a:cubicBezTo>
                    <a:pt x="45756" y="7189"/>
                    <a:pt x="45840" y="7142"/>
                    <a:pt x="45923" y="7106"/>
                  </a:cubicBezTo>
                  <a:lnTo>
                    <a:pt x="45923" y="7106"/>
                  </a:lnTo>
                  <a:cubicBezTo>
                    <a:pt x="45804" y="7665"/>
                    <a:pt x="45685" y="8249"/>
                    <a:pt x="45601" y="8832"/>
                  </a:cubicBezTo>
                  <a:cubicBezTo>
                    <a:pt x="45580" y="8963"/>
                    <a:pt x="45686" y="9053"/>
                    <a:pt x="45791" y="9053"/>
                  </a:cubicBezTo>
                  <a:cubicBezTo>
                    <a:pt x="45859" y="9053"/>
                    <a:pt x="45926" y="9016"/>
                    <a:pt x="45959" y="8928"/>
                  </a:cubicBezTo>
                  <a:cubicBezTo>
                    <a:pt x="45994" y="8797"/>
                    <a:pt x="46030" y="8666"/>
                    <a:pt x="46078" y="8535"/>
                  </a:cubicBezTo>
                  <a:cubicBezTo>
                    <a:pt x="46090" y="8487"/>
                    <a:pt x="46078" y="8439"/>
                    <a:pt x="46042" y="8416"/>
                  </a:cubicBezTo>
                  <a:cubicBezTo>
                    <a:pt x="46113" y="7951"/>
                    <a:pt x="46173" y="7475"/>
                    <a:pt x="46256" y="7011"/>
                  </a:cubicBezTo>
                  <a:lnTo>
                    <a:pt x="46256" y="6963"/>
                  </a:lnTo>
                  <a:cubicBezTo>
                    <a:pt x="46316" y="6939"/>
                    <a:pt x="46375" y="6927"/>
                    <a:pt x="46435" y="6903"/>
                  </a:cubicBezTo>
                  <a:lnTo>
                    <a:pt x="46435" y="6903"/>
                  </a:lnTo>
                  <a:cubicBezTo>
                    <a:pt x="46435" y="7142"/>
                    <a:pt x="46435" y="7404"/>
                    <a:pt x="46399" y="7642"/>
                  </a:cubicBezTo>
                  <a:cubicBezTo>
                    <a:pt x="46375" y="7915"/>
                    <a:pt x="46256" y="8213"/>
                    <a:pt x="46280" y="8487"/>
                  </a:cubicBezTo>
                  <a:cubicBezTo>
                    <a:pt x="46287" y="8554"/>
                    <a:pt x="46341" y="8593"/>
                    <a:pt x="46397" y="8593"/>
                  </a:cubicBezTo>
                  <a:cubicBezTo>
                    <a:pt x="46432" y="8593"/>
                    <a:pt x="46467" y="8578"/>
                    <a:pt x="46494" y="8547"/>
                  </a:cubicBezTo>
                  <a:cubicBezTo>
                    <a:pt x="46649" y="8320"/>
                    <a:pt x="46649" y="7963"/>
                    <a:pt x="46685" y="7701"/>
                  </a:cubicBezTo>
                  <a:cubicBezTo>
                    <a:pt x="46697" y="7415"/>
                    <a:pt x="46685" y="7142"/>
                    <a:pt x="46637" y="6856"/>
                  </a:cubicBezTo>
                  <a:cubicBezTo>
                    <a:pt x="46657" y="6854"/>
                    <a:pt x="46676" y="6854"/>
                    <a:pt x="46695" y="6854"/>
                  </a:cubicBezTo>
                  <a:close/>
                  <a:moveTo>
                    <a:pt x="47471" y="8630"/>
                  </a:moveTo>
                  <a:cubicBezTo>
                    <a:pt x="46661" y="9154"/>
                    <a:pt x="45851" y="9701"/>
                    <a:pt x="45054" y="10273"/>
                  </a:cubicBezTo>
                  <a:cubicBezTo>
                    <a:pt x="45590" y="9868"/>
                    <a:pt x="46101" y="9451"/>
                    <a:pt x="46673" y="9094"/>
                  </a:cubicBezTo>
                  <a:cubicBezTo>
                    <a:pt x="46935" y="8916"/>
                    <a:pt x="47209" y="8749"/>
                    <a:pt x="47471" y="8630"/>
                  </a:cubicBezTo>
                  <a:close/>
                  <a:moveTo>
                    <a:pt x="43042" y="9404"/>
                  </a:moveTo>
                  <a:lnTo>
                    <a:pt x="43042" y="9404"/>
                  </a:lnTo>
                  <a:cubicBezTo>
                    <a:pt x="42982" y="9725"/>
                    <a:pt x="42923" y="10047"/>
                    <a:pt x="42875" y="10380"/>
                  </a:cubicBezTo>
                  <a:lnTo>
                    <a:pt x="42827" y="9570"/>
                  </a:lnTo>
                  <a:cubicBezTo>
                    <a:pt x="42911" y="9511"/>
                    <a:pt x="42982" y="9463"/>
                    <a:pt x="43042" y="9404"/>
                  </a:cubicBezTo>
                  <a:close/>
                  <a:moveTo>
                    <a:pt x="44673" y="8023"/>
                  </a:moveTo>
                  <a:lnTo>
                    <a:pt x="44673" y="8023"/>
                  </a:lnTo>
                  <a:cubicBezTo>
                    <a:pt x="44554" y="8725"/>
                    <a:pt x="44399" y="9439"/>
                    <a:pt x="44316" y="10154"/>
                  </a:cubicBezTo>
                  <a:cubicBezTo>
                    <a:pt x="44316" y="10201"/>
                    <a:pt x="44316" y="10225"/>
                    <a:pt x="44339" y="10261"/>
                  </a:cubicBezTo>
                  <a:lnTo>
                    <a:pt x="43625" y="10749"/>
                  </a:lnTo>
                  <a:lnTo>
                    <a:pt x="43625" y="10713"/>
                  </a:lnTo>
                  <a:lnTo>
                    <a:pt x="43625" y="10690"/>
                  </a:lnTo>
                  <a:cubicBezTo>
                    <a:pt x="43708" y="10154"/>
                    <a:pt x="43780" y="9606"/>
                    <a:pt x="43851" y="9070"/>
                  </a:cubicBezTo>
                  <a:cubicBezTo>
                    <a:pt x="43871" y="8970"/>
                    <a:pt x="43790" y="8895"/>
                    <a:pt x="43714" y="8895"/>
                  </a:cubicBezTo>
                  <a:cubicBezTo>
                    <a:pt x="43700" y="8895"/>
                    <a:pt x="43686" y="8898"/>
                    <a:pt x="43673" y="8904"/>
                  </a:cubicBezTo>
                  <a:cubicBezTo>
                    <a:pt x="43768" y="8808"/>
                    <a:pt x="43887" y="8725"/>
                    <a:pt x="44006" y="8606"/>
                  </a:cubicBezTo>
                  <a:lnTo>
                    <a:pt x="44006" y="8606"/>
                  </a:lnTo>
                  <a:cubicBezTo>
                    <a:pt x="43958" y="8916"/>
                    <a:pt x="43899" y="9213"/>
                    <a:pt x="43851" y="9523"/>
                  </a:cubicBezTo>
                  <a:cubicBezTo>
                    <a:pt x="43815" y="9820"/>
                    <a:pt x="43720" y="10118"/>
                    <a:pt x="43768" y="10440"/>
                  </a:cubicBezTo>
                  <a:cubicBezTo>
                    <a:pt x="43774" y="10486"/>
                    <a:pt x="43822" y="10510"/>
                    <a:pt x="43869" y="10510"/>
                  </a:cubicBezTo>
                  <a:cubicBezTo>
                    <a:pt x="43906" y="10510"/>
                    <a:pt x="43943" y="10495"/>
                    <a:pt x="43958" y="10463"/>
                  </a:cubicBezTo>
                  <a:cubicBezTo>
                    <a:pt x="44101" y="10178"/>
                    <a:pt x="44101" y="9868"/>
                    <a:pt x="44125" y="9570"/>
                  </a:cubicBezTo>
                  <a:cubicBezTo>
                    <a:pt x="44173" y="9189"/>
                    <a:pt x="44208" y="8808"/>
                    <a:pt x="44268" y="8427"/>
                  </a:cubicBezTo>
                  <a:cubicBezTo>
                    <a:pt x="44268" y="8416"/>
                    <a:pt x="44256" y="8416"/>
                    <a:pt x="44256" y="8392"/>
                  </a:cubicBezTo>
                  <a:cubicBezTo>
                    <a:pt x="44399" y="8273"/>
                    <a:pt x="44530" y="8154"/>
                    <a:pt x="44673" y="8023"/>
                  </a:cubicBezTo>
                  <a:close/>
                  <a:moveTo>
                    <a:pt x="20836" y="9737"/>
                  </a:moveTo>
                  <a:cubicBezTo>
                    <a:pt x="20860" y="9761"/>
                    <a:pt x="20848" y="9797"/>
                    <a:pt x="20836" y="9832"/>
                  </a:cubicBezTo>
                  <a:cubicBezTo>
                    <a:pt x="20801" y="10130"/>
                    <a:pt x="20717" y="10487"/>
                    <a:pt x="20777" y="10785"/>
                  </a:cubicBezTo>
                  <a:lnTo>
                    <a:pt x="20682" y="10832"/>
                  </a:lnTo>
                  <a:cubicBezTo>
                    <a:pt x="20682" y="10809"/>
                    <a:pt x="20670" y="10785"/>
                    <a:pt x="20658" y="10761"/>
                  </a:cubicBezTo>
                  <a:cubicBezTo>
                    <a:pt x="20670" y="10511"/>
                    <a:pt x="20682" y="10273"/>
                    <a:pt x="20670" y="10011"/>
                  </a:cubicBezTo>
                  <a:cubicBezTo>
                    <a:pt x="20670" y="9940"/>
                    <a:pt x="20634" y="9892"/>
                    <a:pt x="20598" y="9856"/>
                  </a:cubicBezTo>
                  <a:cubicBezTo>
                    <a:pt x="20670" y="9809"/>
                    <a:pt x="20753" y="9773"/>
                    <a:pt x="20836" y="9737"/>
                  </a:cubicBezTo>
                  <a:close/>
                  <a:moveTo>
                    <a:pt x="43601" y="8983"/>
                  </a:moveTo>
                  <a:cubicBezTo>
                    <a:pt x="43601" y="8984"/>
                    <a:pt x="43601" y="8986"/>
                    <a:pt x="43601" y="8987"/>
                  </a:cubicBezTo>
                  <a:cubicBezTo>
                    <a:pt x="43482" y="9606"/>
                    <a:pt x="43351" y="10201"/>
                    <a:pt x="43232" y="10809"/>
                  </a:cubicBezTo>
                  <a:cubicBezTo>
                    <a:pt x="43220" y="10868"/>
                    <a:pt x="43244" y="10928"/>
                    <a:pt x="43280" y="10975"/>
                  </a:cubicBezTo>
                  <a:cubicBezTo>
                    <a:pt x="43220" y="11011"/>
                    <a:pt x="43161" y="11047"/>
                    <a:pt x="43101" y="11094"/>
                  </a:cubicBezTo>
                  <a:cubicBezTo>
                    <a:pt x="43101" y="11071"/>
                    <a:pt x="43113" y="11071"/>
                    <a:pt x="43113" y="11059"/>
                  </a:cubicBezTo>
                  <a:cubicBezTo>
                    <a:pt x="43125" y="10987"/>
                    <a:pt x="43077" y="10940"/>
                    <a:pt x="43030" y="10940"/>
                  </a:cubicBezTo>
                  <a:cubicBezTo>
                    <a:pt x="43089" y="10380"/>
                    <a:pt x="43161" y="9809"/>
                    <a:pt x="43244" y="9261"/>
                  </a:cubicBezTo>
                  <a:cubicBezTo>
                    <a:pt x="43351" y="9166"/>
                    <a:pt x="43458" y="9094"/>
                    <a:pt x="43554" y="9023"/>
                  </a:cubicBezTo>
                  <a:cubicBezTo>
                    <a:pt x="43575" y="9009"/>
                    <a:pt x="43587" y="8995"/>
                    <a:pt x="43601" y="8983"/>
                  </a:cubicBezTo>
                  <a:close/>
                  <a:moveTo>
                    <a:pt x="42208" y="10047"/>
                  </a:moveTo>
                  <a:lnTo>
                    <a:pt x="42208" y="10047"/>
                  </a:lnTo>
                  <a:cubicBezTo>
                    <a:pt x="42137" y="10428"/>
                    <a:pt x="42053" y="10821"/>
                    <a:pt x="42053" y="11213"/>
                  </a:cubicBezTo>
                  <a:cubicBezTo>
                    <a:pt x="42018" y="10892"/>
                    <a:pt x="41970" y="10582"/>
                    <a:pt x="41899" y="10273"/>
                  </a:cubicBezTo>
                  <a:lnTo>
                    <a:pt x="42208" y="10047"/>
                  </a:lnTo>
                  <a:close/>
                  <a:moveTo>
                    <a:pt x="20205" y="10035"/>
                  </a:moveTo>
                  <a:cubicBezTo>
                    <a:pt x="20205" y="10380"/>
                    <a:pt x="20182" y="10702"/>
                    <a:pt x="20134" y="11023"/>
                  </a:cubicBezTo>
                  <a:cubicBezTo>
                    <a:pt x="20122" y="11071"/>
                    <a:pt x="20134" y="11118"/>
                    <a:pt x="20134" y="11154"/>
                  </a:cubicBezTo>
                  <a:cubicBezTo>
                    <a:pt x="20015" y="11225"/>
                    <a:pt x="19896" y="11297"/>
                    <a:pt x="19789" y="11356"/>
                  </a:cubicBezTo>
                  <a:cubicBezTo>
                    <a:pt x="19812" y="11023"/>
                    <a:pt x="19789" y="10702"/>
                    <a:pt x="19789" y="10368"/>
                  </a:cubicBezTo>
                  <a:cubicBezTo>
                    <a:pt x="19789" y="10332"/>
                    <a:pt x="19777" y="10297"/>
                    <a:pt x="19765" y="10249"/>
                  </a:cubicBezTo>
                  <a:lnTo>
                    <a:pt x="20205" y="10035"/>
                  </a:lnTo>
                  <a:close/>
                  <a:moveTo>
                    <a:pt x="42577" y="9749"/>
                  </a:moveTo>
                  <a:cubicBezTo>
                    <a:pt x="42565" y="10035"/>
                    <a:pt x="42553" y="10297"/>
                    <a:pt x="42530" y="10582"/>
                  </a:cubicBezTo>
                  <a:cubicBezTo>
                    <a:pt x="42530" y="10868"/>
                    <a:pt x="42506" y="11166"/>
                    <a:pt x="42565" y="11428"/>
                  </a:cubicBezTo>
                  <a:cubicBezTo>
                    <a:pt x="42411" y="11523"/>
                    <a:pt x="42268" y="11630"/>
                    <a:pt x="42113" y="11714"/>
                  </a:cubicBezTo>
                  <a:cubicBezTo>
                    <a:pt x="42101" y="11594"/>
                    <a:pt x="42101" y="11487"/>
                    <a:pt x="42089" y="11368"/>
                  </a:cubicBezTo>
                  <a:lnTo>
                    <a:pt x="42089" y="11368"/>
                  </a:lnTo>
                  <a:cubicBezTo>
                    <a:pt x="42113" y="11416"/>
                    <a:pt x="42158" y="11443"/>
                    <a:pt x="42199" y="11443"/>
                  </a:cubicBezTo>
                  <a:cubicBezTo>
                    <a:pt x="42241" y="11443"/>
                    <a:pt x="42280" y="11416"/>
                    <a:pt x="42291" y="11356"/>
                  </a:cubicBezTo>
                  <a:cubicBezTo>
                    <a:pt x="42446" y="10880"/>
                    <a:pt x="42446" y="10332"/>
                    <a:pt x="42470" y="9820"/>
                  </a:cubicBezTo>
                  <a:cubicBezTo>
                    <a:pt x="42506" y="9797"/>
                    <a:pt x="42553" y="9761"/>
                    <a:pt x="42577" y="9749"/>
                  </a:cubicBezTo>
                  <a:close/>
                  <a:moveTo>
                    <a:pt x="19301" y="10511"/>
                  </a:moveTo>
                  <a:cubicBezTo>
                    <a:pt x="19289" y="10856"/>
                    <a:pt x="19241" y="11213"/>
                    <a:pt x="19253" y="11571"/>
                  </a:cubicBezTo>
                  <a:cubicBezTo>
                    <a:pt x="19253" y="11606"/>
                    <a:pt x="19265" y="11654"/>
                    <a:pt x="19289" y="11690"/>
                  </a:cubicBezTo>
                  <a:cubicBezTo>
                    <a:pt x="19217" y="11725"/>
                    <a:pt x="19122" y="11785"/>
                    <a:pt x="19050" y="11833"/>
                  </a:cubicBezTo>
                  <a:lnTo>
                    <a:pt x="19050" y="11702"/>
                  </a:lnTo>
                  <a:lnTo>
                    <a:pt x="19050" y="10880"/>
                  </a:lnTo>
                  <a:cubicBezTo>
                    <a:pt x="19050" y="10773"/>
                    <a:pt x="19003" y="10713"/>
                    <a:pt x="18931" y="10690"/>
                  </a:cubicBezTo>
                  <a:cubicBezTo>
                    <a:pt x="19050" y="10630"/>
                    <a:pt x="19181" y="10571"/>
                    <a:pt x="19301" y="10511"/>
                  </a:cubicBezTo>
                  <a:close/>
                  <a:moveTo>
                    <a:pt x="18598" y="10832"/>
                  </a:moveTo>
                  <a:lnTo>
                    <a:pt x="18598" y="10868"/>
                  </a:lnTo>
                  <a:cubicBezTo>
                    <a:pt x="18586" y="11130"/>
                    <a:pt x="18562" y="11416"/>
                    <a:pt x="18539" y="11690"/>
                  </a:cubicBezTo>
                  <a:cubicBezTo>
                    <a:pt x="18527" y="11868"/>
                    <a:pt x="18503" y="12023"/>
                    <a:pt x="18539" y="12166"/>
                  </a:cubicBezTo>
                  <a:cubicBezTo>
                    <a:pt x="18455" y="12214"/>
                    <a:pt x="18360" y="12285"/>
                    <a:pt x="18253" y="12345"/>
                  </a:cubicBezTo>
                  <a:cubicBezTo>
                    <a:pt x="18288" y="12214"/>
                    <a:pt x="18288" y="12083"/>
                    <a:pt x="18288" y="11952"/>
                  </a:cubicBezTo>
                  <a:cubicBezTo>
                    <a:pt x="18300" y="11654"/>
                    <a:pt x="18324" y="11344"/>
                    <a:pt x="18336" y="11047"/>
                  </a:cubicBezTo>
                  <a:cubicBezTo>
                    <a:pt x="18336" y="11011"/>
                    <a:pt x="18336" y="10987"/>
                    <a:pt x="18324" y="10963"/>
                  </a:cubicBezTo>
                  <a:cubicBezTo>
                    <a:pt x="18408" y="10928"/>
                    <a:pt x="18503" y="10880"/>
                    <a:pt x="18598" y="10832"/>
                  </a:cubicBezTo>
                  <a:close/>
                  <a:moveTo>
                    <a:pt x="41696" y="10428"/>
                  </a:moveTo>
                  <a:cubicBezTo>
                    <a:pt x="41744" y="10940"/>
                    <a:pt x="41768" y="11452"/>
                    <a:pt x="41768" y="11952"/>
                  </a:cubicBezTo>
                  <a:cubicBezTo>
                    <a:pt x="41494" y="12130"/>
                    <a:pt x="41196" y="12321"/>
                    <a:pt x="40910" y="12499"/>
                  </a:cubicBezTo>
                  <a:cubicBezTo>
                    <a:pt x="40946" y="12440"/>
                    <a:pt x="40958" y="12368"/>
                    <a:pt x="40982" y="12309"/>
                  </a:cubicBezTo>
                  <a:cubicBezTo>
                    <a:pt x="40994" y="12261"/>
                    <a:pt x="40982" y="12237"/>
                    <a:pt x="40970" y="12214"/>
                  </a:cubicBezTo>
                  <a:cubicBezTo>
                    <a:pt x="41041" y="11773"/>
                    <a:pt x="41125" y="11309"/>
                    <a:pt x="41148" y="10868"/>
                  </a:cubicBezTo>
                  <a:cubicBezTo>
                    <a:pt x="41220" y="10809"/>
                    <a:pt x="41303" y="10761"/>
                    <a:pt x="41375" y="10702"/>
                  </a:cubicBezTo>
                  <a:lnTo>
                    <a:pt x="41375" y="10702"/>
                  </a:lnTo>
                  <a:lnTo>
                    <a:pt x="41279" y="11368"/>
                  </a:lnTo>
                  <a:cubicBezTo>
                    <a:pt x="41208" y="11594"/>
                    <a:pt x="41101" y="11868"/>
                    <a:pt x="41208" y="12106"/>
                  </a:cubicBezTo>
                  <a:cubicBezTo>
                    <a:pt x="41235" y="12160"/>
                    <a:pt x="41280" y="12191"/>
                    <a:pt x="41328" y="12191"/>
                  </a:cubicBezTo>
                  <a:cubicBezTo>
                    <a:pt x="41365" y="12191"/>
                    <a:pt x="41403" y="12172"/>
                    <a:pt x="41434" y="12130"/>
                  </a:cubicBezTo>
                  <a:cubicBezTo>
                    <a:pt x="41577" y="11928"/>
                    <a:pt x="41553" y="11642"/>
                    <a:pt x="41577" y="11404"/>
                  </a:cubicBezTo>
                  <a:cubicBezTo>
                    <a:pt x="41613" y="11106"/>
                    <a:pt x="41637" y="10797"/>
                    <a:pt x="41684" y="10499"/>
                  </a:cubicBezTo>
                  <a:lnTo>
                    <a:pt x="41684" y="10451"/>
                  </a:lnTo>
                  <a:lnTo>
                    <a:pt x="41696" y="10428"/>
                  </a:lnTo>
                  <a:close/>
                  <a:moveTo>
                    <a:pt x="50769" y="8118"/>
                  </a:moveTo>
                  <a:cubicBezTo>
                    <a:pt x="51031" y="8142"/>
                    <a:pt x="51316" y="8189"/>
                    <a:pt x="51590" y="8237"/>
                  </a:cubicBezTo>
                  <a:cubicBezTo>
                    <a:pt x="49498" y="9583"/>
                    <a:pt x="47495" y="11101"/>
                    <a:pt x="45549" y="12685"/>
                  </a:cubicBezTo>
                  <a:lnTo>
                    <a:pt x="45549" y="12685"/>
                  </a:lnTo>
                  <a:cubicBezTo>
                    <a:pt x="47341" y="11198"/>
                    <a:pt x="49083" y="9640"/>
                    <a:pt x="50769" y="8118"/>
                  </a:cubicBezTo>
                  <a:close/>
                  <a:moveTo>
                    <a:pt x="21420" y="12702"/>
                  </a:moveTo>
                  <a:lnTo>
                    <a:pt x="21420" y="12916"/>
                  </a:lnTo>
                  <a:cubicBezTo>
                    <a:pt x="21420" y="12857"/>
                    <a:pt x="21384" y="12797"/>
                    <a:pt x="21336" y="12761"/>
                  </a:cubicBezTo>
                  <a:cubicBezTo>
                    <a:pt x="21372" y="12737"/>
                    <a:pt x="21396" y="12714"/>
                    <a:pt x="21420" y="12702"/>
                  </a:cubicBezTo>
                  <a:close/>
                  <a:moveTo>
                    <a:pt x="40779" y="11106"/>
                  </a:moveTo>
                  <a:cubicBezTo>
                    <a:pt x="40732" y="11535"/>
                    <a:pt x="40660" y="11964"/>
                    <a:pt x="40553" y="12416"/>
                  </a:cubicBezTo>
                  <a:cubicBezTo>
                    <a:pt x="40529" y="12535"/>
                    <a:pt x="40613" y="12607"/>
                    <a:pt x="40684" y="12618"/>
                  </a:cubicBezTo>
                  <a:cubicBezTo>
                    <a:pt x="40529" y="12726"/>
                    <a:pt x="40351" y="12833"/>
                    <a:pt x="40184" y="12940"/>
                  </a:cubicBezTo>
                  <a:cubicBezTo>
                    <a:pt x="40303" y="12714"/>
                    <a:pt x="40303" y="12464"/>
                    <a:pt x="40327" y="12202"/>
                  </a:cubicBezTo>
                  <a:cubicBezTo>
                    <a:pt x="40375" y="11904"/>
                    <a:pt x="40410" y="11606"/>
                    <a:pt x="40446" y="11333"/>
                  </a:cubicBezTo>
                  <a:cubicBezTo>
                    <a:pt x="40553" y="11249"/>
                    <a:pt x="40672" y="11178"/>
                    <a:pt x="40779" y="11106"/>
                  </a:cubicBezTo>
                  <a:close/>
                  <a:moveTo>
                    <a:pt x="40148" y="11523"/>
                  </a:moveTo>
                  <a:lnTo>
                    <a:pt x="40148" y="11523"/>
                  </a:lnTo>
                  <a:cubicBezTo>
                    <a:pt x="40125" y="11725"/>
                    <a:pt x="40089" y="11940"/>
                    <a:pt x="40041" y="12142"/>
                  </a:cubicBezTo>
                  <a:cubicBezTo>
                    <a:pt x="40017" y="12404"/>
                    <a:pt x="39934" y="12654"/>
                    <a:pt x="39982" y="12892"/>
                  </a:cubicBezTo>
                  <a:cubicBezTo>
                    <a:pt x="40002" y="12942"/>
                    <a:pt x="40046" y="12967"/>
                    <a:pt x="40095" y="12967"/>
                  </a:cubicBezTo>
                  <a:cubicBezTo>
                    <a:pt x="40105" y="12967"/>
                    <a:pt x="40115" y="12966"/>
                    <a:pt x="40125" y="12964"/>
                  </a:cubicBezTo>
                  <a:lnTo>
                    <a:pt x="40125" y="12964"/>
                  </a:lnTo>
                  <a:cubicBezTo>
                    <a:pt x="39958" y="13071"/>
                    <a:pt x="39815" y="13154"/>
                    <a:pt x="39648" y="13261"/>
                  </a:cubicBezTo>
                  <a:lnTo>
                    <a:pt x="39648" y="13238"/>
                  </a:lnTo>
                  <a:cubicBezTo>
                    <a:pt x="39601" y="13035"/>
                    <a:pt x="39708" y="12702"/>
                    <a:pt x="39720" y="12499"/>
                  </a:cubicBezTo>
                  <a:cubicBezTo>
                    <a:pt x="39755" y="12249"/>
                    <a:pt x="39779" y="12011"/>
                    <a:pt x="39803" y="11761"/>
                  </a:cubicBezTo>
                  <a:cubicBezTo>
                    <a:pt x="39922" y="11690"/>
                    <a:pt x="40029" y="11594"/>
                    <a:pt x="40148" y="11523"/>
                  </a:cubicBezTo>
                  <a:close/>
                  <a:moveTo>
                    <a:pt x="13728" y="12976"/>
                  </a:moveTo>
                  <a:cubicBezTo>
                    <a:pt x="13490" y="13118"/>
                    <a:pt x="13240" y="13249"/>
                    <a:pt x="13002" y="13392"/>
                  </a:cubicBezTo>
                  <a:cubicBezTo>
                    <a:pt x="13002" y="13380"/>
                    <a:pt x="12990" y="13369"/>
                    <a:pt x="12978" y="13357"/>
                  </a:cubicBezTo>
                  <a:cubicBezTo>
                    <a:pt x="13228" y="13238"/>
                    <a:pt x="13478" y="13095"/>
                    <a:pt x="13728" y="12976"/>
                  </a:cubicBezTo>
                  <a:close/>
                  <a:moveTo>
                    <a:pt x="17848" y="11202"/>
                  </a:moveTo>
                  <a:lnTo>
                    <a:pt x="17848" y="11202"/>
                  </a:lnTo>
                  <a:cubicBezTo>
                    <a:pt x="17812" y="11452"/>
                    <a:pt x="17800" y="11666"/>
                    <a:pt x="17765" y="11904"/>
                  </a:cubicBezTo>
                  <a:cubicBezTo>
                    <a:pt x="17741" y="12142"/>
                    <a:pt x="17669" y="12392"/>
                    <a:pt x="17860" y="12571"/>
                  </a:cubicBezTo>
                  <a:cubicBezTo>
                    <a:pt x="17872" y="12595"/>
                    <a:pt x="17872" y="12595"/>
                    <a:pt x="17884" y="12595"/>
                  </a:cubicBezTo>
                  <a:cubicBezTo>
                    <a:pt x="17765" y="12666"/>
                    <a:pt x="17634" y="12761"/>
                    <a:pt x="17515" y="12833"/>
                  </a:cubicBezTo>
                  <a:lnTo>
                    <a:pt x="16574" y="13416"/>
                  </a:lnTo>
                  <a:cubicBezTo>
                    <a:pt x="16657" y="13166"/>
                    <a:pt x="16634" y="12904"/>
                    <a:pt x="16657" y="12666"/>
                  </a:cubicBezTo>
                  <a:cubicBezTo>
                    <a:pt x="16669" y="12368"/>
                    <a:pt x="16681" y="12071"/>
                    <a:pt x="16717" y="11785"/>
                  </a:cubicBezTo>
                  <a:cubicBezTo>
                    <a:pt x="16848" y="11714"/>
                    <a:pt x="16979" y="11654"/>
                    <a:pt x="17134" y="11583"/>
                  </a:cubicBezTo>
                  <a:lnTo>
                    <a:pt x="17134" y="11583"/>
                  </a:lnTo>
                  <a:cubicBezTo>
                    <a:pt x="17110" y="11809"/>
                    <a:pt x="17098" y="12023"/>
                    <a:pt x="17086" y="12261"/>
                  </a:cubicBezTo>
                  <a:cubicBezTo>
                    <a:pt x="17038" y="12476"/>
                    <a:pt x="16979" y="12702"/>
                    <a:pt x="17110" y="12892"/>
                  </a:cubicBezTo>
                  <a:cubicBezTo>
                    <a:pt x="17138" y="12935"/>
                    <a:pt x="17193" y="12969"/>
                    <a:pt x="17247" y="12969"/>
                  </a:cubicBezTo>
                  <a:cubicBezTo>
                    <a:pt x="17283" y="12969"/>
                    <a:pt x="17319" y="12954"/>
                    <a:pt x="17348" y="12916"/>
                  </a:cubicBezTo>
                  <a:cubicBezTo>
                    <a:pt x="17503" y="12726"/>
                    <a:pt x="17467" y="12535"/>
                    <a:pt x="17455" y="12297"/>
                  </a:cubicBezTo>
                  <a:cubicBezTo>
                    <a:pt x="17455" y="12023"/>
                    <a:pt x="17443" y="11749"/>
                    <a:pt x="17443" y="11475"/>
                  </a:cubicBezTo>
                  <a:cubicBezTo>
                    <a:pt x="17443" y="11452"/>
                    <a:pt x="17443" y="11428"/>
                    <a:pt x="17431" y="11404"/>
                  </a:cubicBezTo>
                  <a:cubicBezTo>
                    <a:pt x="17562" y="11344"/>
                    <a:pt x="17693" y="11273"/>
                    <a:pt x="17848" y="11202"/>
                  </a:cubicBezTo>
                  <a:close/>
                  <a:moveTo>
                    <a:pt x="39482" y="11999"/>
                  </a:moveTo>
                  <a:cubicBezTo>
                    <a:pt x="39422" y="12285"/>
                    <a:pt x="39374" y="12559"/>
                    <a:pt x="39339" y="12845"/>
                  </a:cubicBezTo>
                  <a:cubicBezTo>
                    <a:pt x="39303" y="13035"/>
                    <a:pt x="39196" y="13297"/>
                    <a:pt x="39398" y="13428"/>
                  </a:cubicBezTo>
                  <a:cubicBezTo>
                    <a:pt x="39303" y="13488"/>
                    <a:pt x="39196" y="13547"/>
                    <a:pt x="39113" y="13607"/>
                  </a:cubicBezTo>
                  <a:cubicBezTo>
                    <a:pt x="39184" y="13416"/>
                    <a:pt x="39184" y="13202"/>
                    <a:pt x="39220" y="12999"/>
                  </a:cubicBezTo>
                  <a:cubicBezTo>
                    <a:pt x="39255" y="12702"/>
                    <a:pt x="39291" y="12392"/>
                    <a:pt x="39339" y="12095"/>
                  </a:cubicBezTo>
                  <a:cubicBezTo>
                    <a:pt x="39374" y="12071"/>
                    <a:pt x="39434" y="12023"/>
                    <a:pt x="39482" y="11999"/>
                  </a:cubicBezTo>
                  <a:close/>
                  <a:moveTo>
                    <a:pt x="16288" y="11975"/>
                  </a:moveTo>
                  <a:cubicBezTo>
                    <a:pt x="16276" y="12202"/>
                    <a:pt x="16253" y="12440"/>
                    <a:pt x="16229" y="12666"/>
                  </a:cubicBezTo>
                  <a:cubicBezTo>
                    <a:pt x="16205" y="12940"/>
                    <a:pt x="16145" y="13202"/>
                    <a:pt x="16205" y="13476"/>
                  </a:cubicBezTo>
                  <a:cubicBezTo>
                    <a:pt x="16217" y="13535"/>
                    <a:pt x="16253" y="13559"/>
                    <a:pt x="16288" y="13571"/>
                  </a:cubicBezTo>
                  <a:cubicBezTo>
                    <a:pt x="16110" y="13678"/>
                    <a:pt x="15931" y="13785"/>
                    <a:pt x="15764" y="13904"/>
                  </a:cubicBezTo>
                  <a:cubicBezTo>
                    <a:pt x="15836" y="13678"/>
                    <a:pt x="15800" y="13428"/>
                    <a:pt x="15800" y="13202"/>
                  </a:cubicBezTo>
                  <a:cubicBezTo>
                    <a:pt x="15800" y="12880"/>
                    <a:pt x="15812" y="12547"/>
                    <a:pt x="15812" y="12214"/>
                  </a:cubicBezTo>
                  <a:cubicBezTo>
                    <a:pt x="15979" y="12142"/>
                    <a:pt x="16133" y="12071"/>
                    <a:pt x="16288" y="11975"/>
                  </a:cubicBezTo>
                  <a:close/>
                  <a:moveTo>
                    <a:pt x="39005" y="12309"/>
                  </a:moveTo>
                  <a:cubicBezTo>
                    <a:pt x="38993" y="12511"/>
                    <a:pt x="38958" y="12737"/>
                    <a:pt x="38922" y="12952"/>
                  </a:cubicBezTo>
                  <a:cubicBezTo>
                    <a:pt x="38886" y="13190"/>
                    <a:pt x="38803" y="13452"/>
                    <a:pt x="38874" y="13690"/>
                  </a:cubicBezTo>
                  <a:cubicBezTo>
                    <a:pt x="38874" y="13714"/>
                    <a:pt x="38886" y="13726"/>
                    <a:pt x="38898" y="13738"/>
                  </a:cubicBezTo>
                  <a:cubicBezTo>
                    <a:pt x="38779" y="13809"/>
                    <a:pt x="38660" y="13892"/>
                    <a:pt x="38529" y="13964"/>
                  </a:cubicBezTo>
                  <a:cubicBezTo>
                    <a:pt x="38624" y="13547"/>
                    <a:pt x="38648" y="13118"/>
                    <a:pt x="38708" y="12714"/>
                  </a:cubicBezTo>
                  <a:cubicBezTo>
                    <a:pt x="38720" y="12642"/>
                    <a:pt x="38684" y="12595"/>
                    <a:pt x="38624" y="12559"/>
                  </a:cubicBezTo>
                  <a:cubicBezTo>
                    <a:pt x="38755" y="12476"/>
                    <a:pt x="38874" y="12404"/>
                    <a:pt x="39005" y="12309"/>
                  </a:cubicBezTo>
                  <a:close/>
                  <a:moveTo>
                    <a:pt x="22420" y="8320"/>
                  </a:moveTo>
                  <a:cubicBezTo>
                    <a:pt x="22634" y="8594"/>
                    <a:pt x="22872" y="8844"/>
                    <a:pt x="23158" y="9035"/>
                  </a:cubicBezTo>
                  <a:cubicBezTo>
                    <a:pt x="22884" y="8892"/>
                    <a:pt x="22670" y="8689"/>
                    <a:pt x="22503" y="8451"/>
                  </a:cubicBezTo>
                  <a:cubicBezTo>
                    <a:pt x="22474" y="8415"/>
                    <a:pt x="22435" y="8400"/>
                    <a:pt x="22397" y="8400"/>
                  </a:cubicBezTo>
                  <a:cubicBezTo>
                    <a:pt x="22311" y="8400"/>
                    <a:pt x="22231" y="8479"/>
                    <a:pt x="22289" y="8570"/>
                  </a:cubicBezTo>
                  <a:cubicBezTo>
                    <a:pt x="23051" y="9856"/>
                    <a:pt x="24623" y="9928"/>
                    <a:pt x="25980" y="10106"/>
                  </a:cubicBezTo>
                  <a:cubicBezTo>
                    <a:pt x="26755" y="10199"/>
                    <a:pt x="27544" y="10272"/>
                    <a:pt x="28325" y="10272"/>
                  </a:cubicBezTo>
                  <a:cubicBezTo>
                    <a:pt x="29152" y="10272"/>
                    <a:pt x="29971" y="10190"/>
                    <a:pt x="30754" y="9963"/>
                  </a:cubicBezTo>
                  <a:cubicBezTo>
                    <a:pt x="30774" y="9967"/>
                    <a:pt x="30794" y="9970"/>
                    <a:pt x="30815" y="9970"/>
                  </a:cubicBezTo>
                  <a:cubicBezTo>
                    <a:pt x="30856" y="9970"/>
                    <a:pt x="30901" y="9959"/>
                    <a:pt x="30957" y="9928"/>
                  </a:cubicBezTo>
                  <a:cubicBezTo>
                    <a:pt x="30981" y="9916"/>
                    <a:pt x="30992" y="9904"/>
                    <a:pt x="31028" y="9868"/>
                  </a:cubicBezTo>
                  <a:cubicBezTo>
                    <a:pt x="31397" y="9737"/>
                    <a:pt x="31766" y="9570"/>
                    <a:pt x="32124" y="9380"/>
                  </a:cubicBezTo>
                  <a:cubicBezTo>
                    <a:pt x="32141" y="9386"/>
                    <a:pt x="32153" y="9389"/>
                    <a:pt x="32165" y="9389"/>
                  </a:cubicBezTo>
                  <a:cubicBezTo>
                    <a:pt x="32177" y="9389"/>
                    <a:pt x="32189" y="9386"/>
                    <a:pt x="32207" y="9380"/>
                  </a:cubicBezTo>
                  <a:cubicBezTo>
                    <a:pt x="32231" y="9368"/>
                    <a:pt x="32243" y="9344"/>
                    <a:pt x="32278" y="9320"/>
                  </a:cubicBezTo>
                  <a:lnTo>
                    <a:pt x="32278" y="9320"/>
                  </a:lnTo>
                  <a:cubicBezTo>
                    <a:pt x="32207" y="10356"/>
                    <a:pt x="32159" y="11404"/>
                    <a:pt x="32112" y="12464"/>
                  </a:cubicBezTo>
                  <a:cubicBezTo>
                    <a:pt x="32100" y="12440"/>
                    <a:pt x="32088" y="12428"/>
                    <a:pt x="32052" y="12428"/>
                  </a:cubicBezTo>
                  <a:cubicBezTo>
                    <a:pt x="31862" y="12428"/>
                    <a:pt x="31862" y="12726"/>
                    <a:pt x="32052" y="12726"/>
                  </a:cubicBezTo>
                  <a:cubicBezTo>
                    <a:pt x="32064" y="12726"/>
                    <a:pt x="32088" y="12714"/>
                    <a:pt x="32100" y="12714"/>
                  </a:cubicBezTo>
                  <a:cubicBezTo>
                    <a:pt x="32088" y="13071"/>
                    <a:pt x="32064" y="13428"/>
                    <a:pt x="32064" y="13785"/>
                  </a:cubicBezTo>
                  <a:cubicBezTo>
                    <a:pt x="32044" y="13726"/>
                    <a:pt x="32001" y="13684"/>
                    <a:pt x="31933" y="13684"/>
                  </a:cubicBezTo>
                  <a:cubicBezTo>
                    <a:pt x="31918" y="13684"/>
                    <a:pt x="31902" y="13686"/>
                    <a:pt x="31885" y="13690"/>
                  </a:cubicBezTo>
                  <a:cubicBezTo>
                    <a:pt x="30971" y="13997"/>
                    <a:pt x="29963" y="14118"/>
                    <a:pt x="28920" y="14118"/>
                  </a:cubicBezTo>
                  <a:cubicBezTo>
                    <a:pt x="26570" y="14118"/>
                    <a:pt x="24037" y="13505"/>
                    <a:pt x="21968" y="13035"/>
                  </a:cubicBezTo>
                  <a:cubicBezTo>
                    <a:pt x="21968" y="12797"/>
                    <a:pt x="21944" y="12571"/>
                    <a:pt x="21944" y="12345"/>
                  </a:cubicBezTo>
                  <a:cubicBezTo>
                    <a:pt x="21991" y="12309"/>
                    <a:pt x="22051" y="12261"/>
                    <a:pt x="22098" y="12237"/>
                  </a:cubicBezTo>
                  <a:cubicBezTo>
                    <a:pt x="22122" y="12214"/>
                    <a:pt x="22146" y="12202"/>
                    <a:pt x="22158" y="12178"/>
                  </a:cubicBezTo>
                  <a:cubicBezTo>
                    <a:pt x="24305" y="12799"/>
                    <a:pt x="26654" y="13313"/>
                    <a:pt x="28953" y="13313"/>
                  </a:cubicBezTo>
                  <a:cubicBezTo>
                    <a:pt x="29917" y="13313"/>
                    <a:pt x="30873" y="13222"/>
                    <a:pt x="31802" y="13011"/>
                  </a:cubicBezTo>
                  <a:cubicBezTo>
                    <a:pt x="31941" y="12977"/>
                    <a:pt x="31877" y="12785"/>
                    <a:pt x="31754" y="12785"/>
                  </a:cubicBezTo>
                  <a:cubicBezTo>
                    <a:pt x="31750" y="12785"/>
                    <a:pt x="31746" y="12785"/>
                    <a:pt x="31743" y="12785"/>
                  </a:cubicBezTo>
                  <a:cubicBezTo>
                    <a:pt x="30851" y="12922"/>
                    <a:pt x="29987" y="12980"/>
                    <a:pt x="29139" y="12980"/>
                  </a:cubicBezTo>
                  <a:cubicBezTo>
                    <a:pt x="26804" y="12980"/>
                    <a:pt x="24584" y="12536"/>
                    <a:pt x="22218" y="12047"/>
                  </a:cubicBezTo>
                  <a:cubicBezTo>
                    <a:pt x="22218" y="11928"/>
                    <a:pt x="22122" y="11821"/>
                    <a:pt x="22027" y="11821"/>
                  </a:cubicBezTo>
                  <a:cubicBezTo>
                    <a:pt x="22146" y="11416"/>
                    <a:pt x="22158" y="11011"/>
                    <a:pt x="22146" y="10582"/>
                  </a:cubicBezTo>
                  <a:cubicBezTo>
                    <a:pt x="22146" y="10178"/>
                    <a:pt x="22063" y="9630"/>
                    <a:pt x="22098" y="9142"/>
                  </a:cubicBezTo>
                  <a:cubicBezTo>
                    <a:pt x="22122" y="9130"/>
                    <a:pt x="22146" y="9094"/>
                    <a:pt x="22158" y="9082"/>
                  </a:cubicBezTo>
                  <a:cubicBezTo>
                    <a:pt x="22325" y="9070"/>
                    <a:pt x="22325" y="8808"/>
                    <a:pt x="22146" y="8808"/>
                  </a:cubicBezTo>
                  <a:cubicBezTo>
                    <a:pt x="22170" y="8666"/>
                    <a:pt x="22229" y="8511"/>
                    <a:pt x="22313" y="8380"/>
                  </a:cubicBezTo>
                  <a:lnTo>
                    <a:pt x="22337" y="8380"/>
                  </a:lnTo>
                  <a:cubicBezTo>
                    <a:pt x="22372" y="8368"/>
                    <a:pt x="22396" y="8356"/>
                    <a:pt x="22420" y="8320"/>
                  </a:cubicBezTo>
                  <a:close/>
                  <a:moveTo>
                    <a:pt x="38446" y="12666"/>
                  </a:moveTo>
                  <a:cubicBezTo>
                    <a:pt x="38386" y="13154"/>
                    <a:pt x="38267" y="13666"/>
                    <a:pt x="38243" y="14142"/>
                  </a:cubicBezTo>
                  <a:cubicBezTo>
                    <a:pt x="38172" y="14190"/>
                    <a:pt x="38089" y="14250"/>
                    <a:pt x="38005" y="14285"/>
                  </a:cubicBezTo>
                  <a:cubicBezTo>
                    <a:pt x="38041" y="14154"/>
                    <a:pt x="38065" y="14023"/>
                    <a:pt x="38089" y="13892"/>
                  </a:cubicBezTo>
                  <a:cubicBezTo>
                    <a:pt x="38124" y="13619"/>
                    <a:pt x="38160" y="13333"/>
                    <a:pt x="38172" y="13059"/>
                  </a:cubicBezTo>
                  <a:cubicBezTo>
                    <a:pt x="38172" y="12964"/>
                    <a:pt x="38112" y="12916"/>
                    <a:pt x="38041" y="12916"/>
                  </a:cubicBezTo>
                  <a:cubicBezTo>
                    <a:pt x="38172" y="12833"/>
                    <a:pt x="38303" y="12737"/>
                    <a:pt x="38446" y="12666"/>
                  </a:cubicBezTo>
                  <a:close/>
                  <a:moveTo>
                    <a:pt x="15407" y="12440"/>
                  </a:moveTo>
                  <a:lnTo>
                    <a:pt x="15407" y="12440"/>
                  </a:lnTo>
                  <a:cubicBezTo>
                    <a:pt x="15383" y="12702"/>
                    <a:pt x="15371" y="12964"/>
                    <a:pt x="15371" y="13214"/>
                  </a:cubicBezTo>
                  <a:cubicBezTo>
                    <a:pt x="15324" y="13488"/>
                    <a:pt x="15252" y="13797"/>
                    <a:pt x="15419" y="14047"/>
                  </a:cubicBezTo>
                  <a:lnTo>
                    <a:pt x="15467" y="14095"/>
                  </a:lnTo>
                  <a:cubicBezTo>
                    <a:pt x="15324" y="14190"/>
                    <a:pt x="15181" y="14273"/>
                    <a:pt x="15050" y="14369"/>
                  </a:cubicBezTo>
                  <a:lnTo>
                    <a:pt x="15050" y="14321"/>
                  </a:lnTo>
                  <a:cubicBezTo>
                    <a:pt x="15110" y="13785"/>
                    <a:pt x="15014" y="13214"/>
                    <a:pt x="14895" y="12702"/>
                  </a:cubicBezTo>
                  <a:cubicBezTo>
                    <a:pt x="15062" y="12607"/>
                    <a:pt x="15240" y="12535"/>
                    <a:pt x="15407" y="12440"/>
                  </a:cubicBezTo>
                  <a:close/>
                  <a:moveTo>
                    <a:pt x="12812" y="13428"/>
                  </a:moveTo>
                  <a:cubicBezTo>
                    <a:pt x="12824" y="13750"/>
                    <a:pt x="12859" y="14083"/>
                    <a:pt x="12883" y="14392"/>
                  </a:cubicBezTo>
                  <a:cubicBezTo>
                    <a:pt x="12728" y="14273"/>
                    <a:pt x="12550" y="14142"/>
                    <a:pt x="12383" y="14011"/>
                  </a:cubicBezTo>
                  <a:cubicBezTo>
                    <a:pt x="12371" y="13892"/>
                    <a:pt x="12347" y="13773"/>
                    <a:pt x="12347" y="13654"/>
                  </a:cubicBezTo>
                  <a:cubicBezTo>
                    <a:pt x="12502" y="13571"/>
                    <a:pt x="12669" y="13499"/>
                    <a:pt x="12812" y="13428"/>
                  </a:cubicBezTo>
                  <a:close/>
                  <a:moveTo>
                    <a:pt x="13169" y="13547"/>
                  </a:moveTo>
                  <a:cubicBezTo>
                    <a:pt x="13181" y="13904"/>
                    <a:pt x="13228" y="14273"/>
                    <a:pt x="13264" y="14631"/>
                  </a:cubicBezTo>
                  <a:cubicBezTo>
                    <a:pt x="13264" y="14631"/>
                    <a:pt x="13240" y="14631"/>
                    <a:pt x="13240" y="14619"/>
                  </a:cubicBezTo>
                  <a:lnTo>
                    <a:pt x="13240" y="14583"/>
                  </a:lnTo>
                  <a:cubicBezTo>
                    <a:pt x="13264" y="14523"/>
                    <a:pt x="13216" y="14488"/>
                    <a:pt x="13169" y="14488"/>
                  </a:cubicBezTo>
                  <a:cubicBezTo>
                    <a:pt x="13121" y="14190"/>
                    <a:pt x="13085" y="13892"/>
                    <a:pt x="13050" y="13595"/>
                  </a:cubicBezTo>
                  <a:cubicBezTo>
                    <a:pt x="13085" y="13595"/>
                    <a:pt x="13121" y="13571"/>
                    <a:pt x="13169" y="13547"/>
                  </a:cubicBezTo>
                  <a:close/>
                  <a:moveTo>
                    <a:pt x="37924" y="13049"/>
                  </a:moveTo>
                  <a:lnTo>
                    <a:pt x="37924" y="13049"/>
                  </a:lnTo>
                  <a:cubicBezTo>
                    <a:pt x="37923" y="13055"/>
                    <a:pt x="37922" y="13062"/>
                    <a:pt x="37922" y="13071"/>
                  </a:cubicBezTo>
                  <a:cubicBezTo>
                    <a:pt x="37886" y="13357"/>
                    <a:pt x="37862" y="13654"/>
                    <a:pt x="37803" y="13928"/>
                  </a:cubicBezTo>
                  <a:cubicBezTo>
                    <a:pt x="37755" y="14131"/>
                    <a:pt x="37684" y="14321"/>
                    <a:pt x="37708" y="14512"/>
                  </a:cubicBezTo>
                  <a:cubicBezTo>
                    <a:pt x="37612" y="14571"/>
                    <a:pt x="37517" y="14642"/>
                    <a:pt x="37410" y="14702"/>
                  </a:cubicBezTo>
                  <a:cubicBezTo>
                    <a:pt x="37517" y="14214"/>
                    <a:pt x="37577" y="13690"/>
                    <a:pt x="37648" y="13214"/>
                  </a:cubicBezTo>
                  <a:cubicBezTo>
                    <a:pt x="37740" y="13163"/>
                    <a:pt x="37832" y="13103"/>
                    <a:pt x="37924" y="13049"/>
                  </a:cubicBezTo>
                  <a:close/>
                  <a:moveTo>
                    <a:pt x="34945" y="14631"/>
                  </a:moveTo>
                  <a:cubicBezTo>
                    <a:pt x="34945" y="14678"/>
                    <a:pt x="34933" y="14702"/>
                    <a:pt x="34933" y="14750"/>
                  </a:cubicBezTo>
                  <a:cubicBezTo>
                    <a:pt x="34910" y="14726"/>
                    <a:pt x="34886" y="14690"/>
                    <a:pt x="34874" y="14666"/>
                  </a:cubicBezTo>
                  <a:cubicBezTo>
                    <a:pt x="34886" y="14666"/>
                    <a:pt x="34910" y="14642"/>
                    <a:pt x="34945" y="14631"/>
                  </a:cubicBezTo>
                  <a:close/>
                  <a:moveTo>
                    <a:pt x="14550" y="12857"/>
                  </a:moveTo>
                  <a:cubicBezTo>
                    <a:pt x="14586" y="13380"/>
                    <a:pt x="14538" y="13892"/>
                    <a:pt x="14586" y="14404"/>
                  </a:cubicBezTo>
                  <a:cubicBezTo>
                    <a:pt x="14586" y="14488"/>
                    <a:pt x="14645" y="14547"/>
                    <a:pt x="14705" y="14583"/>
                  </a:cubicBezTo>
                  <a:cubicBezTo>
                    <a:pt x="14574" y="14678"/>
                    <a:pt x="14455" y="14762"/>
                    <a:pt x="14312" y="14857"/>
                  </a:cubicBezTo>
                  <a:lnTo>
                    <a:pt x="14312" y="14726"/>
                  </a:lnTo>
                  <a:cubicBezTo>
                    <a:pt x="14300" y="14166"/>
                    <a:pt x="14217" y="13607"/>
                    <a:pt x="14157" y="13071"/>
                  </a:cubicBezTo>
                  <a:cubicBezTo>
                    <a:pt x="14288" y="12999"/>
                    <a:pt x="14419" y="12940"/>
                    <a:pt x="14550" y="12857"/>
                  </a:cubicBezTo>
                  <a:close/>
                  <a:moveTo>
                    <a:pt x="34624" y="14762"/>
                  </a:moveTo>
                  <a:cubicBezTo>
                    <a:pt x="34648" y="14821"/>
                    <a:pt x="34671" y="14869"/>
                    <a:pt x="34695" y="14928"/>
                  </a:cubicBezTo>
                  <a:cubicBezTo>
                    <a:pt x="34648" y="14881"/>
                    <a:pt x="34588" y="14845"/>
                    <a:pt x="34541" y="14797"/>
                  </a:cubicBezTo>
                  <a:cubicBezTo>
                    <a:pt x="34576" y="14785"/>
                    <a:pt x="34600" y="14785"/>
                    <a:pt x="34624" y="14762"/>
                  </a:cubicBezTo>
                  <a:close/>
                  <a:moveTo>
                    <a:pt x="13764" y="13249"/>
                  </a:moveTo>
                  <a:cubicBezTo>
                    <a:pt x="13776" y="13785"/>
                    <a:pt x="13764" y="14333"/>
                    <a:pt x="13824" y="14869"/>
                  </a:cubicBezTo>
                  <a:cubicBezTo>
                    <a:pt x="13831" y="14942"/>
                    <a:pt x="13861" y="14997"/>
                    <a:pt x="13905" y="15034"/>
                  </a:cubicBezTo>
                  <a:lnTo>
                    <a:pt x="13905" y="15034"/>
                  </a:lnTo>
                  <a:cubicBezTo>
                    <a:pt x="13843" y="15000"/>
                    <a:pt x="13777" y="14966"/>
                    <a:pt x="13716" y="14928"/>
                  </a:cubicBezTo>
                  <a:lnTo>
                    <a:pt x="13716" y="14916"/>
                  </a:lnTo>
                  <a:cubicBezTo>
                    <a:pt x="13728" y="14821"/>
                    <a:pt x="13693" y="14762"/>
                    <a:pt x="13633" y="14738"/>
                  </a:cubicBezTo>
                  <a:cubicBezTo>
                    <a:pt x="13562" y="14309"/>
                    <a:pt x="13466" y="13857"/>
                    <a:pt x="13407" y="13428"/>
                  </a:cubicBezTo>
                  <a:lnTo>
                    <a:pt x="13764" y="13249"/>
                  </a:lnTo>
                  <a:close/>
                  <a:moveTo>
                    <a:pt x="13968" y="15072"/>
                  </a:moveTo>
                  <a:lnTo>
                    <a:pt x="13968" y="15072"/>
                  </a:lnTo>
                  <a:cubicBezTo>
                    <a:pt x="13979" y="15076"/>
                    <a:pt x="13991" y="15080"/>
                    <a:pt x="14002" y="15083"/>
                  </a:cubicBezTo>
                  <a:lnTo>
                    <a:pt x="14002" y="15095"/>
                  </a:lnTo>
                  <a:cubicBezTo>
                    <a:pt x="13991" y="15087"/>
                    <a:pt x="13980" y="15080"/>
                    <a:pt x="13968" y="15072"/>
                  </a:cubicBezTo>
                  <a:close/>
                  <a:moveTo>
                    <a:pt x="35362" y="14452"/>
                  </a:moveTo>
                  <a:cubicBezTo>
                    <a:pt x="35326" y="14678"/>
                    <a:pt x="35314" y="14904"/>
                    <a:pt x="35314" y="15143"/>
                  </a:cubicBezTo>
                  <a:cubicBezTo>
                    <a:pt x="35303" y="15119"/>
                    <a:pt x="35267" y="15107"/>
                    <a:pt x="35255" y="15095"/>
                  </a:cubicBezTo>
                  <a:cubicBezTo>
                    <a:pt x="35243" y="14916"/>
                    <a:pt x="35207" y="14726"/>
                    <a:pt x="35183" y="14547"/>
                  </a:cubicBezTo>
                  <a:lnTo>
                    <a:pt x="35362" y="14452"/>
                  </a:lnTo>
                  <a:close/>
                  <a:moveTo>
                    <a:pt x="37338" y="13392"/>
                  </a:moveTo>
                  <a:cubicBezTo>
                    <a:pt x="37231" y="13904"/>
                    <a:pt x="37136" y="14404"/>
                    <a:pt x="37100" y="14916"/>
                  </a:cubicBezTo>
                  <a:cubicBezTo>
                    <a:pt x="36874" y="15059"/>
                    <a:pt x="36672" y="15214"/>
                    <a:pt x="36446" y="15357"/>
                  </a:cubicBezTo>
                  <a:cubicBezTo>
                    <a:pt x="36457" y="15166"/>
                    <a:pt x="36481" y="14976"/>
                    <a:pt x="36493" y="14797"/>
                  </a:cubicBezTo>
                  <a:lnTo>
                    <a:pt x="36576" y="13857"/>
                  </a:lnTo>
                  <a:cubicBezTo>
                    <a:pt x="36660" y="13809"/>
                    <a:pt x="36719" y="13785"/>
                    <a:pt x="36791" y="13738"/>
                  </a:cubicBezTo>
                  <a:lnTo>
                    <a:pt x="36791" y="13738"/>
                  </a:lnTo>
                  <a:cubicBezTo>
                    <a:pt x="36707" y="14107"/>
                    <a:pt x="36636" y="14547"/>
                    <a:pt x="36684" y="14928"/>
                  </a:cubicBezTo>
                  <a:cubicBezTo>
                    <a:pt x="36690" y="14997"/>
                    <a:pt x="36744" y="15037"/>
                    <a:pt x="36798" y="15037"/>
                  </a:cubicBezTo>
                  <a:cubicBezTo>
                    <a:pt x="36838" y="15037"/>
                    <a:pt x="36878" y="15015"/>
                    <a:pt x="36898" y="14964"/>
                  </a:cubicBezTo>
                  <a:cubicBezTo>
                    <a:pt x="37017" y="14523"/>
                    <a:pt x="37017" y="14023"/>
                    <a:pt x="37041" y="13571"/>
                  </a:cubicBezTo>
                  <a:cubicBezTo>
                    <a:pt x="37148" y="13511"/>
                    <a:pt x="37255" y="13452"/>
                    <a:pt x="37338" y="13392"/>
                  </a:cubicBezTo>
                  <a:close/>
                  <a:moveTo>
                    <a:pt x="35862" y="14202"/>
                  </a:moveTo>
                  <a:lnTo>
                    <a:pt x="35862" y="14202"/>
                  </a:lnTo>
                  <a:cubicBezTo>
                    <a:pt x="35886" y="14428"/>
                    <a:pt x="35826" y="14738"/>
                    <a:pt x="35826" y="14845"/>
                  </a:cubicBezTo>
                  <a:lnTo>
                    <a:pt x="35779" y="15416"/>
                  </a:lnTo>
                  <a:cubicBezTo>
                    <a:pt x="35672" y="15357"/>
                    <a:pt x="35564" y="15321"/>
                    <a:pt x="35481" y="15250"/>
                  </a:cubicBezTo>
                  <a:cubicBezTo>
                    <a:pt x="35469" y="14976"/>
                    <a:pt x="35433" y="14702"/>
                    <a:pt x="35422" y="14416"/>
                  </a:cubicBezTo>
                  <a:lnTo>
                    <a:pt x="35862" y="14202"/>
                  </a:lnTo>
                  <a:close/>
                  <a:moveTo>
                    <a:pt x="21563" y="9428"/>
                  </a:moveTo>
                  <a:cubicBezTo>
                    <a:pt x="21515" y="9987"/>
                    <a:pt x="21491" y="10571"/>
                    <a:pt x="21456" y="11154"/>
                  </a:cubicBezTo>
                  <a:cubicBezTo>
                    <a:pt x="21420" y="11154"/>
                    <a:pt x="21384" y="11166"/>
                    <a:pt x="21336" y="11190"/>
                  </a:cubicBezTo>
                  <a:cubicBezTo>
                    <a:pt x="19193" y="12654"/>
                    <a:pt x="16979" y="14023"/>
                    <a:pt x="14895" y="15559"/>
                  </a:cubicBezTo>
                  <a:cubicBezTo>
                    <a:pt x="14645" y="15440"/>
                    <a:pt x="14407" y="15321"/>
                    <a:pt x="14169" y="15178"/>
                  </a:cubicBezTo>
                  <a:cubicBezTo>
                    <a:pt x="16503" y="14107"/>
                    <a:pt x="19015" y="12642"/>
                    <a:pt x="21027" y="10999"/>
                  </a:cubicBezTo>
                  <a:cubicBezTo>
                    <a:pt x="21086" y="10999"/>
                    <a:pt x="21158" y="10975"/>
                    <a:pt x="21194" y="10904"/>
                  </a:cubicBezTo>
                  <a:cubicBezTo>
                    <a:pt x="21206" y="10868"/>
                    <a:pt x="21217" y="10821"/>
                    <a:pt x="21229" y="10761"/>
                  </a:cubicBezTo>
                  <a:cubicBezTo>
                    <a:pt x="21253" y="10785"/>
                    <a:pt x="21277" y="10809"/>
                    <a:pt x="21325" y="10809"/>
                  </a:cubicBezTo>
                  <a:cubicBezTo>
                    <a:pt x="21491" y="10809"/>
                    <a:pt x="21491" y="10571"/>
                    <a:pt x="21325" y="10571"/>
                  </a:cubicBezTo>
                  <a:cubicBezTo>
                    <a:pt x="21313" y="10571"/>
                    <a:pt x="21289" y="10582"/>
                    <a:pt x="21277" y="10582"/>
                  </a:cubicBezTo>
                  <a:cubicBezTo>
                    <a:pt x="21313" y="10332"/>
                    <a:pt x="21289" y="10059"/>
                    <a:pt x="21289" y="9832"/>
                  </a:cubicBezTo>
                  <a:cubicBezTo>
                    <a:pt x="21289" y="9701"/>
                    <a:pt x="21206" y="9642"/>
                    <a:pt x="21110" y="9630"/>
                  </a:cubicBezTo>
                  <a:cubicBezTo>
                    <a:pt x="21265" y="9559"/>
                    <a:pt x="21408" y="9487"/>
                    <a:pt x="21563" y="9428"/>
                  </a:cubicBezTo>
                  <a:close/>
                  <a:moveTo>
                    <a:pt x="36315" y="13976"/>
                  </a:moveTo>
                  <a:lnTo>
                    <a:pt x="36219" y="14785"/>
                  </a:lnTo>
                  <a:cubicBezTo>
                    <a:pt x="36195" y="15035"/>
                    <a:pt x="36148" y="15297"/>
                    <a:pt x="36148" y="15547"/>
                  </a:cubicBezTo>
                  <a:cubicBezTo>
                    <a:pt x="36136" y="15571"/>
                    <a:pt x="36124" y="15571"/>
                    <a:pt x="36124" y="15583"/>
                  </a:cubicBezTo>
                  <a:cubicBezTo>
                    <a:pt x="36065" y="15547"/>
                    <a:pt x="36005" y="15535"/>
                    <a:pt x="35945" y="15512"/>
                  </a:cubicBezTo>
                  <a:cubicBezTo>
                    <a:pt x="35969" y="15154"/>
                    <a:pt x="35969" y="14797"/>
                    <a:pt x="35969" y="14440"/>
                  </a:cubicBezTo>
                  <a:cubicBezTo>
                    <a:pt x="35969" y="14345"/>
                    <a:pt x="35981" y="14238"/>
                    <a:pt x="35969" y="14154"/>
                  </a:cubicBezTo>
                  <a:cubicBezTo>
                    <a:pt x="36088" y="14083"/>
                    <a:pt x="36195" y="14035"/>
                    <a:pt x="36315" y="13976"/>
                  </a:cubicBezTo>
                  <a:close/>
                  <a:moveTo>
                    <a:pt x="21432" y="11761"/>
                  </a:moveTo>
                  <a:cubicBezTo>
                    <a:pt x="21444" y="11868"/>
                    <a:pt x="21444" y="11964"/>
                    <a:pt x="21432" y="12083"/>
                  </a:cubicBezTo>
                  <a:cubicBezTo>
                    <a:pt x="19479" y="13214"/>
                    <a:pt x="17800" y="14785"/>
                    <a:pt x="15860" y="15952"/>
                  </a:cubicBezTo>
                  <a:cubicBezTo>
                    <a:pt x="15657" y="15881"/>
                    <a:pt x="15443" y="15809"/>
                    <a:pt x="15240" y="15714"/>
                  </a:cubicBezTo>
                  <a:cubicBezTo>
                    <a:pt x="17396" y="14571"/>
                    <a:pt x="19431" y="13142"/>
                    <a:pt x="21432" y="11761"/>
                  </a:cubicBezTo>
                  <a:close/>
                  <a:moveTo>
                    <a:pt x="42684" y="11952"/>
                  </a:moveTo>
                  <a:lnTo>
                    <a:pt x="42684" y="11952"/>
                  </a:lnTo>
                  <a:cubicBezTo>
                    <a:pt x="40910" y="13249"/>
                    <a:pt x="39160" y="14607"/>
                    <a:pt x="37434" y="15952"/>
                  </a:cubicBezTo>
                  <a:cubicBezTo>
                    <a:pt x="37088" y="15881"/>
                    <a:pt x="36731" y="15797"/>
                    <a:pt x="36398" y="15690"/>
                  </a:cubicBezTo>
                  <a:cubicBezTo>
                    <a:pt x="38577" y="14619"/>
                    <a:pt x="40660" y="13309"/>
                    <a:pt x="42684" y="11952"/>
                  </a:cubicBezTo>
                  <a:close/>
                  <a:moveTo>
                    <a:pt x="51971" y="8296"/>
                  </a:moveTo>
                  <a:cubicBezTo>
                    <a:pt x="52186" y="8332"/>
                    <a:pt x="52424" y="8380"/>
                    <a:pt x="52686" y="8427"/>
                  </a:cubicBezTo>
                  <a:cubicBezTo>
                    <a:pt x="49316" y="10761"/>
                    <a:pt x="45923" y="13202"/>
                    <a:pt x="43006" y="16000"/>
                  </a:cubicBezTo>
                  <a:cubicBezTo>
                    <a:pt x="42986" y="15960"/>
                    <a:pt x="42950" y="15937"/>
                    <a:pt x="42904" y="15937"/>
                  </a:cubicBezTo>
                  <a:cubicBezTo>
                    <a:pt x="42895" y="15937"/>
                    <a:pt x="42885" y="15938"/>
                    <a:pt x="42875" y="15940"/>
                  </a:cubicBezTo>
                  <a:cubicBezTo>
                    <a:pt x="42696" y="15952"/>
                    <a:pt x="42530" y="15988"/>
                    <a:pt x="42351" y="16000"/>
                  </a:cubicBezTo>
                  <a:cubicBezTo>
                    <a:pt x="45506" y="13357"/>
                    <a:pt x="48804" y="10916"/>
                    <a:pt x="51971" y="8296"/>
                  </a:cubicBezTo>
                  <a:close/>
                  <a:moveTo>
                    <a:pt x="49316" y="8082"/>
                  </a:moveTo>
                  <a:lnTo>
                    <a:pt x="49316" y="8082"/>
                  </a:lnTo>
                  <a:cubicBezTo>
                    <a:pt x="45637" y="10451"/>
                    <a:pt x="42208" y="13357"/>
                    <a:pt x="38874" y="16155"/>
                  </a:cubicBezTo>
                  <a:cubicBezTo>
                    <a:pt x="38601" y="16119"/>
                    <a:pt x="38303" y="16095"/>
                    <a:pt x="37993" y="16047"/>
                  </a:cubicBezTo>
                  <a:cubicBezTo>
                    <a:pt x="41518" y="13333"/>
                    <a:pt x="45149" y="10797"/>
                    <a:pt x="48733" y="8177"/>
                  </a:cubicBezTo>
                  <a:cubicBezTo>
                    <a:pt x="48935" y="8130"/>
                    <a:pt x="49126" y="8094"/>
                    <a:pt x="49316" y="8082"/>
                  </a:cubicBezTo>
                  <a:close/>
                  <a:moveTo>
                    <a:pt x="44796" y="13303"/>
                  </a:moveTo>
                  <a:lnTo>
                    <a:pt x="44796" y="13303"/>
                  </a:lnTo>
                  <a:cubicBezTo>
                    <a:pt x="43680" y="14227"/>
                    <a:pt x="42582" y="15168"/>
                    <a:pt x="41494" y="16107"/>
                  </a:cubicBezTo>
                  <a:cubicBezTo>
                    <a:pt x="41339" y="16119"/>
                    <a:pt x="41172" y="16131"/>
                    <a:pt x="41029" y="16155"/>
                  </a:cubicBezTo>
                  <a:cubicBezTo>
                    <a:pt x="42306" y="15266"/>
                    <a:pt x="43563" y="14304"/>
                    <a:pt x="44796" y="13303"/>
                  </a:cubicBezTo>
                  <a:close/>
                  <a:moveTo>
                    <a:pt x="49948" y="8060"/>
                  </a:moveTo>
                  <a:cubicBezTo>
                    <a:pt x="50091" y="8060"/>
                    <a:pt x="50236" y="8074"/>
                    <a:pt x="50376" y="8082"/>
                  </a:cubicBezTo>
                  <a:cubicBezTo>
                    <a:pt x="46923" y="10582"/>
                    <a:pt x="43327" y="13249"/>
                    <a:pt x="40256" y="16190"/>
                  </a:cubicBezTo>
                  <a:cubicBezTo>
                    <a:pt x="40172" y="16198"/>
                    <a:pt x="40086" y="16201"/>
                    <a:pt x="39999" y="16201"/>
                  </a:cubicBezTo>
                  <a:cubicBezTo>
                    <a:pt x="39824" y="16201"/>
                    <a:pt x="39644" y="16190"/>
                    <a:pt x="39470" y="16190"/>
                  </a:cubicBezTo>
                  <a:cubicBezTo>
                    <a:pt x="42815" y="13380"/>
                    <a:pt x="46363" y="10821"/>
                    <a:pt x="49757" y="8070"/>
                  </a:cubicBezTo>
                  <a:cubicBezTo>
                    <a:pt x="49819" y="8063"/>
                    <a:pt x="49883" y="8060"/>
                    <a:pt x="49948" y="8060"/>
                  </a:cubicBezTo>
                  <a:close/>
                  <a:moveTo>
                    <a:pt x="21420" y="12952"/>
                  </a:moveTo>
                  <a:cubicBezTo>
                    <a:pt x="21420" y="13059"/>
                    <a:pt x="21420" y="13178"/>
                    <a:pt x="21396" y="13273"/>
                  </a:cubicBezTo>
                  <a:cubicBezTo>
                    <a:pt x="20658" y="13690"/>
                    <a:pt x="20003" y="14381"/>
                    <a:pt x="19336" y="14881"/>
                  </a:cubicBezTo>
                  <a:cubicBezTo>
                    <a:pt x="18705" y="15357"/>
                    <a:pt x="18062" y="15821"/>
                    <a:pt x="17407" y="16286"/>
                  </a:cubicBezTo>
                  <a:cubicBezTo>
                    <a:pt x="17145" y="16274"/>
                    <a:pt x="16872" y="16226"/>
                    <a:pt x="16598" y="16178"/>
                  </a:cubicBezTo>
                  <a:cubicBezTo>
                    <a:pt x="16467" y="16155"/>
                    <a:pt x="16336" y="16107"/>
                    <a:pt x="16217" y="16071"/>
                  </a:cubicBezTo>
                  <a:cubicBezTo>
                    <a:pt x="17979" y="15381"/>
                    <a:pt x="19467" y="14154"/>
                    <a:pt x="20979" y="13023"/>
                  </a:cubicBezTo>
                  <a:cubicBezTo>
                    <a:pt x="21015" y="13095"/>
                    <a:pt x="21086" y="13178"/>
                    <a:pt x="21194" y="13178"/>
                  </a:cubicBezTo>
                  <a:cubicBezTo>
                    <a:pt x="21336" y="13178"/>
                    <a:pt x="21420" y="13071"/>
                    <a:pt x="21420" y="12952"/>
                  </a:cubicBezTo>
                  <a:close/>
                  <a:moveTo>
                    <a:pt x="21384" y="13904"/>
                  </a:moveTo>
                  <a:cubicBezTo>
                    <a:pt x="21384" y="14083"/>
                    <a:pt x="21372" y="14261"/>
                    <a:pt x="21372" y="14440"/>
                  </a:cubicBezTo>
                  <a:cubicBezTo>
                    <a:pt x="20955" y="14666"/>
                    <a:pt x="20563" y="15023"/>
                    <a:pt x="20229" y="15285"/>
                  </a:cubicBezTo>
                  <a:cubicBezTo>
                    <a:pt x="19777" y="15631"/>
                    <a:pt x="19301" y="15940"/>
                    <a:pt x="18884" y="16309"/>
                  </a:cubicBezTo>
                  <a:lnTo>
                    <a:pt x="18003" y="16309"/>
                  </a:lnTo>
                  <a:cubicBezTo>
                    <a:pt x="18634" y="15928"/>
                    <a:pt x="19241" y="15524"/>
                    <a:pt x="19836" y="15083"/>
                  </a:cubicBezTo>
                  <a:cubicBezTo>
                    <a:pt x="20324" y="14702"/>
                    <a:pt x="20920" y="14333"/>
                    <a:pt x="21384" y="13904"/>
                  </a:cubicBezTo>
                  <a:close/>
                  <a:moveTo>
                    <a:pt x="21372" y="15095"/>
                  </a:moveTo>
                  <a:cubicBezTo>
                    <a:pt x="21372" y="15535"/>
                    <a:pt x="21372" y="15976"/>
                    <a:pt x="21360" y="16417"/>
                  </a:cubicBezTo>
                  <a:cubicBezTo>
                    <a:pt x="21268" y="16338"/>
                    <a:pt x="21158" y="16294"/>
                    <a:pt x="21047" y="16294"/>
                  </a:cubicBezTo>
                  <a:cubicBezTo>
                    <a:pt x="20972" y="16294"/>
                    <a:pt x="20896" y="16314"/>
                    <a:pt x="20825" y="16357"/>
                  </a:cubicBezTo>
                  <a:cubicBezTo>
                    <a:pt x="20801" y="16345"/>
                    <a:pt x="20777" y="16333"/>
                    <a:pt x="20741" y="16333"/>
                  </a:cubicBezTo>
                  <a:cubicBezTo>
                    <a:pt x="20622" y="16333"/>
                    <a:pt x="20527" y="16333"/>
                    <a:pt x="20408" y="16309"/>
                  </a:cubicBezTo>
                  <a:cubicBezTo>
                    <a:pt x="20598" y="16166"/>
                    <a:pt x="20777" y="15988"/>
                    <a:pt x="20920" y="15809"/>
                  </a:cubicBezTo>
                  <a:lnTo>
                    <a:pt x="20920" y="15809"/>
                  </a:lnTo>
                  <a:cubicBezTo>
                    <a:pt x="20860" y="15916"/>
                    <a:pt x="20920" y="16155"/>
                    <a:pt x="21134" y="16155"/>
                  </a:cubicBezTo>
                  <a:cubicBezTo>
                    <a:pt x="21420" y="16155"/>
                    <a:pt x="21432" y="15702"/>
                    <a:pt x="21134" y="15702"/>
                  </a:cubicBezTo>
                  <a:cubicBezTo>
                    <a:pt x="21075" y="15702"/>
                    <a:pt x="21027" y="15738"/>
                    <a:pt x="20979" y="15762"/>
                  </a:cubicBezTo>
                  <a:cubicBezTo>
                    <a:pt x="21027" y="15714"/>
                    <a:pt x="21075" y="15678"/>
                    <a:pt x="21098" y="15631"/>
                  </a:cubicBezTo>
                  <a:cubicBezTo>
                    <a:pt x="21166" y="15543"/>
                    <a:pt x="21076" y="15448"/>
                    <a:pt x="20995" y="15448"/>
                  </a:cubicBezTo>
                  <a:cubicBezTo>
                    <a:pt x="20977" y="15448"/>
                    <a:pt x="20959" y="15453"/>
                    <a:pt x="20944" y="15464"/>
                  </a:cubicBezTo>
                  <a:cubicBezTo>
                    <a:pt x="20551" y="15678"/>
                    <a:pt x="20205" y="16000"/>
                    <a:pt x="19884" y="16309"/>
                  </a:cubicBezTo>
                  <a:lnTo>
                    <a:pt x="19515" y="16309"/>
                  </a:lnTo>
                  <a:cubicBezTo>
                    <a:pt x="19896" y="16071"/>
                    <a:pt x="20265" y="15821"/>
                    <a:pt x="20646" y="15571"/>
                  </a:cubicBezTo>
                  <a:cubicBezTo>
                    <a:pt x="20860" y="15416"/>
                    <a:pt x="21134" y="15250"/>
                    <a:pt x="21372" y="15095"/>
                  </a:cubicBezTo>
                  <a:close/>
                  <a:moveTo>
                    <a:pt x="21360" y="16750"/>
                  </a:moveTo>
                  <a:lnTo>
                    <a:pt x="21360" y="17190"/>
                  </a:lnTo>
                  <a:cubicBezTo>
                    <a:pt x="21339" y="17158"/>
                    <a:pt x="21301" y="17141"/>
                    <a:pt x="21261" y="17141"/>
                  </a:cubicBezTo>
                  <a:cubicBezTo>
                    <a:pt x="21212" y="17141"/>
                    <a:pt x="21160" y="17167"/>
                    <a:pt x="21134" y="17226"/>
                  </a:cubicBezTo>
                  <a:lnTo>
                    <a:pt x="21134" y="17238"/>
                  </a:lnTo>
                  <a:cubicBezTo>
                    <a:pt x="21134" y="17107"/>
                    <a:pt x="21122" y="16952"/>
                    <a:pt x="21098" y="16821"/>
                  </a:cubicBezTo>
                  <a:cubicBezTo>
                    <a:pt x="21194" y="16809"/>
                    <a:pt x="21277" y="16786"/>
                    <a:pt x="21360" y="16750"/>
                  </a:cubicBezTo>
                  <a:close/>
                  <a:moveTo>
                    <a:pt x="20860" y="19393"/>
                  </a:moveTo>
                  <a:cubicBezTo>
                    <a:pt x="20896" y="19393"/>
                    <a:pt x="20932" y="19405"/>
                    <a:pt x="20967" y="19405"/>
                  </a:cubicBezTo>
                  <a:cubicBezTo>
                    <a:pt x="20884" y="19619"/>
                    <a:pt x="20789" y="19810"/>
                    <a:pt x="20717" y="20024"/>
                  </a:cubicBezTo>
                  <a:cubicBezTo>
                    <a:pt x="20765" y="19810"/>
                    <a:pt x="20825" y="19607"/>
                    <a:pt x="20860" y="19393"/>
                  </a:cubicBezTo>
                  <a:close/>
                  <a:moveTo>
                    <a:pt x="33719" y="21822"/>
                  </a:moveTo>
                  <a:cubicBezTo>
                    <a:pt x="33731" y="21846"/>
                    <a:pt x="33767" y="21870"/>
                    <a:pt x="33779" y="21893"/>
                  </a:cubicBezTo>
                  <a:cubicBezTo>
                    <a:pt x="33767" y="21881"/>
                    <a:pt x="33743" y="21881"/>
                    <a:pt x="33719" y="21870"/>
                  </a:cubicBezTo>
                  <a:lnTo>
                    <a:pt x="33719" y="21822"/>
                  </a:lnTo>
                  <a:close/>
                  <a:moveTo>
                    <a:pt x="33814" y="21453"/>
                  </a:moveTo>
                  <a:lnTo>
                    <a:pt x="33814" y="21453"/>
                  </a:lnTo>
                  <a:cubicBezTo>
                    <a:pt x="33945" y="21536"/>
                    <a:pt x="34100" y="21608"/>
                    <a:pt x="34243" y="21691"/>
                  </a:cubicBezTo>
                  <a:cubicBezTo>
                    <a:pt x="34219" y="21727"/>
                    <a:pt x="34219" y="21786"/>
                    <a:pt x="34255" y="21834"/>
                  </a:cubicBezTo>
                  <a:cubicBezTo>
                    <a:pt x="34362" y="21953"/>
                    <a:pt x="34481" y="22084"/>
                    <a:pt x="34588" y="22203"/>
                  </a:cubicBezTo>
                  <a:cubicBezTo>
                    <a:pt x="34517" y="22179"/>
                    <a:pt x="34421" y="22143"/>
                    <a:pt x="34350" y="22120"/>
                  </a:cubicBezTo>
                  <a:cubicBezTo>
                    <a:pt x="34362" y="22084"/>
                    <a:pt x="34350" y="22072"/>
                    <a:pt x="34326" y="22048"/>
                  </a:cubicBezTo>
                  <a:cubicBezTo>
                    <a:pt x="34183" y="21834"/>
                    <a:pt x="33993" y="21643"/>
                    <a:pt x="33814" y="21453"/>
                  </a:cubicBezTo>
                  <a:close/>
                  <a:moveTo>
                    <a:pt x="34671" y="21870"/>
                  </a:moveTo>
                  <a:cubicBezTo>
                    <a:pt x="34814" y="21929"/>
                    <a:pt x="34957" y="21965"/>
                    <a:pt x="35088" y="22012"/>
                  </a:cubicBezTo>
                  <a:cubicBezTo>
                    <a:pt x="35076" y="22048"/>
                    <a:pt x="35064" y="22072"/>
                    <a:pt x="35088" y="22120"/>
                  </a:cubicBezTo>
                  <a:cubicBezTo>
                    <a:pt x="35172" y="22227"/>
                    <a:pt x="35255" y="22346"/>
                    <a:pt x="35362" y="22465"/>
                  </a:cubicBezTo>
                  <a:cubicBezTo>
                    <a:pt x="35267" y="22441"/>
                    <a:pt x="35195" y="22417"/>
                    <a:pt x="35124" y="22382"/>
                  </a:cubicBezTo>
                  <a:cubicBezTo>
                    <a:pt x="34993" y="22191"/>
                    <a:pt x="34838" y="22024"/>
                    <a:pt x="34671" y="21870"/>
                  </a:cubicBezTo>
                  <a:close/>
                  <a:moveTo>
                    <a:pt x="33779" y="15119"/>
                  </a:moveTo>
                  <a:cubicBezTo>
                    <a:pt x="35407" y="16556"/>
                    <a:pt x="37339" y="17178"/>
                    <a:pt x="39333" y="17178"/>
                  </a:cubicBezTo>
                  <a:cubicBezTo>
                    <a:pt x="40445" y="17178"/>
                    <a:pt x="41576" y="16985"/>
                    <a:pt x="42684" y="16631"/>
                  </a:cubicBezTo>
                  <a:cubicBezTo>
                    <a:pt x="42708" y="16631"/>
                    <a:pt x="42744" y="16631"/>
                    <a:pt x="42768" y="16607"/>
                  </a:cubicBezTo>
                  <a:cubicBezTo>
                    <a:pt x="42780" y="16607"/>
                    <a:pt x="42780" y="16595"/>
                    <a:pt x="42803" y="16595"/>
                  </a:cubicBezTo>
                  <a:cubicBezTo>
                    <a:pt x="42851" y="16583"/>
                    <a:pt x="42911" y="16571"/>
                    <a:pt x="42946" y="16547"/>
                  </a:cubicBezTo>
                  <a:lnTo>
                    <a:pt x="42946" y="16547"/>
                  </a:lnTo>
                  <a:cubicBezTo>
                    <a:pt x="42815" y="18167"/>
                    <a:pt x="42744" y="19798"/>
                    <a:pt x="42696" y="21429"/>
                  </a:cubicBezTo>
                  <a:cubicBezTo>
                    <a:pt x="42684" y="21381"/>
                    <a:pt x="42649" y="21358"/>
                    <a:pt x="42589" y="21358"/>
                  </a:cubicBezTo>
                  <a:cubicBezTo>
                    <a:pt x="42307" y="21334"/>
                    <a:pt x="42022" y="21326"/>
                    <a:pt x="41735" y="21326"/>
                  </a:cubicBezTo>
                  <a:cubicBezTo>
                    <a:pt x="41160" y="21326"/>
                    <a:pt x="40581" y="21358"/>
                    <a:pt x="40017" y="21358"/>
                  </a:cubicBezTo>
                  <a:cubicBezTo>
                    <a:pt x="39851" y="21358"/>
                    <a:pt x="39851" y="21608"/>
                    <a:pt x="40017" y="21608"/>
                  </a:cubicBezTo>
                  <a:cubicBezTo>
                    <a:pt x="40531" y="21622"/>
                    <a:pt x="41058" y="21645"/>
                    <a:pt x="41582" y="21645"/>
                  </a:cubicBezTo>
                  <a:cubicBezTo>
                    <a:pt x="41920" y="21645"/>
                    <a:pt x="42257" y="21636"/>
                    <a:pt x="42589" y="21608"/>
                  </a:cubicBezTo>
                  <a:cubicBezTo>
                    <a:pt x="42649" y="21608"/>
                    <a:pt x="42684" y="21584"/>
                    <a:pt x="42696" y="21536"/>
                  </a:cubicBezTo>
                  <a:lnTo>
                    <a:pt x="42696" y="21536"/>
                  </a:lnTo>
                  <a:cubicBezTo>
                    <a:pt x="42684" y="21881"/>
                    <a:pt x="42684" y="22227"/>
                    <a:pt x="42684" y="22548"/>
                  </a:cubicBezTo>
                  <a:cubicBezTo>
                    <a:pt x="39636" y="22274"/>
                    <a:pt x="36672" y="22203"/>
                    <a:pt x="33743" y="21250"/>
                  </a:cubicBezTo>
                  <a:cubicBezTo>
                    <a:pt x="33767" y="20691"/>
                    <a:pt x="33767" y="20119"/>
                    <a:pt x="33767" y="19560"/>
                  </a:cubicBezTo>
                  <a:cubicBezTo>
                    <a:pt x="33755" y="18119"/>
                    <a:pt x="33386" y="16524"/>
                    <a:pt x="33779" y="15119"/>
                  </a:cubicBezTo>
                  <a:close/>
                  <a:moveTo>
                    <a:pt x="35338" y="22084"/>
                  </a:moveTo>
                  <a:cubicBezTo>
                    <a:pt x="35774" y="22199"/>
                    <a:pt x="36216" y="22286"/>
                    <a:pt x="36664" y="22360"/>
                  </a:cubicBezTo>
                  <a:lnTo>
                    <a:pt x="36664" y="22360"/>
                  </a:lnTo>
                  <a:cubicBezTo>
                    <a:pt x="36609" y="22372"/>
                    <a:pt x="36559" y="22439"/>
                    <a:pt x="36600" y="22489"/>
                  </a:cubicBezTo>
                  <a:cubicBezTo>
                    <a:pt x="36684" y="22608"/>
                    <a:pt x="36791" y="22751"/>
                    <a:pt x="36910" y="22905"/>
                  </a:cubicBezTo>
                  <a:cubicBezTo>
                    <a:pt x="36791" y="22870"/>
                    <a:pt x="36672" y="22846"/>
                    <a:pt x="36565" y="22810"/>
                  </a:cubicBezTo>
                  <a:cubicBezTo>
                    <a:pt x="36517" y="22774"/>
                    <a:pt x="36481" y="22739"/>
                    <a:pt x="36410" y="22691"/>
                  </a:cubicBezTo>
                  <a:cubicBezTo>
                    <a:pt x="36255" y="22560"/>
                    <a:pt x="36112" y="22393"/>
                    <a:pt x="35981" y="22251"/>
                  </a:cubicBezTo>
                  <a:cubicBezTo>
                    <a:pt x="35974" y="22240"/>
                    <a:pt x="35965" y="22236"/>
                    <a:pt x="35955" y="22236"/>
                  </a:cubicBezTo>
                  <a:cubicBezTo>
                    <a:pt x="35929" y="22236"/>
                    <a:pt x="35901" y="22264"/>
                    <a:pt x="35910" y="22298"/>
                  </a:cubicBezTo>
                  <a:cubicBezTo>
                    <a:pt x="35957" y="22429"/>
                    <a:pt x="36017" y="22560"/>
                    <a:pt x="36100" y="22691"/>
                  </a:cubicBezTo>
                  <a:lnTo>
                    <a:pt x="35791" y="22608"/>
                  </a:lnTo>
                  <a:cubicBezTo>
                    <a:pt x="35731" y="22536"/>
                    <a:pt x="35660" y="22477"/>
                    <a:pt x="35600" y="22393"/>
                  </a:cubicBezTo>
                  <a:cubicBezTo>
                    <a:pt x="35505" y="22298"/>
                    <a:pt x="35422" y="22191"/>
                    <a:pt x="35338" y="22084"/>
                  </a:cubicBezTo>
                  <a:close/>
                  <a:moveTo>
                    <a:pt x="42137" y="22977"/>
                  </a:moveTo>
                  <a:cubicBezTo>
                    <a:pt x="42113" y="23013"/>
                    <a:pt x="42113" y="23013"/>
                    <a:pt x="42101" y="23024"/>
                  </a:cubicBezTo>
                  <a:cubicBezTo>
                    <a:pt x="42101" y="23013"/>
                    <a:pt x="42089" y="23001"/>
                    <a:pt x="42065" y="22977"/>
                  </a:cubicBezTo>
                  <a:close/>
                  <a:moveTo>
                    <a:pt x="36717" y="22369"/>
                  </a:moveTo>
                  <a:cubicBezTo>
                    <a:pt x="36900" y="22398"/>
                    <a:pt x="37083" y="22426"/>
                    <a:pt x="37267" y="22453"/>
                  </a:cubicBezTo>
                  <a:cubicBezTo>
                    <a:pt x="37374" y="22655"/>
                    <a:pt x="37553" y="22929"/>
                    <a:pt x="37755" y="23084"/>
                  </a:cubicBezTo>
                  <a:cubicBezTo>
                    <a:pt x="37636" y="23060"/>
                    <a:pt x="37529" y="23036"/>
                    <a:pt x="37434" y="23013"/>
                  </a:cubicBezTo>
                  <a:cubicBezTo>
                    <a:pt x="37338" y="22917"/>
                    <a:pt x="37219" y="22846"/>
                    <a:pt x="37136" y="22774"/>
                  </a:cubicBezTo>
                  <a:cubicBezTo>
                    <a:pt x="36981" y="22655"/>
                    <a:pt x="36850" y="22524"/>
                    <a:pt x="36731" y="22382"/>
                  </a:cubicBezTo>
                  <a:cubicBezTo>
                    <a:pt x="36727" y="22376"/>
                    <a:pt x="36722" y="22372"/>
                    <a:pt x="36717" y="22369"/>
                  </a:cubicBezTo>
                  <a:close/>
                  <a:moveTo>
                    <a:pt x="40005" y="22882"/>
                  </a:moveTo>
                  <a:lnTo>
                    <a:pt x="40005" y="22882"/>
                  </a:lnTo>
                  <a:cubicBezTo>
                    <a:pt x="40089" y="22894"/>
                    <a:pt x="40172" y="22894"/>
                    <a:pt x="40256" y="22905"/>
                  </a:cubicBezTo>
                  <a:cubicBezTo>
                    <a:pt x="40303" y="22953"/>
                    <a:pt x="40327" y="23001"/>
                    <a:pt x="40363" y="23036"/>
                  </a:cubicBezTo>
                  <a:cubicBezTo>
                    <a:pt x="40327" y="23036"/>
                    <a:pt x="40303" y="23072"/>
                    <a:pt x="40267" y="23096"/>
                  </a:cubicBezTo>
                  <a:cubicBezTo>
                    <a:pt x="40266" y="23098"/>
                    <a:pt x="40264" y="23099"/>
                    <a:pt x="40261" y="23099"/>
                  </a:cubicBezTo>
                  <a:cubicBezTo>
                    <a:pt x="40233" y="23099"/>
                    <a:pt x="40124" y="23000"/>
                    <a:pt x="40005" y="22882"/>
                  </a:cubicBezTo>
                  <a:close/>
                  <a:moveTo>
                    <a:pt x="42684" y="22965"/>
                  </a:moveTo>
                  <a:lnTo>
                    <a:pt x="42684" y="23084"/>
                  </a:lnTo>
                  <a:cubicBezTo>
                    <a:pt x="42637" y="23084"/>
                    <a:pt x="42613" y="23084"/>
                    <a:pt x="42577" y="23120"/>
                  </a:cubicBezTo>
                  <a:lnTo>
                    <a:pt x="42565" y="23132"/>
                  </a:lnTo>
                  <a:lnTo>
                    <a:pt x="42339" y="23001"/>
                  </a:lnTo>
                  <a:cubicBezTo>
                    <a:pt x="42458" y="23001"/>
                    <a:pt x="42577" y="22977"/>
                    <a:pt x="42684" y="22965"/>
                  </a:cubicBezTo>
                  <a:close/>
                  <a:moveTo>
                    <a:pt x="40696" y="22953"/>
                  </a:moveTo>
                  <a:cubicBezTo>
                    <a:pt x="40767" y="22953"/>
                    <a:pt x="40803" y="22965"/>
                    <a:pt x="40863" y="22965"/>
                  </a:cubicBezTo>
                  <a:cubicBezTo>
                    <a:pt x="40910" y="23013"/>
                    <a:pt x="40946" y="23072"/>
                    <a:pt x="40970" y="23132"/>
                  </a:cubicBezTo>
                  <a:cubicBezTo>
                    <a:pt x="40958" y="23132"/>
                    <a:pt x="40946" y="23132"/>
                    <a:pt x="40910" y="23144"/>
                  </a:cubicBezTo>
                  <a:cubicBezTo>
                    <a:pt x="40839" y="23084"/>
                    <a:pt x="40779" y="23013"/>
                    <a:pt x="40696" y="22953"/>
                  </a:cubicBezTo>
                  <a:close/>
                  <a:moveTo>
                    <a:pt x="41268" y="22977"/>
                  </a:moveTo>
                  <a:cubicBezTo>
                    <a:pt x="41387" y="22977"/>
                    <a:pt x="41506" y="23001"/>
                    <a:pt x="41625" y="23001"/>
                  </a:cubicBezTo>
                  <a:cubicBezTo>
                    <a:pt x="41684" y="23072"/>
                    <a:pt x="41708" y="23251"/>
                    <a:pt x="41672" y="23263"/>
                  </a:cubicBezTo>
                  <a:cubicBezTo>
                    <a:pt x="41660" y="23263"/>
                    <a:pt x="41470" y="23132"/>
                    <a:pt x="41470" y="23132"/>
                  </a:cubicBezTo>
                  <a:cubicBezTo>
                    <a:pt x="41399" y="23084"/>
                    <a:pt x="41339" y="23024"/>
                    <a:pt x="41268" y="22977"/>
                  </a:cubicBezTo>
                  <a:close/>
                  <a:moveTo>
                    <a:pt x="37636" y="22524"/>
                  </a:moveTo>
                  <a:lnTo>
                    <a:pt x="37946" y="22560"/>
                  </a:lnTo>
                  <a:cubicBezTo>
                    <a:pt x="38041" y="22679"/>
                    <a:pt x="38136" y="22798"/>
                    <a:pt x="38243" y="22905"/>
                  </a:cubicBezTo>
                  <a:cubicBezTo>
                    <a:pt x="38386" y="23036"/>
                    <a:pt x="38553" y="23215"/>
                    <a:pt x="38767" y="23215"/>
                  </a:cubicBezTo>
                  <a:cubicBezTo>
                    <a:pt x="38874" y="23215"/>
                    <a:pt x="38934" y="23096"/>
                    <a:pt x="38886" y="23013"/>
                  </a:cubicBezTo>
                  <a:cubicBezTo>
                    <a:pt x="38791" y="22846"/>
                    <a:pt x="38601" y="22786"/>
                    <a:pt x="38470" y="22703"/>
                  </a:cubicBezTo>
                  <a:cubicBezTo>
                    <a:pt x="38434" y="22679"/>
                    <a:pt x="38422" y="22655"/>
                    <a:pt x="38398" y="22643"/>
                  </a:cubicBezTo>
                  <a:lnTo>
                    <a:pt x="38398" y="22643"/>
                  </a:lnTo>
                  <a:cubicBezTo>
                    <a:pt x="38553" y="22667"/>
                    <a:pt x="38708" y="22679"/>
                    <a:pt x="38874" y="22715"/>
                  </a:cubicBezTo>
                  <a:cubicBezTo>
                    <a:pt x="39017" y="22905"/>
                    <a:pt x="39184" y="23120"/>
                    <a:pt x="39363" y="23215"/>
                  </a:cubicBezTo>
                  <a:cubicBezTo>
                    <a:pt x="39383" y="23226"/>
                    <a:pt x="39402" y="23231"/>
                    <a:pt x="39421" y="23231"/>
                  </a:cubicBezTo>
                  <a:cubicBezTo>
                    <a:pt x="39504" y="23231"/>
                    <a:pt x="39568" y="23138"/>
                    <a:pt x="39529" y="23060"/>
                  </a:cubicBezTo>
                  <a:cubicBezTo>
                    <a:pt x="39482" y="22953"/>
                    <a:pt x="39410" y="22858"/>
                    <a:pt x="39327" y="22774"/>
                  </a:cubicBezTo>
                  <a:lnTo>
                    <a:pt x="39327" y="22774"/>
                  </a:lnTo>
                  <a:cubicBezTo>
                    <a:pt x="39386" y="22786"/>
                    <a:pt x="39446" y="22786"/>
                    <a:pt x="39505" y="22798"/>
                  </a:cubicBezTo>
                  <a:cubicBezTo>
                    <a:pt x="39660" y="23013"/>
                    <a:pt x="39827" y="23215"/>
                    <a:pt x="40017" y="23358"/>
                  </a:cubicBezTo>
                  <a:cubicBezTo>
                    <a:pt x="39363" y="23310"/>
                    <a:pt x="38708" y="23239"/>
                    <a:pt x="38065" y="23132"/>
                  </a:cubicBezTo>
                  <a:cubicBezTo>
                    <a:pt x="38112" y="23120"/>
                    <a:pt x="38124" y="23084"/>
                    <a:pt x="38112" y="23036"/>
                  </a:cubicBezTo>
                  <a:cubicBezTo>
                    <a:pt x="38065" y="22882"/>
                    <a:pt x="37934" y="22834"/>
                    <a:pt x="37815" y="22727"/>
                  </a:cubicBezTo>
                  <a:cubicBezTo>
                    <a:pt x="37743" y="22667"/>
                    <a:pt x="37672" y="22596"/>
                    <a:pt x="37600" y="22524"/>
                  </a:cubicBezTo>
                  <a:close/>
                  <a:moveTo>
                    <a:pt x="40529" y="23251"/>
                  </a:moveTo>
                  <a:cubicBezTo>
                    <a:pt x="40565" y="23310"/>
                    <a:pt x="40613" y="23358"/>
                    <a:pt x="40672" y="23417"/>
                  </a:cubicBezTo>
                  <a:cubicBezTo>
                    <a:pt x="40601" y="23417"/>
                    <a:pt x="40529" y="23417"/>
                    <a:pt x="40446" y="23394"/>
                  </a:cubicBezTo>
                  <a:cubicBezTo>
                    <a:pt x="40494" y="23370"/>
                    <a:pt x="40529" y="23310"/>
                    <a:pt x="40529" y="23251"/>
                  </a:cubicBezTo>
                  <a:close/>
                  <a:moveTo>
                    <a:pt x="41148" y="23382"/>
                  </a:moveTo>
                  <a:cubicBezTo>
                    <a:pt x="41160" y="23394"/>
                    <a:pt x="41160" y="23417"/>
                    <a:pt x="41184" y="23429"/>
                  </a:cubicBezTo>
                  <a:lnTo>
                    <a:pt x="41137" y="23429"/>
                  </a:lnTo>
                  <a:cubicBezTo>
                    <a:pt x="41137" y="23417"/>
                    <a:pt x="41148" y="23394"/>
                    <a:pt x="41148" y="23382"/>
                  </a:cubicBezTo>
                  <a:close/>
                  <a:moveTo>
                    <a:pt x="33540" y="24215"/>
                  </a:moveTo>
                  <a:cubicBezTo>
                    <a:pt x="33588" y="24287"/>
                    <a:pt x="33636" y="24346"/>
                    <a:pt x="33683" y="24406"/>
                  </a:cubicBezTo>
                  <a:cubicBezTo>
                    <a:pt x="33659" y="24406"/>
                    <a:pt x="33636" y="24429"/>
                    <a:pt x="33636" y="24453"/>
                  </a:cubicBezTo>
                  <a:lnTo>
                    <a:pt x="33540" y="24763"/>
                  </a:lnTo>
                  <a:cubicBezTo>
                    <a:pt x="33528" y="24584"/>
                    <a:pt x="33528" y="24406"/>
                    <a:pt x="33540" y="24215"/>
                  </a:cubicBezTo>
                  <a:close/>
                  <a:moveTo>
                    <a:pt x="33755" y="24525"/>
                  </a:moveTo>
                  <a:cubicBezTo>
                    <a:pt x="33862" y="24632"/>
                    <a:pt x="33957" y="24751"/>
                    <a:pt x="34100" y="24858"/>
                  </a:cubicBezTo>
                  <a:cubicBezTo>
                    <a:pt x="34076" y="24858"/>
                    <a:pt x="34064" y="24870"/>
                    <a:pt x="34052" y="24882"/>
                  </a:cubicBezTo>
                  <a:cubicBezTo>
                    <a:pt x="33874" y="25215"/>
                    <a:pt x="33695" y="25560"/>
                    <a:pt x="33528" y="25918"/>
                  </a:cubicBezTo>
                  <a:lnTo>
                    <a:pt x="33528" y="25513"/>
                  </a:lnTo>
                  <a:lnTo>
                    <a:pt x="33755" y="24525"/>
                  </a:lnTo>
                  <a:close/>
                  <a:moveTo>
                    <a:pt x="33707" y="22120"/>
                  </a:moveTo>
                  <a:cubicBezTo>
                    <a:pt x="35709" y="23302"/>
                    <a:pt x="38257" y="24018"/>
                    <a:pt x="40684" y="24018"/>
                  </a:cubicBezTo>
                  <a:cubicBezTo>
                    <a:pt x="41361" y="24018"/>
                    <a:pt x="42029" y="23963"/>
                    <a:pt x="42672" y="23846"/>
                  </a:cubicBezTo>
                  <a:lnTo>
                    <a:pt x="42672" y="25894"/>
                  </a:lnTo>
                  <a:cubicBezTo>
                    <a:pt x="41862" y="26029"/>
                    <a:pt x="40891" y="26120"/>
                    <a:pt x="39879" y="26120"/>
                  </a:cubicBezTo>
                  <a:cubicBezTo>
                    <a:pt x="38660" y="26120"/>
                    <a:pt x="37381" y="25988"/>
                    <a:pt x="36243" y="25644"/>
                  </a:cubicBezTo>
                  <a:cubicBezTo>
                    <a:pt x="36218" y="25627"/>
                    <a:pt x="36187" y="25610"/>
                    <a:pt x="36158" y="25610"/>
                  </a:cubicBezTo>
                  <a:cubicBezTo>
                    <a:pt x="36146" y="25610"/>
                    <a:pt x="36135" y="25613"/>
                    <a:pt x="36124" y="25620"/>
                  </a:cubicBezTo>
                  <a:cubicBezTo>
                    <a:pt x="35791" y="25513"/>
                    <a:pt x="35481" y="25394"/>
                    <a:pt x="35183" y="25239"/>
                  </a:cubicBezTo>
                  <a:cubicBezTo>
                    <a:pt x="35172" y="25227"/>
                    <a:pt x="35148" y="25227"/>
                    <a:pt x="35136" y="25227"/>
                  </a:cubicBezTo>
                  <a:cubicBezTo>
                    <a:pt x="34493" y="24918"/>
                    <a:pt x="33945" y="24513"/>
                    <a:pt x="33528" y="23989"/>
                  </a:cubicBezTo>
                  <a:cubicBezTo>
                    <a:pt x="33528" y="23989"/>
                    <a:pt x="33517" y="23989"/>
                    <a:pt x="33517" y="23977"/>
                  </a:cubicBezTo>
                  <a:cubicBezTo>
                    <a:pt x="33624" y="23358"/>
                    <a:pt x="33683" y="22739"/>
                    <a:pt x="33707" y="22120"/>
                  </a:cubicBezTo>
                  <a:close/>
                  <a:moveTo>
                    <a:pt x="34195" y="24929"/>
                  </a:moveTo>
                  <a:cubicBezTo>
                    <a:pt x="34421" y="25096"/>
                    <a:pt x="34671" y="25239"/>
                    <a:pt x="34957" y="25382"/>
                  </a:cubicBezTo>
                  <a:cubicBezTo>
                    <a:pt x="34683" y="26061"/>
                    <a:pt x="34326" y="26692"/>
                    <a:pt x="34017" y="27346"/>
                  </a:cubicBezTo>
                  <a:cubicBezTo>
                    <a:pt x="33909" y="27299"/>
                    <a:pt x="33826" y="27239"/>
                    <a:pt x="33719" y="27192"/>
                  </a:cubicBezTo>
                  <a:cubicBezTo>
                    <a:pt x="33933" y="26656"/>
                    <a:pt x="34136" y="26120"/>
                    <a:pt x="34433" y="25620"/>
                  </a:cubicBezTo>
                  <a:cubicBezTo>
                    <a:pt x="34459" y="25586"/>
                    <a:pt x="34430" y="25553"/>
                    <a:pt x="34399" y="25553"/>
                  </a:cubicBezTo>
                  <a:cubicBezTo>
                    <a:pt x="34386" y="25553"/>
                    <a:pt x="34372" y="25558"/>
                    <a:pt x="34362" y="25572"/>
                  </a:cubicBezTo>
                  <a:cubicBezTo>
                    <a:pt x="34064" y="26013"/>
                    <a:pt x="33755" y="26513"/>
                    <a:pt x="33517" y="27025"/>
                  </a:cubicBezTo>
                  <a:lnTo>
                    <a:pt x="33517" y="26656"/>
                  </a:lnTo>
                  <a:cubicBezTo>
                    <a:pt x="33719" y="26096"/>
                    <a:pt x="33921" y="25525"/>
                    <a:pt x="34195" y="24977"/>
                  </a:cubicBezTo>
                  <a:lnTo>
                    <a:pt x="34195" y="24929"/>
                  </a:lnTo>
                  <a:close/>
                  <a:moveTo>
                    <a:pt x="35195" y="25477"/>
                  </a:moveTo>
                  <a:cubicBezTo>
                    <a:pt x="35291" y="25525"/>
                    <a:pt x="35374" y="25560"/>
                    <a:pt x="35469" y="25584"/>
                  </a:cubicBezTo>
                  <a:cubicBezTo>
                    <a:pt x="35267" y="25977"/>
                    <a:pt x="35076" y="26370"/>
                    <a:pt x="34886" y="26763"/>
                  </a:cubicBezTo>
                  <a:cubicBezTo>
                    <a:pt x="34743" y="27025"/>
                    <a:pt x="34600" y="27287"/>
                    <a:pt x="34481" y="27561"/>
                  </a:cubicBezTo>
                  <a:cubicBezTo>
                    <a:pt x="34421" y="27549"/>
                    <a:pt x="34350" y="27501"/>
                    <a:pt x="34279" y="27477"/>
                  </a:cubicBezTo>
                  <a:cubicBezTo>
                    <a:pt x="34648" y="26846"/>
                    <a:pt x="34933" y="26156"/>
                    <a:pt x="35195" y="25477"/>
                  </a:cubicBezTo>
                  <a:close/>
                  <a:moveTo>
                    <a:pt x="33600" y="27477"/>
                  </a:moveTo>
                  <a:lnTo>
                    <a:pt x="33874" y="27656"/>
                  </a:lnTo>
                  <a:cubicBezTo>
                    <a:pt x="33862" y="27704"/>
                    <a:pt x="33826" y="27739"/>
                    <a:pt x="33802" y="27799"/>
                  </a:cubicBezTo>
                  <a:lnTo>
                    <a:pt x="33802" y="27835"/>
                  </a:lnTo>
                  <a:cubicBezTo>
                    <a:pt x="33707" y="27799"/>
                    <a:pt x="33624" y="27751"/>
                    <a:pt x="33517" y="27727"/>
                  </a:cubicBezTo>
                  <a:lnTo>
                    <a:pt x="33517" y="27668"/>
                  </a:lnTo>
                  <a:cubicBezTo>
                    <a:pt x="33540" y="27608"/>
                    <a:pt x="33576" y="27549"/>
                    <a:pt x="33600" y="27477"/>
                  </a:cubicBezTo>
                  <a:close/>
                  <a:moveTo>
                    <a:pt x="35672" y="25680"/>
                  </a:moveTo>
                  <a:cubicBezTo>
                    <a:pt x="35791" y="25715"/>
                    <a:pt x="35898" y="25751"/>
                    <a:pt x="36017" y="25799"/>
                  </a:cubicBezTo>
                  <a:cubicBezTo>
                    <a:pt x="35862" y="26120"/>
                    <a:pt x="35719" y="26465"/>
                    <a:pt x="35553" y="26787"/>
                  </a:cubicBezTo>
                  <a:cubicBezTo>
                    <a:pt x="35410" y="27120"/>
                    <a:pt x="35207" y="27442"/>
                    <a:pt x="35136" y="27799"/>
                  </a:cubicBezTo>
                  <a:cubicBezTo>
                    <a:pt x="35124" y="27846"/>
                    <a:pt x="35148" y="27882"/>
                    <a:pt x="35172" y="27894"/>
                  </a:cubicBezTo>
                  <a:cubicBezTo>
                    <a:pt x="35017" y="27835"/>
                    <a:pt x="34886" y="27763"/>
                    <a:pt x="34731" y="27704"/>
                  </a:cubicBezTo>
                  <a:cubicBezTo>
                    <a:pt x="34886" y="27418"/>
                    <a:pt x="35005" y="27108"/>
                    <a:pt x="35136" y="26823"/>
                  </a:cubicBezTo>
                  <a:cubicBezTo>
                    <a:pt x="35314" y="26430"/>
                    <a:pt x="35493" y="26061"/>
                    <a:pt x="35672" y="25680"/>
                  </a:cubicBezTo>
                  <a:close/>
                  <a:moveTo>
                    <a:pt x="36267" y="25858"/>
                  </a:moveTo>
                  <a:cubicBezTo>
                    <a:pt x="36446" y="25894"/>
                    <a:pt x="36612" y="25953"/>
                    <a:pt x="36779" y="25989"/>
                  </a:cubicBezTo>
                  <a:cubicBezTo>
                    <a:pt x="36553" y="26334"/>
                    <a:pt x="36338" y="26668"/>
                    <a:pt x="36148" y="27013"/>
                  </a:cubicBezTo>
                  <a:cubicBezTo>
                    <a:pt x="35969" y="27335"/>
                    <a:pt x="35719" y="27704"/>
                    <a:pt x="35648" y="28073"/>
                  </a:cubicBezTo>
                  <a:lnTo>
                    <a:pt x="35271" y="27907"/>
                  </a:lnTo>
                  <a:lnTo>
                    <a:pt x="35271" y="27907"/>
                  </a:lnTo>
                  <a:cubicBezTo>
                    <a:pt x="35285" y="27904"/>
                    <a:pt x="35302" y="27895"/>
                    <a:pt x="35314" y="27882"/>
                  </a:cubicBezTo>
                  <a:cubicBezTo>
                    <a:pt x="35541" y="27585"/>
                    <a:pt x="35660" y="27180"/>
                    <a:pt x="35826" y="26834"/>
                  </a:cubicBezTo>
                  <a:lnTo>
                    <a:pt x="36267" y="25858"/>
                  </a:lnTo>
                  <a:close/>
                  <a:moveTo>
                    <a:pt x="34076" y="27787"/>
                  </a:moveTo>
                  <a:cubicBezTo>
                    <a:pt x="34183" y="27846"/>
                    <a:pt x="34279" y="27906"/>
                    <a:pt x="34374" y="27966"/>
                  </a:cubicBezTo>
                  <a:cubicBezTo>
                    <a:pt x="34398" y="28001"/>
                    <a:pt x="34433" y="28025"/>
                    <a:pt x="34469" y="28025"/>
                  </a:cubicBezTo>
                  <a:cubicBezTo>
                    <a:pt x="34600" y="28097"/>
                    <a:pt x="34731" y="28156"/>
                    <a:pt x="34850" y="28216"/>
                  </a:cubicBezTo>
                  <a:cubicBezTo>
                    <a:pt x="34564" y="28120"/>
                    <a:pt x="34267" y="28013"/>
                    <a:pt x="33969" y="27906"/>
                  </a:cubicBezTo>
                  <a:cubicBezTo>
                    <a:pt x="34017" y="27882"/>
                    <a:pt x="34052" y="27823"/>
                    <a:pt x="34076" y="27787"/>
                  </a:cubicBezTo>
                  <a:close/>
                  <a:moveTo>
                    <a:pt x="36957" y="26061"/>
                  </a:moveTo>
                  <a:cubicBezTo>
                    <a:pt x="37041" y="26072"/>
                    <a:pt x="37136" y="26096"/>
                    <a:pt x="37219" y="26120"/>
                  </a:cubicBezTo>
                  <a:cubicBezTo>
                    <a:pt x="36993" y="26573"/>
                    <a:pt x="36779" y="27013"/>
                    <a:pt x="36553" y="27442"/>
                  </a:cubicBezTo>
                  <a:cubicBezTo>
                    <a:pt x="36398" y="27716"/>
                    <a:pt x="36219" y="28001"/>
                    <a:pt x="36076" y="28275"/>
                  </a:cubicBezTo>
                  <a:cubicBezTo>
                    <a:pt x="35981" y="28251"/>
                    <a:pt x="35898" y="28204"/>
                    <a:pt x="35803" y="28180"/>
                  </a:cubicBezTo>
                  <a:cubicBezTo>
                    <a:pt x="36029" y="27882"/>
                    <a:pt x="36160" y="27489"/>
                    <a:pt x="36326" y="27168"/>
                  </a:cubicBezTo>
                  <a:cubicBezTo>
                    <a:pt x="36517" y="26787"/>
                    <a:pt x="36731" y="26418"/>
                    <a:pt x="36957" y="26061"/>
                  </a:cubicBezTo>
                  <a:close/>
                  <a:moveTo>
                    <a:pt x="37434" y="26180"/>
                  </a:moveTo>
                  <a:cubicBezTo>
                    <a:pt x="37458" y="26180"/>
                    <a:pt x="37493" y="26192"/>
                    <a:pt x="37505" y="26192"/>
                  </a:cubicBezTo>
                  <a:cubicBezTo>
                    <a:pt x="38231" y="26370"/>
                    <a:pt x="38946" y="26477"/>
                    <a:pt x="39672" y="26537"/>
                  </a:cubicBezTo>
                  <a:cubicBezTo>
                    <a:pt x="39315" y="27346"/>
                    <a:pt x="38946" y="28144"/>
                    <a:pt x="38636" y="28978"/>
                  </a:cubicBezTo>
                  <a:cubicBezTo>
                    <a:pt x="38470" y="28954"/>
                    <a:pt x="38327" y="28918"/>
                    <a:pt x="38184" y="28894"/>
                  </a:cubicBezTo>
                  <a:cubicBezTo>
                    <a:pt x="38243" y="28751"/>
                    <a:pt x="38339" y="28549"/>
                    <a:pt x="38362" y="28454"/>
                  </a:cubicBezTo>
                  <a:cubicBezTo>
                    <a:pt x="38589" y="27894"/>
                    <a:pt x="38886" y="27358"/>
                    <a:pt x="39124" y="26787"/>
                  </a:cubicBezTo>
                  <a:cubicBezTo>
                    <a:pt x="39166" y="26687"/>
                    <a:pt x="39080" y="26599"/>
                    <a:pt x="39004" y="26599"/>
                  </a:cubicBezTo>
                  <a:cubicBezTo>
                    <a:pt x="38971" y="26599"/>
                    <a:pt x="38940" y="26616"/>
                    <a:pt x="38922" y="26656"/>
                  </a:cubicBezTo>
                  <a:cubicBezTo>
                    <a:pt x="38636" y="27287"/>
                    <a:pt x="38303" y="27882"/>
                    <a:pt x="38029" y="28501"/>
                  </a:cubicBezTo>
                  <a:cubicBezTo>
                    <a:pt x="37981" y="28597"/>
                    <a:pt x="37922" y="28692"/>
                    <a:pt x="37874" y="28811"/>
                  </a:cubicBezTo>
                  <a:lnTo>
                    <a:pt x="37862" y="28811"/>
                  </a:lnTo>
                  <a:cubicBezTo>
                    <a:pt x="37767" y="28799"/>
                    <a:pt x="37696" y="28775"/>
                    <a:pt x="37612" y="28751"/>
                  </a:cubicBezTo>
                  <a:cubicBezTo>
                    <a:pt x="37946" y="28061"/>
                    <a:pt x="38220" y="27311"/>
                    <a:pt x="38565" y="26596"/>
                  </a:cubicBezTo>
                  <a:cubicBezTo>
                    <a:pt x="38614" y="26497"/>
                    <a:pt x="38521" y="26398"/>
                    <a:pt x="38435" y="26398"/>
                  </a:cubicBezTo>
                  <a:cubicBezTo>
                    <a:pt x="38397" y="26398"/>
                    <a:pt x="38361" y="26418"/>
                    <a:pt x="38339" y="26465"/>
                  </a:cubicBezTo>
                  <a:cubicBezTo>
                    <a:pt x="37981" y="27180"/>
                    <a:pt x="37577" y="27918"/>
                    <a:pt x="37315" y="28668"/>
                  </a:cubicBezTo>
                  <a:lnTo>
                    <a:pt x="36993" y="28573"/>
                  </a:lnTo>
                  <a:cubicBezTo>
                    <a:pt x="37315" y="27954"/>
                    <a:pt x="37565" y="27263"/>
                    <a:pt x="37850" y="26632"/>
                  </a:cubicBezTo>
                  <a:cubicBezTo>
                    <a:pt x="37875" y="26558"/>
                    <a:pt x="37815" y="26490"/>
                    <a:pt x="37759" y="26490"/>
                  </a:cubicBezTo>
                  <a:cubicBezTo>
                    <a:pt x="37734" y="26490"/>
                    <a:pt x="37710" y="26504"/>
                    <a:pt x="37696" y="26537"/>
                  </a:cubicBezTo>
                  <a:cubicBezTo>
                    <a:pt x="37374" y="27180"/>
                    <a:pt x="36993" y="27823"/>
                    <a:pt x="36696" y="28489"/>
                  </a:cubicBezTo>
                  <a:cubicBezTo>
                    <a:pt x="36600" y="28454"/>
                    <a:pt x="36493" y="28418"/>
                    <a:pt x="36386" y="28382"/>
                  </a:cubicBezTo>
                  <a:cubicBezTo>
                    <a:pt x="36541" y="28132"/>
                    <a:pt x="36660" y="27835"/>
                    <a:pt x="36791" y="27585"/>
                  </a:cubicBezTo>
                  <a:cubicBezTo>
                    <a:pt x="37017" y="27120"/>
                    <a:pt x="37231" y="26656"/>
                    <a:pt x="37434" y="26192"/>
                  </a:cubicBezTo>
                  <a:lnTo>
                    <a:pt x="37434" y="26180"/>
                  </a:lnTo>
                  <a:close/>
                  <a:moveTo>
                    <a:pt x="42684" y="28537"/>
                  </a:moveTo>
                  <a:cubicBezTo>
                    <a:pt x="42696" y="28668"/>
                    <a:pt x="42696" y="28787"/>
                    <a:pt x="42696" y="28918"/>
                  </a:cubicBezTo>
                  <a:cubicBezTo>
                    <a:pt x="42637" y="28930"/>
                    <a:pt x="42589" y="28954"/>
                    <a:pt x="42530" y="28978"/>
                  </a:cubicBezTo>
                  <a:cubicBezTo>
                    <a:pt x="42577" y="28835"/>
                    <a:pt x="42637" y="28680"/>
                    <a:pt x="42684" y="28537"/>
                  </a:cubicBezTo>
                  <a:close/>
                  <a:moveTo>
                    <a:pt x="39970" y="26537"/>
                  </a:moveTo>
                  <a:cubicBezTo>
                    <a:pt x="40089" y="26537"/>
                    <a:pt x="40196" y="26549"/>
                    <a:pt x="40315" y="26549"/>
                  </a:cubicBezTo>
                  <a:cubicBezTo>
                    <a:pt x="39934" y="27346"/>
                    <a:pt x="39494" y="28192"/>
                    <a:pt x="39255" y="29049"/>
                  </a:cubicBezTo>
                  <a:cubicBezTo>
                    <a:pt x="39184" y="29037"/>
                    <a:pt x="39101" y="29025"/>
                    <a:pt x="39017" y="29025"/>
                  </a:cubicBezTo>
                  <a:cubicBezTo>
                    <a:pt x="39363" y="28204"/>
                    <a:pt x="39660" y="27370"/>
                    <a:pt x="39970" y="26537"/>
                  </a:cubicBezTo>
                  <a:close/>
                  <a:moveTo>
                    <a:pt x="40922" y="26549"/>
                  </a:moveTo>
                  <a:cubicBezTo>
                    <a:pt x="40684" y="27025"/>
                    <a:pt x="40470" y="27525"/>
                    <a:pt x="40244" y="28013"/>
                  </a:cubicBezTo>
                  <a:cubicBezTo>
                    <a:pt x="40089" y="28370"/>
                    <a:pt x="39898" y="28739"/>
                    <a:pt x="39815" y="29132"/>
                  </a:cubicBezTo>
                  <a:cubicBezTo>
                    <a:pt x="39767" y="29132"/>
                    <a:pt x="39720" y="29109"/>
                    <a:pt x="39672" y="29109"/>
                  </a:cubicBezTo>
                  <a:cubicBezTo>
                    <a:pt x="40017" y="28335"/>
                    <a:pt x="40279" y="27525"/>
                    <a:pt x="40625" y="26751"/>
                  </a:cubicBezTo>
                  <a:cubicBezTo>
                    <a:pt x="40660" y="26668"/>
                    <a:pt x="40648" y="26608"/>
                    <a:pt x="40613" y="26549"/>
                  </a:cubicBezTo>
                  <a:close/>
                  <a:moveTo>
                    <a:pt x="42684" y="27073"/>
                  </a:moveTo>
                  <a:lnTo>
                    <a:pt x="42684" y="27537"/>
                  </a:lnTo>
                  <a:cubicBezTo>
                    <a:pt x="42470" y="28073"/>
                    <a:pt x="42280" y="28597"/>
                    <a:pt x="42089" y="29132"/>
                  </a:cubicBezTo>
                  <a:cubicBezTo>
                    <a:pt x="42041" y="29144"/>
                    <a:pt x="41982" y="29156"/>
                    <a:pt x="41934" y="29168"/>
                  </a:cubicBezTo>
                  <a:cubicBezTo>
                    <a:pt x="42161" y="28751"/>
                    <a:pt x="42256" y="28263"/>
                    <a:pt x="42411" y="27823"/>
                  </a:cubicBezTo>
                  <a:cubicBezTo>
                    <a:pt x="42506" y="27561"/>
                    <a:pt x="42589" y="27323"/>
                    <a:pt x="42684" y="27073"/>
                  </a:cubicBezTo>
                  <a:close/>
                  <a:moveTo>
                    <a:pt x="41756" y="26513"/>
                  </a:moveTo>
                  <a:lnTo>
                    <a:pt x="41756" y="26513"/>
                  </a:lnTo>
                  <a:cubicBezTo>
                    <a:pt x="41518" y="27049"/>
                    <a:pt x="41315" y="27585"/>
                    <a:pt x="41089" y="28132"/>
                  </a:cubicBezTo>
                  <a:cubicBezTo>
                    <a:pt x="40982" y="28394"/>
                    <a:pt x="40660" y="28870"/>
                    <a:pt x="40708" y="29204"/>
                  </a:cubicBezTo>
                  <a:cubicBezTo>
                    <a:pt x="40553" y="29180"/>
                    <a:pt x="40422" y="29180"/>
                    <a:pt x="40267" y="29168"/>
                  </a:cubicBezTo>
                  <a:cubicBezTo>
                    <a:pt x="40434" y="28859"/>
                    <a:pt x="40541" y="28501"/>
                    <a:pt x="40660" y="28192"/>
                  </a:cubicBezTo>
                  <a:cubicBezTo>
                    <a:pt x="40863" y="27668"/>
                    <a:pt x="41077" y="27144"/>
                    <a:pt x="41315" y="26632"/>
                  </a:cubicBezTo>
                  <a:cubicBezTo>
                    <a:pt x="41327" y="26596"/>
                    <a:pt x="41327" y="26573"/>
                    <a:pt x="41327" y="26537"/>
                  </a:cubicBezTo>
                  <a:cubicBezTo>
                    <a:pt x="41470" y="26537"/>
                    <a:pt x="41613" y="26525"/>
                    <a:pt x="41756" y="26513"/>
                  </a:cubicBezTo>
                  <a:close/>
                  <a:moveTo>
                    <a:pt x="42613" y="26418"/>
                  </a:moveTo>
                  <a:lnTo>
                    <a:pt x="42613" y="26418"/>
                  </a:lnTo>
                  <a:cubicBezTo>
                    <a:pt x="42434" y="26811"/>
                    <a:pt x="42256" y="27204"/>
                    <a:pt x="42089" y="27608"/>
                  </a:cubicBezTo>
                  <a:cubicBezTo>
                    <a:pt x="41875" y="28120"/>
                    <a:pt x="41577" y="28668"/>
                    <a:pt x="41553" y="29216"/>
                  </a:cubicBezTo>
                  <a:lnTo>
                    <a:pt x="41160" y="29216"/>
                  </a:lnTo>
                  <a:cubicBezTo>
                    <a:pt x="41160" y="29204"/>
                    <a:pt x="41184" y="29192"/>
                    <a:pt x="41160" y="29168"/>
                  </a:cubicBezTo>
                  <a:lnTo>
                    <a:pt x="41160" y="29144"/>
                  </a:lnTo>
                  <a:cubicBezTo>
                    <a:pt x="41160" y="29132"/>
                    <a:pt x="41148" y="29132"/>
                    <a:pt x="41148" y="29109"/>
                  </a:cubicBezTo>
                  <a:cubicBezTo>
                    <a:pt x="41196" y="28751"/>
                    <a:pt x="41482" y="28239"/>
                    <a:pt x="41577" y="27918"/>
                  </a:cubicBezTo>
                  <a:cubicBezTo>
                    <a:pt x="41744" y="27442"/>
                    <a:pt x="41910" y="26965"/>
                    <a:pt x="42053" y="26477"/>
                  </a:cubicBezTo>
                  <a:cubicBezTo>
                    <a:pt x="42232" y="26465"/>
                    <a:pt x="42434" y="26430"/>
                    <a:pt x="42613" y="26418"/>
                  </a:cubicBezTo>
                  <a:close/>
                  <a:moveTo>
                    <a:pt x="32159" y="34026"/>
                  </a:moveTo>
                  <a:lnTo>
                    <a:pt x="32159" y="34443"/>
                  </a:lnTo>
                  <a:cubicBezTo>
                    <a:pt x="32028" y="34383"/>
                    <a:pt x="31909" y="34276"/>
                    <a:pt x="31802" y="34169"/>
                  </a:cubicBezTo>
                  <a:cubicBezTo>
                    <a:pt x="31780" y="34149"/>
                    <a:pt x="31755" y="34141"/>
                    <a:pt x="31730" y="34141"/>
                  </a:cubicBezTo>
                  <a:cubicBezTo>
                    <a:pt x="31651" y="34141"/>
                    <a:pt x="31578" y="34230"/>
                    <a:pt x="31623" y="34312"/>
                  </a:cubicBezTo>
                  <a:cubicBezTo>
                    <a:pt x="31731" y="34490"/>
                    <a:pt x="31921" y="34693"/>
                    <a:pt x="32147" y="34812"/>
                  </a:cubicBezTo>
                  <a:lnTo>
                    <a:pt x="32147" y="34919"/>
                  </a:lnTo>
                  <a:cubicBezTo>
                    <a:pt x="31838" y="34943"/>
                    <a:pt x="31516" y="34990"/>
                    <a:pt x="31207" y="35026"/>
                  </a:cubicBezTo>
                  <a:cubicBezTo>
                    <a:pt x="31040" y="34824"/>
                    <a:pt x="30790" y="34752"/>
                    <a:pt x="30600" y="34633"/>
                  </a:cubicBezTo>
                  <a:cubicBezTo>
                    <a:pt x="30385" y="34502"/>
                    <a:pt x="30195" y="34347"/>
                    <a:pt x="30016" y="34193"/>
                  </a:cubicBezTo>
                  <a:cubicBezTo>
                    <a:pt x="30230" y="34169"/>
                    <a:pt x="30433" y="34157"/>
                    <a:pt x="30659" y="34145"/>
                  </a:cubicBezTo>
                  <a:lnTo>
                    <a:pt x="30659" y="34145"/>
                  </a:lnTo>
                  <a:cubicBezTo>
                    <a:pt x="30647" y="34169"/>
                    <a:pt x="30623" y="34204"/>
                    <a:pt x="30647" y="34228"/>
                  </a:cubicBezTo>
                  <a:cubicBezTo>
                    <a:pt x="30778" y="34431"/>
                    <a:pt x="30921" y="34562"/>
                    <a:pt x="31135" y="34693"/>
                  </a:cubicBezTo>
                  <a:cubicBezTo>
                    <a:pt x="31291" y="34796"/>
                    <a:pt x="31456" y="34928"/>
                    <a:pt x="31646" y="34928"/>
                  </a:cubicBezTo>
                  <a:cubicBezTo>
                    <a:pt x="31674" y="34928"/>
                    <a:pt x="31702" y="34925"/>
                    <a:pt x="31731" y="34919"/>
                  </a:cubicBezTo>
                  <a:cubicBezTo>
                    <a:pt x="31802" y="34907"/>
                    <a:pt x="31850" y="34800"/>
                    <a:pt x="31802" y="34740"/>
                  </a:cubicBezTo>
                  <a:cubicBezTo>
                    <a:pt x="31683" y="34574"/>
                    <a:pt x="31504" y="34550"/>
                    <a:pt x="31326" y="34454"/>
                  </a:cubicBezTo>
                  <a:cubicBezTo>
                    <a:pt x="31135" y="34371"/>
                    <a:pt x="30957" y="34252"/>
                    <a:pt x="30778" y="34145"/>
                  </a:cubicBezTo>
                  <a:cubicBezTo>
                    <a:pt x="31231" y="34109"/>
                    <a:pt x="31695" y="34073"/>
                    <a:pt x="32159" y="34026"/>
                  </a:cubicBezTo>
                  <a:close/>
                  <a:moveTo>
                    <a:pt x="29754" y="34169"/>
                  </a:moveTo>
                  <a:lnTo>
                    <a:pt x="29754" y="34169"/>
                  </a:lnTo>
                  <a:cubicBezTo>
                    <a:pt x="29730" y="34204"/>
                    <a:pt x="29754" y="34252"/>
                    <a:pt x="29778" y="34276"/>
                  </a:cubicBezTo>
                  <a:cubicBezTo>
                    <a:pt x="29969" y="34490"/>
                    <a:pt x="30183" y="34681"/>
                    <a:pt x="30409" y="34847"/>
                  </a:cubicBezTo>
                  <a:cubicBezTo>
                    <a:pt x="30492" y="34907"/>
                    <a:pt x="30588" y="34978"/>
                    <a:pt x="30683" y="35038"/>
                  </a:cubicBezTo>
                  <a:cubicBezTo>
                    <a:pt x="30588" y="35085"/>
                    <a:pt x="30480" y="35097"/>
                    <a:pt x="30385" y="35097"/>
                  </a:cubicBezTo>
                  <a:lnTo>
                    <a:pt x="30385" y="35050"/>
                  </a:lnTo>
                  <a:cubicBezTo>
                    <a:pt x="30278" y="34859"/>
                    <a:pt x="29969" y="34800"/>
                    <a:pt x="29778" y="34693"/>
                  </a:cubicBezTo>
                  <a:cubicBezTo>
                    <a:pt x="29540" y="34574"/>
                    <a:pt x="29302" y="34407"/>
                    <a:pt x="29064" y="34288"/>
                  </a:cubicBezTo>
                  <a:cubicBezTo>
                    <a:pt x="29056" y="34284"/>
                    <a:pt x="29048" y="34282"/>
                    <a:pt x="29040" y="34282"/>
                  </a:cubicBezTo>
                  <a:cubicBezTo>
                    <a:pt x="28997" y="34282"/>
                    <a:pt x="28952" y="34331"/>
                    <a:pt x="28992" y="34371"/>
                  </a:cubicBezTo>
                  <a:cubicBezTo>
                    <a:pt x="29135" y="34609"/>
                    <a:pt x="29361" y="34764"/>
                    <a:pt x="29599" y="34931"/>
                  </a:cubicBezTo>
                  <a:cubicBezTo>
                    <a:pt x="29683" y="34990"/>
                    <a:pt x="29790" y="35062"/>
                    <a:pt x="29909" y="35121"/>
                  </a:cubicBezTo>
                  <a:cubicBezTo>
                    <a:pt x="29754" y="35145"/>
                    <a:pt x="29588" y="35145"/>
                    <a:pt x="29421" y="35145"/>
                  </a:cubicBezTo>
                  <a:cubicBezTo>
                    <a:pt x="29457" y="35109"/>
                    <a:pt x="29457" y="35050"/>
                    <a:pt x="29421" y="35026"/>
                  </a:cubicBezTo>
                  <a:cubicBezTo>
                    <a:pt x="29230" y="34824"/>
                    <a:pt x="28945" y="34752"/>
                    <a:pt x="28706" y="34609"/>
                  </a:cubicBezTo>
                  <a:cubicBezTo>
                    <a:pt x="28516" y="34490"/>
                    <a:pt x="28325" y="34347"/>
                    <a:pt x="28159" y="34204"/>
                  </a:cubicBezTo>
                  <a:lnTo>
                    <a:pt x="28159" y="34204"/>
                  </a:lnTo>
                  <a:cubicBezTo>
                    <a:pt x="28293" y="34207"/>
                    <a:pt x="28425" y="34209"/>
                    <a:pt x="28557" y="34209"/>
                  </a:cubicBezTo>
                  <a:cubicBezTo>
                    <a:pt x="28953" y="34209"/>
                    <a:pt x="29343" y="34195"/>
                    <a:pt x="29754" y="34169"/>
                  </a:cubicBezTo>
                  <a:close/>
                  <a:moveTo>
                    <a:pt x="26313" y="34097"/>
                  </a:moveTo>
                  <a:lnTo>
                    <a:pt x="26313" y="34097"/>
                  </a:lnTo>
                  <a:cubicBezTo>
                    <a:pt x="26480" y="34109"/>
                    <a:pt x="26635" y="34145"/>
                    <a:pt x="26801" y="34157"/>
                  </a:cubicBezTo>
                  <a:cubicBezTo>
                    <a:pt x="26992" y="34383"/>
                    <a:pt x="27218" y="34597"/>
                    <a:pt x="27456" y="34776"/>
                  </a:cubicBezTo>
                  <a:cubicBezTo>
                    <a:pt x="27635" y="34919"/>
                    <a:pt x="27849" y="35097"/>
                    <a:pt x="28064" y="35169"/>
                  </a:cubicBezTo>
                  <a:cubicBezTo>
                    <a:pt x="27778" y="35169"/>
                    <a:pt x="27480" y="35157"/>
                    <a:pt x="27206" y="35145"/>
                  </a:cubicBezTo>
                  <a:cubicBezTo>
                    <a:pt x="27254" y="35109"/>
                    <a:pt x="27266" y="35038"/>
                    <a:pt x="27218" y="34990"/>
                  </a:cubicBezTo>
                  <a:cubicBezTo>
                    <a:pt x="26921" y="34693"/>
                    <a:pt x="26623" y="34395"/>
                    <a:pt x="26313" y="34097"/>
                  </a:cubicBezTo>
                  <a:close/>
                  <a:moveTo>
                    <a:pt x="27159" y="34193"/>
                  </a:moveTo>
                  <a:lnTo>
                    <a:pt x="27159" y="34193"/>
                  </a:lnTo>
                  <a:cubicBezTo>
                    <a:pt x="27373" y="34204"/>
                    <a:pt x="27587" y="34216"/>
                    <a:pt x="27813" y="34216"/>
                  </a:cubicBezTo>
                  <a:cubicBezTo>
                    <a:pt x="28040" y="34443"/>
                    <a:pt x="28290" y="34633"/>
                    <a:pt x="28540" y="34812"/>
                  </a:cubicBezTo>
                  <a:cubicBezTo>
                    <a:pt x="28754" y="34943"/>
                    <a:pt x="28980" y="35109"/>
                    <a:pt x="29230" y="35169"/>
                  </a:cubicBezTo>
                  <a:cubicBezTo>
                    <a:pt x="28945" y="35181"/>
                    <a:pt x="28659" y="35181"/>
                    <a:pt x="28397" y="35181"/>
                  </a:cubicBezTo>
                  <a:cubicBezTo>
                    <a:pt x="28421" y="35145"/>
                    <a:pt x="28421" y="35062"/>
                    <a:pt x="28373" y="35026"/>
                  </a:cubicBezTo>
                  <a:cubicBezTo>
                    <a:pt x="28183" y="34824"/>
                    <a:pt x="27873" y="34740"/>
                    <a:pt x="27635" y="34574"/>
                  </a:cubicBezTo>
                  <a:cubicBezTo>
                    <a:pt x="27456" y="34454"/>
                    <a:pt x="27302" y="34323"/>
                    <a:pt x="27159" y="34193"/>
                  </a:cubicBezTo>
                  <a:close/>
                  <a:moveTo>
                    <a:pt x="21098" y="37860"/>
                  </a:moveTo>
                  <a:cubicBezTo>
                    <a:pt x="21206" y="37919"/>
                    <a:pt x="21313" y="37979"/>
                    <a:pt x="21432" y="38026"/>
                  </a:cubicBezTo>
                  <a:lnTo>
                    <a:pt x="21432" y="38312"/>
                  </a:lnTo>
                  <a:cubicBezTo>
                    <a:pt x="21301" y="38217"/>
                    <a:pt x="21158" y="38145"/>
                    <a:pt x="21015" y="38074"/>
                  </a:cubicBezTo>
                  <a:cubicBezTo>
                    <a:pt x="21039" y="38003"/>
                    <a:pt x="21075" y="37943"/>
                    <a:pt x="21098" y="37860"/>
                  </a:cubicBezTo>
                  <a:close/>
                  <a:moveTo>
                    <a:pt x="21432" y="38669"/>
                  </a:moveTo>
                  <a:cubicBezTo>
                    <a:pt x="21432" y="39015"/>
                    <a:pt x="21420" y="39348"/>
                    <a:pt x="21420" y="39705"/>
                  </a:cubicBezTo>
                  <a:cubicBezTo>
                    <a:pt x="21325" y="39610"/>
                    <a:pt x="21253" y="39503"/>
                    <a:pt x="21158" y="39396"/>
                  </a:cubicBezTo>
                  <a:cubicBezTo>
                    <a:pt x="21253" y="39157"/>
                    <a:pt x="21336" y="38907"/>
                    <a:pt x="21432" y="38669"/>
                  </a:cubicBezTo>
                  <a:close/>
                  <a:moveTo>
                    <a:pt x="20896" y="38276"/>
                  </a:moveTo>
                  <a:cubicBezTo>
                    <a:pt x="21027" y="38336"/>
                    <a:pt x="21146" y="38419"/>
                    <a:pt x="21265" y="38455"/>
                  </a:cubicBezTo>
                  <a:cubicBezTo>
                    <a:pt x="21146" y="38669"/>
                    <a:pt x="21039" y="38895"/>
                    <a:pt x="20920" y="39110"/>
                  </a:cubicBezTo>
                  <a:lnTo>
                    <a:pt x="20908" y="39098"/>
                  </a:lnTo>
                  <a:cubicBezTo>
                    <a:pt x="20888" y="39073"/>
                    <a:pt x="20864" y="39062"/>
                    <a:pt x="20839" y="39062"/>
                  </a:cubicBezTo>
                  <a:cubicBezTo>
                    <a:pt x="20760" y="39062"/>
                    <a:pt x="20678" y="39174"/>
                    <a:pt x="20741" y="39265"/>
                  </a:cubicBezTo>
                  <a:cubicBezTo>
                    <a:pt x="20765" y="39288"/>
                    <a:pt x="20789" y="39312"/>
                    <a:pt x="20801" y="39336"/>
                  </a:cubicBezTo>
                  <a:cubicBezTo>
                    <a:pt x="20741" y="39467"/>
                    <a:pt x="20705" y="39586"/>
                    <a:pt x="20646" y="39729"/>
                  </a:cubicBezTo>
                  <a:lnTo>
                    <a:pt x="20372" y="39455"/>
                  </a:lnTo>
                  <a:cubicBezTo>
                    <a:pt x="20348" y="39431"/>
                    <a:pt x="20313" y="39407"/>
                    <a:pt x="20289" y="39407"/>
                  </a:cubicBezTo>
                  <a:cubicBezTo>
                    <a:pt x="20491" y="39038"/>
                    <a:pt x="20705" y="38669"/>
                    <a:pt x="20896" y="38276"/>
                  </a:cubicBezTo>
                  <a:close/>
                  <a:moveTo>
                    <a:pt x="20193" y="39622"/>
                  </a:moveTo>
                  <a:cubicBezTo>
                    <a:pt x="20193" y="39634"/>
                    <a:pt x="20205" y="39634"/>
                    <a:pt x="20205" y="39646"/>
                  </a:cubicBezTo>
                  <a:cubicBezTo>
                    <a:pt x="20313" y="39765"/>
                    <a:pt x="20432" y="39884"/>
                    <a:pt x="20539" y="40003"/>
                  </a:cubicBezTo>
                  <a:cubicBezTo>
                    <a:pt x="20491" y="40122"/>
                    <a:pt x="20432" y="40241"/>
                    <a:pt x="20384" y="40360"/>
                  </a:cubicBezTo>
                  <a:cubicBezTo>
                    <a:pt x="20313" y="40253"/>
                    <a:pt x="20229" y="40169"/>
                    <a:pt x="20146" y="40062"/>
                  </a:cubicBezTo>
                  <a:cubicBezTo>
                    <a:pt x="20122" y="40034"/>
                    <a:pt x="20093" y="40023"/>
                    <a:pt x="20064" y="40023"/>
                  </a:cubicBezTo>
                  <a:cubicBezTo>
                    <a:pt x="20019" y="40023"/>
                    <a:pt x="19972" y="40050"/>
                    <a:pt x="19943" y="40086"/>
                  </a:cubicBezTo>
                  <a:cubicBezTo>
                    <a:pt x="20015" y="39931"/>
                    <a:pt x="20110" y="39765"/>
                    <a:pt x="20193" y="39622"/>
                  </a:cubicBezTo>
                  <a:close/>
                  <a:moveTo>
                    <a:pt x="21075" y="39622"/>
                  </a:moveTo>
                  <a:lnTo>
                    <a:pt x="21301" y="39884"/>
                  </a:lnTo>
                  <a:cubicBezTo>
                    <a:pt x="21321" y="39910"/>
                    <a:pt x="21340" y="39918"/>
                    <a:pt x="21362" y="39918"/>
                  </a:cubicBezTo>
                  <a:cubicBezTo>
                    <a:pt x="21380" y="39918"/>
                    <a:pt x="21399" y="39913"/>
                    <a:pt x="21420" y="39907"/>
                  </a:cubicBezTo>
                  <a:lnTo>
                    <a:pt x="21420" y="40217"/>
                  </a:lnTo>
                  <a:cubicBezTo>
                    <a:pt x="21384" y="40277"/>
                    <a:pt x="21348" y="40324"/>
                    <a:pt x="21325" y="40384"/>
                  </a:cubicBezTo>
                  <a:cubicBezTo>
                    <a:pt x="21253" y="40336"/>
                    <a:pt x="21194" y="40277"/>
                    <a:pt x="21146" y="40229"/>
                  </a:cubicBezTo>
                  <a:cubicBezTo>
                    <a:pt x="21075" y="40146"/>
                    <a:pt x="20979" y="40062"/>
                    <a:pt x="20908" y="39979"/>
                  </a:cubicBezTo>
                  <a:cubicBezTo>
                    <a:pt x="20967" y="39860"/>
                    <a:pt x="21015" y="39741"/>
                    <a:pt x="21075" y="39622"/>
                  </a:cubicBezTo>
                  <a:close/>
                  <a:moveTo>
                    <a:pt x="20777" y="40277"/>
                  </a:moveTo>
                  <a:cubicBezTo>
                    <a:pt x="20836" y="40336"/>
                    <a:pt x="20884" y="40396"/>
                    <a:pt x="20932" y="40455"/>
                  </a:cubicBezTo>
                  <a:cubicBezTo>
                    <a:pt x="21003" y="40527"/>
                    <a:pt x="21075" y="40622"/>
                    <a:pt x="21146" y="40705"/>
                  </a:cubicBezTo>
                  <a:cubicBezTo>
                    <a:pt x="21086" y="40824"/>
                    <a:pt x="21027" y="40931"/>
                    <a:pt x="20967" y="41050"/>
                  </a:cubicBezTo>
                  <a:lnTo>
                    <a:pt x="20955" y="41039"/>
                  </a:lnTo>
                  <a:cubicBezTo>
                    <a:pt x="20836" y="40896"/>
                    <a:pt x="20729" y="40765"/>
                    <a:pt x="20622" y="40634"/>
                  </a:cubicBezTo>
                  <a:cubicBezTo>
                    <a:pt x="20670" y="40515"/>
                    <a:pt x="20729" y="40396"/>
                    <a:pt x="20777" y="40277"/>
                  </a:cubicBezTo>
                  <a:close/>
                  <a:moveTo>
                    <a:pt x="21336" y="40896"/>
                  </a:moveTo>
                  <a:lnTo>
                    <a:pt x="21384" y="40943"/>
                  </a:lnTo>
                  <a:lnTo>
                    <a:pt x="21384" y="41467"/>
                  </a:lnTo>
                  <a:cubicBezTo>
                    <a:pt x="21313" y="41396"/>
                    <a:pt x="21253" y="41312"/>
                    <a:pt x="21170" y="41241"/>
                  </a:cubicBezTo>
                  <a:cubicBezTo>
                    <a:pt x="21229" y="41122"/>
                    <a:pt x="21277" y="41015"/>
                    <a:pt x="21336" y="40896"/>
                  </a:cubicBezTo>
                  <a:close/>
                  <a:moveTo>
                    <a:pt x="20491" y="40931"/>
                  </a:moveTo>
                  <a:cubicBezTo>
                    <a:pt x="20551" y="41015"/>
                    <a:pt x="20622" y="41110"/>
                    <a:pt x="20705" y="41193"/>
                  </a:cubicBezTo>
                  <a:cubicBezTo>
                    <a:pt x="20741" y="41241"/>
                    <a:pt x="20777" y="41301"/>
                    <a:pt x="20825" y="41348"/>
                  </a:cubicBezTo>
                  <a:cubicBezTo>
                    <a:pt x="20753" y="41455"/>
                    <a:pt x="20717" y="41574"/>
                    <a:pt x="20658" y="41670"/>
                  </a:cubicBezTo>
                  <a:cubicBezTo>
                    <a:pt x="20539" y="41539"/>
                    <a:pt x="20432" y="41408"/>
                    <a:pt x="20324" y="41277"/>
                  </a:cubicBezTo>
                  <a:cubicBezTo>
                    <a:pt x="20384" y="41158"/>
                    <a:pt x="20432" y="41050"/>
                    <a:pt x="20491" y="40931"/>
                  </a:cubicBezTo>
                  <a:close/>
                  <a:moveTo>
                    <a:pt x="20193" y="41539"/>
                  </a:moveTo>
                  <a:cubicBezTo>
                    <a:pt x="20289" y="41646"/>
                    <a:pt x="20360" y="41741"/>
                    <a:pt x="20432" y="41848"/>
                  </a:cubicBezTo>
                  <a:cubicBezTo>
                    <a:pt x="20467" y="41884"/>
                    <a:pt x="20491" y="41932"/>
                    <a:pt x="20527" y="41955"/>
                  </a:cubicBezTo>
                  <a:cubicBezTo>
                    <a:pt x="20479" y="42063"/>
                    <a:pt x="20420" y="42182"/>
                    <a:pt x="20372" y="42289"/>
                  </a:cubicBezTo>
                  <a:cubicBezTo>
                    <a:pt x="20253" y="42182"/>
                    <a:pt x="20134" y="42074"/>
                    <a:pt x="20015" y="41955"/>
                  </a:cubicBezTo>
                  <a:cubicBezTo>
                    <a:pt x="20074" y="41824"/>
                    <a:pt x="20134" y="41693"/>
                    <a:pt x="20193" y="41539"/>
                  </a:cubicBezTo>
                  <a:close/>
                  <a:moveTo>
                    <a:pt x="21027" y="41574"/>
                  </a:moveTo>
                  <a:cubicBezTo>
                    <a:pt x="21122" y="41717"/>
                    <a:pt x="21229" y="41824"/>
                    <a:pt x="21384" y="41908"/>
                  </a:cubicBezTo>
                  <a:lnTo>
                    <a:pt x="21384" y="42384"/>
                  </a:lnTo>
                  <a:cubicBezTo>
                    <a:pt x="21384" y="42408"/>
                    <a:pt x="21372" y="42408"/>
                    <a:pt x="21372" y="42420"/>
                  </a:cubicBezTo>
                  <a:cubicBezTo>
                    <a:pt x="21217" y="42241"/>
                    <a:pt x="21039" y="42063"/>
                    <a:pt x="20884" y="41884"/>
                  </a:cubicBezTo>
                  <a:cubicBezTo>
                    <a:pt x="20920" y="41777"/>
                    <a:pt x="20979" y="41670"/>
                    <a:pt x="21027" y="41574"/>
                  </a:cubicBezTo>
                  <a:close/>
                  <a:moveTo>
                    <a:pt x="20717" y="42193"/>
                  </a:moveTo>
                  <a:cubicBezTo>
                    <a:pt x="20848" y="42372"/>
                    <a:pt x="21015" y="42551"/>
                    <a:pt x="21182" y="42717"/>
                  </a:cubicBezTo>
                  <a:cubicBezTo>
                    <a:pt x="21146" y="42777"/>
                    <a:pt x="21098" y="42836"/>
                    <a:pt x="21075" y="42896"/>
                  </a:cubicBezTo>
                  <a:cubicBezTo>
                    <a:pt x="20908" y="42741"/>
                    <a:pt x="20741" y="42610"/>
                    <a:pt x="20586" y="42467"/>
                  </a:cubicBezTo>
                  <a:lnTo>
                    <a:pt x="20717" y="42193"/>
                  </a:lnTo>
                  <a:close/>
                  <a:moveTo>
                    <a:pt x="21372" y="43039"/>
                  </a:moveTo>
                  <a:lnTo>
                    <a:pt x="21372" y="43194"/>
                  </a:lnTo>
                  <a:cubicBezTo>
                    <a:pt x="21360" y="43182"/>
                    <a:pt x="21336" y="43146"/>
                    <a:pt x="21325" y="43134"/>
                  </a:cubicBezTo>
                  <a:cubicBezTo>
                    <a:pt x="21325" y="43098"/>
                    <a:pt x="21336" y="43075"/>
                    <a:pt x="21372" y="43039"/>
                  </a:cubicBezTo>
                  <a:close/>
                  <a:moveTo>
                    <a:pt x="20444" y="42717"/>
                  </a:moveTo>
                  <a:cubicBezTo>
                    <a:pt x="20598" y="42860"/>
                    <a:pt x="20741" y="43015"/>
                    <a:pt x="20908" y="43146"/>
                  </a:cubicBezTo>
                  <a:cubicBezTo>
                    <a:pt x="20836" y="43265"/>
                    <a:pt x="20777" y="43384"/>
                    <a:pt x="20717" y="43503"/>
                  </a:cubicBezTo>
                  <a:cubicBezTo>
                    <a:pt x="20670" y="43467"/>
                    <a:pt x="20634" y="43432"/>
                    <a:pt x="20598" y="43396"/>
                  </a:cubicBezTo>
                  <a:cubicBezTo>
                    <a:pt x="20491" y="43289"/>
                    <a:pt x="20372" y="43194"/>
                    <a:pt x="20265" y="43086"/>
                  </a:cubicBezTo>
                  <a:cubicBezTo>
                    <a:pt x="20324" y="42967"/>
                    <a:pt x="20384" y="42848"/>
                    <a:pt x="20444" y="42717"/>
                  </a:cubicBezTo>
                  <a:close/>
                  <a:moveTo>
                    <a:pt x="21182" y="43360"/>
                  </a:moveTo>
                  <a:cubicBezTo>
                    <a:pt x="21229" y="43396"/>
                    <a:pt x="21265" y="43432"/>
                    <a:pt x="21313" y="43456"/>
                  </a:cubicBezTo>
                  <a:lnTo>
                    <a:pt x="21348" y="43456"/>
                  </a:lnTo>
                  <a:cubicBezTo>
                    <a:pt x="21348" y="43670"/>
                    <a:pt x="21348" y="43872"/>
                    <a:pt x="21336" y="44087"/>
                  </a:cubicBezTo>
                  <a:cubicBezTo>
                    <a:pt x="21325" y="44087"/>
                    <a:pt x="21325" y="44098"/>
                    <a:pt x="21313" y="44098"/>
                  </a:cubicBezTo>
                  <a:lnTo>
                    <a:pt x="20967" y="43753"/>
                  </a:lnTo>
                  <a:cubicBezTo>
                    <a:pt x="21039" y="43622"/>
                    <a:pt x="21098" y="43491"/>
                    <a:pt x="21182" y="43360"/>
                  </a:cubicBezTo>
                  <a:close/>
                  <a:moveTo>
                    <a:pt x="20146" y="43348"/>
                  </a:moveTo>
                  <a:cubicBezTo>
                    <a:pt x="20229" y="43444"/>
                    <a:pt x="20313" y="43527"/>
                    <a:pt x="20408" y="43610"/>
                  </a:cubicBezTo>
                  <a:lnTo>
                    <a:pt x="20586" y="43789"/>
                  </a:lnTo>
                  <a:cubicBezTo>
                    <a:pt x="20527" y="43908"/>
                    <a:pt x="20444" y="44039"/>
                    <a:pt x="20384" y="44158"/>
                  </a:cubicBezTo>
                  <a:cubicBezTo>
                    <a:pt x="20253" y="44027"/>
                    <a:pt x="20110" y="43896"/>
                    <a:pt x="19967" y="43753"/>
                  </a:cubicBezTo>
                  <a:lnTo>
                    <a:pt x="20146" y="43348"/>
                  </a:lnTo>
                  <a:close/>
                  <a:moveTo>
                    <a:pt x="20813" y="44039"/>
                  </a:moveTo>
                  <a:cubicBezTo>
                    <a:pt x="20932" y="44170"/>
                    <a:pt x="21039" y="44277"/>
                    <a:pt x="21158" y="44384"/>
                  </a:cubicBezTo>
                  <a:cubicBezTo>
                    <a:pt x="21098" y="44491"/>
                    <a:pt x="21039" y="44610"/>
                    <a:pt x="20979" y="44706"/>
                  </a:cubicBezTo>
                  <a:lnTo>
                    <a:pt x="20622" y="44396"/>
                  </a:lnTo>
                  <a:cubicBezTo>
                    <a:pt x="20682" y="44277"/>
                    <a:pt x="20753" y="44158"/>
                    <a:pt x="20813" y="44039"/>
                  </a:cubicBezTo>
                  <a:close/>
                  <a:moveTo>
                    <a:pt x="21277" y="44491"/>
                  </a:moveTo>
                  <a:cubicBezTo>
                    <a:pt x="21301" y="44503"/>
                    <a:pt x="21325" y="44515"/>
                    <a:pt x="21336" y="44527"/>
                  </a:cubicBezTo>
                  <a:lnTo>
                    <a:pt x="21336" y="45039"/>
                  </a:lnTo>
                  <a:cubicBezTo>
                    <a:pt x="21265" y="44968"/>
                    <a:pt x="21194" y="44908"/>
                    <a:pt x="21122" y="44825"/>
                  </a:cubicBezTo>
                  <a:cubicBezTo>
                    <a:pt x="21182" y="44718"/>
                    <a:pt x="21217" y="44610"/>
                    <a:pt x="21277" y="44491"/>
                  </a:cubicBezTo>
                  <a:close/>
                  <a:moveTo>
                    <a:pt x="20503" y="44634"/>
                  </a:moveTo>
                  <a:lnTo>
                    <a:pt x="20848" y="44980"/>
                  </a:lnTo>
                  <a:cubicBezTo>
                    <a:pt x="20765" y="45158"/>
                    <a:pt x="20658" y="45337"/>
                    <a:pt x="20563" y="45515"/>
                  </a:cubicBezTo>
                  <a:cubicBezTo>
                    <a:pt x="20444" y="45408"/>
                    <a:pt x="20336" y="45301"/>
                    <a:pt x="20229" y="45206"/>
                  </a:cubicBezTo>
                  <a:cubicBezTo>
                    <a:pt x="20313" y="45015"/>
                    <a:pt x="20408" y="44825"/>
                    <a:pt x="20503" y="44634"/>
                  </a:cubicBezTo>
                  <a:close/>
                  <a:moveTo>
                    <a:pt x="20979" y="45111"/>
                  </a:moveTo>
                  <a:cubicBezTo>
                    <a:pt x="21086" y="45230"/>
                    <a:pt x="21206" y="45337"/>
                    <a:pt x="21336" y="45444"/>
                  </a:cubicBezTo>
                  <a:lnTo>
                    <a:pt x="21336" y="46230"/>
                  </a:lnTo>
                  <a:lnTo>
                    <a:pt x="21301" y="46182"/>
                  </a:lnTo>
                  <a:cubicBezTo>
                    <a:pt x="21122" y="45992"/>
                    <a:pt x="20908" y="45813"/>
                    <a:pt x="20717" y="45646"/>
                  </a:cubicBezTo>
                  <a:lnTo>
                    <a:pt x="20979" y="45111"/>
                  </a:lnTo>
                  <a:close/>
                  <a:moveTo>
                    <a:pt x="20086" y="45480"/>
                  </a:moveTo>
                  <a:cubicBezTo>
                    <a:pt x="20193" y="45587"/>
                    <a:pt x="20301" y="45706"/>
                    <a:pt x="20408" y="45825"/>
                  </a:cubicBezTo>
                  <a:cubicBezTo>
                    <a:pt x="20324" y="45956"/>
                    <a:pt x="20265" y="46111"/>
                    <a:pt x="20193" y="46254"/>
                  </a:cubicBezTo>
                  <a:cubicBezTo>
                    <a:pt x="20074" y="46146"/>
                    <a:pt x="19967" y="46051"/>
                    <a:pt x="19860" y="45944"/>
                  </a:cubicBezTo>
                  <a:cubicBezTo>
                    <a:pt x="19943" y="45777"/>
                    <a:pt x="20015" y="45634"/>
                    <a:pt x="20086" y="45480"/>
                  </a:cubicBezTo>
                  <a:close/>
                  <a:moveTo>
                    <a:pt x="20539" y="45980"/>
                  </a:moveTo>
                  <a:cubicBezTo>
                    <a:pt x="20705" y="46134"/>
                    <a:pt x="20860" y="46301"/>
                    <a:pt x="21027" y="46456"/>
                  </a:cubicBezTo>
                  <a:cubicBezTo>
                    <a:pt x="20955" y="46563"/>
                    <a:pt x="20884" y="46706"/>
                    <a:pt x="20801" y="46825"/>
                  </a:cubicBezTo>
                  <a:cubicBezTo>
                    <a:pt x="20658" y="46670"/>
                    <a:pt x="20503" y="46527"/>
                    <a:pt x="20348" y="46396"/>
                  </a:cubicBezTo>
                  <a:cubicBezTo>
                    <a:pt x="20408" y="46254"/>
                    <a:pt x="20479" y="46111"/>
                    <a:pt x="20539" y="45980"/>
                  </a:cubicBezTo>
                  <a:close/>
                  <a:moveTo>
                    <a:pt x="19693" y="46277"/>
                  </a:moveTo>
                  <a:cubicBezTo>
                    <a:pt x="19812" y="46373"/>
                    <a:pt x="19932" y="46480"/>
                    <a:pt x="20027" y="46587"/>
                  </a:cubicBezTo>
                  <a:cubicBezTo>
                    <a:pt x="19967" y="46694"/>
                    <a:pt x="19932" y="46801"/>
                    <a:pt x="19872" y="46908"/>
                  </a:cubicBezTo>
                  <a:cubicBezTo>
                    <a:pt x="19765" y="46801"/>
                    <a:pt x="19646" y="46706"/>
                    <a:pt x="19539" y="46611"/>
                  </a:cubicBezTo>
                  <a:cubicBezTo>
                    <a:pt x="19586" y="46492"/>
                    <a:pt x="19646" y="46373"/>
                    <a:pt x="19693" y="46277"/>
                  </a:cubicBezTo>
                  <a:close/>
                  <a:moveTo>
                    <a:pt x="21206" y="46599"/>
                  </a:moveTo>
                  <a:cubicBezTo>
                    <a:pt x="21229" y="46635"/>
                    <a:pt x="21277" y="46658"/>
                    <a:pt x="21325" y="46694"/>
                  </a:cubicBezTo>
                  <a:lnTo>
                    <a:pt x="21325" y="47361"/>
                  </a:lnTo>
                  <a:cubicBezTo>
                    <a:pt x="21217" y="47242"/>
                    <a:pt x="21098" y="47135"/>
                    <a:pt x="21003" y="47016"/>
                  </a:cubicBezTo>
                  <a:cubicBezTo>
                    <a:pt x="21075" y="46885"/>
                    <a:pt x="21134" y="46730"/>
                    <a:pt x="21206" y="46599"/>
                  </a:cubicBezTo>
                  <a:close/>
                  <a:moveTo>
                    <a:pt x="20182" y="46718"/>
                  </a:moveTo>
                  <a:cubicBezTo>
                    <a:pt x="20324" y="46873"/>
                    <a:pt x="20467" y="47004"/>
                    <a:pt x="20610" y="47135"/>
                  </a:cubicBezTo>
                  <a:lnTo>
                    <a:pt x="20432" y="47444"/>
                  </a:lnTo>
                  <a:cubicBezTo>
                    <a:pt x="20301" y="47313"/>
                    <a:pt x="20146" y="47182"/>
                    <a:pt x="20015" y="47051"/>
                  </a:cubicBezTo>
                  <a:cubicBezTo>
                    <a:pt x="20063" y="46944"/>
                    <a:pt x="20122" y="46825"/>
                    <a:pt x="20182" y="46718"/>
                  </a:cubicBezTo>
                  <a:close/>
                  <a:moveTo>
                    <a:pt x="19408" y="46944"/>
                  </a:moveTo>
                  <a:cubicBezTo>
                    <a:pt x="19515" y="47027"/>
                    <a:pt x="19610" y="47135"/>
                    <a:pt x="19717" y="47254"/>
                  </a:cubicBezTo>
                  <a:cubicBezTo>
                    <a:pt x="19646" y="47432"/>
                    <a:pt x="19551" y="47611"/>
                    <a:pt x="19479" y="47789"/>
                  </a:cubicBezTo>
                  <a:cubicBezTo>
                    <a:pt x="19372" y="47682"/>
                    <a:pt x="19277" y="47587"/>
                    <a:pt x="19170" y="47492"/>
                  </a:cubicBezTo>
                  <a:cubicBezTo>
                    <a:pt x="19241" y="47301"/>
                    <a:pt x="19336" y="47123"/>
                    <a:pt x="19408" y="46944"/>
                  </a:cubicBezTo>
                  <a:close/>
                  <a:moveTo>
                    <a:pt x="20836" y="47325"/>
                  </a:moveTo>
                  <a:cubicBezTo>
                    <a:pt x="21003" y="47480"/>
                    <a:pt x="21158" y="47611"/>
                    <a:pt x="21313" y="47754"/>
                  </a:cubicBezTo>
                  <a:lnTo>
                    <a:pt x="21313" y="48051"/>
                  </a:lnTo>
                  <a:cubicBezTo>
                    <a:pt x="21277" y="48111"/>
                    <a:pt x="21253" y="48170"/>
                    <a:pt x="21217" y="48218"/>
                  </a:cubicBezTo>
                  <a:cubicBezTo>
                    <a:pt x="21039" y="48028"/>
                    <a:pt x="20860" y="47849"/>
                    <a:pt x="20670" y="47670"/>
                  </a:cubicBezTo>
                  <a:cubicBezTo>
                    <a:pt x="20729" y="47563"/>
                    <a:pt x="20777" y="47444"/>
                    <a:pt x="20836" y="47325"/>
                  </a:cubicBezTo>
                  <a:close/>
                  <a:moveTo>
                    <a:pt x="19848" y="47385"/>
                  </a:moveTo>
                  <a:lnTo>
                    <a:pt x="20253" y="47789"/>
                  </a:lnTo>
                  <a:cubicBezTo>
                    <a:pt x="20170" y="47956"/>
                    <a:pt x="20086" y="48099"/>
                    <a:pt x="20015" y="48266"/>
                  </a:cubicBezTo>
                  <a:lnTo>
                    <a:pt x="19610" y="47908"/>
                  </a:lnTo>
                  <a:cubicBezTo>
                    <a:pt x="19705" y="47730"/>
                    <a:pt x="19777" y="47563"/>
                    <a:pt x="19848" y="47385"/>
                  </a:cubicBezTo>
                  <a:close/>
                  <a:moveTo>
                    <a:pt x="19479" y="48182"/>
                  </a:moveTo>
                  <a:cubicBezTo>
                    <a:pt x="19610" y="48313"/>
                    <a:pt x="19741" y="48444"/>
                    <a:pt x="19872" y="48551"/>
                  </a:cubicBezTo>
                  <a:cubicBezTo>
                    <a:pt x="19812" y="48670"/>
                    <a:pt x="19765" y="48790"/>
                    <a:pt x="19705" y="48885"/>
                  </a:cubicBezTo>
                  <a:cubicBezTo>
                    <a:pt x="19574" y="48790"/>
                    <a:pt x="19455" y="48670"/>
                    <a:pt x="19312" y="48551"/>
                  </a:cubicBezTo>
                  <a:cubicBezTo>
                    <a:pt x="19372" y="48432"/>
                    <a:pt x="19431" y="48289"/>
                    <a:pt x="19479" y="48182"/>
                  </a:cubicBezTo>
                  <a:close/>
                  <a:moveTo>
                    <a:pt x="20503" y="48016"/>
                  </a:moveTo>
                  <a:cubicBezTo>
                    <a:pt x="20682" y="48194"/>
                    <a:pt x="20860" y="48361"/>
                    <a:pt x="21063" y="48516"/>
                  </a:cubicBezTo>
                  <a:cubicBezTo>
                    <a:pt x="20979" y="48670"/>
                    <a:pt x="20896" y="48801"/>
                    <a:pt x="20801" y="48944"/>
                  </a:cubicBezTo>
                  <a:cubicBezTo>
                    <a:pt x="20622" y="48790"/>
                    <a:pt x="20444" y="48635"/>
                    <a:pt x="20265" y="48468"/>
                  </a:cubicBezTo>
                  <a:cubicBezTo>
                    <a:pt x="20348" y="48325"/>
                    <a:pt x="20420" y="48159"/>
                    <a:pt x="20503" y="48016"/>
                  </a:cubicBezTo>
                  <a:close/>
                  <a:moveTo>
                    <a:pt x="21253" y="48682"/>
                  </a:moveTo>
                  <a:cubicBezTo>
                    <a:pt x="21277" y="48718"/>
                    <a:pt x="21313" y="48730"/>
                    <a:pt x="21336" y="48754"/>
                  </a:cubicBezTo>
                  <a:cubicBezTo>
                    <a:pt x="21313" y="48980"/>
                    <a:pt x="21325" y="49218"/>
                    <a:pt x="21325" y="49456"/>
                  </a:cubicBezTo>
                  <a:cubicBezTo>
                    <a:pt x="21217" y="49349"/>
                    <a:pt x="21122" y="49230"/>
                    <a:pt x="21015" y="49135"/>
                  </a:cubicBezTo>
                  <a:cubicBezTo>
                    <a:pt x="21086" y="48980"/>
                    <a:pt x="21158" y="48837"/>
                    <a:pt x="21253" y="48682"/>
                  </a:cubicBezTo>
                  <a:close/>
                  <a:moveTo>
                    <a:pt x="20134" y="48778"/>
                  </a:moveTo>
                  <a:cubicBezTo>
                    <a:pt x="20301" y="48932"/>
                    <a:pt x="20479" y="49087"/>
                    <a:pt x="20670" y="49230"/>
                  </a:cubicBezTo>
                  <a:lnTo>
                    <a:pt x="20491" y="49587"/>
                  </a:lnTo>
                  <a:cubicBezTo>
                    <a:pt x="20313" y="49432"/>
                    <a:pt x="20134" y="49278"/>
                    <a:pt x="19955" y="49111"/>
                  </a:cubicBezTo>
                  <a:cubicBezTo>
                    <a:pt x="20015" y="48992"/>
                    <a:pt x="20074" y="48885"/>
                    <a:pt x="20134" y="48778"/>
                  </a:cubicBezTo>
                  <a:close/>
                  <a:moveTo>
                    <a:pt x="19170" y="48897"/>
                  </a:moveTo>
                  <a:cubicBezTo>
                    <a:pt x="19289" y="49028"/>
                    <a:pt x="19420" y="49147"/>
                    <a:pt x="19539" y="49254"/>
                  </a:cubicBezTo>
                  <a:cubicBezTo>
                    <a:pt x="19467" y="49409"/>
                    <a:pt x="19396" y="49587"/>
                    <a:pt x="19312" y="49754"/>
                  </a:cubicBezTo>
                  <a:lnTo>
                    <a:pt x="18920" y="49492"/>
                  </a:lnTo>
                  <a:cubicBezTo>
                    <a:pt x="19003" y="49290"/>
                    <a:pt x="19074" y="49087"/>
                    <a:pt x="19170" y="48897"/>
                  </a:cubicBezTo>
                  <a:close/>
                  <a:moveTo>
                    <a:pt x="20860" y="49385"/>
                  </a:moveTo>
                  <a:cubicBezTo>
                    <a:pt x="21003" y="49492"/>
                    <a:pt x="21146" y="49587"/>
                    <a:pt x="21301" y="49683"/>
                  </a:cubicBezTo>
                  <a:cubicBezTo>
                    <a:pt x="21301" y="49683"/>
                    <a:pt x="21277" y="49683"/>
                    <a:pt x="21277" y="49694"/>
                  </a:cubicBezTo>
                  <a:cubicBezTo>
                    <a:pt x="21206" y="49849"/>
                    <a:pt x="21134" y="49980"/>
                    <a:pt x="21039" y="50123"/>
                  </a:cubicBezTo>
                  <a:cubicBezTo>
                    <a:pt x="20920" y="50004"/>
                    <a:pt x="20789" y="49885"/>
                    <a:pt x="20670" y="49766"/>
                  </a:cubicBezTo>
                  <a:cubicBezTo>
                    <a:pt x="20729" y="49635"/>
                    <a:pt x="20801" y="49516"/>
                    <a:pt x="20860" y="49385"/>
                  </a:cubicBezTo>
                  <a:close/>
                  <a:moveTo>
                    <a:pt x="19765" y="49468"/>
                  </a:moveTo>
                  <a:cubicBezTo>
                    <a:pt x="19955" y="49623"/>
                    <a:pt x="20134" y="49766"/>
                    <a:pt x="20313" y="49933"/>
                  </a:cubicBezTo>
                  <a:cubicBezTo>
                    <a:pt x="20253" y="50064"/>
                    <a:pt x="20182" y="50183"/>
                    <a:pt x="20122" y="50325"/>
                  </a:cubicBezTo>
                  <a:lnTo>
                    <a:pt x="19539" y="49921"/>
                  </a:lnTo>
                  <a:lnTo>
                    <a:pt x="19765" y="49468"/>
                  </a:lnTo>
                  <a:close/>
                  <a:moveTo>
                    <a:pt x="18824" y="49766"/>
                  </a:moveTo>
                  <a:cubicBezTo>
                    <a:pt x="18931" y="49861"/>
                    <a:pt x="19062" y="49968"/>
                    <a:pt x="19193" y="50064"/>
                  </a:cubicBezTo>
                  <a:cubicBezTo>
                    <a:pt x="19170" y="50159"/>
                    <a:pt x="19122" y="50242"/>
                    <a:pt x="19098" y="50337"/>
                  </a:cubicBezTo>
                  <a:cubicBezTo>
                    <a:pt x="18955" y="50242"/>
                    <a:pt x="18824" y="50171"/>
                    <a:pt x="18693" y="50075"/>
                  </a:cubicBezTo>
                  <a:lnTo>
                    <a:pt x="18824" y="49766"/>
                  </a:lnTo>
                  <a:close/>
                  <a:moveTo>
                    <a:pt x="21325" y="50064"/>
                  </a:moveTo>
                  <a:lnTo>
                    <a:pt x="21325" y="50385"/>
                  </a:lnTo>
                  <a:cubicBezTo>
                    <a:pt x="21277" y="50337"/>
                    <a:pt x="21253" y="50302"/>
                    <a:pt x="21206" y="50278"/>
                  </a:cubicBezTo>
                  <a:cubicBezTo>
                    <a:pt x="21253" y="50206"/>
                    <a:pt x="21277" y="50123"/>
                    <a:pt x="21325" y="50064"/>
                  </a:cubicBezTo>
                  <a:close/>
                  <a:moveTo>
                    <a:pt x="20503" y="50064"/>
                  </a:moveTo>
                  <a:cubicBezTo>
                    <a:pt x="20634" y="50183"/>
                    <a:pt x="20765" y="50290"/>
                    <a:pt x="20896" y="50397"/>
                  </a:cubicBezTo>
                  <a:cubicBezTo>
                    <a:pt x="20836" y="50516"/>
                    <a:pt x="20777" y="50635"/>
                    <a:pt x="20705" y="50754"/>
                  </a:cubicBezTo>
                  <a:cubicBezTo>
                    <a:pt x="20563" y="50647"/>
                    <a:pt x="20444" y="50540"/>
                    <a:pt x="20313" y="50433"/>
                  </a:cubicBezTo>
                  <a:cubicBezTo>
                    <a:pt x="20372" y="50325"/>
                    <a:pt x="20432" y="50194"/>
                    <a:pt x="20503" y="50064"/>
                  </a:cubicBezTo>
                  <a:close/>
                  <a:moveTo>
                    <a:pt x="19408" y="50218"/>
                  </a:moveTo>
                  <a:cubicBezTo>
                    <a:pt x="19586" y="50361"/>
                    <a:pt x="19777" y="50504"/>
                    <a:pt x="19967" y="50635"/>
                  </a:cubicBezTo>
                  <a:cubicBezTo>
                    <a:pt x="19943" y="50706"/>
                    <a:pt x="19908" y="50766"/>
                    <a:pt x="19884" y="50837"/>
                  </a:cubicBezTo>
                  <a:cubicBezTo>
                    <a:pt x="19693" y="50706"/>
                    <a:pt x="19479" y="50587"/>
                    <a:pt x="19289" y="50456"/>
                  </a:cubicBezTo>
                  <a:cubicBezTo>
                    <a:pt x="19336" y="50373"/>
                    <a:pt x="19360" y="50302"/>
                    <a:pt x="19408" y="50218"/>
                  </a:cubicBezTo>
                  <a:close/>
                  <a:moveTo>
                    <a:pt x="18586" y="50254"/>
                  </a:moveTo>
                  <a:cubicBezTo>
                    <a:pt x="18717" y="50361"/>
                    <a:pt x="18848" y="50468"/>
                    <a:pt x="18991" y="50564"/>
                  </a:cubicBezTo>
                  <a:cubicBezTo>
                    <a:pt x="18920" y="50718"/>
                    <a:pt x="18848" y="50897"/>
                    <a:pt x="18777" y="51064"/>
                  </a:cubicBezTo>
                  <a:cubicBezTo>
                    <a:pt x="18646" y="50968"/>
                    <a:pt x="18491" y="50897"/>
                    <a:pt x="18348" y="50826"/>
                  </a:cubicBezTo>
                  <a:cubicBezTo>
                    <a:pt x="18360" y="50826"/>
                    <a:pt x="18360" y="50814"/>
                    <a:pt x="18360" y="50790"/>
                  </a:cubicBezTo>
                  <a:lnTo>
                    <a:pt x="18586" y="50254"/>
                  </a:lnTo>
                  <a:close/>
                  <a:moveTo>
                    <a:pt x="20170" y="50754"/>
                  </a:moveTo>
                  <a:cubicBezTo>
                    <a:pt x="20301" y="50837"/>
                    <a:pt x="20444" y="50933"/>
                    <a:pt x="20598" y="51016"/>
                  </a:cubicBezTo>
                  <a:cubicBezTo>
                    <a:pt x="20563" y="51087"/>
                    <a:pt x="20527" y="51171"/>
                    <a:pt x="20491" y="51242"/>
                  </a:cubicBezTo>
                  <a:cubicBezTo>
                    <a:pt x="20360" y="51135"/>
                    <a:pt x="20205" y="51052"/>
                    <a:pt x="20074" y="50945"/>
                  </a:cubicBezTo>
                  <a:cubicBezTo>
                    <a:pt x="20086" y="50885"/>
                    <a:pt x="20134" y="50826"/>
                    <a:pt x="20170" y="50754"/>
                  </a:cubicBezTo>
                  <a:close/>
                  <a:moveTo>
                    <a:pt x="19146" y="50695"/>
                  </a:moveTo>
                  <a:cubicBezTo>
                    <a:pt x="19348" y="50837"/>
                    <a:pt x="19539" y="50992"/>
                    <a:pt x="19729" y="51123"/>
                  </a:cubicBezTo>
                  <a:cubicBezTo>
                    <a:pt x="19670" y="51254"/>
                    <a:pt x="19598" y="51409"/>
                    <a:pt x="19539" y="51540"/>
                  </a:cubicBezTo>
                  <a:cubicBezTo>
                    <a:pt x="19336" y="51409"/>
                    <a:pt x="19134" y="51290"/>
                    <a:pt x="18931" y="51147"/>
                  </a:cubicBezTo>
                  <a:cubicBezTo>
                    <a:pt x="19003" y="51004"/>
                    <a:pt x="19074" y="50861"/>
                    <a:pt x="19146" y="50695"/>
                  </a:cubicBezTo>
                  <a:close/>
                  <a:moveTo>
                    <a:pt x="21086" y="50516"/>
                  </a:moveTo>
                  <a:cubicBezTo>
                    <a:pt x="21182" y="50575"/>
                    <a:pt x="21265" y="50647"/>
                    <a:pt x="21360" y="50706"/>
                  </a:cubicBezTo>
                  <a:cubicBezTo>
                    <a:pt x="21360" y="51111"/>
                    <a:pt x="21360" y="51516"/>
                    <a:pt x="21372" y="51933"/>
                  </a:cubicBezTo>
                  <a:cubicBezTo>
                    <a:pt x="21146" y="51718"/>
                    <a:pt x="20908" y="51540"/>
                    <a:pt x="20658" y="51349"/>
                  </a:cubicBezTo>
                  <a:cubicBezTo>
                    <a:pt x="20670" y="51266"/>
                    <a:pt x="20717" y="51183"/>
                    <a:pt x="20765" y="51111"/>
                  </a:cubicBezTo>
                  <a:cubicBezTo>
                    <a:pt x="20836" y="51159"/>
                    <a:pt x="20908" y="51195"/>
                    <a:pt x="21003" y="51230"/>
                  </a:cubicBezTo>
                  <a:cubicBezTo>
                    <a:pt x="21016" y="51236"/>
                    <a:pt x="21028" y="51238"/>
                    <a:pt x="21041" y="51238"/>
                  </a:cubicBezTo>
                  <a:cubicBezTo>
                    <a:pt x="21111" y="51238"/>
                    <a:pt x="21169" y="51160"/>
                    <a:pt x="21098" y="51099"/>
                  </a:cubicBezTo>
                  <a:cubicBezTo>
                    <a:pt x="21027" y="51016"/>
                    <a:pt x="20955" y="50956"/>
                    <a:pt x="20884" y="50885"/>
                  </a:cubicBezTo>
                  <a:cubicBezTo>
                    <a:pt x="20944" y="50766"/>
                    <a:pt x="21015" y="50635"/>
                    <a:pt x="21086" y="50516"/>
                  </a:cubicBezTo>
                  <a:close/>
                  <a:moveTo>
                    <a:pt x="19908" y="51254"/>
                  </a:moveTo>
                  <a:cubicBezTo>
                    <a:pt x="20051" y="51361"/>
                    <a:pt x="20193" y="51457"/>
                    <a:pt x="20348" y="51552"/>
                  </a:cubicBezTo>
                  <a:cubicBezTo>
                    <a:pt x="20289" y="51695"/>
                    <a:pt x="20229" y="51826"/>
                    <a:pt x="20182" y="51957"/>
                  </a:cubicBezTo>
                  <a:cubicBezTo>
                    <a:pt x="20027" y="51849"/>
                    <a:pt x="19884" y="51766"/>
                    <a:pt x="19717" y="51659"/>
                  </a:cubicBezTo>
                  <a:cubicBezTo>
                    <a:pt x="19777" y="51528"/>
                    <a:pt x="19848" y="51397"/>
                    <a:pt x="19908" y="51254"/>
                  </a:cubicBezTo>
                  <a:close/>
                  <a:moveTo>
                    <a:pt x="32052" y="51707"/>
                  </a:moveTo>
                  <a:lnTo>
                    <a:pt x="32052" y="52183"/>
                  </a:lnTo>
                  <a:lnTo>
                    <a:pt x="31469" y="51730"/>
                  </a:lnTo>
                  <a:cubicBezTo>
                    <a:pt x="31671" y="51718"/>
                    <a:pt x="31862" y="51718"/>
                    <a:pt x="32052" y="51707"/>
                  </a:cubicBezTo>
                  <a:close/>
                  <a:moveTo>
                    <a:pt x="20479" y="51623"/>
                  </a:moveTo>
                  <a:cubicBezTo>
                    <a:pt x="20729" y="51790"/>
                    <a:pt x="20991" y="51957"/>
                    <a:pt x="21265" y="52088"/>
                  </a:cubicBezTo>
                  <a:lnTo>
                    <a:pt x="21313" y="52088"/>
                  </a:lnTo>
                  <a:cubicBezTo>
                    <a:pt x="21158" y="52207"/>
                    <a:pt x="21015" y="52314"/>
                    <a:pt x="20860" y="52433"/>
                  </a:cubicBezTo>
                  <a:lnTo>
                    <a:pt x="20277" y="52028"/>
                  </a:lnTo>
                  <a:cubicBezTo>
                    <a:pt x="20336" y="51897"/>
                    <a:pt x="20396" y="51766"/>
                    <a:pt x="20479" y="51623"/>
                  </a:cubicBezTo>
                  <a:close/>
                  <a:moveTo>
                    <a:pt x="24075" y="51183"/>
                  </a:moveTo>
                  <a:lnTo>
                    <a:pt x="24075" y="51183"/>
                  </a:lnTo>
                  <a:cubicBezTo>
                    <a:pt x="24611" y="51290"/>
                    <a:pt x="25146" y="51385"/>
                    <a:pt x="25682" y="51468"/>
                  </a:cubicBezTo>
                  <a:cubicBezTo>
                    <a:pt x="25968" y="51718"/>
                    <a:pt x="26266" y="51957"/>
                    <a:pt x="26551" y="52207"/>
                  </a:cubicBezTo>
                  <a:cubicBezTo>
                    <a:pt x="26766" y="52397"/>
                    <a:pt x="27004" y="52635"/>
                    <a:pt x="27242" y="52814"/>
                  </a:cubicBezTo>
                  <a:cubicBezTo>
                    <a:pt x="27222" y="52816"/>
                    <a:pt x="27199" y="52817"/>
                    <a:pt x="27176" y="52817"/>
                  </a:cubicBezTo>
                  <a:cubicBezTo>
                    <a:pt x="27077" y="52817"/>
                    <a:pt x="26955" y="52800"/>
                    <a:pt x="26849" y="52790"/>
                  </a:cubicBezTo>
                  <a:cubicBezTo>
                    <a:pt x="26587" y="52552"/>
                    <a:pt x="26266" y="52361"/>
                    <a:pt x="25968" y="52159"/>
                  </a:cubicBezTo>
                  <a:cubicBezTo>
                    <a:pt x="25635" y="51945"/>
                    <a:pt x="25301" y="51707"/>
                    <a:pt x="24968" y="51480"/>
                  </a:cubicBezTo>
                  <a:cubicBezTo>
                    <a:pt x="24949" y="51469"/>
                    <a:pt x="24930" y="51464"/>
                    <a:pt x="24912" y="51464"/>
                  </a:cubicBezTo>
                  <a:cubicBezTo>
                    <a:pt x="24820" y="51464"/>
                    <a:pt x="24759" y="51601"/>
                    <a:pt x="24849" y="51671"/>
                  </a:cubicBezTo>
                  <a:cubicBezTo>
                    <a:pt x="25158" y="51897"/>
                    <a:pt x="25480" y="52123"/>
                    <a:pt x="25778" y="52326"/>
                  </a:cubicBezTo>
                  <a:cubicBezTo>
                    <a:pt x="25956" y="52457"/>
                    <a:pt x="26147" y="52611"/>
                    <a:pt x="26337" y="52742"/>
                  </a:cubicBezTo>
                  <a:cubicBezTo>
                    <a:pt x="26159" y="52731"/>
                    <a:pt x="25980" y="52719"/>
                    <a:pt x="25789" y="52683"/>
                  </a:cubicBezTo>
                  <a:cubicBezTo>
                    <a:pt x="25277" y="52135"/>
                    <a:pt x="24646" y="51659"/>
                    <a:pt x="24075" y="51183"/>
                  </a:cubicBezTo>
                  <a:close/>
                  <a:moveTo>
                    <a:pt x="26206" y="51552"/>
                  </a:moveTo>
                  <a:lnTo>
                    <a:pt x="26206" y="51552"/>
                  </a:lnTo>
                  <a:cubicBezTo>
                    <a:pt x="26361" y="51564"/>
                    <a:pt x="26492" y="51599"/>
                    <a:pt x="26635" y="51611"/>
                  </a:cubicBezTo>
                  <a:cubicBezTo>
                    <a:pt x="27171" y="52040"/>
                    <a:pt x="27694" y="52504"/>
                    <a:pt x="28266" y="52909"/>
                  </a:cubicBezTo>
                  <a:cubicBezTo>
                    <a:pt x="28075" y="52885"/>
                    <a:pt x="27885" y="52885"/>
                    <a:pt x="27706" y="52861"/>
                  </a:cubicBezTo>
                  <a:cubicBezTo>
                    <a:pt x="27706" y="52850"/>
                    <a:pt x="27706" y="52850"/>
                    <a:pt x="27694" y="52838"/>
                  </a:cubicBezTo>
                  <a:cubicBezTo>
                    <a:pt x="27468" y="52504"/>
                    <a:pt x="27075" y="52266"/>
                    <a:pt x="26778" y="52016"/>
                  </a:cubicBezTo>
                  <a:cubicBezTo>
                    <a:pt x="26575" y="51861"/>
                    <a:pt x="26397" y="51707"/>
                    <a:pt x="26206" y="51552"/>
                  </a:cubicBezTo>
                  <a:close/>
                  <a:moveTo>
                    <a:pt x="27028" y="51635"/>
                  </a:moveTo>
                  <a:cubicBezTo>
                    <a:pt x="27266" y="51659"/>
                    <a:pt x="27504" y="51671"/>
                    <a:pt x="27754" y="51707"/>
                  </a:cubicBezTo>
                  <a:cubicBezTo>
                    <a:pt x="27754" y="51730"/>
                    <a:pt x="27754" y="51778"/>
                    <a:pt x="27802" y="51790"/>
                  </a:cubicBezTo>
                  <a:cubicBezTo>
                    <a:pt x="28337" y="52147"/>
                    <a:pt x="28861" y="52588"/>
                    <a:pt x="29433" y="52850"/>
                  </a:cubicBezTo>
                  <a:cubicBezTo>
                    <a:pt x="29452" y="52859"/>
                    <a:pt x="29472" y="52864"/>
                    <a:pt x="29492" y="52864"/>
                  </a:cubicBezTo>
                  <a:cubicBezTo>
                    <a:pt x="29592" y="52864"/>
                    <a:pt x="29677" y="52751"/>
                    <a:pt x="29588" y="52671"/>
                  </a:cubicBezTo>
                  <a:cubicBezTo>
                    <a:pt x="29135" y="52302"/>
                    <a:pt x="28599" y="52016"/>
                    <a:pt x="28099" y="51718"/>
                  </a:cubicBezTo>
                  <a:lnTo>
                    <a:pt x="28099" y="51718"/>
                  </a:lnTo>
                  <a:cubicBezTo>
                    <a:pt x="28325" y="51730"/>
                    <a:pt x="28540" y="51754"/>
                    <a:pt x="28754" y="51766"/>
                  </a:cubicBezTo>
                  <a:cubicBezTo>
                    <a:pt x="29278" y="52242"/>
                    <a:pt x="30052" y="52850"/>
                    <a:pt x="30778" y="52909"/>
                  </a:cubicBezTo>
                  <a:cubicBezTo>
                    <a:pt x="30782" y="52910"/>
                    <a:pt x="30786" y="52910"/>
                    <a:pt x="30790" y="52910"/>
                  </a:cubicBezTo>
                  <a:cubicBezTo>
                    <a:pt x="30887" y="52910"/>
                    <a:pt x="30906" y="52764"/>
                    <a:pt x="30838" y="52719"/>
                  </a:cubicBezTo>
                  <a:cubicBezTo>
                    <a:pt x="30540" y="52540"/>
                    <a:pt x="30171" y="52469"/>
                    <a:pt x="29849" y="52302"/>
                  </a:cubicBezTo>
                  <a:cubicBezTo>
                    <a:pt x="29576" y="52147"/>
                    <a:pt x="29314" y="51969"/>
                    <a:pt x="29064" y="51790"/>
                  </a:cubicBezTo>
                  <a:lnTo>
                    <a:pt x="29064" y="51790"/>
                  </a:lnTo>
                  <a:cubicBezTo>
                    <a:pt x="29397" y="51814"/>
                    <a:pt x="29707" y="51814"/>
                    <a:pt x="30028" y="51814"/>
                  </a:cubicBezTo>
                  <a:cubicBezTo>
                    <a:pt x="30254" y="52004"/>
                    <a:pt x="30480" y="52195"/>
                    <a:pt x="30719" y="52373"/>
                  </a:cubicBezTo>
                  <a:cubicBezTo>
                    <a:pt x="30952" y="52548"/>
                    <a:pt x="31265" y="52826"/>
                    <a:pt x="31558" y="52826"/>
                  </a:cubicBezTo>
                  <a:cubicBezTo>
                    <a:pt x="31564" y="52826"/>
                    <a:pt x="31570" y="52826"/>
                    <a:pt x="31576" y="52826"/>
                  </a:cubicBezTo>
                  <a:cubicBezTo>
                    <a:pt x="31659" y="52826"/>
                    <a:pt x="31719" y="52731"/>
                    <a:pt x="31671" y="52659"/>
                  </a:cubicBezTo>
                  <a:cubicBezTo>
                    <a:pt x="31516" y="52421"/>
                    <a:pt x="31195" y="52326"/>
                    <a:pt x="30957" y="52183"/>
                  </a:cubicBezTo>
                  <a:cubicBezTo>
                    <a:pt x="30766" y="52064"/>
                    <a:pt x="30588" y="51945"/>
                    <a:pt x="30409" y="51814"/>
                  </a:cubicBezTo>
                  <a:cubicBezTo>
                    <a:pt x="30659" y="51814"/>
                    <a:pt x="30897" y="51790"/>
                    <a:pt x="31147" y="51790"/>
                  </a:cubicBezTo>
                  <a:cubicBezTo>
                    <a:pt x="31147" y="51814"/>
                    <a:pt x="31147" y="51814"/>
                    <a:pt x="31159" y="51826"/>
                  </a:cubicBezTo>
                  <a:cubicBezTo>
                    <a:pt x="31457" y="52076"/>
                    <a:pt x="31754" y="52373"/>
                    <a:pt x="32064" y="52623"/>
                  </a:cubicBezTo>
                  <a:lnTo>
                    <a:pt x="32064" y="53004"/>
                  </a:lnTo>
                  <a:cubicBezTo>
                    <a:pt x="31687" y="53012"/>
                    <a:pt x="31310" y="53016"/>
                    <a:pt x="30934" y="53016"/>
                  </a:cubicBezTo>
                  <a:cubicBezTo>
                    <a:pt x="30122" y="53016"/>
                    <a:pt x="29313" y="52997"/>
                    <a:pt x="28516" y="52957"/>
                  </a:cubicBezTo>
                  <a:cubicBezTo>
                    <a:pt x="28528" y="52885"/>
                    <a:pt x="28528" y="52838"/>
                    <a:pt x="28504" y="52802"/>
                  </a:cubicBezTo>
                  <a:cubicBezTo>
                    <a:pt x="28040" y="52385"/>
                    <a:pt x="27528" y="52016"/>
                    <a:pt x="27028" y="51635"/>
                  </a:cubicBezTo>
                  <a:close/>
                  <a:moveTo>
                    <a:pt x="20205" y="52230"/>
                  </a:moveTo>
                  <a:cubicBezTo>
                    <a:pt x="20360" y="52326"/>
                    <a:pt x="20503" y="52433"/>
                    <a:pt x="20658" y="52528"/>
                  </a:cubicBezTo>
                  <a:cubicBezTo>
                    <a:pt x="20622" y="52552"/>
                    <a:pt x="20598" y="52588"/>
                    <a:pt x="20586" y="52647"/>
                  </a:cubicBezTo>
                  <a:lnTo>
                    <a:pt x="20586" y="52659"/>
                  </a:lnTo>
                  <a:cubicBezTo>
                    <a:pt x="20384" y="52778"/>
                    <a:pt x="20193" y="52921"/>
                    <a:pt x="19991" y="53052"/>
                  </a:cubicBezTo>
                  <a:cubicBezTo>
                    <a:pt x="19970" y="53045"/>
                    <a:pt x="19946" y="53038"/>
                    <a:pt x="19922" y="53038"/>
                  </a:cubicBezTo>
                  <a:cubicBezTo>
                    <a:pt x="19904" y="53038"/>
                    <a:pt x="19887" y="53042"/>
                    <a:pt x="19872" y="53052"/>
                  </a:cubicBezTo>
                  <a:cubicBezTo>
                    <a:pt x="19848" y="53076"/>
                    <a:pt x="19836" y="53076"/>
                    <a:pt x="19824" y="53088"/>
                  </a:cubicBezTo>
                  <a:cubicBezTo>
                    <a:pt x="19943" y="52802"/>
                    <a:pt x="20074" y="52504"/>
                    <a:pt x="20205" y="52230"/>
                  </a:cubicBezTo>
                  <a:close/>
                  <a:moveTo>
                    <a:pt x="54757" y="7665"/>
                  </a:moveTo>
                  <a:lnTo>
                    <a:pt x="54757" y="7665"/>
                  </a:lnTo>
                  <a:cubicBezTo>
                    <a:pt x="54114" y="14023"/>
                    <a:pt x="54638" y="20703"/>
                    <a:pt x="54603" y="27084"/>
                  </a:cubicBezTo>
                  <a:cubicBezTo>
                    <a:pt x="54579" y="33383"/>
                    <a:pt x="54543" y="39693"/>
                    <a:pt x="54757" y="45992"/>
                  </a:cubicBezTo>
                  <a:cubicBezTo>
                    <a:pt x="54698" y="46003"/>
                    <a:pt x="54650" y="46015"/>
                    <a:pt x="54591" y="46075"/>
                  </a:cubicBezTo>
                  <a:cubicBezTo>
                    <a:pt x="50888" y="50040"/>
                    <a:pt x="46911" y="53838"/>
                    <a:pt x="43351" y="57945"/>
                  </a:cubicBezTo>
                  <a:cubicBezTo>
                    <a:pt x="43589" y="51099"/>
                    <a:pt x="43363" y="44206"/>
                    <a:pt x="43363" y="37360"/>
                  </a:cubicBezTo>
                  <a:cubicBezTo>
                    <a:pt x="43363" y="32299"/>
                    <a:pt x="43577" y="27144"/>
                    <a:pt x="43470" y="22048"/>
                  </a:cubicBezTo>
                  <a:cubicBezTo>
                    <a:pt x="43577" y="20238"/>
                    <a:pt x="43542" y="18441"/>
                    <a:pt x="43232" y="16726"/>
                  </a:cubicBezTo>
                  <a:cubicBezTo>
                    <a:pt x="43220" y="16583"/>
                    <a:pt x="43220" y="16428"/>
                    <a:pt x="43208" y="16297"/>
                  </a:cubicBezTo>
                  <a:cubicBezTo>
                    <a:pt x="47137" y="13535"/>
                    <a:pt x="50793" y="10416"/>
                    <a:pt x="54757" y="7665"/>
                  </a:cubicBezTo>
                  <a:close/>
                  <a:moveTo>
                    <a:pt x="45006" y="1010"/>
                  </a:moveTo>
                  <a:lnTo>
                    <a:pt x="45006" y="1010"/>
                  </a:lnTo>
                  <a:cubicBezTo>
                    <a:pt x="45232" y="1677"/>
                    <a:pt x="44839" y="3439"/>
                    <a:pt x="44816" y="3879"/>
                  </a:cubicBezTo>
                  <a:cubicBezTo>
                    <a:pt x="44732" y="4939"/>
                    <a:pt x="44577" y="6022"/>
                    <a:pt x="44661" y="7082"/>
                  </a:cubicBezTo>
                  <a:cubicBezTo>
                    <a:pt x="44661" y="7142"/>
                    <a:pt x="44720" y="7189"/>
                    <a:pt x="44768" y="7201"/>
                  </a:cubicBezTo>
                  <a:lnTo>
                    <a:pt x="44768" y="7261"/>
                  </a:lnTo>
                  <a:cubicBezTo>
                    <a:pt x="43577" y="8201"/>
                    <a:pt x="42446" y="9356"/>
                    <a:pt x="41637" y="9951"/>
                  </a:cubicBezTo>
                  <a:cubicBezTo>
                    <a:pt x="39934" y="11225"/>
                    <a:pt x="38065" y="12249"/>
                    <a:pt x="36267" y="13345"/>
                  </a:cubicBezTo>
                  <a:cubicBezTo>
                    <a:pt x="36255" y="13321"/>
                    <a:pt x="36219" y="13309"/>
                    <a:pt x="36184" y="13309"/>
                  </a:cubicBezTo>
                  <a:cubicBezTo>
                    <a:pt x="36088" y="13309"/>
                    <a:pt x="36065" y="13392"/>
                    <a:pt x="36088" y="13464"/>
                  </a:cubicBezTo>
                  <a:cubicBezTo>
                    <a:pt x="36005" y="13523"/>
                    <a:pt x="35898" y="13583"/>
                    <a:pt x="35803" y="13642"/>
                  </a:cubicBezTo>
                  <a:lnTo>
                    <a:pt x="35803" y="13428"/>
                  </a:lnTo>
                  <a:cubicBezTo>
                    <a:pt x="35803" y="13374"/>
                    <a:pt x="35764" y="13348"/>
                    <a:pt x="35725" y="13348"/>
                  </a:cubicBezTo>
                  <a:cubicBezTo>
                    <a:pt x="35686" y="13348"/>
                    <a:pt x="35648" y="13374"/>
                    <a:pt x="35648" y="13428"/>
                  </a:cubicBezTo>
                  <a:lnTo>
                    <a:pt x="35648" y="13750"/>
                  </a:lnTo>
                  <a:cubicBezTo>
                    <a:pt x="35493" y="13857"/>
                    <a:pt x="35326" y="13940"/>
                    <a:pt x="35183" y="14047"/>
                  </a:cubicBezTo>
                  <a:cubicBezTo>
                    <a:pt x="35267" y="13750"/>
                    <a:pt x="35303" y="13392"/>
                    <a:pt x="35362" y="13095"/>
                  </a:cubicBezTo>
                  <a:cubicBezTo>
                    <a:pt x="35377" y="13015"/>
                    <a:pt x="35307" y="12962"/>
                    <a:pt x="35243" y="12962"/>
                  </a:cubicBezTo>
                  <a:cubicBezTo>
                    <a:pt x="35201" y="12962"/>
                    <a:pt x="35162" y="12984"/>
                    <a:pt x="35148" y="13035"/>
                  </a:cubicBezTo>
                  <a:cubicBezTo>
                    <a:pt x="35112" y="13249"/>
                    <a:pt x="35052" y="13452"/>
                    <a:pt x="35005" y="13666"/>
                  </a:cubicBezTo>
                  <a:cubicBezTo>
                    <a:pt x="34957" y="13845"/>
                    <a:pt x="34898" y="14035"/>
                    <a:pt x="34898" y="14226"/>
                  </a:cubicBezTo>
                  <a:cubicBezTo>
                    <a:pt x="34779" y="14297"/>
                    <a:pt x="34660" y="14381"/>
                    <a:pt x="34552" y="14464"/>
                  </a:cubicBezTo>
                  <a:cubicBezTo>
                    <a:pt x="34707" y="14059"/>
                    <a:pt x="34791" y="13619"/>
                    <a:pt x="34898" y="13214"/>
                  </a:cubicBezTo>
                  <a:cubicBezTo>
                    <a:pt x="34919" y="13134"/>
                    <a:pt x="34853" y="13081"/>
                    <a:pt x="34790" y="13081"/>
                  </a:cubicBezTo>
                  <a:cubicBezTo>
                    <a:pt x="34749" y="13081"/>
                    <a:pt x="34709" y="13103"/>
                    <a:pt x="34695" y="13154"/>
                  </a:cubicBezTo>
                  <a:cubicBezTo>
                    <a:pt x="34552" y="13619"/>
                    <a:pt x="34350" y="14107"/>
                    <a:pt x="34302" y="14583"/>
                  </a:cubicBezTo>
                  <a:cubicBezTo>
                    <a:pt x="34302" y="14607"/>
                    <a:pt x="34302" y="14619"/>
                    <a:pt x="34314" y="14631"/>
                  </a:cubicBezTo>
                  <a:cubicBezTo>
                    <a:pt x="34302" y="14619"/>
                    <a:pt x="34279" y="14607"/>
                    <a:pt x="34255" y="14607"/>
                  </a:cubicBezTo>
                  <a:cubicBezTo>
                    <a:pt x="34241" y="14598"/>
                    <a:pt x="34226" y="14594"/>
                    <a:pt x="34213" y="14594"/>
                  </a:cubicBezTo>
                  <a:cubicBezTo>
                    <a:pt x="34170" y="14594"/>
                    <a:pt x="34133" y="14633"/>
                    <a:pt x="34124" y="14678"/>
                  </a:cubicBezTo>
                  <a:cubicBezTo>
                    <a:pt x="34076" y="14690"/>
                    <a:pt x="34040" y="14690"/>
                    <a:pt x="33993" y="14702"/>
                  </a:cubicBezTo>
                  <a:cubicBezTo>
                    <a:pt x="34243" y="14166"/>
                    <a:pt x="34374" y="13547"/>
                    <a:pt x="34493" y="12976"/>
                  </a:cubicBezTo>
                  <a:cubicBezTo>
                    <a:pt x="34507" y="12934"/>
                    <a:pt x="34476" y="12909"/>
                    <a:pt x="34446" y="12909"/>
                  </a:cubicBezTo>
                  <a:cubicBezTo>
                    <a:pt x="34424" y="12909"/>
                    <a:pt x="34403" y="12922"/>
                    <a:pt x="34398" y="12952"/>
                  </a:cubicBezTo>
                  <a:cubicBezTo>
                    <a:pt x="34255" y="13547"/>
                    <a:pt x="34017" y="14083"/>
                    <a:pt x="33814" y="14642"/>
                  </a:cubicBezTo>
                  <a:cubicBezTo>
                    <a:pt x="33802" y="14666"/>
                    <a:pt x="33779" y="14666"/>
                    <a:pt x="33779" y="14678"/>
                  </a:cubicBezTo>
                  <a:cubicBezTo>
                    <a:pt x="33755" y="14738"/>
                    <a:pt x="33707" y="14797"/>
                    <a:pt x="33659" y="14857"/>
                  </a:cubicBezTo>
                  <a:cubicBezTo>
                    <a:pt x="33564" y="14916"/>
                    <a:pt x="33457" y="15000"/>
                    <a:pt x="33398" y="15107"/>
                  </a:cubicBezTo>
                  <a:cubicBezTo>
                    <a:pt x="33350" y="15166"/>
                    <a:pt x="33386" y="15226"/>
                    <a:pt x="33409" y="15250"/>
                  </a:cubicBezTo>
                  <a:cubicBezTo>
                    <a:pt x="33409" y="15250"/>
                    <a:pt x="33409" y="15274"/>
                    <a:pt x="33398" y="15274"/>
                  </a:cubicBezTo>
                  <a:cubicBezTo>
                    <a:pt x="33386" y="15274"/>
                    <a:pt x="33350" y="15274"/>
                    <a:pt x="33350" y="15297"/>
                  </a:cubicBezTo>
                  <a:lnTo>
                    <a:pt x="33267" y="15571"/>
                  </a:lnTo>
                  <a:cubicBezTo>
                    <a:pt x="33219" y="15583"/>
                    <a:pt x="33183" y="15619"/>
                    <a:pt x="33183" y="15678"/>
                  </a:cubicBezTo>
                  <a:cubicBezTo>
                    <a:pt x="33171" y="15762"/>
                    <a:pt x="33171" y="15833"/>
                    <a:pt x="33171" y="15928"/>
                  </a:cubicBezTo>
                  <a:cubicBezTo>
                    <a:pt x="33159" y="16000"/>
                    <a:pt x="33124" y="16071"/>
                    <a:pt x="33112" y="16143"/>
                  </a:cubicBezTo>
                  <a:cubicBezTo>
                    <a:pt x="33112" y="16178"/>
                    <a:pt x="33124" y="16202"/>
                    <a:pt x="33147" y="16226"/>
                  </a:cubicBezTo>
                  <a:cubicBezTo>
                    <a:pt x="32850" y="19512"/>
                    <a:pt x="33052" y="22917"/>
                    <a:pt x="33040" y="26215"/>
                  </a:cubicBezTo>
                  <a:lnTo>
                    <a:pt x="33040" y="27585"/>
                  </a:lnTo>
                  <a:cubicBezTo>
                    <a:pt x="33029" y="27580"/>
                    <a:pt x="33018" y="27578"/>
                    <a:pt x="33008" y="27578"/>
                  </a:cubicBezTo>
                  <a:cubicBezTo>
                    <a:pt x="32933" y="27578"/>
                    <a:pt x="32897" y="27685"/>
                    <a:pt x="32981" y="27727"/>
                  </a:cubicBezTo>
                  <a:cubicBezTo>
                    <a:pt x="33005" y="27739"/>
                    <a:pt x="33028" y="27739"/>
                    <a:pt x="33052" y="27751"/>
                  </a:cubicBezTo>
                  <a:cubicBezTo>
                    <a:pt x="33040" y="30906"/>
                    <a:pt x="33040" y="34062"/>
                    <a:pt x="33040" y="37229"/>
                  </a:cubicBezTo>
                  <a:cubicBezTo>
                    <a:pt x="32969" y="44098"/>
                    <a:pt x="32766" y="51064"/>
                    <a:pt x="32981" y="57981"/>
                  </a:cubicBezTo>
                  <a:cubicBezTo>
                    <a:pt x="32969" y="58005"/>
                    <a:pt x="32969" y="58017"/>
                    <a:pt x="32969" y="58029"/>
                  </a:cubicBezTo>
                  <a:lnTo>
                    <a:pt x="32874" y="58076"/>
                  </a:lnTo>
                  <a:cubicBezTo>
                    <a:pt x="32858" y="58053"/>
                    <a:pt x="32833" y="58040"/>
                    <a:pt x="32801" y="58040"/>
                  </a:cubicBezTo>
                  <a:cubicBezTo>
                    <a:pt x="32783" y="58040"/>
                    <a:pt x="32764" y="58044"/>
                    <a:pt x="32743" y="58053"/>
                  </a:cubicBezTo>
                  <a:cubicBezTo>
                    <a:pt x="32683" y="58088"/>
                    <a:pt x="32647" y="58112"/>
                    <a:pt x="32624" y="58136"/>
                  </a:cubicBezTo>
                  <a:cubicBezTo>
                    <a:pt x="32850" y="50349"/>
                    <a:pt x="32671" y="42539"/>
                    <a:pt x="32647" y="34752"/>
                  </a:cubicBezTo>
                  <a:lnTo>
                    <a:pt x="32647" y="34704"/>
                  </a:lnTo>
                  <a:lnTo>
                    <a:pt x="32647" y="34597"/>
                  </a:lnTo>
                  <a:cubicBezTo>
                    <a:pt x="32673" y="34613"/>
                    <a:pt x="32700" y="34620"/>
                    <a:pt x="32726" y="34620"/>
                  </a:cubicBezTo>
                  <a:cubicBezTo>
                    <a:pt x="32881" y="34620"/>
                    <a:pt x="33015" y="34378"/>
                    <a:pt x="32790" y="34276"/>
                  </a:cubicBezTo>
                  <a:cubicBezTo>
                    <a:pt x="32757" y="34268"/>
                    <a:pt x="32725" y="34254"/>
                    <a:pt x="32692" y="34254"/>
                  </a:cubicBezTo>
                  <a:cubicBezTo>
                    <a:pt x="32677" y="34254"/>
                    <a:pt x="32662" y="34257"/>
                    <a:pt x="32647" y="34264"/>
                  </a:cubicBezTo>
                  <a:lnTo>
                    <a:pt x="32647" y="33704"/>
                  </a:lnTo>
                  <a:cubicBezTo>
                    <a:pt x="32647" y="27263"/>
                    <a:pt x="32909" y="20750"/>
                    <a:pt x="32743" y="14273"/>
                  </a:cubicBezTo>
                  <a:cubicBezTo>
                    <a:pt x="32766" y="14273"/>
                    <a:pt x="32802" y="14273"/>
                    <a:pt x="32802" y="14226"/>
                  </a:cubicBezTo>
                  <a:cubicBezTo>
                    <a:pt x="33064" y="13214"/>
                    <a:pt x="33350" y="12202"/>
                    <a:pt x="33624" y="11178"/>
                  </a:cubicBezTo>
                  <a:cubicBezTo>
                    <a:pt x="33631" y="11140"/>
                    <a:pt x="33590" y="11111"/>
                    <a:pt x="33557" y="11111"/>
                  </a:cubicBezTo>
                  <a:cubicBezTo>
                    <a:pt x="33538" y="11111"/>
                    <a:pt x="33521" y="11121"/>
                    <a:pt x="33517" y="11142"/>
                  </a:cubicBezTo>
                  <a:cubicBezTo>
                    <a:pt x="33243" y="12118"/>
                    <a:pt x="32993" y="13083"/>
                    <a:pt x="32731" y="14047"/>
                  </a:cubicBezTo>
                  <a:cubicBezTo>
                    <a:pt x="32731" y="13821"/>
                    <a:pt x="32707" y="13607"/>
                    <a:pt x="32707" y="13380"/>
                  </a:cubicBezTo>
                  <a:cubicBezTo>
                    <a:pt x="32731" y="13380"/>
                    <a:pt x="32755" y="13369"/>
                    <a:pt x="32766" y="13333"/>
                  </a:cubicBezTo>
                  <a:cubicBezTo>
                    <a:pt x="33124" y="12487"/>
                    <a:pt x="33350" y="11583"/>
                    <a:pt x="33624" y="10702"/>
                  </a:cubicBezTo>
                  <a:cubicBezTo>
                    <a:pt x="33631" y="10664"/>
                    <a:pt x="33595" y="10635"/>
                    <a:pt x="33565" y="10635"/>
                  </a:cubicBezTo>
                  <a:cubicBezTo>
                    <a:pt x="33548" y="10635"/>
                    <a:pt x="33533" y="10644"/>
                    <a:pt x="33528" y="10666"/>
                  </a:cubicBezTo>
                  <a:cubicBezTo>
                    <a:pt x="33243" y="11416"/>
                    <a:pt x="32933" y="12154"/>
                    <a:pt x="32707" y="12916"/>
                  </a:cubicBezTo>
                  <a:cubicBezTo>
                    <a:pt x="32671" y="11654"/>
                    <a:pt x="32612" y="10404"/>
                    <a:pt x="32516" y="9154"/>
                  </a:cubicBezTo>
                  <a:cubicBezTo>
                    <a:pt x="32588" y="9106"/>
                    <a:pt x="32647" y="9082"/>
                    <a:pt x="32731" y="9035"/>
                  </a:cubicBezTo>
                  <a:cubicBezTo>
                    <a:pt x="32766" y="8999"/>
                    <a:pt x="32790" y="8963"/>
                    <a:pt x="32802" y="8928"/>
                  </a:cubicBezTo>
                  <a:cubicBezTo>
                    <a:pt x="32814" y="8939"/>
                    <a:pt x="32814" y="8939"/>
                    <a:pt x="32850" y="8939"/>
                  </a:cubicBezTo>
                  <a:cubicBezTo>
                    <a:pt x="32909" y="8939"/>
                    <a:pt x="32921" y="8880"/>
                    <a:pt x="32909" y="8856"/>
                  </a:cubicBezTo>
                  <a:cubicBezTo>
                    <a:pt x="33386" y="8499"/>
                    <a:pt x="33838" y="8142"/>
                    <a:pt x="34314" y="7785"/>
                  </a:cubicBezTo>
                  <a:cubicBezTo>
                    <a:pt x="37827" y="5451"/>
                    <a:pt x="41315" y="3082"/>
                    <a:pt x="45006" y="1010"/>
                  </a:cubicBezTo>
                  <a:close/>
                  <a:moveTo>
                    <a:pt x="43982" y="57838"/>
                  </a:moveTo>
                  <a:lnTo>
                    <a:pt x="43351" y="58505"/>
                  </a:lnTo>
                  <a:lnTo>
                    <a:pt x="43351" y="58386"/>
                  </a:lnTo>
                  <a:cubicBezTo>
                    <a:pt x="43565" y="58207"/>
                    <a:pt x="43768" y="58029"/>
                    <a:pt x="43982" y="57838"/>
                  </a:cubicBezTo>
                  <a:close/>
                  <a:moveTo>
                    <a:pt x="21968" y="13154"/>
                  </a:moveTo>
                  <a:cubicBezTo>
                    <a:pt x="23892" y="13868"/>
                    <a:pt x="26437" y="14446"/>
                    <a:pt x="28785" y="14446"/>
                  </a:cubicBezTo>
                  <a:cubicBezTo>
                    <a:pt x="29924" y="14446"/>
                    <a:pt x="31016" y="14310"/>
                    <a:pt x="31969" y="13988"/>
                  </a:cubicBezTo>
                  <a:cubicBezTo>
                    <a:pt x="32016" y="13976"/>
                    <a:pt x="32040" y="13952"/>
                    <a:pt x="32052" y="13916"/>
                  </a:cubicBezTo>
                  <a:lnTo>
                    <a:pt x="32052" y="13916"/>
                  </a:lnTo>
                  <a:cubicBezTo>
                    <a:pt x="31862" y="20512"/>
                    <a:pt x="32135" y="27144"/>
                    <a:pt x="32135" y="33716"/>
                  </a:cubicBezTo>
                  <a:lnTo>
                    <a:pt x="32135" y="33740"/>
                  </a:lnTo>
                  <a:cubicBezTo>
                    <a:pt x="31683" y="33788"/>
                    <a:pt x="31254" y="33835"/>
                    <a:pt x="30802" y="33859"/>
                  </a:cubicBezTo>
                  <a:cubicBezTo>
                    <a:pt x="30790" y="33847"/>
                    <a:pt x="30778" y="33835"/>
                    <a:pt x="30766" y="33835"/>
                  </a:cubicBezTo>
                  <a:cubicBezTo>
                    <a:pt x="30731" y="33835"/>
                    <a:pt x="30719" y="33847"/>
                    <a:pt x="30707" y="33859"/>
                  </a:cubicBezTo>
                  <a:cubicBezTo>
                    <a:pt x="29920" y="33924"/>
                    <a:pt x="29134" y="33967"/>
                    <a:pt x="28352" y="33967"/>
                  </a:cubicBezTo>
                  <a:cubicBezTo>
                    <a:pt x="27844" y="33967"/>
                    <a:pt x="27339" y="33949"/>
                    <a:pt x="26837" y="33907"/>
                  </a:cubicBezTo>
                  <a:cubicBezTo>
                    <a:pt x="26819" y="33901"/>
                    <a:pt x="26807" y="33898"/>
                    <a:pt x="26795" y="33898"/>
                  </a:cubicBezTo>
                  <a:cubicBezTo>
                    <a:pt x="26784" y="33898"/>
                    <a:pt x="26772" y="33901"/>
                    <a:pt x="26754" y="33907"/>
                  </a:cubicBezTo>
                  <a:cubicBezTo>
                    <a:pt x="25420" y="33788"/>
                    <a:pt x="24099" y="33490"/>
                    <a:pt x="22813" y="32907"/>
                  </a:cubicBezTo>
                  <a:cubicBezTo>
                    <a:pt x="22799" y="32900"/>
                    <a:pt x="22785" y="32898"/>
                    <a:pt x="22773" y="32898"/>
                  </a:cubicBezTo>
                  <a:cubicBezTo>
                    <a:pt x="22687" y="32898"/>
                    <a:pt x="22636" y="33022"/>
                    <a:pt x="22730" y="33073"/>
                  </a:cubicBezTo>
                  <a:cubicBezTo>
                    <a:pt x="23408" y="33419"/>
                    <a:pt x="24123" y="33657"/>
                    <a:pt x="24837" y="33835"/>
                  </a:cubicBezTo>
                  <a:cubicBezTo>
                    <a:pt x="24837" y="33835"/>
                    <a:pt x="24837" y="33847"/>
                    <a:pt x="24849" y="33847"/>
                  </a:cubicBezTo>
                  <a:cubicBezTo>
                    <a:pt x="25087" y="34050"/>
                    <a:pt x="25349" y="34264"/>
                    <a:pt x="25599" y="34443"/>
                  </a:cubicBezTo>
                  <a:cubicBezTo>
                    <a:pt x="25837" y="34621"/>
                    <a:pt x="26099" y="34859"/>
                    <a:pt x="26397" y="34931"/>
                  </a:cubicBezTo>
                  <a:cubicBezTo>
                    <a:pt x="26402" y="34931"/>
                    <a:pt x="26407" y="34932"/>
                    <a:pt x="26412" y="34932"/>
                  </a:cubicBezTo>
                  <a:cubicBezTo>
                    <a:pt x="26484" y="34932"/>
                    <a:pt x="26513" y="34855"/>
                    <a:pt x="26480" y="34800"/>
                  </a:cubicBezTo>
                  <a:cubicBezTo>
                    <a:pt x="26301" y="34585"/>
                    <a:pt x="26016" y="34466"/>
                    <a:pt x="25789" y="34312"/>
                  </a:cubicBezTo>
                  <a:cubicBezTo>
                    <a:pt x="25611" y="34193"/>
                    <a:pt x="25444" y="34038"/>
                    <a:pt x="25266" y="33907"/>
                  </a:cubicBezTo>
                  <a:lnTo>
                    <a:pt x="25266" y="33907"/>
                  </a:lnTo>
                  <a:lnTo>
                    <a:pt x="25980" y="34038"/>
                  </a:lnTo>
                  <a:cubicBezTo>
                    <a:pt x="26337" y="34395"/>
                    <a:pt x="26694" y="34752"/>
                    <a:pt x="27051" y="35121"/>
                  </a:cubicBezTo>
                  <a:cubicBezTo>
                    <a:pt x="25825" y="35038"/>
                    <a:pt x="24575" y="34847"/>
                    <a:pt x="23301" y="34502"/>
                  </a:cubicBezTo>
                  <a:cubicBezTo>
                    <a:pt x="23292" y="34498"/>
                    <a:pt x="23283" y="34496"/>
                    <a:pt x="23275" y="34496"/>
                  </a:cubicBezTo>
                  <a:cubicBezTo>
                    <a:pt x="23211" y="34496"/>
                    <a:pt x="23192" y="34612"/>
                    <a:pt x="23277" y="34633"/>
                  </a:cubicBezTo>
                  <a:cubicBezTo>
                    <a:pt x="25078" y="35156"/>
                    <a:pt x="26958" y="35459"/>
                    <a:pt x="28835" y="35459"/>
                  </a:cubicBezTo>
                  <a:cubicBezTo>
                    <a:pt x="29950" y="35459"/>
                    <a:pt x="31064" y="35352"/>
                    <a:pt x="32159" y="35121"/>
                  </a:cubicBezTo>
                  <a:lnTo>
                    <a:pt x="32159" y="35121"/>
                  </a:lnTo>
                  <a:cubicBezTo>
                    <a:pt x="32147" y="40527"/>
                    <a:pt x="32052" y="45944"/>
                    <a:pt x="32088" y="51361"/>
                  </a:cubicBezTo>
                  <a:cubicBezTo>
                    <a:pt x="31385" y="51421"/>
                    <a:pt x="30707" y="51457"/>
                    <a:pt x="30016" y="51468"/>
                  </a:cubicBezTo>
                  <a:lnTo>
                    <a:pt x="29945" y="51468"/>
                  </a:lnTo>
                  <a:cubicBezTo>
                    <a:pt x="29848" y="51469"/>
                    <a:pt x="29752" y="51470"/>
                    <a:pt x="29655" y="51470"/>
                  </a:cubicBezTo>
                  <a:cubicBezTo>
                    <a:pt x="28395" y="51470"/>
                    <a:pt x="27135" y="51397"/>
                    <a:pt x="25897" y="51242"/>
                  </a:cubicBezTo>
                  <a:cubicBezTo>
                    <a:pt x="25849" y="51195"/>
                    <a:pt x="25789" y="51159"/>
                    <a:pt x="25742" y="51111"/>
                  </a:cubicBezTo>
                  <a:cubicBezTo>
                    <a:pt x="25718" y="51091"/>
                    <a:pt x="25691" y="51082"/>
                    <a:pt x="25664" y="51082"/>
                  </a:cubicBezTo>
                  <a:cubicBezTo>
                    <a:pt x="25599" y="51082"/>
                    <a:pt x="25536" y="51135"/>
                    <a:pt x="25527" y="51195"/>
                  </a:cubicBezTo>
                  <a:cubicBezTo>
                    <a:pt x="24789" y="51099"/>
                    <a:pt x="24051" y="50980"/>
                    <a:pt x="23325" y="50826"/>
                  </a:cubicBezTo>
                  <a:cubicBezTo>
                    <a:pt x="23321" y="50825"/>
                    <a:pt x="23316" y="50825"/>
                    <a:pt x="23312" y="50825"/>
                  </a:cubicBezTo>
                  <a:cubicBezTo>
                    <a:pt x="23214" y="50825"/>
                    <a:pt x="23174" y="50957"/>
                    <a:pt x="23277" y="50980"/>
                  </a:cubicBezTo>
                  <a:cubicBezTo>
                    <a:pt x="23503" y="51040"/>
                    <a:pt x="23718" y="51076"/>
                    <a:pt x="23944" y="51123"/>
                  </a:cubicBezTo>
                  <a:cubicBezTo>
                    <a:pt x="23884" y="51159"/>
                    <a:pt x="23861" y="51242"/>
                    <a:pt x="23920" y="51302"/>
                  </a:cubicBezTo>
                  <a:cubicBezTo>
                    <a:pt x="24408" y="51730"/>
                    <a:pt x="24885" y="52230"/>
                    <a:pt x="25408" y="52623"/>
                  </a:cubicBezTo>
                  <a:cubicBezTo>
                    <a:pt x="25266" y="52611"/>
                    <a:pt x="25123" y="52600"/>
                    <a:pt x="24992" y="52588"/>
                  </a:cubicBezTo>
                  <a:cubicBezTo>
                    <a:pt x="24515" y="52147"/>
                    <a:pt x="23884" y="51838"/>
                    <a:pt x="23349" y="51480"/>
                  </a:cubicBezTo>
                  <a:cubicBezTo>
                    <a:pt x="23330" y="51469"/>
                    <a:pt x="23311" y="51464"/>
                    <a:pt x="23293" y="51464"/>
                  </a:cubicBezTo>
                  <a:cubicBezTo>
                    <a:pt x="23201" y="51464"/>
                    <a:pt x="23140" y="51601"/>
                    <a:pt x="23230" y="51671"/>
                  </a:cubicBezTo>
                  <a:cubicBezTo>
                    <a:pt x="23515" y="51873"/>
                    <a:pt x="23777" y="52064"/>
                    <a:pt x="24063" y="52254"/>
                  </a:cubicBezTo>
                  <a:lnTo>
                    <a:pt x="24420" y="52528"/>
                  </a:lnTo>
                  <a:cubicBezTo>
                    <a:pt x="24134" y="52480"/>
                    <a:pt x="23837" y="52445"/>
                    <a:pt x="23563" y="52409"/>
                  </a:cubicBezTo>
                  <a:cubicBezTo>
                    <a:pt x="23555" y="52407"/>
                    <a:pt x="23548" y="52406"/>
                    <a:pt x="23542" y="52406"/>
                  </a:cubicBezTo>
                  <a:cubicBezTo>
                    <a:pt x="23474" y="52406"/>
                    <a:pt x="23451" y="52506"/>
                    <a:pt x="23527" y="52528"/>
                  </a:cubicBezTo>
                  <a:cubicBezTo>
                    <a:pt x="23956" y="52611"/>
                    <a:pt x="24396" y="52683"/>
                    <a:pt x="24825" y="52766"/>
                  </a:cubicBezTo>
                  <a:cubicBezTo>
                    <a:pt x="24849" y="52778"/>
                    <a:pt x="24885" y="52790"/>
                    <a:pt x="24896" y="52802"/>
                  </a:cubicBezTo>
                  <a:cubicBezTo>
                    <a:pt x="24918" y="52813"/>
                    <a:pt x="24934" y="52819"/>
                    <a:pt x="24951" y="52819"/>
                  </a:cubicBezTo>
                  <a:cubicBezTo>
                    <a:pt x="24970" y="52819"/>
                    <a:pt x="24989" y="52810"/>
                    <a:pt x="25016" y="52790"/>
                  </a:cubicBezTo>
                  <a:cubicBezTo>
                    <a:pt x="25266" y="52838"/>
                    <a:pt x="25539" y="52885"/>
                    <a:pt x="25801" y="52909"/>
                  </a:cubicBezTo>
                  <a:cubicBezTo>
                    <a:pt x="25825" y="52909"/>
                    <a:pt x="25825" y="52921"/>
                    <a:pt x="25837" y="52921"/>
                  </a:cubicBezTo>
                  <a:cubicBezTo>
                    <a:pt x="25848" y="52937"/>
                    <a:pt x="25863" y="52944"/>
                    <a:pt x="25878" y="52944"/>
                  </a:cubicBezTo>
                  <a:cubicBezTo>
                    <a:pt x="25897" y="52944"/>
                    <a:pt x="25914" y="52934"/>
                    <a:pt x="25920" y="52921"/>
                  </a:cubicBezTo>
                  <a:cubicBezTo>
                    <a:pt x="27583" y="53153"/>
                    <a:pt x="29253" y="53259"/>
                    <a:pt x="30931" y="53259"/>
                  </a:cubicBezTo>
                  <a:cubicBezTo>
                    <a:pt x="31320" y="53259"/>
                    <a:pt x="31710" y="53254"/>
                    <a:pt x="32100" y="53242"/>
                  </a:cubicBezTo>
                  <a:cubicBezTo>
                    <a:pt x="32112" y="54886"/>
                    <a:pt x="32147" y="56529"/>
                    <a:pt x="32195" y="58184"/>
                  </a:cubicBezTo>
                  <a:cubicBezTo>
                    <a:pt x="30913" y="58478"/>
                    <a:pt x="29587" y="58638"/>
                    <a:pt x="28266" y="58638"/>
                  </a:cubicBezTo>
                  <a:cubicBezTo>
                    <a:pt x="26067" y="58638"/>
                    <a:pt x="23881" y="58197"/>
                    <a:pt x="21932" y="57207"/>
                  </a:cubicBezTo>
                  <a:cubicBezTo>
                    <a:pt x="21928" y="57203"/>
                    <a:pt x="21924" y="57202"/>
                    <a:pt x="21920" y="57202"/>
                  </a:cubicBezTo>
                  <a:cubicBezTo>
                    <a:pt x="21912" y="57202"/>
                    <a:pt x="21904" y="57207"/>
                    <a:pt x="21896" y="57207"/>
                  </a:cubicBezTo>
                  <a:cubicBezTo>
                    <a:pt x="22122" y="52123"/>
                    <a:pt x="22075" y="46992"/>
                    <a:pt x="21991" y="41872"/>
                  </a:cubicBezTo>
                  <a:cubicBezTo>
                    <a:pt x="21991" y="41848"/>
                    <a:pt x="22015" y="41836"/>
                    <a:pt x="22015" y="41836"/>
                  </a:cubicBezTo>
                  <a:cubicBezTo>
                    <a:pt x="22039" y="41777"/>
                    <a:pt x="22027" y="41729"/>
                    <a:pt x="21991" y="41705"/>
                  </a:cubicBezTo>
                  <a:cubicBezTo>
                    <a:pt x="21956" y="38860"/>
                    <a:pt x="21908" y="36002"/>
                    <a:pt x="21908" y="33180"/>
                  </a:cubicBezTo>
                  <a:cubicBezTo>
                    <a:pt x="21908" y="26525"/>
                    <a:pt x="22110" y="19822"/>
                    <a:pt x="21968" y="13154"/>
                  </a:cubicBezTo>
                  <a:close/>
                  <a:moveTo>
                    <a:pt x="12133" y="14107"/>
                  </a:moveTo>
                  <a:lnTo>
                    <a:pt x="12145" y="14131"/>
                  </a:lnTo>
                  <a:cubicBezTo>
                    <a:pt x="12157" y="14333"/>
                    <a:pt x="12216" y="14523"/>
                    <a:pt x="12335" y="14702"/>
                  </a:cubicBezTo>
                  <a:cubicBezTo>
                    <a:pt x="12361" y="14740"/>
                    <a:pt x="12399" y="14757"/>
                    <a:pt x="12436" y="14757"/>
                  </a:cubicBezTo>
                  <a:cubicBezTo>
                    <a:pt x="12502" y="14757"/>
                    <a:pt x="12565" y="14703"/>
                    <a:pt x="12550" y="14619"/>
                  </a:cubicBezTo>
                  <a:cubicBezTo>
                    <a:pt x="12526" y="14583"/>
                    <a:pt x="12526" y="14547"/>
                    <a:pt x="12514" y="14512"/>
                  </a:cubicBezTo>
                  <a:lnTo>
                    <a:pt x="12514" y="14512"/>
                  </a:lnTo>
                  <a:lnTo>
                    <a:pt x="12633" y="14631"/>
                  </a:lnTo>
                  <a:cubicBezTo>
                    <a:pt x="12550" y="14666"/>
                    <a:pt x="12502" y="14797"/>
                    <a:pt x="12597" y="14869"/>
                  </a:cubicBezTo>
                  <a:cubicBezTo>
                    <a:pt x="13097" y="15214"/>
                    <a:pt x="13645" y="15535"/>
                    <a:pt x="14240" y="15833"/>
                  </a:cubicBezTo>
                  <a:cubicBezTo>
                    <a:pt x="15627" y="16669"/>
                    <a:pt x="17248" y="17166"/>
                    <a:pt x="18829" y="17166"/>
                  </a:cubicBezTo>
                  <a:cubicBezTo>
                    <a:pt x="19026" y="17166"/>
                    <a:pt x="19224" y="17159"/>
                    <a:pt x="19420" y="17143"/>
                  </a:cubicBezTo>
                  <a:cubicBezTo>
                    <a:pt x="19551" y="17131"/>
                    <a:pt x="19634" y="17024"/>
                    <a:pt x="19610" y="16928"/>
                  </a:cubicBezTo>
                  <a:cubicBezTo>
                    <a:pt x="19896" y="16881"/>
                    <a:pt x="20158" y="16833"/>
                    <a:pt x="20432" y="16750"/>
                  </a:cubicBezTo>
                  <a:cubicBezTo>
                    <a:pt x="20444" y="16762"/>
                    <a:pt x="20455" y="16774"/>
                    <a:pt x="20479" y="16774"/>
                  </a:cubicBezTo>
                  <a:cubicBezTo>
                    <a:pt x="20634" y="16821"/>
                    <a:pt x="20848" y="16845"/>
                    <a:pt x="21027" y="16845"/>
                  </a:cubicBezTo>
                  <a:cubicBezTo>
                    <a:pt x="20848" y="17643"/>
                    <a:pt x="20813" y="18441"/>
                    <a:pt x="20598" y="19214"/>
                  </a:cubicBezTo>
                  <a:cubicBezTo>
                    <a:pt x="20574" y="19262"/>
                    <a:pt x="20598" y="19310"/>
                    <a:pt x="20622" y="19334"/>
                  </a:cubicBezTo>
                  <a:cubicBezTo>
                    <a:pt x="20539" y="19905"/>
                    <a:pt x="20455" y="20465"/>
                    <a:pt x="20420" y="21012"/>
                  </a:cubicBezTo>
                  <a:cubicBezTo>
                    <a:pt x="20420" y="21059"/>
                    <a:pt x="20457" y="21083"/>
                    <a:pt x="20492" y="21083"/>
                  </a:cubicBezTo>
                  <a:cubicBezTo>
                    <a:pt x="20519" y="21083"/>
                    <a:pt x="20545" y="21068"/>
                    <a:pt x="20551" y="21036"/>
                  </a:cubicBezTo>
                  <a:cubicBezTo>
                    <a:pt x="20563" y="20941"/>
                    <a:pt x="20574" y="20869"/>
                    <a:pt x="20598" y="20774"/>
                  </a:cubicBezTo>
                  <a:cubicBezTo>
                    <a:pt x="20612" y="20836"/>
                    <a:pt x="20670" y="20875"/>
                    <a:pt x="20728" y="20875"/>
                  </a:cubicBezTo>
                  <a:cubicBezTo>
                    <a:pt x="20770" y="20875"/>
                    <a:pt x="20811" y="20855"/>
                    <a:pt x="20836" y="20810"/>
                  </a:cubicBezTo>
                  <a:cubicBezTo>
                    <a:pt x="21134" y="20357"/>
                    <a:pt x="21229" y="19846"/>
                    <a:pt x="21336" y="19322"/>
                  </a:cubicBezTo>
                  <a:cubicBezTo>
                    <a:pt x="21348" y="19226"/>
                    <a:pt x="21289" y="19143"/>
                    <a:pt x="21194" y="19131"/>
                  </a:cubicBezTo>
                  <a:cubicBezTo>
                    <a:pt x="21098" y="19131"/>
                    <a:pt x="21015" y="19107"/>
                    <a:pt x="20920" y="19107"/>
                  </a:cubicBezTo>
                  <a:cubicBezTo>
                    <a:pt x="21075" y="18536"/>
                    <a:pt x="21217" y="17952"/>
                    <a:pt x="21348" y="17357"/>
                  </a:cubicBezTo>
                  <a:lnTo>
                    <a:pt x="21348" y="17357"/>
                  </a:lnTo>
                  <a:cubicBezTo>
                    <a:pt x="21336" y="22620"/>
                    <a:pt x="21467" y="27906"/>
                    <a:pt x="21467" y="33145"/>
                  </a:cubicBezTo>
                  <a:cubicBezTo>
                    <a:pt x="21467" y="34109"/>
                    <a:pt x="21467" y="35097"/>
                    <a:pt x="21456" y="36062"/>
                  </a:cubicBezTo>
                  <a:cubicBezTo>
                    <a:pt x="21336" y="35955"/>
                    <a:pt x="21217" y="35871"/>
                    <a:pt x="21098" y="35776"/>
                  </a:cubicBezTo>
                  <a:cubicBezTo>
                    <a:pt x="21081" y="35765"/>
                    <a:pt x="21064" y="35759"/>
                    <a:pt x="21048" y="35759"/>
                  </a:cubicBezTo>
                  <a:cubicBezTo>
                    <a:pt x="20965" y="35759"/>
                    <a:pt x="20911" y="35895"/>
                    <a:pt x="20991" y="35955"/>
                  </a:cubicBezTo>
                  <a:cubicBezTo>
                    <a:pt x="21146" y="36062"/>
                    <a:pt x="21289" y="36193"/>
                    <a:pt x="21456" y="36276"/>
                  </a:cubicBezTo>
                  <a:lnTo>
                    <a:pt x="21456" y="36812"/>
                  </a:lnTo>
                  <a:cubicBezTo>
                    <a:pt x="21194" y="36609"/>
                    <a:pt x="20908" y="36431"/>
                    <a:pt x="20634" y="36252"/>
                  </a:cubicBezTo>
                  <a:cubicBezTo>
                    <a:pt x="20614" y="36239"/>
                    <a:pt x="20595" y="36233"/>
                    <a:pt x="20576" y="36233"/>
                  </a:cubicBezTo>
                  <a:cubicBezTo>
                    <a:pt x="20482" y="36233"/>
                    <a:pt x="20416" y="36385"/>
                    <a:pt x="20515" y="36455"/>
                  </a:cubicBezTo>
                  <a:cubicBezTo>
                    <a:pt x="20670" y="36550"/>
                    <a:pt x="20813" y="36657"/>
                    <a:pt x="20967" y="36776"/>
                  </a:cubicBezTo>
                  <a:cubicBezTo>
                    <a:pt x="20848" y="36788"/>
                    <a:pt x="20848" y="36990"/>
                    <a:pt x="20979" y="36990"/>
                  </a:cubicBezTo>
                  <a:cubicBezTo>
                    <a:pt x="21075" y="36990"/>
                    <a:pt x="21086" y="36907"/>
                    <a:pt x="21075" y="36848"/>
                  </a:cubicBezTo>
                  <a:lnTo>
                    <a:pt x="21075" y="36848"/>
                  </a:lnTo>
                  <a:cubicBezTo>
                    <a:pt x="21194" y="36943"/>
                    <a:pt x="21325" y="37026"/>
                    <a:pt x="21456" y="37110"/>
                  </a:cubicBezTo>
                  <a:cubicBezTo>
                    <a:pt x="21456" y="37312"/>
                    <a:pt x="21456" y="37526"/>
                    <a:pt x="21444" y="37729"/>
                  </a:cubicBezTo>
                  <a:cubicBezTo>
                    <a:pt x="21372" y="37681"/>
                    <a:pt x="21289" y="37645"/>
                    <a:pt x="21229" y="37598"/>
                  </a:cubicBezTo>
                  <a:cubicBezTo>
                    <a:pt x="21229" y="37586"/>
                    <a:pt x="21253" y="37562"/>
                    <a:pt x="21253" y="37550"/>
                  </a:cubicBezTo>
                  <a:cubicBezTo>
                    <a:pt x="21292" y="37472"/>
                    <a:pt x="21213" y="37409"/>
                    <a:pt x="21134" y="37409"/>
                  </a:cubicBezTo>
                  <a:cubicBezTo>
                    <a:pt x="21093" y="37409"/>
                    <a:pt x="21051" y="37426"/>
                    <a:pt x="21027" y="37467"/>
                  </a:cubicBezTo>
                  <a:lnTo>
                    <a:pt x="21027" y="37479"/>
                  </a:lnTo>
                  <a:cubicBezTo>
                    <a:pt x="20813" y="37324"/>
                    <a:pt x="20610" y="37169"/>
                    <a:pt x="20432" y="36967"/>
                  </a:cubicBezTo>
                  <a:cubicBezTo>
                    <a:pt x="20408" y="36946"/>
                    <a:pt x="20383" y="36937"/>
                    <a:pt x="20359" y="36937"/>
                  </a:cubicBezTo>
                  <a:cubicBezTo>
                    <a:pt x="20273" y="36937"/>
                    <a:pt x="20200" y="37050"/>
                    <a:pt x="20265" y="37133"/>
                  </a:cubicBezTo>
                  <a:cubicBezTo>
                    <a:pt x="20444" y="37312"/>
                    <a:pt x="20658" y="37538"/>
                    <a:pt x="20896" y="37717"/>
                  </a:cubicBezTo>
                  <a:cubicBezTo>
                    <a:pt x="20848" y="37788"/>
                    <a:pt x="20801" y="37860"/>
                    <a:pt x="20777" y="37943"/>
                  </a:cubicBezTo>
                  <a:cubicBezTo>
                    <a:pt x="20610" y="37848"/>
                    <a:pt x="20432" y="37776"/>
                    <a:pt x="20265" y="37681"/>
                  </a:cubicBezTo>
                  <a:cubicBezTo>
                    <a:pt x="20247" y="37672"/>
                    <a:pt x="20231" y="37668"/>
                    <a:pt x="20215" y="37668"/>
                  </a:cubicBezTo>
                  <a:cubicBezTo>
                    <a:pt x="20125" y="37668"/>
                    <a:pt x="20077" y="37799"/>
                    <a:pt x="20158" y="37860"/>
                  </a:cubicBezTo>
                  <a:cubicBezTo>
                    <a:pt x="20324" y="37955"/>
                    <a:pt x="20491" y="38062"/>
                    <a:pt x="20658" y="38145"/>
                  </a:cubicBezTo>
                  <a:cubicBezTo>
                    <a:pt x="20324" y="38788"/>
                    <a:pt x="20039" y="39455"/>
                    <a:pt x="19741" y="40098"/>
                  </a:cubicBezTo>
                  <a:cubicBezTo>
                    <a:pt x="19717" y="40155"/>
                    <a:pt x="19770" y="40212"/>
                    <a:pt x="19821" y="40212"/>
                  </a:cubicBezTo>
                  <a:cubicBezTo>
                    <a:pt x="19845" y="40212"/>
                    <a:pt x="19869" y="40200"/>
                    <a:pt x="19884" y="40169"/>
                  </a:cubicBezTo>
                  <a:cubicBezTo>
                    <a:pt x="19896" y="40158"/>
                    <a:pt x="19896" y="40146"/>
                    <a:pt x="19908" y="40122"/>
                  </a:cubicBezTo>
                  <a:lnTo>
                    <a:pt x="19908" y="40122"/>
                  </a:lnTo>
                  <a:cubicBezTo>
                    <a:pt x="19896" y="40158"/>
                    <a:pt x="19908" y="40181"/>
                    <a:pt x="19920" y="40229"/>
                  </a:cubicBezTo>
                  <a:cubicBezTo>
                    <a:pt x="20039" y="40384"/>
                    <a:pt x="20158" y="40515"/>
                    <a:pt x="20265" y="40658"/>
                  </a:cubicBezTo>
                  <a:cubicBezTo>
                    <a:pt x="20217" y="40777"/>
                    <a:pt x="20182" y="40920"/>
                    <a:pt x="20134" y="41039"/>
                  </a:cubicBezTo>
                  <a:cubicBezTo>
                    <a:pt x="19979" y="40860"/>
                    <a:pt x="19836" y="40693"/>
                    <a:pt x="19705" y="40503"/>
                  </a:cubicBezTo>
                  <a:cubicBezTo>
                    <a:pt x="19681" y="40473"/>
                    <a:pt x="19650" y="40460"/>
                    <a:pt x="19619" y="40460"/>
                  </a:cubicBezTo>
                  <a:cubicBezTo>
                    <a:pt x="19526" y="40460"/>
                    <a:pt x="19429" y="40569"/>
                    <a:pt x="19491" y="40658"/>
                  </a:cubicBezTo>
                  <a:lnTo>
                    <a:pt x="20027" y="41336"/>
                  </a:lnTo>
                  <a:cubicBezTo>
                    <a:pt x="19967" y="41491"/>
                    <a:pt x="19908" y="41646"/>
                    <a:pt x="19848" y="41812"/>
                  </a:cubicBezTo>
                  <a:cubicBezTo>
                    <a:pt x="19705" y="41670"/>
                    <a:pt x="19551" y="41539"/>
                    <a:pt x="19408" y="41420"/>
                  </a:cubicBezTo>
                  <a:cubicBezTo>
                    <a:pt x="19381" y="41395"/>
                    <a:pt x="19351" y="41385"/>
                    <a:pt x="19323" y="41385"/>
                  </a:cubicBezTo>
                  <a:cubicBezTo>
                    <a:pt x="19228" y="41385"/>
                    <a:pt x="19149" y="41503"/>
                    <a:pt x="19241" y="41586"/>
                  </a:cubicBezTo>
                  <a:cubicBezTo>
                    <a:pt x="19420" y="41753"/>
                    <a:pt x="19586" y="41896"/>
                    <a:pt x="19765" y="42063"/>
                  </a:cubicBezTo>
                  <a:cubicBezTo>
                    <a:pt x="19729" y="42146"/>
                    <a:pt x="19705" y="42229"/>
                    <a:pt x="19670" y="42313"/>
                  </a:cubicBezTo>
                  <a:cubicBezTo>
                    <a:pt x="19654" y="42376"/>
                    <a:pt x="19712" y="42429"/>
                    <a:pt x="19767" y="42429"/>
                  </a:cubicBezTo>
                  <a:cubicBezTo>
                    <a:pt x="19794" y="42429"/>
                    <a:pt x="19820" y="42416"/>
                    <a:pt x="19836" y="42384"/>
                  </a:cubicBezTo>
                  <a:cubicBezTo>
                    <a:pt x="19860" y="42324"/>
                    <a:pt x="19896" y="42265"/>
                    <a:pt x="19908" y="42205"/>
                  </a:cubicBezTo>
                  <a:cubicBezTo>
                    <a:pt x="20027" y="42313"/>
                    <a:pt x="20146" y="42432"/>
                    <a:pt x="20265" y="42539"/>
                  </a:cubicBezTo>
                  <a:cubicBezTo>
                    <a:pt x="20205" y="42670"/>
                    <a:pt x="20146" y="42789"/>
                    <a:pt x="20098" y="42920"/>
                  </a:cubicBezTo>
                  <a:cubicBezTo>
                    <a:pt x="19884" y="42717"/>
                    <a:pt x="19658" y="42491"/>
                    <a:pt x="19443" y="42289"/>
                  </a:cubicBezTo>
                  <a:cubicBezTo>
                    <a:pt x="19417" y="42262"/>
                    <a:pt x="19387" y="42251"/>
                    <a:pt x="19357" y="42251"/>
                  </a:cubicBezTo>
                  <a:cubicBezTo>
                    <a:pt x="19255" y="42251"/>
                    <a:pt x="19160" y="42387"/>
                    <a:pt x="19253" y="42479"/>
                  </a:cubicBezTo>
                  <a:cubicBezTo>
                    <a:pt x="19491" y="42717"/>
                    <a:pt x="19741" y="42955"/>
                    <a:pt x="19979" y="43206"/>
                  </a:cubicBezTo>
                  <a:cubicBezTo>
                    <a:pt x="19920" y="43336"/>
                    <a:pt x="19860" y="43491"/>
                    <a:pt x="19801" y="43622"/>
                  </a:cubicBezTo>
                  <a:cubicBezTo>
                    <a:pt x="19598" y="43420"/>
                    <a:pt x="19372" y="43217"/>
                    <a:pt x="19170" y="43015"/>
                  </a:cubicBezTo>
                  <a:cubicBezTo>
                    <a:pt x="19145" y="42991"/>
                    <a:pt x="19118" y="42980"/>
                    <a:pt x="19093" y="42980"/>
                  </a:cubicBezTo>
                  <a:cubicBezTo>
                    <a:pt x="19005" y="42980"/>
                    <a:pt x="18929" y="43099"/>
                    <a:pt x="19003" y="43182"/>
                  </a:cubicBezTo>
                  <a:cubicBezTo>
                    <a:pt x="19241" y="43420"/>
                    <a:pt x="19467" y="43634"/>
                    <a:pt x="19705" y="43860"/>
                  </a:cubicBezTo>
                  <a:cubicBezTo>
                    <a:pt x="19622" y="44027"/>
                    <a:pt x="19562" y="44206"/>
                    <a:pt x="19491" y="44372"/>
                  </a:cubicBezTo>
                  <a:cubicBezTo>
                    <a:pt x="19459" y="44436"/>
                    <a:pt x="19528" y="44494"/>
                    <a:pt x="19592" y="44494"/>
                  </a:cubicBezTo>
                  <a:cubicBezTo>
                    <a:pt x="19623" y="44494"/>
                    <a:pt x="19654" y="44479"/>
                    <a:pt x="19670" y="44444"/>
                  </a:cubicBezTo>
                  <a:cubicBezTo>
                    <a:pt x="19729" y="44289"/>
                    <a:pt x="19789" y="44158"/>
                    <a:pt x="19860" y="44027"/>
                  </a:cubicBezTo>
                  <a:lnTo>
                    <a:pt x="20265" y="44432"/>
                  </a:lnTo>
                  <a:lnTo>
                    <a:pt x="20003" y="45003"/>
                  </a:lnTo>
                  <a:cubicBezTo>
                    <a:pt x="19503" y="44527"/>
                    <a:pt x="19015" y="44051"/>
                    <a:pt x="18539" y="43563"/>
                  </a:cubicBezTo>
                  <a:cubicBezTo>
                    <a:pt x="18514" y="43538"/>
                    <a:pt x="18487" y="43528"/>
                    <a:pt x="18462" y="43528"/>
                  </a:cubicBezTo>
                  <a:cubicBezTo>
                    <a:pt x="18374" y="43528"/>
                    <a:pt x="18298" y="43647"/>
                    <a:pt x="18372" y="43729"/>
                  </a:cubicBezTo>
                  <a:cubicBezTo>
                    <a:pt x="18872" y="44253"/>
                    <a:pt x="19372" y="44765"/>
                    <a:pt x="19884" y="45277"/>
                  </a:cubicBezTo>
                  <a:cubicBezTo>
                    <a:pt x="19801" y="45444"/>
                    <a:pt x="19741" y="45599"/>
                    <a:pt x="19670" y="45765"/>
                  </a:cubicBezTo>
                  <a:cubicBezTo>
                    <a:pt x="19086" y="45230"/>
                    <a:pt x="18491" y="44706"/>
                    <a:pt x="17931" y="44170"/>
                  </a:cubicBezTo>
                  <a:cubicBezTo>
                    <a:pt x="17906" y="44144"/>
                    <a:pt x="17877" y="44133"/>
                    <a:pt x="17849" y="44133"/>
                  </a:cubicBezTo>
                  <a:cubicBezTo>
                    <a:pt x="17749" y="44133"/>
                    <a:pt x="17659" y="44274"/>
                    <a:pt x="17753" y="44349"/>
                  </a:cubicBezTo>
                  <a:cubicBezTo>
                    <a:pt x="18348" y="44920"/>
                    <a:pt x="18931" y="45515"/>
                    <a:pt x="19527" y="46111"/>
                  </a:cubicBezTo>
                  <a:cubicBezTo>
                    <a:pt x="19479" y="46230"/>
                    <a:pt x="19431" y="46349"/>
                    <a:pt x="19372" y="46468"/>
                  </a:cubicBezTo>
                  <a:cubicBezTo>
                    <a:pt x="18943" y="46063"/>
                    <a:pt x="18515" y="45658"/>
                    <a:pt x="18098" y="45241"/>
                  </a:cubicBezTo>
                  <a:cubicBezTo>
                    <a:pt x="18074" y="45220"/>
                    <a:pt x="18048" y="45212"/>
                    <a:pt x="18023" y="45212"/>
                  </a:cubicBezTo>
                  <a:cubicBezTo>
                    <a:pt x="17935" y="45212"/>
                    <a:pt x="17860" y="45322"/>
                    <a:pt x="17943" y="45396"/>
                  </a:cubicBezTo>
                  <a:cubicBezTo>
                    <a:pt x="18372" y="45837"/>
                    <a:pt x="18812" y="46301"/>
                    <a:pt x="19253" y="46777"/>
                  </a:cubicBezTo>
                  <a:lnTo>
                    <a:pt x="19027" y="47361"/>
                  </a:lnTo>
                  <a:cubicBezTo>
                    <a:pt x="18586" y="46932"/>
                    <a:pt x="18158" y="46492"/>
                    <a:pt x="17741" y="46051"/>
                  </a:cubicBezTo>
                  <a:cubicBezTo>
                    <a:pt x="17718" y="46029"/>
                    <a:pt x="17694" y="46020"/>
                    <a:pt x="17671" y="46020"/>
                  </a:cubicBezTo>
                  <a:cubicBezTo>
                    <a:pt x="17596" y="46020"/>
                    <a:pt x="17534" y="46118"/>
                    <a:pt x="17598" y="46182"/>
                  </a:cubicBezTo>
                  <a:cubicBezTo>
                    <a:pt x="18038" y="46646"/>
                    <a:pt x="18479" y="47135"/>
                    <a:pt x="18943" y="47623"/>
                  </a:cubicBezTo>
                  <a:cubicBezTo>
                    <a:pt x="18931" y="47682"/>
                    <a:pt x="18967" y="47718"/>
                    <a:pt x="19027" y="47718"/>
                  </a:cubicBezTo>
                  <a:lnTo>
                    <a:pt x="19384" y="48075"/>
                  </a:lnTo>
                  <a:cubicBezTo>
                    <a:pt x="19324" y="48206"/>
                    <a:pt x="19289" y="48337"/>
                    <a:pt x="19229" y="48456"/>
                  </a:cubicBezTo>
                  <a:cubicBezTo>
                    <a:pt x="18539" y="47885"/>
                    <a:pt x="17860" y="47289"/>
                    <a:pt x="17205" y="46670"/>
                  </a:cubicBezTo>
                  <a:cubicBezTo>
                    <a:pt x="17184" y="46652"/>
                    <a:pt x="17160" y="46644"/>
                    <a:pt x="17137" y="46644"/>
                  </a:cubicBezTo>
                  <a:cubicBezTo>
                    <a:pt x="17058" y="46644"/>
                    <a:pt x="16988" y="46739"/>
                    <a:pt x="17062" y="46813"/>
                  </a:cubicBezTo>
                  <a:cubicBezTo>
                    <a:pt x="17741" y="47468"/>
                    <a:pt x="18408" y="48135"/>
                    <a:pt x="19086" y="48790"/>
                  </a:cubicBezTo>
                  <a:cubicBezTo>
                    <a:pt x="19003" y="48992"/>
                    <a:pt x="18931" y="49206"/>
                    <a:pt x="18836" y="49432"/>
                  </a:cubicBezTo>
                  <a:cubicBezTo>
                    <a:pt x="18491" y="49206"/>
                    <a:pt x="18158" y="48992"/>
                    <a:pt x="17824" y="48754"/>
                  </a:cubicBezTo>
                  <a:cubicBezTo>
                    <a:pt x="17806" y="48742"/>
                    <a:pt x="17788" y="48736"/>
                    <a:pt x="17772" y="48736"/>
                  </a:cubicBezTo>
                  <a:cubicBezTo>
                    <a:pt x="17694" y="48736"/>
                    <a:pt x="17652" y="48861"/>
                    <a:pt x="17741" y="48921"/>
                  </a:cubicBezTo>
                  <a:cubicBezTo>
                    <a:pt x="18062" y="49159"/>
                    <a:pt x="18408" y="49432"/>
                    <a:pt x="18753" y="49683"/>
                  </a:cubicBezTo>
                  <a:cubicBezTo>
                    <a:pt x="18705" y="49790"/>
                    <a:pt x="18658" y="49885"/>
                    <a:pt x="18634" y="50004"/>
                  </a:cubicBezTo>
                  <a:cubicBezTo>
                    <a:pt x="18372" y="49849"/>
                    <a:pt x="18122" y="49694"/>
                    <a:pt x="17884" y="49528"/>
                  </a:cubicBezTo>
                  <a:cubicBezTo>
                    <a:pt x="17875" y="49523"/>
                    <a:pt x="17866" y="49521"/>
                    <a:pt x="17857" y="49521"/>
                  </a:cubicBezTo>
                  <a:cubicBezTo>
                    <a:pt x="17799" y="49521"/>
                    <a:pt x="17760" y="49616"/>
                    <a:pt x="17812" y="49647"/>
                  </a:cubicBezTo>
                  <a:cubicBezTo>
                    <a:pt x="18062" y="49825"/>
                    <a:pt x="18300" y="50004"/>
                    <a:pt x="18550" y="50206"/>
                  </a:cubicBezTo>
                  <a:lnTo>
                    <a:pt x="18336" y="50778"/>
                  </a:lnTo>
                  <a:lnTo>
                    <a:pt x="18336" y="50802"/>
                  </a:lnTo>
                  <a:cubicBezTo>
                    <a:pt x="17598" y="50385"/>
                    <a:pt x="16872" y="49980"/>
                    <a:pt x="16110" y="49611"/>
                  </a:cubicBezTo>
                  <a:cubicBezTo>
                    <a:pt x="16098" y="49603"/>
                    <a:pt x="16087" y="49600"/>
                    <a:pt x="16076" y="49600"/>
                  </a:cubicBezTo>
                  <a:cubicBezTo>
                    <a:pt x="16019" y="49600"/>
                    <a:pt x="15978" y="49690"/>
                    <a:pt x="16038" y="49730"/>
                  </a:cubicBezTo>
                  <a:cubicBezTo>
                    <a:pt x="16967" y="50206"/>
                    <a:pt x="17860" y="50706"/>
                    <a:pt x="18729" y="51242"/>
                  </a:cubicBezTo>
                  <a:cubicBezTo>
                    <a:pt x="18586" y="51599"/>
                    <a:pt x="18455" y="51957"/>
                    <a:pt x="18312" y="52326"/>
                  </a:cubicBezTo>
                  <a:cubicBezTo>
                    <a:pt x="18304" y="52366"/>
                    <a:pt x="18345" y="52401"/>
                    <a:pt x="18380" y="52401"/>
                  </a:cubicBezTo>
                  <a:cubicBezTo>
                    <a:pt x="18396" y="52401"/>
                    <a:pt x="18412" y="52393"/>
                    <a:pt x="18419" y="52373"/>
                  </a:cubicBezTo>
                  <a:cubicBezTo>
                    <a:pt x="18574" y="52028"/>
                    <a:pt x="18729" y="51695"/>
                    <a:pt x="18896" y="51349"/>
                  </a:cubicBezTo>
                  <a:cubicBezTo>
                    <a:pt x="19110" y="51480"/>
                    <a:pt x="19312" y="51599"/>
                    <a:pt x="19503" y="51730"/>
                  </a:cubicBezTo>
                  <a:cubicBezTo>
                    <a:pt x="19253" y="52314"/>
                    <a:pt x="19003" y="52897"/>
                    <a:pt x="18765" y="53481"/>
                  </a:cubicBezTo>
                  <a:cubicBezTo>
                    <a:pt x="18742" y="53519"/>
                    <a:pt x="18777" y="53547"/>
                    <a:pt x="18815" y="53547"/>
                  </a:cubicBezTo>
                  <a:cubicBezTo>
                    <a:pt x="18837" y="53547"/>
                    <a:pt x="18859" y="53538"/>
                    <a:pt x="18872" y="53516"/>
                  </a:cubicBezTo>
                  <a:cubicBezTo>
                    <a:pt x="19122" y="52957"/>
                    <a:pt x="19384" y="52385"/>
                    <a:pt x="19658" y="51826"/>
                  </a:cubicBezTo>
                  <a:cubicBezTo>
                    <a:pt x="19824" y="51933"/>
                    <a:pt x="19967" y="52028"/>
                    <a:pt x="20122" y="52135"/>
                  </a:cubicBezTo>
                  <a:cubicBezTo>
                    <a:pt x="19979" y="52480"/>
                    <a:pt x="19848" y="52802"/>
                    <a:pt x="19729" y="53147"/>
                  </a:cubicBezTo>
                  <a:cubicBezTo>
                    <a:pt x="18693" y="53778"/>
                    <a:pt x="17705" y="54469"/>
                    <a:pt x="16741" y="55243"/>
                  </a:cubicBezTo>
                  <a:cubicBezTo>
                    <a:pt x="15133" y="56314"/>
                    <a:pt x="13574" y="57445"/>
                    <a:pt x="12216" y="58862"/>
                  </a:cubicBezTo>
                  <a:cubicBezTo>
                    <a:pt x="12216" y="58763"/>
                    <a:pt x="12140" y="58663"/>
                    <a:pt x="12052" y="58663"/>
                  </a:cubicBezTo>
                  <a:cubicBezTo>
                    <a:pt x="12024" y="58663"/>
                    <a:pt x="11995" y="58673"/>
                    <a:pt x="11966" y="58696"/>
                  </a:cubicBezTo>
                  <a:cubicBezTo>
                    <a:pt x="11876" y="58776"/>
                    <a:pt x="11777" y="58806"/>
                    <a:pt x="11683" y="58806"/>
                  </a:cubicBezTo>
                  <a:cubicBezTo>
                    <a:pt x="11666" y="58806"/>
                    <a:pt x="11649" y="58805"/>
                    <a:pt x="11633" y="58803"/>
                  </a:cubicBezTo>
                  <a:cubicBezTo>
                    <a:pt x="11847" y="58624"/>
                    <a:pt x="12026" y="58398"/>
                    <a:pt x="12145" y="58160"/>
                  </a:cubicBezTo>
                  <a:cubicBezTo>
                    <a:pt x="12204" y="58148"/>
                    <a:pt x="12240" y="58100"/>
                    <a:pt x="12264" y="58029"/>
                  </a:cubicBezTo>
                  <a:cubicBezTo>
                    <a:pt x="15562" y="47647"/>
                    <a:pt x="18193" y="36907"/>
                    <a:pt x="20384" y="26239"/>
                  </a:cubicBezTo>
                  <a:cubicBezTo>
                    <a:pt x="20406" y="26159"/>
                    <a:pt x="20335" y="26106"/>
                    <a:pt x="20271" y="26106"/>
                  </a:cubicBezTo>
                  <a:cubicBezTo>
                    <a:pt x="20229" y="26106"/>
                    <a:pt x="20191" y="26128"/>
                    <a:pt x="20182" y="26180"/>
                  </a:cubicBezTo>
                  <a:cubicBezTo>
                    <a:pt x="17634" y="36836"/>
                    <a:pt x="14776" y="47361"/>
                    <a:pt x="11871" y="57922"/>
                  </a:cubicBezTo>
                  <a:cubicBezTo>
                    <a:pt x="11847" y="58017"/>
                    <a:pt x="11883" y="58088"/>
                    <a:pt x="11931" y="58136"/>
                  </a:cubicBezTo>
                  <a:cubicBezTo>
                    <a:pt x="11811" y="58279"/>
                    <a:pt x="11681" y="58422"/>
                    <a:pt x="11514" y="58517"/>
                  </a:cubicBezTo>
                  <a:cubicBezTo>
                    <a:pt x="11502" y="58517"/>
                    <a:pt x="11502" y="58505"/>
                    <a:pt x="11490" y="58505"/>
                  </a:cubicBezTo>
                  <a:cubicBezTo>
                    <a:pt x="10502" y="58362"/>
                    <a:pt x="9537" y="58326"/>
                    <a:pt x="8573" y="58041"/>
                  </a:cubicBezTo>
                  <a:cubicBezTo>
                    <a:pt x="8566" y="58039"/>
                    <a:pt x="8559" y="58038"/>
                    <a:pt x="8552" y="58038"/>
                  </a:cubicBezTo>
                  <a:cubicBezTo>
                    <a:pt x="8460" y="58038"/>
                    <a:pt x="8425" y="58185"/>
                    <a:pt x="8525" y="58207"/>
                  </a:cubicBezTo>
                  <a:cubicBezTo>
                    <a:pt x="9283" y="58438"/>
                    <a:pt x="10173" y="58689"/>
                    <a:pt x="11008" y="58689"/>
                  </a:cubicBezTo>
                  <a:cubicBezTo>
                    <a:pt x="11078" y="58689"/>
                    <a:pt x="11147" y="58687"/>
                    <a:pt x="11216" y="58684"/>
                  </a:cubicBezTo>
                  <a:lnTo>
                    <a:pt x="11216" y="58684"/>
                  </a:lnTo>
                  <a:cubicBezTo>
                    <a:pt x="11133" y="58731"/>
                    <a:pt x="11097" y="58791"/>
                    <a:pt x="11097" y="58862"/>
                  </a:cubicBezTo>
                  <a:cubicBezTo>
                    <a:pt x="9645" y="58755"/>
                    <a:pt x="8347" y="58636"/>
                    <a:pt x="6966" y="57922"/>
                  </a:cubicBezTo>
                  <a:cubicBezTo>
                    <a:pt x="6949" y="57913"/>
                    <a:pt x="6933" y="57910"/>
                    <a:pt x="6917" y="57910"/>
                  </a:cubicBezTo>
                  <a:cubicBezTo>
                    <a:pt x="6818" y="57910"/>
                    <a:pt x="6744" y="58052"/>
                    <a:pt x="6847" y="58124"/>
                  </a:cubicBezTo>
                  <a:cubicBezTo>
                    <a:pt x="7969" y="58746"/>
                    <a:pt x="9381" y="59273"/>
                    <a:pt x="10732" y="59273"/>
                  </a:cubicBezTo>
                  <a:cubicBezTo>
                    <a:pt x="11115" y="59273"/>
                    <a:pt x="11494" y="59231"/>
                    <a:pt x="11859" y="59136"/>
                  </a:cubicBezTo>
                  <a:lnTo>
                    <a:pt x="11871" y="59136"/>
                  </a:lnTo>
                  <a:cubicBezTo>
                    <a:pt x="11055" y="59475"/>
                    <a:pt x="10197" y="59617"/>
                    <a:pt x="9319" y="59617"/>
                  </a:cubicBezTo>
                  <a:cubicBezTo>
                    <a:pt x="6277" y="59617"/>
                    <a:pt x="3000" y="57910"/>
                    <a:pt x="441" y="56755"/>
                  </a:cubicBezTo>
                  <a:cubicBezTo>
                    <a:pt x="477" y="56719"/>
                    <a:pt x="524" y="56695"/>
                    <a:pt x="536" y="56636"/>
                  </a:cubicBezTo>
                  <a:cubicBezTo>
                    <a:pt x="4942" y="42670"/>
                    <a:pt x="9180" y="28454"/>
                    <a:pt x="12133" y="14107"/>
                  </a:cubicBezTo>
                  <a:close/>
                  <a:moveTo>
                    <a:pt x="33528" y="28192"/>
                  </a:moveTo>
                  <a:cubicBezTo>
                    <a:pt x="34314" y="28989"/>
                    <a:pt x="35922" y="29216"/>
                    <a:pt x="36838" y="29466"/>
                  </a:cubicBezTo>
                  <a:cubicBezTo>
                    <a:pt x="37832" y="29727"/>
                    <a:pt x="38825" y="29890"/>
                    <a:pt x="39809" y="29890"/>
                  </a:cubicBezTo>
                  <a:cubicBezTo>
                    <a:pt x="40394" y="29890"/>
                    <a:pt x="40976" y="29833"/>
                    <a:pt x="41553" y="29704"/>
                  </a:cubicBezTo>
                  <a:cubicBezTo>
                    <a:pt x="41672" y="29692"/>
                    <a:pt x="41780" y="29680"/>
                    <a:pt x="41899" y="29668"/>
                  </a:cubicBezTo>
                  <a:lnTo>
                    <a:pt x="41922" y="29668"/>
                  </a:lnTo>
                  <a:cubicBezTo>
                    <a:pt x="41929" y="29765"/>
                    <a:pt x="42019" y="29819"/>
                    <a:pt x="42109" y="29819"/>
                  </a:cubicBezTo>
                  <a:cubicBezTo>
                    <a:pt x="42186" y="29819"/>
                    <a:pt x="42264" y="29780"/>
                    <a:pt x="42291" y="29692"/>
                  </a:cubicBezTo>
                  <a:cubicBezTo>
                    <a:pt x="42315" y="29668"/>
                    <a:pt x="42315" y="29644"/>
                    <a:pt x="42327" y="29621"/>
                  </a:cubicBezTo>
                  <a:cubicBezTo>
                    <a:pt x="42399" y="29609"/>
                    <a:pt x="42470" y="29585"/>
                    <a:pt x="42530" y="29573"/>
                  </a:cubicBezTo>
                  <a:cubicBezTo>
                    <a:pt x="42565" y="29609"/>
                    <a:pt x="42613" y="29621"/>
                    <a:pt x="42649" y="29621"/>
                  </a:cubicBezTo>
                  <a:cubicBezTo>
                    <a:pt x="42684" y="29621"/>
                    <a:pt x="42696" y="29621"/>
                    <a:pt x="42708" y="29609"/>
                  </a:cubicBezTo>
                  <a:cubicBezTo>
                    <a:pt x="42756" y="32204"/>
                    <a:pt x="42803" y="34800"/>
                    <a:pt x="42803" y="37371"/>
                  </a:cubicBezTo>
                  <a:cubicBezTo>
                    <a:pt x="42803" y="43848"/>
                    <a:pt x="42589" y="50385"/>
                    <a:pt x="42792" y="56850"/>
                  </a:cubicBezTo>
                  <a:cubicBezTo>
                    <a:pt x="42673" y="56831"/>
                    <a:pt x="42552" y="56824"/>
                    <a:pt x="42429" y="56824"/>
                  </a:cubicBezTo>
                  <a:cubicBezTo>
                    <a:pt x="42093" y="56824"/>
                    <a:pt x="41748" y="56877"/>
                    <a:pt x="41434" y="56886"/>
                  </a:cubicBezTo>
                  <a:cubicBezTo>
                    <a:pt x="41303" y="56886"/>
                    <a:pt x="41303" y="57088"/>
                    <a:pt x="41434" y="57088"/>
                  </a:cubicBezTo>
                  <a:cubicBezTo>
                    <a:pt x="41739" y="57105"/>
                    <a:pt x="42074" y="57152"/>
                    <a:pt x="42401" y="57152"/>
                  </a:cubicBezTo>
                  <a:cubicBezTo>
                    <a:pt x="42534" y="57152"/>
                    <a:pt x="42665" y="57144"/>
                    <a:pt x="42792" y="57124"/>
                  </a:cubicBezTo>
                  <a:cubicBezTo>
                    <a:pt x="42803" y="57493"/>
                    <a:pt x="42803" y="57862"/>
                    <a:pt x="42815" y="58243"/>
                  </a:cubicBezTo>
                  <a:cubicBezTo>
                    <a:pt x="42434" y="58303"/>
                    <a:pt x="42030" y="58362"/>
                    <a:pt x="41625" y="58374"/>
                  </a:cubicBezTo>
                  <a:cubicBezTo>
                    <a:pt x="41524" y="58380"/>
                    <a:pt x="41419" y="58383"/>
                    <a:pt x="41315" y="58383"/>
                  </a:cubicBezTo>
                  <a:cubicBezTo>
                    <a:pt x="41211" y="58383"/>
                    <a:pt x="41107" y="58380"/>
                    <a:pt x="41006" y="58374"/>
                  </a:cubicBezTo>
                  <a:cubicBezTo>
                    <a:pt x="40898" y="58374"/>
                    <a:pt x="39994" y="58303"/>
                    <a:pt x="40172" y="58100"/>
                  </a:cubicBezTo>
                  <a:cubicBezTo>
                    <a:pt x="40192" y="58071"/>
                    <a:pt x="40164" y="58034"/>
                    <a:pt x="40133" y="58034"/>
                  </a:cubicBezTo>
                  <a:cubicBezTo>
                    <a:pt x="40126" y="58034"/>
                    <a:pt x="40119" y="58036"/>
                    <a:pt x="40113" y="58041"/>
                  </a:cubicBezTo>
                  <a:cubicBezTo>
                    <a:pt x="39827" y="58315"/>
                    <a:pt x="40375" y="58517"/>
                    <a:pt x="40553" y="58565"/>
                  </a:cubicBezTo>
                  <a:cubicBezTo>
                    <a:pt x="40887" y="58654"/>
                    <a:pt x="41244" y="58693"/>
                    <a:pt x="41603" y="58693"/>
                  </a:cubicBezTo>
                  <a:cubicBezTo>
                    <a:pt x="42014" y="58693"/>
                    <a:pt x="42428" y="58641"/>
                    <a:pt x="42815" y="58553"/>
                  </a:cubicBezTo>
                  <a:lnTo>
                    <a:pt x="42815" y="58553"/>
                  </a:lnTo>
                  <a:cubicBezTo>
                    <a:pt x="42803" y="58576"/>
                    <a:pt x="42768" y="58600"/>
                    <a:pt x="42756" y="58624"/>
                  </a:cubicBezTo>
                  <a:cubicBezTo>
                    <a:pt x="42696" y="58684"/>
                    <a:pt x="42732" y="58755"/>
                    <a:pt x="42792" y="58791"/>
                  </a:cubicBezTo>
                  <a:cubicBezTo>
                    <a:pt x="41397" y="59578"/>
                    <a:pt x="40005" y="59886"/>
                    <a:pt x="38606" y="59886"/>
                  </a:cubicBezTo>
                  <a:cubicBezTo>
                    <a:pt x="37234" y="59886"/>
                    <a:pt x="35854" y="59590"/>
                    <a:pt x="34457" y="59160"/>
                  </a:cubicBezTo>
                  <a:cubicBezTo>
                    <a:pt x="34457" y="59148"/>
                    <a:pt x="34433" y="59112"/>
                    <a:pt x="34421" y="59100"/>
                  </a:cubicBezTo>
                  <a:cubicBezTo>
                    <a:pt x="34183" y="58898"/>
                    <a:pt x="33838" y="58731"/>
                    <a:pt x="33505" y="58660"/>
                  </a:cubicBezTo>
                  <a:cubicBezTo>
                    <a:pt x="33528" y="58017"/>
                    <a:pt x="33540" y="57374"/>
                    <a:pt x="33564" y="56719"/>
                  </a:cubicBezTo>
                  <a:cubicBezTo>
                    <a:pt x="33576" y="56731"/>
                    <a:pt x="33588" y="56755"/>
                    <a:pt x="33624" y="56755"/>
                  </a:cubicBezTo>
                  <a:cubicBezTo>
                    <a:pt x="33743" y="56755"/>
                    <a:pt x="33743" y="56576"/>
                    <a:pt x="33624" y="56576"/>
                  </a:cubicBezTo>
                  <a:cubicBezTo>
                    <a:pt x="33588" y="56576"/>
                    <a:pt x="33576" y="56588"/>
                    <a:pt x="33564" y="56600"/>
                  </a:cubicBezTo>
                  <a:cubicBezTo>
                    <a:pt x="33707" y="50147"/>
                    <a:pt x="33540" y="43658"/>
                    <a:pt x="33540" y="37193"/>
                  </a:cubicBezTo>
                  <a:cubicBezTo>
                    <a:pt x="33540" y="34193"/>
                    <a:pt x="33540" y="31192"/>
                    <a:pt x="33528" y="28192"/>
                  </a:cubicBezTo>
                  <a:close/>
                  <a:moveTo>
                    <a:pt x="45555" y="1"/>
                  </a:moveTo>
                  <a:cubicBezTo>
                    <a:pt x="45530" y="1"/>
                    <a:pt x="45506" y="16"/>
                    <a:pt x="45506" y="45"/>
                  </a:cubicBezTo>
                  <a:cubicBezTo>
                    <a:pt x="45506" y="81"/>
                    <a:pt x="45494" y="105"/>
                    <a:pt x="45494" y="141"/>
                  </a:cubicBezTo>
                  <a:lnTo>
                    <a:pt x="45482" y="141"/>
                  </a:lnTo>
                  <a:cubicBezTo>
                    <a:pt x="44220" y="569"/>
                    <a:pt x="43006" y="1153"/>
                    <a:pt x="41851" y="1831"/>
                  </a:cubicBezTo>
                  <a:cubicBezTo>
                    <a:pt x="41004" y="1726"/>
                    <a:pt x="40181" y="1665"/>
                    <a:pt x="39375" y="1665"/>
                  </a:cubicBezTo>
                  <a:cubicBezTo>
                    <a:pt x="38277" y="1665"/>
                    <a:pt x="37210" y="1778"/>
                    <a:pt x="36160" y="2046"/>
                  </a:cubicBezTo>
                  <a:cubicBezTo>
                    <a:pt x="36160" y="1998"/>
                    <a:pt x="36160" y="1950"/>
                    <a:pt x="36148" y="1903"/>
                  </a:cubicBezTo>
                  <a:lnTo>
                    <a:pt x="36148" y="1903"/>
                  </a:lnTo>
                  <a:cubicBezTo>
                    <a:pt x="36173" y="1913"/>
                    <a:pt x="36200" y="1918"/>
                    <a:pt x="36228" y="1918"/>
                  </a:cubicBezTo>
                  <a:cubicBezTo>
                    <a:pt x="36329" y="1918"/>
                    <a:pt x="36431" y="1851"/>
                    <a:pt x="36422" y="1748"/>
                  </a:cubicBezTo>
                  <a:cubicBezTo>
                    <a:pt x="36386" y="1403"/>
                    <a:pt x="36362" y="1057"/>
                    <a:pt x="36303" y="712"/>
                  </a:cubicBezTo>
                  <a:cubicBezTo>
                    <a:pt x="36283" y="612"/>
                    <a:pt x="36211" y="511"/>
                    <a:pt x="36096" y="511"/>
                  </a:cubicBezTo>
                  <a:cubicBezTo>
                    <a:pt x="36075" y="511"/>
                    <a:pt x="36053" y="514"/>
                    <a:pt x="36029" y="522"/>
                  </a:cubicBezTo>
                  <a:cubicBezTo>
                    <a:pt x="35493" y="700"/>
                    <a:pt x="34969" y="915"/>
                    <a:pt x="34469" y="1153"/>
                  </a:cubicBezTo>
                  <a:cubicBezTo>
                    <a:pt x="34421" y="1153"/>
                    <a:pt x="34398" y="1165"/>
                    <a:pt x="34362" y="1188"/>
                  </a:cubicBezTo>
                  <a:cubicBezTo>
                    <a:pt x="32516" y="2070"/>
                    <a:pt x="30861" y="3272"/>
                    <a:pt x="29040" y="4225"/>
                  </a:cubicBezTo>
                  <a:cubicBezTo>
                    <a:pt x="26873" y="5356"/>
                    <a:pt x="24718" y="6391"/>
                    <a:pt x="22753" y="7796"/>
                  </a:cubicBezTo>
                  <a:cubicBezTo>
                    <a:pt x="22741" y="7785"/>
                    <a:pt x="22741" y="7773"/>
                    <a:pt x="22730" y="7773"/>
                  </a:cubicBezTo>
                  <a:cubicBezTo>
                    <a:pt x="22714" y="7749"/>
                    <a:pt x="22690" y="7738"/>
                    <a:pt x="22667" y="7738"/>
                  </a:cubicBezTo>
                  <a:cubicBezTo>
                    <a:pt x="22621" y="7738"/>
                    <a:pt x="22579" y="7781"/>
                    <a:pt x="22610" y="7844"/>
                  </a:cubicBezTo>
                  <a:cubicBezTo>
                    <a:pt x="22610" y="7856"/>
                    <a:pt x="22622" y="7856"/>
                    <a:pt x="22634" y="7880"/>
                  </a:cubicBezTo>
                  <a:cubicBezTo>
                    <a:pt x="22527" y="7880"/>
                    <a:pt x="22432" y="7880"/>
                    <a:pt x="22337" y="7904"/>
                  </a:cubicBezTo>
                  <a:cubicBezTo>
                    <a:pt x="21991" y="7999"/>
                    <a:pt x="21622" y="8225"/>
                    <a:pt x="21575" y="8618"/>
                  </a:cubicBezTo>
                  <a:cubicBezTo>
                    <a:pt x="21575" y="8630"/>
                    <a:pt x="21575" y="8642"/>
                    <a:pt x="21598" y="8666"/>
                  </a:cubicBezTo>
                  <a:cubicBezTo>
                    <a:pt x="21598" y="8749"/>
                    <a:pt x="21598" y="8856"/>
                    <a:pt x="21575" y="8939"/>
                  </a:cubicBezTo>
                  <a:cubicBezTo>
                    <a:pt x="19241" y="9999"/>
                    <a:pt x="16967" y="11190"/>
                    <a:pt x="14729" y="12464"/>
                  </a:cubicBezTo>
                  <a:cubicBezTo>
                    <a:pt x="14716" y="12459"/>
                    <a:pt x="14703" y="12457"/>
                    <a:pt x="14690" y="12457"/>
                  </a:cubicBezTo>
                  <a:cubicBezTo>
                    <a:pt x="14629" y="12457"/>
                    <a:pt x="14567" y="12500"/>
                    <a:pt x="14538" y="12559"/>
                  </a:cubicBezTo>
                  <a:lnTo>
                    <a:pt x="14002" y="12880"/>
                  </a:lnTo>
                  <a:cubicBezTo>
                    <a:pt x="14084" y="12799"/>
                    <a:pt x="14009" y="12665"/>
                    <a:pt x="13896" y="12665"/>
                  </a:cubicBezTo>
                  <a:cubicBezTo>
                    <a:pt x="13877" y="12665"/>
                    <a:pt x="13856" y="12669"/>
                    <a:pt x="13836" y="12678"/>
                  </a:cubicBezTo>
                  <a:cubicBezTo>
                    <a:pt x="13288" y="12952"/>
                    <a:pt x="12752" y="13249"/>
                    <a:pt x="12204" y="13535"/>
                  </a:cubicBezTo>
                  <a:cubicBezTo>
                    <a:pt x="12157" y="13547"/>
                    <a:pt x="12157" y="13595"/>
                    <a:pt x="12157" y="13619"/>
                  </a:cubicBezTo>
                  <a:cubicBezTo>
                    <a:pt x="12145" y="13690"/>
                    <a:pt x="12145" y="13773"/>
                    <a:pt x="12133" y="13857"/>
                  </a:cubicBezTo>
                  <a:cubicBezTo>
                    <a:pt x="12109" y="13845"/>
                    <a:pt x="12097" y="13845"/>
                    <a:pt x="12085" y="13833"/>
                  </a:cubicBezTo>
                  <a:cubicBezTo>
                    <a:pt x="12061" y="13812"/>
                    <a:pt x="12037" y="13803"/>
                    <a:pt x="12016" y="13803"/>
                  </a:cubicBezTo>
                  <a:cubicBezTo>
                    <a:pt x="11952" y="13803"/>
                    <a:pt x="11910" y="13881"/>
                    <a:pt x="11954" y="13952"/>
                  </a:cubicBezTo>
                  <a:cubicBezTo>
                    <a:pt x="11919" y="13964"/>
                    <a:pt x="11907" y="13976"/>
                    <a:pt x="11895" y="14023"/>
                  </a:cubicBezTo>
                  <a:cubicBezTo>
                    <a:pt x="8109" y="28263"/>
                    <a:pt x="4513" y="42491"/>
                    <a:pt x="48" y="56540"/>
                  </a:cubicBezTo>
                  <a:cubicBezTo>
                    <a:pt x="0" y="56671"/>
                    <a:pt x="72" y="56767"/>
                    <a:pt x="167" y="56826"/>
                  </a:cubicBezTo>
                  <a:cubicBezTo>
                    <a:pt x="143" y="56874"/>
                    <a:pt x="167" y="56910"/>
                    <a:pt x="203" y="56945"/>
                  </a:cubicBezTo>
                  <a:cubicBezTo>
                    <a:pt x="2282" y="58340"/>
                    <a:pt x="6132" y="60297"/>
                    <a:pt x="9282" y="60297"/>
                  </a:cubicBezTo>
                  <a:cubicBezTo>
                    <a:pt x="10407" y="60297"/>
                    <a:pt x="11442" y="60048"/>
                    <a:pt x="12276" y="59434"/>
                  </a:cubicBezTo>
                  <a:lnTo>
                    <a:pt x="12288" y="59410"/>
                  </a:lnTo>
                  <a:cubicBezTo>
                    <a:pt x="12335" y="59374"/>
                    <a:pt x="12395" y="59338"/>
                    <a:pt x="12454" y="59291"/>
                  </a:cubicBezTo>
                  <a:cubicBezTo>
                    <a:pt x="12466" y="59315"/>
                    <a:pt x="12490" y="59327"/>
                    <a:pt x="12514" y="59327"/>
                  </a:cubicBezTo>
                  <a:cubicBezTo>
                    <a:pt x="12585" y="59327"/>
                    <a:pt x="12621" y="59255"/>
                    <a:pt x="12609" y="59196"/>
                  </a:cubicBezTo>
                  <a:cubicBezTo>
                    <a:pt x="14419" y="57862"/>
                    <a:pt x="16360" y="56552"/>
                    <a:pt x="18098" y="55100"/>
                  </a:cubicBezTo>
                  <a:cubicBezTo>
                    <a:pt x="19134" y="54397"/>
                    <a:pt x="20170" y="53683"/>
                    <a:pt x="21146" y="52897"/>
                  </a:cubicBezTo>
                  <a:cubicBezTo>
                    <a:pt x="21152" y="52898"/>
                    <a:pt x="21158" y="52899"/>
                    <a:pt x="21164" y="52899"/>
                  </a:cubicBezTo>
                  <a:cubicBezTo>
                    <a:pt x="21215" y="52899"/>
                    <a:pt x="21253" y="52855"/>
                    <a:pt x="21253" y="52802"/>
                  </a:cubicBezTo>
                  <a:cubicBezTo>
                    <a:pt x="21277" y="52778"/>
                    <a:pt x="21325" y="52742"/>
                    <a:pt x="21360" y="52719"/>
                  </a:cubicBezTo>
                  <a:cubicBezTo>
                    <a:pt x="21384" y="54409"/>
                    <a:pt x="21432" y="56124"/>
                    <a:pt x="21515" y="57826"/>
                  </a:cubicBezTo>
                  <a:cubicBezTo>
                    <a:pt x="21515" y="57939"/>
                    <a:pt x="21604" y="57993"/>
                    <a:pt x="21688" y="57993"/>
                  </a:cubicBezTo>
                  <a:cubicBezTo>
                    <a:pt x="21711" y="57993"/>
                    <a:pt x="21733" y="57989"/>
                    <a:pt x="21753" y="57981"/>
                  </a:cubicBezTo>
                  <a:cubicBezTo>
                    <a:pt x="21777" y="58005"/>
                    <a:pt x="21789" y="58017"/>
                    <a:pt x="21801" y="58017"/>
                  </a:cubicBezTo>
                  <a:cubicBezTo>
                    <a:pt x="23622" y="59148"/>
                    <a:pt x="26075" y="59327"/>
                    <a:pt x="28171" y="59434"/>
                  </a:cubicBezTo>
                  <a:cubicBezTo>
                    <a:pt x="28564" y="59452"/>
                    <a:pt x="28959" y="59469"/>
                    <a:pt x="29351" y="59469"/>
                  </a:cubicBezTo>
                  <a:cubicBezTo>
                    <a:pt x="30489" y="59469"/>
                    <a:pt x="31595" y="59327"/>
                    <a:pt x="32516" y="58672"/>
                  </a:cubicBezTo>
                  <a:cubicBezTo>
                    <a:pt x="32528" y="58660"/>
                    <a:pt x="32552" y="58660"/>
                    <a:pt x="32564" y="58636"/>
                  </a:cubicBezTo>
                  <a:cubicBezTo>
                    <a:pt x="32707" y="58517"/>
                    <a:pt x="32862" y="58398"/>
                    <a:pt x="32993" y="58255"/>
                  </a:cubicBezTo>
                  <a:cubicBezTo>
                    <a:pt x="32993" y="58386"/>
                    <a:pt x="32993" y="58517"/>
                    <a:pt x="33005" y="58672"/>
                  </a:cubicBezTo>
                  <a:lnTo>
                    <a:pt x="32909" y="58672"/>
                  </a:lnTo>
                  <a:cubicBezTo>
                    <a:pt x="32755" y="58684"/>
                    <a:pt x="32731" y="58874"/>
                    <a:pt x="32874" y="58934"/>
                  </a:cubicBezTo>
                  <a:cubicBezTo>
                    <a:pt x="32933" y="58969"/>
                    <a:pt x="32993" y="58969"/>
                    <a:pt x="33040" y="58993"/>
                  </a:cubicBezTo>
                  <a:cubicBezTo>
                    <a:pt x="33052" y="59005"/>
                    <a:pt x="33052" y="59029"/>
                    <a:pt x="33064" y="59029"/>
                  </a:cubicBezTo>
                  <a:cubicBezTo>
                    <a:pt x="34887" y="59825"/>
                    <a:pt x="36947" y="60508"/>
                    <a:pt x="38937" y="60508"/>
                  </a:cubicBezTo>
                  <a:cubicBezTo>
                    <a:pt x="40431" y="60508"/>
                    <a:pt x="41886" y="60123"/>
                    <a:pt x="43173" y="59112"/>
                  </a:cubicBezTo>
                  <a:cubicBezTo>
                    <a:pt x="43173" y="59112"/>
                    <a:pt x="43173" y="59100"/>
                    <a:pt x="43184" y="59100"/>
                  </a:cubicBezTo>
                  <a:cubicBezTo>
                    <a:pt x="47768" y="55874"/>
                    <a:pt x="51697" y="51218"/>
                    <a:pt x="55353" y="46992"/>
                  </a:cubicBezTo>
                  <a:cubicBezTo>
                    <a:pt x="55499" y="46734"/>
                    <a:pt x="55338" y="46465"/>
                    <a:pt x="55159" y="46465"/>
                  </a:cubicBezTo>
                  <a:cubicBezTo>
                    <a:pt x="55148" y="46465"/>
                    <a:pt x="55137" y="46466"/>
                    <a:pt x="55126" y="46468"/>
                  </a:cubicBezTo>
                  <a:lnTo>
                    <a:pt x="55126" y="46420"/>
                  </a:lnTo>
                  <a:cubicBezTo>
                    <a:pt x="55138" y="46361"/>
                    <a:pt x="55138" y="46301"/>
                    <a:pt x="55126" y="46242"/>
                  </a:cubicBezTo>
                  <a:cubicBezTo>
                    <a:pt x="55353" y="39860"/>
                    <a:pt x="55317" y="33478"/>
                    <a:pt x="55293" y="27084"/>
                  </a:cubicBezTo>
                  <a:cubicBezTo>
                    <a:pt x="55257" y="20619"/>
                    <a:pt x="55805" y="13845"/>
                    <a:pt x="55126" y="7404"/>
                  </a:cubicBezTo>
                  <a:cubicBezTo>
                    <a:pt x="55312" y="7217"/>
                    <a:pt x="55160" y="6903"/>
                    <a:pt x="54955" y="6903"/>
                  </a:cubicBezTo>
                  <a:cubicBezTo>
                    <a:pt x="54910" y="6903"/>
                    <a:pt x="54863" y="6917"/>
                    <a:pt x="54817" y="6951"/>
                  </a:cubicBezTo>
                  <a:cubicBezTo>
                    <a:pt x="54317" y="7296"/>
                    <a:pt x="53817" y="7654"/>
                    <a:pt x="53305" y="7999"/>
                  </a:cubicBezTo>
                  <a:cubicBezTo>
                    <a:pt x="53186" y="7856"/>
                    <a:pt x="53043" y="7773"/>
                    <a:pt x="52805" y="7701"/>
                  </a:cubicBezTo>
                  <a:cubicBezTo>
                    <a:pt x="52705" y="7671"/>
                    <a:pt x="52611" y="7663"/>
                    <a:pt x="52518" y="7663"/>
                  </a:cubicBezTo>
                  <a:cubicBezTo>
                    <a:pt x="52406" y="7663"/>
                    <a:pt x="52298" y="7675"/>
                    <a:pt x="52189" y="7675"/>
                  </a:cubicBezTo>
                  <a:cubicBezTo>
                    <a:pt x="52140" y="7675"/>
                    <a:pt x="52092" y="7672"/>
                    <a:pt x="52043" y="7665"/>
                  </a:cubicBezTo>
                  <a:cubicBezTo>
                    <a:pt x="51447" y="7606"/>
                    <a:pt x="50900" y="7415"/>
                    <a:pt x="50316" y="7344"/>
                  </a:cubicBezTo>
                  <a:cubicBezTo>
                    <a:pt x="50127" y="7318"/>
                    <a:pt x="49936" y="7305"/>
                    <a:pt x="49747" y="7305"/>
                  </a:cubicBezTo>
                  <a:cubicBezTo>
                    <a:pt x="49057" y="7305"/>
                    <a:pt x="48381" y="7477"/>
                    <a:pt x="47792" y="7832"/>
                  </a:cubicBezTo>
                  <a:cubicBezTo>
                    <a:pt x="47804" y="7249"/>
                    <a:pt x="47876" y="6630"/>
                    <a:pt x="47709" y="6058"/>
                  </a:cubicBezTo>
                  <a:cubicBezTo>
                    <a:pt x="47685" y="5975"/>
                    <a:pt x="47590" y="5891"/>
                    <a:pt x="47506" y="5891"/>
                  </a:cubicBezTo>
                  <a:cubicBezTo>
                    <a:pt x="46899" y="5927"/>
                    <a:pt x="46221" y="6237"/>
                    <a:pt x="45542" y="6689"/>
                  </a:cubicBezTo>
                  <a:cubicBezTo>
                    <a:pt x="45566" y="6570"/>
                    <a:pt x="45590" y="6427"/>
                    <a:pt x="45601" y="6344"/>
                  </a:cubicBezTo>
                  <a:cubicBezTo>
                    <a:pt x="45732" y="5701"/>
                    <a:pt x="45649" y="4939"/>
                    <a:pt x="45661" y="4284"/>
                  </a:cubicBezTo>
                  <a:cubicBezTo>
                    <a:pt x="45685" y="3117"/>
                    <a:pt x="45792" y="1903"/>
                    <a:pt x="45709" y="736"/>
                  </a:cubicBezTo>
                  <a:cubicBezTo>
                    <a:pt x="45720" y="593"/>
                    <a:pt x="45732" y="450"/>
                    <a:pt x="45732" y="319"/>
                  </a:cubicBezTo>
                  <a:cubicBezTo>
                    <a:pt x="45732" y="236"/>
                    <a:pt x="45685" y="176"/>
                    <a:pt x="45625" y="153"/>
                  </a:cubicBezTo>
                  <a:cubicBezTo>
                    <a:pt x="45625" y="117"/>
                    <a:pt x="45613" y="81"/>
                    <a:pt x="45613" y="45"/>
                  </a:cubicBezTo>
                  <a:cubicBezTo>
                    <a:pt x="45607" y="16"/>
                    <a:pt x="45581" y="1"/>
                    <a:pt x="4555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5" name="Google Shape;8695;p34"/>
            <p:cNvSpPr/>
            <p:nvPr/>
          </p:nvSpPr>
          <p:spPr>
            <a:xfrm>
              <a:off x="4222500" y="3002200"/>
              <a:ext cx="7125" cy="10750"/>
            </a:xfrm>
            <a:custGeom>
              <a:avLst/>
              <a:gdLst/>
              <a:ahLst/>
              <a:cxnLst/>
              <a:rect l="l" t="t" r="r" b="b"/>
              <a:pathLst>
                <a:path w="285" h="430" extrusionOk="0">
                  <a:moveTo>
                    <a:pt x="130" y="1"/>
                  </a:moveTo>
                  <a:cubicBezTo>
                    <a:pt x="67" y="1"/>
                    <a:pt x="0" y="64"/>
                    <a:pt x="38" y="147"/>
                  </a:cubicBezTo>
                  <a:cubicBezTo>
                    <a:pt x="62" y="230"/>
                    <a:pt x="109" y="313"/>
                    <a:pt x="157" y="397"/>
                  </a:cubicBezTo>
                  <a:cubicBezTo>
                    <a:pt x="172" y="420"/>
                    <a:pt x="191" y="429"/>
                    <a:pt x="209" y="429"/>
                  </a:cubicBezTo>
                  <a:cubicBezTo>
                    <a:pt x="248" y="429"/>
                    <a:pt x="284" y="386"/>
                    <a:pt x="276" y="337"/>
                  </a:cubicBezTo>
                  <a:cubicBezTo>
                    <a:pt x="264" y="254"/>
                    <a:pt x="228" y="159"/>
                    <a:pt x="216" y="75"/>
                  </a:cubicBezTo>
                  <a:cubicBezTo>
                    <a:pt x="203" y="22"/>
                    <a:pt x="167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6" name="Google Shape;8696;p34"/>
            <p:cNvSpPr/>
            <p:nvPr/>
          </p:nvSpPr>
          <p:spPr>
            <a:xfrm>
              <a:off x="4302325" y="2713800"/>
              <a:ext cx="6250" cy="4850"/>
            </a:xfrm>
            <a:custGeom>
              <a:avLst/>
              <a:gdLst/>
              <a:ahLst/>
              <a:cxnLst/>
              <a:rect l="l" t="t" r="r" b="b"/>
              <a:pathLst>
                <a:path w="250" h="194" extrusionOk="0">
                  <a:moveTo>
                    <a:pt x="101" y="1"/>
                  </a:moveTo>
                  <a:cubicBezTo>
                    <a:pt x="0" y="1"/>
                    <a:pt x="6" y="193"/>
                    <a:pt x="119" y="193"/>
                  </a:cubicBezTo>
                  <a:cubicBezTo>
                    <a:pt x="250" y="193"/>
                    <a:pt x="250" y="3"/>
                    <a:pt x="119" y="3"/>
                  </a:cubicBezTo>
                  <a:cubicBezTo>
                    <a:pt x="113" y="1"/>
                    <a:pt x="107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7" name="Google Shape;8697;p34"/>
            <p:cNvSpPr/>
            <p:nvPr/>
          </p:nvSpPr>
          <p:spPr>
            <a:xfrm>
              <a:off x="4598550" y="1967900"/>
              <a:ext cx="18400" cy="42450"/>
            </a:xfrm>
            <a:custGeom>
              <a:avLst/>
              <a:gdLst/>
              <a:ahLst/>
              <a:cxnLst/>
              <a:rect l="l" t="t" r="r" b="b"/>
              <a:pathLst>
                <a:path w="736" h="1698" extrusionOk="0">
                  <a:moveTo>
                    <a:pt x="679" y="1"/>
                  </a:moveTo>
                  <a:cubicBezTo>
                    <a:pt x="663" y="1"/>
                    <a:pt x="649" y="9"/>
                    <a:pt x="641" y="26"/>
                  </a:cubicBezTo>
                  <a:cubicBezTo>
                    <a:pt x="367" y="502"/>
                    <a:pt x="188" y="1038"/>
                    <a:pt x="21" y="1561"/>
                  </a:cubicBezTo>
                  <a:cubicBezTo>
                    <a:pt x="0" y="1646"/>
                    <a:pt x="63" y="1698"/>
                    <a:pt x="130" y="1698"/>
                  </a:cubicBezTo>
                  <a:cubicBezTo>
                    <a:pt x="176" y="1698"/>
                    <a:pt x="224" y="1674"/>
                    <a:pt x="248" y="1621"/>
                  </a:cubicBezTo>
                  <a:cubicBezTo>
                    <a:pt x="438" y="1109"/>
                    <a:pt x="641" y="597"/>
                    <a:pt x="736" y="73"/>
                  </a:cubicBezTo>
                  <a:cubicBezTo>
                    <a:pt x="736" y="27"/>
                    <a:pt x="706" y="1"/>
                    <a:pt x="67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8" name="Google Shape;8698;p34"/>
            <p:cNvSpPr/>
            <p:nvPr/>
          </p:nvSpPr>
          <p:spPr>
            <a:xfrm>
              <a:off x="4597425" y="1994075"/>
              <a:ext cx="18575" cy="50350"/>
            </a:xfrm>
            <a:custGeom>
              <a:avLst/>
              <a:gdLst/>
              <a:ahLst/>
              <a:cxnLst/>
              <a:rect l="l" t="t" r="r" b="b"/>
              <a:pathLst>
                <a:path w="743" h="2014" extrusionOk="0">
                  <a:moveTo>
                    <a:pt x="650" y="1"/>
                  </a:moveTo>
                  <a:cubicBezTo>
                    <a:pt x="619" y="1"/>
                    <a:pt x="588" y="19"/>
                    <a:pt x="578" y="62"/>
                  </a:cubicBezTo>
                  <a:cubicBezTo>
                    <a:pt x="388" y="693"/>
                    <a:pt x="138" y="1300"/>
                    <a:pt x="7" y="1943"/>
                  </a:cubicBezTo>
                  <a:cubicBezTo>
                    <a:pt x="0" y="1990"/>
                    <a:pt x="31" y="2014"/>
                    <a:pt x="63" y="2014"/>
                  </a:cubicBezTo>
                  <a:cubicBezTo>
                    <a:pt x="89" y="2014"/>
                    <a:pt x="115" y="1999"/>
                    <a:pt x="126" y="1967"/>
                  </a:cubicBezTo>
                  <a:cubicBezTo>
                    <a:pt x="364" y="1360"/>
                    <a:pt x="543" y="717"/>
                    <a:pt x="721" y="98"/>
                  </a:cubicBezTo>
                  <a:cubicBezTo>
                    <a:pt x="743" y="41"/>
                    <a:pt x="696" y="1"/>
                    <a:pt x="65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9" name="Google Shape;8699;p34"/>
            <p:cNvSpPr/>
            <p:nvPr/>
          </p:nvSpPr>
          <p:spPr>
            <a:xfrm>
              <a:off x="4512750" y="2126175"/>
              <a:ext cx="57525" cy="6900"/>
            </a:xfrm>
            <a:custGeom>
              <a:avLst/>
              <a:gdLst/>
              <a:ahLst/>
              <a:cxnLst/>
              <a:rect l="l" t="t" r="r" b="b"/>
              <a:pathLst>
                <a:path w="2301" h="276" extrusionOk="0">
                  <a:moveTo>
                    <a:pt x="2171" y="1"/>
                  </a:moveTo>
                  <a:cubicBezTo>
                    <a:pt x="2163" y="1"/>
                    <a:pt x="2153" y="2"/>
                    <a:pt x="2144" y="5"/>
                  </a:cubicBezTo>
                  <a:cubicBezTo>
                    <a:pt x="1589" y="91"/>
                    <a:pt x="1035" y="146"/>
                    <a:pt x="475" y="146"/>
                  </a:cubicBezTo>
                  <a:cubicBezTo>
                    <a:pt x="337" y="146"/>
                    <a:pt x="199" y="143"/>
                    <a:pt x="60" y="136"/>
                  </a:cubicBezTo>
                  <a:cubicBezTo>
                    <a:pt x="1" y="136"/>
                    <a:pt x="1" y="195"/>
                    <a:pt x="48" y="207"/>
                  </a:cubicBezTo>
                  <a:cubicBezTo>
                    <a:pt x="386" y="252"/>
                    <a:pt x="723" y="276"/>
                    <a:pt x="1060" y="276"/>
                  </a:cubicBezTo>
                  <a:cubicBezTo>
                    <a:pt x="1437" y="276"/>
                    <a:pt x="1814" y="246"/>
                    <a:pt x="2191" y="183"/>
                  </a:cubicBezTo>
                  <a:cubicBezTo>
                    <a:pt x="2301" y="173"/>
                    <a:pt x="2269" y="1"/>
                    <a:pt x="217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0" name="Google Shape;8700;p34"/>
            <p:cNvSpPr/>
            <p:nvPr/>
          </p:nvSpPr>
          <p:spPr>
            <a:xfrm>
              <a:off x="4573775" y="2126575"/>
              <a:ext cx="3600" cy="2700"/>
            </a:xfrm>
            <a:custGeom>
              <a:avLst/>
              <a:gdLst/>
              <a:ahLst/>
              <a:cxnLst/>
              <a:rect l="l" t="t" r="r" b="b"/>
              <a:pathLst>
                <a:path w="144" h="108" extrusionOk="0">
                  <a:moveTo>
                    <a:pt x="60" y="1"/>
                  </a:moveTo>
                  <a:cubicBezTo>
                    <a:pt x="0" y="1"/>
                    <a:pt x="0" y="108"/>
                    <a:pt x="60" y="108"/>
                  </a:cubicBezTo>
                  <a:cubicBezTo>
                    <a:pt x="143" y="108"/>
                    <a:pt x="143" y="1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1" name="Google Shape;8701;p34"/>
            <p:cNvSpPr/>
            <p:nvPr/>
          </p:nvSpPr>
          <p:spPr>
            <a:xfrm>
              <a:off x="4540725" y="2142200"/>
              <a:ext cx="38425" cy="6000"/>
            </a:xfrm>
            <a:custGeom>
              <a:avLst/>
              <a:gdLst/>
              <a:ahLst/>
              <a:cxnLst/>
              <a:rect l="l" t="t" r="r" b="b"/>
              <a:pathLst>
                <a:path w="1537" h="240" extrusionOk="0">
                  <a:moveTo>
                    <a:pt x="1039" y="1"/>
                  </a:moveTo>
                  <a:cubicBezTo>
                    <a:pt x="722" y="1"/>
                    <a:pt x="409" y="34"/>
                    <a:pt x="108" y="43"/>
                  </a:cubicBezTo>
                  <a:cubicBezTo>
                    <a:pt x="1" y="43"/>
                    <a:pt x="1" y="197"/>
                    <a:pt x="108" y="197"/>
                  </a:cubicBezTo>
                  <a:cubicBezTo>
                    <a:pt x="409" y="206"/>
                    <a:pt x="722" y="239"/>
                    <a:pt x="1039" y="239"/>
                  </a:cubicBezTo>
                  <a:cubicBezTo>
                    <a:pt x="1161" y="239"/>
                    <a:pt x="1283" y="234"/>
                    <a:pt x="1406" y="221"/>
                  </a:cubicBezTo>
                  <a:cubicBezTo>
                    <a:pt x="1537" y="209"/>
                    <a:pt x="1537" y="31"/>
                    <a:pt x="1406" y="19"/>
                  </a:cubicBezTo>
                  <a:cubicBezTo>
                    <a:pt x="1283" y="5"/>
                    <a:pt x="1161" y="1"/>
                    <a:pt x="103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2" name="Google Shape;8702;p34"/>
            <p:cNvSpPr/>
            <p:nvPr/>
          </p:nvSpPr>
          <p:spPr>
            <a:xfrm>
              <a:off x="4548875" y="2156325"/>
              <a:ext cx="30575" cy="9325"/>
            </a:xfrm>
            <a:custGeom>
              <a:avLst/>
              <a:gdLst/>
              <a:ahLst/>
              <a:cxnLst/>
              <a:rect l="l" t="t" r="r" b="b"/>
              <a:pathLst>
                <a:path w="1223" h="373" extrusionOk="0">
                  <a:moveTo>
                    <a:pt x="592" y="1"/>
                  </a:moveTo>
                  <a:cubicBezTo>
                    <a:pt x="422" y="1"/>
                    <a:pt x="250" y="28"/>
                    <a:pt x="103" y="61"/>
                  </a:cubicBezTo>
                  <a:cubicBezTo>
                    <a:pt x="0" y="95"/>
                    <a:pt x="19" y="252"/>
                    <a:pt x="127" y="252"/>
                  </a:cubicBezTo>
                  <a:cubicBezTo>
                    <a:pt x="131" y="252"/>
                    <a:pt x="135" y="252"/>
                    <a:pt x="139" y="251"/>
                  </a:cubicBezTo>
                  <a:cubicBezTo>
                    <a:pt x="205" y="247"/>
                    <a:pt x="270" y="244"/>
                    <a:pt x="335" y="244"/>
                  </a:cubicBezTo>
                  <a:cubicBezTo>
                    <a:pt x="449" y="244"/>
                    <a:pt x="562" y="253"/>
                    <a:pt x="675" y="275"/>
                  </a:cubicBezTo>
                  <a:cubicBezTo>
                    <a:pt x="806" y="299"/>
                    <a:pt x="937" y="359"/>
                    <a:pt x="1092" y="370"/>
                  </a:cubicBezTo>
                  <a:cubicBezTo>
                    <a:pt x="1100" y="372"/>
                    <a:pt x="1107" y="373"/>
                    <a:pt x="1115" y="373"/>
                  </a:cubicBezTo>
                  <a:cubicBezTo>
                    <a:pt x="1222" y="373"/>
                    <a:pt x="1218" y="212"/>
                    <a:pt x="1151" y="156"/>
                  </a:cubicBezTo>
                  <a:cubicBezTo>
                    <a:pt x="996" y="40"/>
                    <a:pt x="795" y="1"/>
                    <a:pt x="59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3" name="Google Shape;8703;p34"/>
            <p:cNvSpPr/>
            <p:nvPr/>
          </p:nvSpPr>
          <p:spPr>
            <a:xfrm>
              <a:off x="4554500" y="2177475"/>
              <a:ext cx="22275" cy="8700"/>
            </a:xfrm>
            <a:custGeom>
              <a:avLst/>
              <a:gdLst/>
              <a:ahLst/>
              <a:cxnLst/>
              <a:rect l="l" t="t" r="r" b="b"/>
              <a:pathLst>
                <a:path w="891" h="348" extrusionOk="0">
                  <a:moveTo>
                    <a:pt x="142" y="0"/>
                  </a:moveTo>
                  <a:cubicBezTo>
                    <a:pt x="20" y="0"/>
                    <a:pt x="1" y="204"/>
                    <a:pt x="117" y="227"/>
                  </a:cubicBezTo>
                  <a:cubicBezTo>
                    <a:pt x="315" y="282"/>
                    <a:pt x="493" y="347"/>
                    <a:pt x="688" y="347"/>
                  </a:cubicBezTo>
                  <a:cubicBezTo>
                    <a:pt x="704" y="347"/>
                    <a:pt x="720" y="347"/>
                    <a:pt x="736" y="346"/>
                  </a:cubicBezTo>
                  <a:cubicBezTo>
                    <a:pt x="831" y="346"/>
                    <a:pt x="891" y="179"/>
                    <a:pt x="795" y="144"/>
                  </a:cubicBezTo>
                  <a:cubicBezTo>
                    <a:pt x="581" y="48"/>
                    <a:pt x="379" y="36"/>
                    <a:pt x="152" y="1"/>
                  </a:cubicBezTo>
                  <a:cubicBezTo>
                    <a:pt x="149" y="0"/>
                    <a:pt x="145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4" name="Google Shape;8704;p34"/>
            <p:cNvSpPr/>
            <p:nvPr/>
          </p:nvSpPr>
          <p:spPr>
            <a:xfrm>
              <a:off x="4569000" y="2189375"/>
              <a:ext cx="7175" cy="5700"/>
            </a:xfrm>
            <a:custGeom>
              <a:avLst/>
              <a:gdLst/>
              <a:ahLst/>
              <a:cxnLst/>
              <a:rect l="l" t="t" r="r" b="b"/>
              <a:pathLst>
                <a:path w="287" h="228" extrusionOk="0">
                  <a:moveTo>
                    <a:pt x="156" y="1"/>
                  </a:moveTo>
                  <a:cubicBezTo>
                    <a:pt x="1" y="1"/>
                    <a:pt x="1" y="227"/>
                    <a:pt x="156" y="227"/>
                  </a:cubicBezTo>
                  <a:cubicBezTo>
                    <a:pt x="287" y="227"/>
                    <a:pt x="287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5" name="Google Shape;8705;p34"/>
            <p:cNvSpPr/>
            <p:nvPr/>
          </p:nvSpPr>
          <p:spPr>
            <a:xfrm>
              <a:off x="4572875" y="2205175"/>
              <a:ext cx="5100" cy="3575"/>
            </a:xfrm>
            <a:custGeom>
              <a:avLst/>
              <a:gdLst/>
              <a:ahLst/>
              <a:cxnLst/>
              <a:rect l="l" t="t" r="r" b="b"/>
              <a:pathLst>
                <a:path w="204" h="143" extrusionOk="0">
                  <a:moveTo>
                    <a:pt x="96" y="0"/>
                  </a:moveTo>
                  <a:cubicBezTo>
                    <a:pt x="1" y="0"/>
                    <a:pt x="1" y="143"/>
                    <a:pt x="96" y="143"/>
                  </a:cubicBezTo>
                  <a:cubicBezTo>
                    <a:pt x="203" y="143"/>
                    <a:pt x="203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6" name="Google Shape;8706;p34"/>
            <p:cNvSpPr/>
            <p:nvPr/>
          </p:nvSpPr>
          <p:spPr>
            <a:xfrm>
              <a:off x="4348450" y="2585875"/>
              <a:ext cx="50600" cy="36200"/>
            </a:xfrm>
            <a:custGeom>
              <a:avLst/>
              <a:gdLst/>
              <a:ahLst/>
              <a:cxnLst/>
              <a:rect l="l" t="t" r="r" b="b"/>
              <a:pathLst>
                <a:path w="2024" h="1448" extrusionOk="0">
                  <a:moveTo>
                    <a:pt x="84" y="0"/>
                  </a:moveTo>
                  <a:cubicBezTo>
                    <a:pt x="48" y="0"/>
                    <a:pt x="0" y="36"/>
                    <a:pt x="48" y="83"/>
                  </a:cubicBezTo>
                  <a:cubicBezTo>
                    <a:pt x="310" y="298"/>
                    <a:pt x="655" y="429"/>
                    <a:pt x="941" y="619"/>
                  </a:cubicBezTo>
                  <a:cubicBezTo>
                    <a:pt x="1262" y="857"/>
                    <a:pt x="1560" y="1143"/>
                    <a:pt x="1870" y="1429"/>
                  </a:cubicBezTo>
                  <a:cubicBezTo>
                    <a:pt x="1888" y="1442"/>
                    <a:pt x="1906" y="1448"/>
                    <a:pt x="1923" y="1448"/>
                  </a:cubicBezTo>
                  <a:cubicBezTo>
                    <a:pt x="1983" y="1448"/>
                    <a:pt x="2023" y="1377"/>
                    <a:pt x="1977" y="1322"/>
                  </a:cubicBezTo>
                  <a:cubicBezTo>
                    <a:pt x="1727" y="1012"/>
                    <a:pt x="1441" y="774"/>
                    <a:pt x="1120" y="536"/>
                  </a:cubicBezTo>
                  <a:cubicBezTo>
                    <a:pt x="822" y="322"/>
                    <a:pt x="441" y="6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7" name="Google Shape;8707;p34"/>
            <p:cNvSpPr/>
            <p:nvPr/>
          </p:nvSpPr>
          <p:spPr>
            <a:xfrm>
              <a:off x="4381975" y="2594075"/>
              <a:ext cx="41075" cy="28750"/>
            </a:xfrm>
            <a:custGeom>
              <a:avLst/>
              <a:gdLst/>
              <a:ahLst/>
              <a:cxnLst/>
              <a:rect l="l" t="t" r="r" b="b"/>
              <a:pathLst>
                <a:path w="1643" h="1150" extrusionOk="0">
                  <a:moveTo>
                    <a:pt x="121" y="1"/>
                  </a:moveTo>
                  <a:cubicBezTo>
                    <a:pt x="55" y="1"/>
                    <a:pt x="1" y="85"/>
                    <a:pt x="64" y="148"/>
                  </a:cubicBezTo>
                  <a:cubicBezTo>
                    <a:pt x="505" y="529"/>
                    <a:pt x="969" y="875"/>
                    <a:pt x="1469" y="1137"/>
                  </a:cubicBezTo>
                  <a:cubicBezTo>
                    <a:pt x="1486" y="1146"/>
                    <a:pt x="1502" y="1150"/>
                    <a:pt x="1517" y="1150"/>
                  </a:cubicBezTo>
                  <a:cubicBezTo>
                    <a:pt x="1598" y="1150"/>
                    <a:pt x="1643" y="1032"/>
                    <a:pt x="1553" y="982"/>
                  </a:cubicBezTo>
                  <a:cubicBezTo>
                    <a:pt x="1076" y="696"/>
                    <a:pt x="624" y="386"/>
                    <a:pt x="183" y="29"/>
                  </a:cubicBezTo>
                  <a:cubicBezTo>
                    <a:pt x="163" y="9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8" name="Google Shape;8708;p34"/>
            <p:cNvSpPr/>
            <p:nvPr/>
          </p:nvSpPr>
          <p:spPr>
            <a:xfrm>
              <a:off x="4595800" y="2043650"/>
              <a:ext cx="32100" cy="91350"/>
            </a:xfrm>
            <a:custGeom>
              <a:avLst/>
              <a:gdLst/>
              <a:ahLst/>
              <a:cxnLst/>
              <a:rect l="l" t="t" r="r" b="b"/>
              <a:pathLst>
                <a:path w="1284" h="3654" extrusionOk="0">
                  <a:moveTo>
                    <a:pt x="1178" y="1"/>
                  </a:moveTo>
                  <a:cubicBezTo>
                    <a:pt x="1139" y="1"/>
                    <a:pt x="1099" y="24"/>
                    <a:pt x="1084" y="79"/>
                  </a:cubicBezTo>
                  <a:cubicBezTo>
                    <a:pt x="882" y="817"/>
                    <a:pt x="655" y="1579"/>
                    <a:pt x="453" y="2318"/>
                  </a:cubicBezTo>
                  <a:cubicBezTo>
                    <a:pt x="358" y="2639"/>
                    <a:pt x="1" y="3270"/>
                    <a:pt x="215" y="3592"/>
                  </a:cubicBezTo>
                  <a:cubicBezTo>
                    <a:pt x="235" y="3623"/>
                    <a:pt x="274" y="3653"/>
                    <a:pt x="323" y="3653"/>
                  </a:cubicBezTo>
                  <a:cubicBezTo>
                    <a:pt x="330" y="3653"/>
                    <a:pt x="338" y="3653"/>
                    <a:pt x="346" y="3651"/>
                  </a:cubicBezTo>
                  <a:cubicBezTo>
                    <a:pt x="429" y="3604"/>
                    <a:pt x="465" y="3568"/>
                    <a:pt x="477" y="3484"/>
                  </a:cubicBezTo>
                  <a:cubicBezTo>
                    <a:pt x="489" y="3437"/>
                    <a:pt x="465" y="3377"/>
                    <a:pt x="429" y="3365"/>
                  </a:cubicBezTo>
                  <a:cubicBezTo>
                    <a:pt x="417" y="3365"/>
                    <a:pt x="417" y="3353"/>
                    <a:pt x="405" y="3353"/>
                  </a:cubicBezTo>
                  <a:cubicBezTo>
                    <a:pt x="401" y="3346"/>
                    <a:pt x="396" y="3343"/>
                    <a:pt x="390" y="3343"/>
                  </a:cubicBezTo>
                  <a:cubicBezTo>
                    <a:pt x="379" y="3343"/>
                    <a:pt x="366" y="3353"/>
                    <a:pt x="358" y="3353"/>
                  </a:cubicBezTo>
                  <a:cubicBezTo>
                    <a:pt x="512" y="2961"/>
                    <a:pt x="774" y="2008"/>
                    <a:pt x="810" y="1877"/>
                  </a:cubicBezTo>
                  <a:cubicBezTo>
                    <a:pt x="953" y="1294"/>
                    <a:pt x="1120" y="698"/>
                    <a:pt x="1263" y="115"/>
                  </a:cubicBezTo>
                  <a:cubicBezTo>
                    <a:pt x="1283" y="46"/>
                    <a:pt x="1232" y="1"/>
                    <a:pt x="117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9" name="Google Shape;8709;p34"/>
            <p:cNvSpPr/>
            <p:nvPr/>
          </p:nvSpPr>
          <p:spPr>
            <a:xfrm>
              <a:off x="4610800" y="2055000"/>
              <a:ext cx="26475" cy="68650"/>
            </a:xfrm>
            <a:custGeom>
              <a:avLst/>
              <a:gdLst/>
              <a:ahLst/>
              <a:cxnLst/>
              <a:rect l="l" t="t" r="r" b="b"/>
              <a:pathLst>
                <a:path w="1059" h="2746" extrusionOk="0">
                  <a:moveTo>
                    <a:pt x="934" y="1"/>
                  </a:moveTo>
                  <a:cubicBezTo>
                    <a:pt x="897" y="1"/>
                    <a:pt x="859" y="20"/>
                    <a:pt x="841" y="66"/>
                  </a:cubicBezTo>
                  <a:cubicBezTo>
                    <a:pt x="722" y="494"/>
                    <a:pt x="591" y="935"/>
                    <a:pt x="448" y="1364"/>
                  </a:cubicBezTo>
                  <a:cubicBezTo>
                    <a:pt x="293" y="1792"/>
                    <a:pt x="91" y="2209"/>
                    <a:pt x="8" y="2638"/>
                  </a:cubicBezTo>
                  <a:cubicBezTo>
                    <a:pt x="0" y="2699"/>
                    <a:pt x="42" y="2745"/>
                    <a:pt x="88" y="2745"/>
                  </a:cubicBezTo>
                  <a:cubicBezTo>
                    <a:pt x="114" y="2745"/>
                    <a:pt x="141" y="2731"/>
                    <a:pt x="163" y="2697"/>
                  </a:cubicBezTo>
                  <a:cubicBezTo>
                    <a:pt x="639" y="1983"/>
                    <a:pt x="817" y="935"/>
                    <a:pt x="1044" y="125"/>
                  </a:cubicBezTo>
                  <a:cubicBezTo>
                    <a:pt x="1058" y="52"/>
                    <a:pt x="996" y="1"/>
                    <a:pt x="93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0" name="Google Shape;8710;p34"/>
            <p:cNvSpPr/>
            <p:nvPr/>
          </p:nvSpPr>
          <p:spPr>
            <a:xfrm>
              <a:off x="4003350" y="3190950"/>
              <a:ext cx="63825" cy="13425"/>
            </a:xfrm>
            <a:custGeom>
              <a:avLst/>
              <a:gdLst/>
              <a:ahLst/>
              <a:cxnLst/>
              <a:rect l="l" t="t" r="r" b="b"/>
              <a:pathLst>
                <a:path w="2553" h="537" extrusionOk="0">
                  <a:moveTo>
                    <a:pt x="161" y="0"/>
                  </a:moveTo>
                  <a:cubicBezTo>
                    <a:pt x="46" y="0"/>
                    <a:pt x="1" y="172"/>
                    <a:pt x="124" y="217"/>
                  </a:cubicBezTo>
                  <a:cubicBezTo>
                    <a:pt x="686" y="369"/>
                    <a:pt x="1347" y="537"/>
                    <a:pt x="1967" y="537"/>
                  </a:cubicBezTo>
                  <a:cubicBezTo>
                    <a:pt x="2122" y="537"/>
                    <a:pt x="2274" y="526"/>
                    <a:pt x="2422" y="502"/>
                  </a:cubicBezTo>
                  <a:cubicBezTo>
                    <a:pt x="2553" y="467"/>
                    <a:pt x="2553" y="241"/>
                    <a:pt x="2422" y="229"/>
                  </a:cubicBezTo>
                  <a:cubicBezTo>
                    <a:pt x="1672" y="121"/>
                    <a:pt x="934" y="169"/>
                    <a:pt x="184" y="2"/>
                  </a:cubicBezTo>
                  <a:cubicBezTo>
                    <a:pt x="176" y="1"/>
                    <a:pt x="169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1" name="Google Shape;8711;p34"/>
            <p:cNvSpPr/>
            <p:nvPr/>
          </p:nvSpPr>
          <p:spPr>
            <a:xfrm>
              <a:off x="4021800" y="3173675"/>
              <a:ext cx="52825" cy="14100"/>
            </a:xfrm>
            <a:custGeom>
              <a:avLst/>
              <a:gdLst/>
              <a:ahLst/>
              <a:cxnLst/>
              <a:rect l="l" t="t" r="r" b="b"/>
              <a:pathLst>
                <a:path w="2113" h="564" extrusionOk="0">
                  <a:moveTo>
                    <a:pt x="137" y="1"/>
                  </a:moveTo>
                  <a:cubicBezTo>
                    <a:pt x="35" y="1"/>
                    <a:pt x="0" y="148"/>
                    <a:pt x="101" y="181"/>
                  </a:cubicBezTo>
                  <a:cubicBezTo>
                    <a:pt x="614" y="349"/>
                    <a:pt x="1220" y="563"/>
                    <a:pt x="1772" y="563"/>
                  </a:cubicBezTo>
                  <a:cubicBezTo>
                    <a:pt x="1847" y="563"/>
                    <a:pt x="1921" y="559"/>
                    <a:pt x="1994" y="551"/>
                  </a:cubicBezTo>
                  <a:cubicBezTo>
                    <a:pt x="2077" y="539"/>
                    <a:pt x="2113" y="420"/>
                    <a:pt x="2017" y="384"/>
                  </a:cubicBezTo>
                  <a:cubicBezTo>
                    <a:pt x="1720" y="301"/>
                    <a:pt x="1398" y="277"/>
                    <a:pt x="1089" y="217"/>
                  </a:cubicBezTo>
                  <a:cubicBezTo>
                    <a:pt x="767" y="158"/>
                    <a:pt x="458" y="86"/>
                    <a:pt x="160" y="3"/>
                  </a:cubicBezTo>
                  <a:cubicBezTo>
                    <a:pt x="152" y="1"/>
                    <a:pt x="145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2" name="Google Shape;8712;p34"/>
            <p:cNvSpPr/>
            <p:nvPr/>
          </p:nvSpPr>
          <p:spPr>
            <a:xfrm>
              <a:off x="4043850" y="3161775"/>
              <a:ext cx="39125" cy="12225"/>
            </a:xfrm>
            <a:custGeom>
              <a:avLst/>
              <a:gdLst/>
              <a:ahLst/>
              <a:cxnLst/>
              <a:rect l="l" t="t" r="r" b="b"/>
              <a:pathLst>
                <a:path w="1565" h="489" extrusionOk="0">
                  <a:moveTo>
                    <a:pt x="186" y="1"/>
                  </a:moveTo>
                  <a:cubicBezTo>
                    <a:pt x="57" y="1"/>
                    <a:pt x="0" y="206"/>
                    <a:pt x="147" y="229"/>
                  </a:cubicBezTo>
                  <a:cubicBezTo>
                    <a:pt x="373" y="288"/>
                    <a:pt x="635" y="336"/>
                    <a:pt x="873" y="396"/>
                  </a:cubicBezTo>
                  <a:cubicBezTo>
                    <a:pt x="1038" y="434"/>
                    <a:pt x="1202" y="489"/>
                    <a:pt x="1366" y="489"/>
                  </a:cubicBezTo>
                  <a:cubicBezTo>
                    <a:pt x="1404" y="489"/>
                    <a:pt x="1443" y="486"/>
                    <a:pt x="1481" y="479"/>
                  </a:cubicBezTo>
                  <a:cubicBezTo>
                    <a:pt x="1564" y="455"/>
                    <a:pt x="1564" y="324"/>
                    <a:pt x="1516" y="276"/>
                  </a:cubicBezTo>
                  <a:cubicBezTo>
                    <a:pt x="1338" y="157"/>
                    <a:pt x="1112" y="157"/>
                    <a:pt x="897" y="122"/>
                  </a:cubicBezTo>
                  <a:cubicBezTo>
                    <a:pt x="659" y="74"/>
                    <a:pt x="445" y="38"/>
                    <a:pt x="207" y="3"/>
                  </a:cubicBezTo>
                  <a:cubicBezTo>
                    <a:pt x="200" y="1"/>
                    <a:pt x="193" y="1"/>
                    <a:pt x="18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3" name="Google Shape;8713;p34"/>
            <p:cNvSpPr/>
            <p:nvPr/>
          </p:nvSpPr>
          <p:spPr>
            <a:xfrm>
              <a:off x="4062500" y="3141275"/>
              <a:ext cx="18425" cy="7875"/>
            </a:xfrm>
            <a:custGeom>
              <a:avLst/>
              <a:gdLst/>
              <a:ahLst/>
              <a:cxnLst/>
              <a:rect l="l" t="t" r="r" b="b"/>
              <a:pathLst>
                <a:path w="737" h="315" extrusionOk="0">
                  <a:moveTo>
                    <a:pt x="139" y="0"/>
                  </a:moveTo>
                  <a:cubicBezTo>
                    <a:pt x="30" y="0"/>
                    <a:pt x="0" y="157"/>
                    <a:pt x="104" y="192"/>
                  </a:cubicBezTo>
                  <a:cubicBezTo>
                    <a:pt x="258" y="239"/>
                    <a:pt x="425" y="263"/>
                    <a:pt x="568" y="311"/>
                  </a:cubicBezTo>
                  <a:cubicBezTo>
                    <a:pt x="578" y="314"/>
                    <a:pt x="587" y="315"/>
                    <a:pt x="596" y="315"/>
                  </a:cubicBezTo>
                  <a:cubicBezTo>
                    <a:pt x="696" y="315"/>
                    <a:pt x="737" y="142"/>
                    <a:pt x="628" y="120"/>
                  </a:cubicBezTo>
                  <a:cubicBezTo>
                    <a:pt x="473" y="73"/>
                    <a:pt x="318" y="49"/>
                    <a:pt x="151" y="1"/>
                  </a:cubicBezTo>
                  <a:cubicBezTo>
                    <a:pt x="147" y="1"/>
                    <a:pt x="143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4" name="Google Shape;8714;p34"/>
            <p:cNvSpPr/>
            <p:nvPr/>
          </p:nvSpPr>
          <p:spPr>
            <a:xfrm>
              <a:off x="4076400" y="3131175"/>
              <a:ext cx="2700" cy="2400"/>
            </a:xfrm>
            <a:custGeom>
              <a:avLst/>
              <a:gdLst/>
              <a:ahLst/>
              <a:cxnLst/>
              <a:rect l="l" t="t" r="r" b="b"/>
              <a:pathLst>
                <a:path w="108" h="96" extrusionOk="0">
                  <a:moveTo>
                    <a:pt x="48" y="0"/>
                  </a:moveTo>
                  <a:cubicBezTo>
                    <a:pt x="0" y="0"/>
                    <a:pt x="0" y="96"/>
                    <a:pt x="48" y="96"/>
                  </a:cubicBezTo>
                  <a:cubicBezTo>
                    <a:pt x="107" y="96"/>
                    <a:pt x="107" y="0"/>
                    <a:pt x="4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5" name="Google Shape;8715;p34"/>
            <p:cNvSpPr/>
            <p:nvPr/>
          </p:nvSpPr>
          <p:spPr>
            <a:xfrm>
              <a:off x="4077275" y="312610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3" y="1"/>
                  </a:moveTo>
                  <a:cubicBezTo>
                    <a:pt x="1" y="1"/>
                    <a:pt x="1" y="25"/>
                    <a:pt x="13" y="25"/>
                  </a:cubicBezTo>
                  <a:cubicBezTo>
                    <a:pt x="25" y="25"/>
                    <a:pt x="25" y="1"/>
                    <a:pt x="1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6" name="Google Shape;8716;p34"/>
            <p:cNvSpPr/>
            <p:nvPr/>
          </p:nvSpPr>
          <p:spPr>
            <a:xfrm>
              <a:off x="4309750" y="2626950"/>
              <a:ext cx="4500" cy="3575"/>
            </a:xfrm>
            <a:custGeom>
              <a:avLst/>
              <a:gdLst/>
              <a:ahLst/>
              <a:cxnLst/>
              <a:rect l="l" t="t" r="r" b="b"/>
              <a:pathLst>
                <a:path w="180" h="143" extrusionOk="0">
                  <a:moveTo>
                    <a:pt x="84" y="0"/>
                  </a:moveTo>
                  <a:cubicBezTo>
                    <a:pt x="1" y="0"/>
                    <a:pt x="1" y="143"/>
                    <a:pt x="84" y="143"/>
                  </a:cubicBezTo>
                  <a:cubicBezTo>
                    <a:pt x="179" y="143"/>
                    <a:pt x="179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7" name="Google Shape;8717;p34"/>
            <p:cNvSpPr/>
            <p:nvPr/>
          </p:nvSpPr>
          <p:spPr>
            <a:xfrm>
              <a:off x="4093325" y="2379900"/>
              <a:ext cx="147700" cy="48350"/>
            </a:xfrm>
            <a:custGeom>
              <a:avLst/>
              <a:gdLst/>
              <a:ahLst/>
              <a:cxnLst/>
              <a:rect l="l" t="t" r="r" b="b"/>
              <a:pathLst>
                <a:path w="5908" h="1934" extrusionOk="0">
                  <a:moveTo>
                    <a:pt x="178" y="1"/>
                  </a:moveTo>
                  <a:cubicBezTo>
                    <a:pt x="64" y="1"/>
                    <a:pt x="0" y="169"/>
                    <a:pt x="109" y="238"/>
                  </a:cubicBezTo>
                  <a:cubicBezTo>
                    <a:pt x="1688" y="1238"/>
                    <a:pt x="3537" y="1934"/>
                    <a:pt x="5420" y="1934"/>
                  </a:cubicBezTo>
                  <a:cubicBezTo>
                    <a:pt x="5511" y="1934"/>
                    <a:pt x="5602" y="1932"/>
                    <a:pt x="5693" y="1929"/>
                  </a:cubicBezTo>
                  <a:cubicBezTo>
                    <a:pt x="5907" y="1905"/>
                    <a:pt x="5907" y="1631"/>
                    <a:pt x="5693" y="1595"/>
                  </a:cubicBezTo>
                  <a:cubicBezTo>
                    <a:pt x="3728" y="1405"/>
                    <a:pt x="1978" y="1036"/>
                    <a:pt x="252" y="24"/>
                  </a:cubicBezTo>
                  <a:cubicBezTo>
                    <a:pt x="226" y="8"/>
                    <a:pt x="201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8" name="Google Shape;8718;p34"/>
            <p:cNvSpPr/>
            <p:nvPr/>
          </p:nvSpPr>
          <p:spPr>
            <a:xfrm>
              <a:off x="4150575" y="2380275"/>
              <a:ext cx="90725" cy="30950"/>
            </a:xfrm>
            <a:custGeom>
              <a:avLst/>
              <a:gdLst/>
              <a:ahLst/>
              <a:cxnLst/>
              <a:rect l="l" t="t" r="r" b="b"/>
              <a:pathLst>
                <a:path w="3629" h="1238" extrusionOk="0">
                  <a:moveTo>
                    <a:pt x="150" y="0"/>
                  </a:moveTo>
                  <a:cubicBezTo>
                    <a:pt x="61" y="0"/>
                    <a:pt x="1" y="132"/>
                    <a:pt x="105" y="164"/>
                  </a:cubicBezTo>
                  <a:cubicBezTo>
                    <a:pt x="1153" y="640"/>
                    <a:pt x="2343" y="1116"/>
                    <a:pt x="3522" y="1235"/>
                  </a:cubicBezTo>
                  <a:cubicBezTo>
                    <a:pt x="3530" y="1237"/>
                    <a:pt x="3537" y="1238"/>
                    <a:pt x="3543" y="1238"/>
                  </a:cubicBezTo>
                  <a:cubicBezTo>
                    <a:pt x="3629" y="1238"/>
                    <a:pt x="3624" y="1102"/>
                    <a:pt x="3558" y="1080"/>
                  </a:cubicBezTo>
                  <a:cubicBezTo>
                    <a:pt x="2427" y="723"/>
                    <a:pt x="1296" y="485"/>
                    <a:pt x="188" y="9"/>
                  </a:cubicBezTo>
                  <a:cubicBezTo>
                    <a:pt x="175" y="3"/>
                    <a:pt x="162" y="0"/>
                    <a:pt x="15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9" name="Google Shape;8719;p34"/>
            <p:cNvSpPr/>
            <p:nvPr/>
          </p:nvSpPr>
          <p:spPr>
            <a:xfrm>
              <a:off x="4171325" y="2364800"/>
              <a:ext cx="67025" cy="23750"/>
            </a:xfrm>
            <a:custGeom>
              <a:avLst/>
              <a:gdLst/>
              <a:ahLst/>
              <a:cxnLst/>
              <a:rect l="l" t="t" r="r" b="b"/>
              <a:pathLst>
                <a:path w="2681" h="950" extrusionOk="0">
                  <a:moveTo>
                    <a:pt x="132" y="1"/>
                  </a:moveTo>
                  <a:cubicBezTo>
                    <a:pt x="46" y="1"/>
                    <a:pt x="0" y="145"/>
                    <a:pt x="85" y="187"/>
                  </a:cubicBezTo>
                  <a:cubicBezTo>
                    <a:pt x="847" y="521"/>
                    <a:pt x="1728" y="902"/>
                    <a:pt x="2573" y="949"/>
                  </a:cubicBezTo>
                  <a:cubicBezTo>
                    <a:pt x="2680" y="949"/>
                    <a:pt x="2680" y="818"/>
                    <a:pt x="2609" y="771"/>
                  </a:cubicBezTo>
                  <a:cubicBezTo>
                    <a:pt x="1799" y="473"/>
                    <a:pt x="966" y="330"/>
                    <a:pt x="168" y="9"/>
                  </a:cubicBezTo>
                  <a:cubicBezTo>
                    <a:pt x="155" y="3"/>
                    <a:pt x="144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0" name="Google Shape;8720;p34"/>
            <p:cNvSpPr/>
            <p:nvPr/>
          </p:nvSpPr>
          <p:spPr>
            <a:xfrm>
              <a:off x="4193850" y="2359000"/>
              <a:ext cx="44775" cy="12025"/>
            </a:xfrm>
            <a:custGeom>
              <a:avLst/>
              <a:gdLst/>
              <a:ahLst/>
              <a:cxnLst/>
              <a:rect l="l" t="t" r="r" b="b"/>
              <a:pathLst>
                <a:path w="1791" h="481" extrusionOk="0">
                  <a:moveTo>
                    <a:pt x="163" y="1"/>
                  </a:moveTo>
                  <a:cubicBezTo>
                    <a:pt x="47" y="1"/>
                    <a:pt x="0" y="184"/>
                    <a:pt x="124" y="229"/>
                  </a:cubicBezTo>
                  <a:cubicBezTo>
                    <a:pt x="509" y="369"/>
                    <a:pt x="945" y="481"/>
                    <a:pt x="1364" y="481"/>
                  </a:cubicBezTo>
                  <a:cubicBezTo>
                    <a:pt x="1476" y="481"/>
                    <a:pt x="1587" y="473"/>
                    <a:pt x="1696" y="455"/>
                  </a:cubicBezTo>
                  <a:cubicBezTo>
                    <a:pt x="1791" y="443"/>
                    <a:pt x="1791" y="288"/>
                    <a:pt x="1696" y="276"/>
                  </a:cubicBezTo>
                  <a:cubicBezTo>
                    <a:pt x="1196" y="181"/>
                    <a:pt x="696" y="169"/>
                    <a:pt x="184" y="3"/>
                  </a:cubicBezTo>
                  <a:cubicBezTo>
                    <a:pt x="176" y="1"/>
                    <a:pt x="169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1" name="Google Shape;8721;p34"/>
            <p:cNvSpPr/>
            <p:nvPr/>
          </p:nvSpPr>
          <p:spPr>
            <a:xfrm>
              <a:off x="4205050" y="2341925"/>
              <a:ext cx="31550" cy="11300"/>
            </a:xfrm>
            <a:custGeom>
              <a:avLst/>
              <a:gdLst/>
              <a:ahLst/>
              <a:cxnLst/>
              <a:rect l="l" t="t" r="r" b="b"/>
              <a:pathLst>
                <a:path w="1262" h="452" extrusionOk="0">
                  <a:moveTo>
                    <a:pt x="159" y="0"/>
                  </a:moveTo>
                  <a:cubicBezTo>
                    <a:pt x="36" y="0"/>
                    <a:pt x="0" y="190"/>
                    <a:pt x="140" y="233"/>
                  </a:cubicBezTo>
                  <a:cubicBezTo>
                    <a:pt x="450" y="316"/>
                    <a:pt x="760" y="412"/>
                    <a:pt x="1069" y="447"/>
                  </a:cubicBezTo>
                  <a:cubicBezTo>
                    <a:pt x="1081" y="450"/>
                    <a:pt x="1092" y="452"/>
                    <a:pt x="1102" y="452"/>
                  </a:cubicBezTo>
                  <a:cubicBezTo>
                    <a:pt x="1220" y="452"/>
                    <a:pt x="1261" y="278"/>
                    <a:pt x="1141" y="245"/>
                  </a:cubicBezTo>
                  <a:cubicBezTo>
                    <a:pt x="843" y="138"/>
                    <a:pt x="510" y="78"/>
                    <a:pt x="200" y="7"/>
                  </a:cubicBezTo>
                  <a:cubicBezTo>
                    <a:pt x="185" y="2"/>
                    <a:pt x="172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2" name="Google Shape;8722;p34"/>
            <p:cNvSpPr/>
            <p:nvPr/>
          </p:nvSpPr>
          <p:spPr>
            <a:xfrm>
              <a:off x="4226100" y="2321250"/>
              <a:ext cx="7475" cy="5975"/>
            </a:xfrm>
            <a:custGeom>
              <a:avLst/>
              <a:gdLst/>
              <a:ahLst/>
              <a:cxnLst/>
              <a:rect l="l" t="t" r="r" b="b"/>
              <a:pathLst>
                <a:path w="299" h="239" extrusionOk="0">
                  <a:moveTo>
                    <a:pt x="144" y="0"/>
                  </a:moveTo>
                  <a:cubicBezTo>
                    <a:pt x="1" y="0"/>
                    <a:pt x="1" y="239"/>
                    <a:pt x="144" y="239"/>
                  </a:cubicBezTo>
                  <a:cubicBezTo>
                    <a:pt x="299" y="239"/>
                    <a:pt x="299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3" name="Google Shape;8723;p34"/>
            <p:cNvSpPr/>
            <p:nvPr/>
          </p:nvSpPr>
          <p:spPr>
            <a:xfrm>
              <a:off x="4794325" y="3185650"/>
              <a:ext cx="51825" cy="8550"/>
            </a:xfrm>
            <a:custGeom>
              <a:avLst/>
              <a:gdLst/>
              <a:ahLst/>
              <a:cxnLst/>
              <a:rect l="l" t="t" r="r" b="b"/>
              <a:pathLst>
                <a:path w="2073" h="342" extrusionOk="0">
                  <a:moveTo>
                    <a:pt x="156" y="0"/>
                  </a:moveTo>
                  <a:cubicBezTo>
                    <a:pt x="1" y="0"/>
                    <a:pt x="1" y="238"/>
                    <a:pt x="156" y="238"/>
                  </a:cubicBezTo>
                  <a:cubicBezTo>
                    <a:pt x="650" y="268"/>
                    <a:pt x="1152" y="341"/>
                    <a:pt x="1641" y="341"/>
                  </a:cubicBezTo>
                  <a:cubicBezTo>
                    <a:pt x="1730" y="341"/>
                    <a:pt x="1818" y="339"/>
                    <a:pt x="1906" y="333"/>
                  </a:cubicBezTo>
                  <a:cubicBezTo>
                    <a:pt x="2025" y="333"/>
                    <a:pt x="2073" y="131"/>
                    <a:pt x="1942" y="119"/>
                  </a:cubicBezTo>
                  <a:cubicBezTo>
                    <a:pt x="1358" y="24"/>
                    <a:pt x="751" y="24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4" name="Google Shape;8724;p34"/>
            <p:cNvSpPr/>
            <p:nvPr/>
          </p:nvSpPr>
          <p:spPr>
            <a:xfrm>
              <a:off x="4815475" y="3159150"/>
              <a:ext cx="27400" cy="5675"/>
            </a:xfrm>
            <a:custGeom>
              <a:avLst/>
              <a:gdLst/>
              <a:ahLst/>
              <a:cxnLst/>
              <a:rect l="l" t="t" r="r" b="b"/>
              <a:pathLst>
                <a:path w="1096" h="227" extrusionOk="0">
                  <a:moveTo>
                    <a:pt x="941" y="0"/>
                  </a:moveTo>
                  <a:cubicBezTo>
                    <a:pt x="679" y="0"/>
                    <a:pt x="393" y="0"/>
                    <a:pt x="131" y="12"/>
                  </a:cubicBezTo>
                  <a:cubicBezTo>
                    <a:pt x="128" y="12"/>
                    <a:pt x="124" y="12"/>
                    <a:pt x="120" y="12"/>
                  </a:cubicBezTo>
                  <a:cubicBezTo>
                    <a:pt x="0" y="12"/>
                    <a:pt x="4" y="203"/>
                    <a:pt x="131" y="203"/>
                  </a:cubicBezTo>
                  <a:cubicBezTo>
                    <a:pt x="393" y="203"/>
                    <a:pt x="679" y="203"/>
                    <a:pt x="941" y="227"/>
                  </a:cubicBezTo>
                  <a:cubicBezTo>
                    <a:pt x="1096" y="227"/>
                    <a:pt x="1096" y="0"/>
                    <a:pt x="94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5" name="Google Shape;8725;p34"/>
            <p:cNvSpPr/>
            <p:nvPr/>
          </p:nvSpPr>
          <p:spPr>
            <a:xfrm>
              <a:off x="4832450" y="3141875"/>
              <a:ext cx="15775" cy="10750"/>
            </a:xfrm>
            <a:custGeom>
              <a:avLst/>
              <a:gdLst/>
              <a:ahLst/>
              <a:cxnLst/>
              <a:rect l="l" t="t" r="r" b="b"/>
              <a:pathLst>
                <a:path w="631" h="430" extrusionOk="0">
                  <a:moveTo>
                    <a:pt x="381" y="0"/>
                  </a:moveTo>
                  <a:cubicBezTo>
                    <a:pt x="358" y="0"/>
                    <a:pt x="333" y="11"/>
                    <a:pt x="310" y="37"/>
                  </a:cubicBezTo>
                  <a:lnTo>
                    <a:pt x="190" y="156"/>
                  </a:lnTo>
                  <a:cubicBezTo>
                    <a:pt x="167" y="179"/>
                    <a:pt x="167" y="191"/>
                    <a:pt x="167" y="227"/>
                  </a:cubicBezTo>
                  <a:lnTo>
                    <a:pt x="131" y="227"/>
                  </a:lnTo>
                  <a:cubicBezTo>
                    <a:pt x="127" y="227"/>
                    <a:pt x="124" y="227"/>
                    <a:pt x="121" y="227"/>
                  </a:cubicBezTo>
                  <a:cubicBezTo>
                    <a:pt x="0" y="227"/>
                    <a:pt x="4" y="430"/>
                    <a:pt x="155" y="430"/>
                  </a:cubicBezTo>
                  <a:cubicBezTo>
                    <a:pt x="262" y="430"/>
                    <a:pt x="381" y="430"/>
                    <a:pt x="512" y="418"/>
                  </a:cubicBezTo>
                  <a:cubicBezTo>
                    <a:pt x="631" y="406"/>
                    <a:pt x="631" y="239"/>
                    <a:pt x="512" y="227"/>
                  </a:cubicBezTo>
                  <a:lnTo>
                    <a:pt x="393" y="227"/>
                  </a:lnTo>
                  <a:lnTo>
                    <a:pt x="452" y="168"/>
                  </a:lnTo>
                  <a:cubicBezTo>
                    <a:pt x="516" y="104"/>
                    <a:pt x="456" y="0"/>
                    <a:pt x="38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6" name="Google Shape;8726;p34"/>
            <p:cNvSpPr/>
            <p:nvPr/>
          </p:nvSpPr>
          <p:spPr>
            <a:xfrm>
              <a:off x="4797025" y="2262875"/>
              <a:ext cx="42875" cy="8975"/>
            </a:xfrm>
            <a:custGeom>
              <a:avLst/>
              <a:gdLst/>
              <a:ahLst/>
              <a:cxnLst/>
              <a:rect l="l" t="t" r="r" b="b"/>
              <a:pathLst>
                <a:path w="1715" h="359" extrusionOk="0">
                  <a:moveTo>
                    <a:pt x="124" y="0"/>
                  </a:moveTo>
                  <a:cubicBezTo>
                    <a:pt x="0" y="0"/>
                    <a:pt x="7" y="217"/>
                    <a:pt x="155" y="240"/>
                  </a:cubicBezTo>
                  <a:cubicBezTo>
                    <a:pt x="607" y="276"/>
                    <a:pt x="1084" y="335"/>
                    <a:pt x="1548" y="359"/>
                  </a:cubicBezTo>
                  <a:cubicBezTo>
                    <a:pt x="1691" y="359"/>
                    <a:pt x="1715" y="145"/>
                    <a:pt x="1584" y="121"/>
                  </a:cubicBezTo>
                  <a:cubicBezTo>
                    <a:pt x="1107" y="38"/>
                    <a:pt x="631" y="26"/>
                    <a:pt x="143" y="2"/>
                  </a:cubicBezTo>
                  <a:cubicBezTo>
                    <a:pt x="136" y="1"/>
                    <a:pt x="130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7" name="Google Shape;8727;p34"/>
            <p:cNvSpPr/>
            <p:nvPr/>
          </p:nvSpPr>
          <p:spPr>
            <a:xfrm>
              <a:off x="4814575" y="2250075"/>
              <a:ext cx="31575" cy="7250"/>
            </a:xfrm>
            <a:custGeom>
              <a:avLst/>
              <a:gdLst/>
              <a:ahLst/>
              <a:cxnLst/>
              <a:rect l="l" t="t" r="r" b="b"/>
              <a:pathLst>
                <a:path w="1263" h="290" extrusionOk="0">
                  <a:moveTo>
                    <a:pt x="703" y="0"/>
                  </a:moveTo>
                  <a:cubicBezTo>
                    <a:pt x="525" y="0"/>
                    <a:pt x="346" y="7"/>
                    <a:pt x="167" y="14"/>
                  </a:cubicBezTo>
                  <a:cubicBezTo>
                    <a:pt x="1" y="14"/>
                    <a:pt x="1" y="276"/>
                    <a:pt x="167" y="276"/>
                  </a:cubicBezTo>
                  <a:cubicBezTo>
                    <a:pt x="346" y="283"/>
                    <a:pt x="525" y="289"/>
                    <a:pt x="703" y="289"/>
                  </a:cubicBezTo>
                  <a:cubicBezTo>
                    <a:pt x="834" y="289"/>
                    <a:pt x="965" y="286"/>
                    <a:pt x="1096" y="276"/>
                  </a:cubicBezTo>
                  <a:cubicBezTo>
                    <a:pt x="1263" y="252"/>
                    <a:pt x="1263" y="38"/>
                    <a:pt x="1096" y="14"/>
                  </a:cubicBezTo>
                  <a:cubicBezTo>
                    <a:pt x="965" y="4"/>
                    <a:pt x="834" y="0"/>
                    <a:pt x="70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8" name="Google Shape;8728;p34"/>
            <p:cNvSpPr/>
            <p:nvPr/>
          </p:nvSpPr>
          <p:spPr>
            <a:xfrm>
              <a:off x="4826575" y="2238850"/>
              <a:ext cx="15825" cy="7775"/>
            </a:xfrm>
            <a:custGeom>
              <a:avLst/>
              <a:gdLst/>
              <a:ahLst/>
              <a:cxnLst/>
              <a:rect l="l" t="t" r="r" b="b"/>
              <a:pathLst>
                <a:path w="633" h="311" extrusionOk="0">
                  <a:moveTo>
                    <a:pt x="146" y="1"/>
                  </a:moveTo>
                  <a:cubicBezTo>
                    <a:pt x="43" y="1"/>
                    <a:pt x="1" y="192"/>
                    <a:pt x="128" y="213"/>
                  </a:cubicBezTo>
                  <a:lnTo>
                    <a:pt x="485" y="308"/>
                  </a:lnTo>
                  <a:cubicBezTo>
                    <a:pt x="493" y="310"/>
                    <a:pt x="500" y="310"/>
                    <a:pt x="508" y="310"/>
                  </a:cubicBezTo>
                  <a:cubicBezTo>
                    <a:pt x="608" y="310"/>
                    <a:pt x="633" y="164"/>
                    <a:pt x="533" y="141"/>
                  </a:cubicBezTo>
                  <a:cubicBezTo>
                    <a:pt x="414" y="94"/>
                    <a:pt x="306" y="46"/>
                    <a:pt x="187" y="10"/>
                  </a:cubicBezTo>
                  <a:cubicBezTo>
                    <a:pt x="173" y="4"/>
                    <a:pt x="159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9" name="Google Shape;8729;p34"/>
            <p:cNvSpPr/>
            <p:nvPr/>
          </p:nvSpPr>
          <p:spPr>
            <a:xfrm>
              <a:off x="4841075" y="2229875"/>
              <a:ext cx="7750" cy="6275"/>
            </a:xfrm>
            <a:custGeom>
              <a:avLst/>
              <a:gdLst/>
              <a:ahLst/>
              <a:cxnLst/>
              <a:rect l="l" t="t" r="r" b="b"/>
              <a:pathLst>
                <a:path w="310" h="251" extrusionOk="0">
                  <a:moveTo>
                    <a:pt x="167" y="0"/>
                  </a:moveTo>
                  <a:cubicBezTo>
                    <a:pt x="0" y="24"/>
                    <a:pt x="0" y="250"/>
                    <a:pt x="167" y="250"/>
                  </a:cubicBezTo>
                  <a:cubicBezTo>
                    <a:pt x="310" y="250"/>
                    <a:pt x="310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0" name="Google Shape;8730;p34"/>
            <p:cNvSpPr/>
            <p:nvPr/>
          </p:nvSpPr>
          <p:spPr>
            <a:xfrm>
              <a:off x="4920950" y="2150925"/>
              <a:ext cx="170925" cy="119875"/>
            </a:xfrm>
            <a:custGeom>
              <a:avLst/>
              <a:gdLst/>
              <a:ahLst/>
              <a:cxnLst/>
              <a:rect l="l" t="t" r="r" b="b"/>
              <a:pathLst>
                <a:path w="6837" h="4795" extrusionOk="0">
                  <a:moveTo>
                    <a:pt x="6665" y="1"/>
                  </a:moveTo>
                  <a:cubicBezTo>
                    <a:pt x="6648" y="1"/>
                    <a:pt x="6632" y="5"/>
                    <a:pt x="6616" y="15"/>
                  </a:cubicBezTo>
                  <a:cubicBezTo>
                    <a:pt x="4330" y="1337"/>
                    <a:pt x="2223" y="3087"/>
                    <a:pt x="79" y="4623"/>
                  </a:cubicBezTo>
                  <a:cubicBezTo>
                    <a:pt x="1" y="4672"/>
                    <a:pt x="52" y="4795"/>
                    <a:pt x="120" y="4795"/>
                  </a:cubicBezTo>
                  <a:cubicBezTo>
                    <a:pt x="134" y="4795"/>
                    <a:pt x="149" y="4790"/>
                    <a:pt x="163" y="4777"/>
                  </a:cubicBezTo>
                  <a:cubicBezTo>
                    <a:pt x="2342" y="3265"/>
                    <a:pt x="4723" y="1884"/>
                    <a:pt x="6747" y="194"/>
                  </a:cubicBezTo>
                  <a:cubicBezTo>
                    <a:pt x="6837" y="114"/>
                    <a:pt x="6751" y="1"/>
                    <a:pt x="666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1" name="Google Shape;8731;p34"/>
            <p:cNvSpPr/>
            <p:nvPr/>
          </p:nvSpPr>
          <p:spPr>
            <a:xfrm>
              <a:off x="4920250" y="2271975"/>
              <a:ext cx="16100" cy="116800"/>
            </a:xfrm>
            <a:custGeom>
              <a:avLst/>
              <a:gdLst/>
              <a:ahLst/>
              <a:cxnLst/>
              <a:rect l="l" t="t" r="r" b="b"/>
              <a:pathLst>
                <a:path w="644" h="4672" extrusionOk="0">
                  <a:moveTo>
                    <a:pt x="145" y="1"/>
                  </a:moveTo>
                  <a:cubicBezTo>
                    <a:pt x="100" y="1"/>
                    <a:pt x="55" y="36"/>
                    <a:pt x="48" y="90"/>
                  </a:cubicBezTo>
                  <a:cubicBezTo>
                    <a:pt x="0" y="1317"/>
                    <a:pt x="155" y="2626"/>
                    <a:pt x="369" y="3841"/>
                  </a:cubicBezTo>
                  <a:cubicBezTo>
                    <a:pt x="369" y="4079"/>
                    <a:pt x="369" y="4317"/>
                    <a:pt x="393" y="4555"/>
                  </a:cubicBezTo>
                  <a:cubicBezTo>
                    <a:pt x="393" y="4632"/>
                    <a:pt x="447" y="4671"/>
                    <a:pt x="500" y="4671"/>
                  </a:cubicBezTo>
                  <a:cubicBezTo>
                    <a:pt x="554" y="4671"/>
                    <a:pt x="608" y="4632"/>
                    <a:pt x="608" y="4555"/>
                  </a:cubicBezTo>
                  <a:cubicBezTo>
                    <a:pt x="608" y="4412"/>
                    <a:pt x="608" y="4257"/>
                    <a:pt x="619" y="4115"/>
                  </a:cubicBezTo>
                  <a:cubicBezTo>
                    <a:pt x="619" y="4103"/>
                    <a:pt x="643" y="4103"/>
                    <a:pt x="643" y="4103"/>
                  </a:cubicBezTo>
                  <a:lnTo>
                    <a:pt x="643" y="3936"/>
                  </a:lnTo>
                  <a:cubicBezTo>
                    <a:pt x="643" y="2864"/>
                    <a:pt x="608" y="1840"/>
                    <a:pt x="596" y="793"/>
                  </a:cubicBezTo>
                  <a:cubicBezTo>
                    <a:pt x="596" y="727"/>
                    <a:pt x="548" y="694"/>
                    <a:pt x="500" y="694"/>
                  </a:cubicBezTo>
                  <a:cubicBezTo>
                    <a:pt x="453" y="694"/>
                    <a:pt x="405" y="727"/>
                    <a:pt x="405" y="793"/>
                  </a:cubicBezTo>
                  <a:lnTo>
                    <a:pt x="405" y="983"/>
                  </a:lnTo>
                  <a:cubicBezTo>
                    <a:pt x="358" y="674"/>
                    <a:pt x="298" y="364"/>
                    <a:pt x="227" y="66"/>
                  </a:cubicBezTo>
                  <a:cubicBezTo>
                    <a:pt x="211" y="21"/>
                    <a:pt x="178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2" name="Google Shape;8732;p34"/>
            <p:cNvSpPr/>
            <p:nvPr/>
          </p:nvSpPr>
          <p:spPr>
            <a:xfrm>
              <a:off x="4959025" y="2152475"/>
              <a:ext cx="153525" cy="233500"/>
            </a:xfrm>
            <a:custGeom>
              <a:avLst/>
              <a:gdLst/>
              <a:ahLst/>
              <a:cxnLst/>
              <a:rect l="l" t="t" r="r" b="b"/>
              <a:pathLst>
                <a:path w="6141" h="9340" extrusionOk="0">
                  <a:moveTo>
                    <a:pt x="5849" y="1"/>
                  </a:moveTo>
                  <a:cubicBezTo>
                    <a:pt x="5816" y="1"/>
                    <a:pt x="5784" y="24"/>
                    <a:pt x="5784" y="72"/>
                  </a:cubicBezTo>
                  <a:cubicBezTo>
                    <a:pt x="5736" y="1739"/>
                    <a:pt x="5653" y="3394"/>
                    <a:pt x="5712" y="5073"/>
                  </a:cubicBezTo>
                  <a:cubicBezTo>
                    <a:pt x="5694" y="5061"/>
                    <a:pt x="5682" y="5055"/>
                    <a:pt x="5672" y="5055"/>
                  </a:cubicBezTo>
                  <a:cubicBezTo>
                    <a:pt x="5662" y="5055"/>
                    <a:pt x="5653" y="5061"/>
                    <a:pt x="5641" y="5073"/>
                  </a:cubicBezTo>
                  <a:cubicBezTo>
                    <a:pt x="3688" y="6263"/>
                    <a:pt x="1914" y="7787"/>
                    <a:pt x="80" y="9145"/>
                  </a:cubicBezTo>
                  <a:cubicBezTo>
                    <a:pt x="1" y="9204"/>
                    <a:pt x="55" y="9340"/>
                    <a:pt x="137" y="9340"/>
                  </a:cubicBezTo>
                  <a:cubicBezTo>
                    <a:pt x="153" y="9340"/>
                    <a:pt x="170" y="9335"/>
                    <a:pt x="188" y="9323"/>
                  </a:cubicBezTo>
                  <a:cubicBezTo>
                    <a:pt x="2033" y="7990"/>
                    <a:pt x="4045" y="6740"/>
                    <a:pt x="5760" y="5227"/>
                  </a:cubicBezTo>
                  <a:cubicBezTo>
                    <a:pt x="5760" y="5227"/>
                    <a:pt x="5760" y="5216"/>
                    <a:pt x="5772" y="5216"/>
                  </a:cubicBezTo>
                  <a:cubicBezTo>
                    <a:pt x="5807" y="5227"/>
                    <a:pt x="5831" y="5239"/>
                    <a:pt x="5855" y="5239"/>
                  </a:cubicBezTo>
                  <a:cubicBezTo>
                    <a:pt x="5855" y="5299"/>
                    <a:pt x="5903" y="5347"/>
                    <a:pt x="5974" y="5347"/>
                  </a:cubicBezTo>
                  <a:cubicBezTo>
                    <a:pt x="6129" y="5347"/>
                    <a:pt x="6141" y="5132"/>
                    <a:pt x="5998" y="5096"/>
                  </a:cubicBezTo>
                  <a:cubicBezTo>
                    <a:pt x="6069" y="3418"/>
                    <a:pt x="5962" y="1739"/>
                    <a:pt x="5915" y="72"/>
                  </a:cubicBezTo>
                  <a:cubicBezTo>
                    <a:pt x="5915" y="24"/>
                    <a:pt x="5882" y="1"/>
                    <a:pt x="584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33" name="Google Shape;8733;p34"/>
          <p:cNvSpPr/>
          <p:nvPr/>
        </p:nvSpPr>
        <p:spPr>
          <a:xfrm>
            <a:off x="713233" y="4130599"/>
            <a:ext cx="7717533" cy="32550"/>
          </a:xfrm>
          <a:custGeom>
            <a:avLst/>
            <a:gdLst/>
            <a:ahLst/>
            <a:cxnLst/>
            <a:rect l="l" t="t" r="r" b="b"/>
            <a:pathLst>
              <a:path w="57726" h="379" extrusionOk="0">
                <a:moveTo>
                  <a:pt x="34730" y="0"/>
                </a:moveTo>
                <a:lnTo>
                  <a:pt x="32728" y="4"/>
                </a:lnTo>
                <a:cubicBezTo>
                  <a:pt x="30012" y="12"/>
                  <a:pt x="27201" y="17"/>
                  <a:pt x="24341" y="29"/>
                </a:cubicBezTo>
                <a:cubicBezTo>
                  <a:pt x="23545" y="33"/>
                  <a:pt x="22774" y="41"/>
                  <a:pt x="22019" y="41"/>
                </a:cubicBezTo>
                <a:cubicBezTo>
                  <a:pt x="21939" y="42"/>
                  <a:pt x="21859" y="42"/>
                  <a:pt x="21779" y="42"/>
                </a:cubicBezTo>
                <a:cubicBezTo>
                  <a:pt x="21119" y="42"/>
                  <a:pt x="20453" y="28"/>
                  <a:pt x="19762" y="21"/>
                </a:cubicBezTo>
                <a:cubicBezTo>
                  <a:pt x="19372" y="12"/>
                  <a:pt x="18982" y="12"/>
                  <a:pt x="18580" y="12"/>
                </a:cubicBezTo>
                <a:cubicBezTo>
                  <a:pt x="18174" y="17"/>
                  <a:pt x="17784" y="21"/>
                  <a:pt x="17411" y="29"/>
                </a:cubicBezTo>
                <a:cubicBezTo>
                  <a:pt x="16797" y="39"/>
                  <a:pt x="16240" y="52"/>
                  <a:pt x="15692" y="52"/>
                </a:cubicBezTo>
                <a:cubicBezTo>
                  <a:pt x="15565" y="52"/>
                  <a:pt x="15440" y="51"/>
                  <a:pt x="15314" y="49"/>
                </a:cubicBezTo>
                <a:cubicBezTo>
                  <a:pt x="14624" y="45"/>
                  <a:pt x="13931" y="33"/>
                  <a:pt x="13221" y="25"/>
                </a:cubicBezTo>
                <a:cubicBezTo>
                  <a:pt x="12864" y="23"/>
                  <a:pt x="12512" y="22"/>
                  <a:pt x="12167" y="22"/>
                </a:cubicBezTo>
                <a:cubicBezTo>
                  <a:pt x="11822" y="22"/>
                  <a:pt x="11483" y="23"/>
                  <a:pt x="11153" y="25"/>
                </a:cubicBezTo>
                <a:cubicBezTo>
                  <a:pt x="10493" y="29"/>
                  <a:pt x="9881" y="29"/>
                  <a:pt x="9278" y="29"/>
                </a:cubicBezTo>
                <a:cubicBezTo>
                  <a:pt x="8642" y="29"/>
                  <a:pt x="8043" y="33"/>
                  <a:pt x="7485" y="37"/>
                </a:cubicBezTo>
                <a:cubicBezTo>
                  <a:pt x="6927" y="41"/>
                  <a:pt x="6389" y="41"/>
                  <a:pt x="5913" y="41"/>
                </a:cubicBezTo>
                <a:cubicBezTo>
                  <a:pt x="5429" y="37"/>
                  <a:pt x="4953" y="33"/>
                  <a:pt x="4489" y="29"/>
                </a:cubicBezTo>
                <a:cubicBezTo>
                  <a:pt x="4026" y="21"/>
                  <a:pt x="3579" y="21"/>
                  <a:pt x="3156" y="21"/>
                </a:cubicBezTo>
                <a:cubicBezTo>
                  <a:pt x="2754" y="25"/>
                  <a:pt x="2393" y="29"/>
                  <a:pt x="2064" y="33"/>
                </a:cubicBezTo>
                <a:cubicBezTo>
                  <a:pt x="755" y="53"/>
                  <a:pt x="9" y="86"/>
                  <a:pt x="5" y="136"/>
                </a:cubicBezTo>
                <a:cubicBezTo>
                  <a:pt x="0" y="189"/>
                  <a:pt x="751" y="214"/>
                  <a:pt x="2073" y="218"/>
                </a:cubicBezTo>
                <a:cubicBezTo>
                  <a:pt x="2401" y="222"/>
                  <a:pt x="2770" y="222"/>
                  <a:pt x="3164" y="222"/>
                </a:cubicBezTo>
                <a:cubicBezTo>
                  <a:pt x="3529" y="222"/>
                  <a:pt x="3935" y="230"/>
                  <a:pt x="4387" y="234"/>
                </a:cubicBezTo>
                <a:cubicBezTo>
                  <a:pt x="4842" y="238"/>
                  <a:pt x="5347" y="250"/>
                  <a:pt x="5905" y="250"/>
                </a:cubicBezTo>
                <a:cubicBezTo>
                  <a:pt x="6471" y="250"/>
                  <a:pt x="7029" y="246"/>
                  <a:pt x="7604" y="238"/>
                </a:cubicBezTo>
                <a:cubicBezTo>
                  <a:pt x="8182" y="234"/>
                  <a:pt x="8765" y="226"/>
                  <a:pt x="9356" y="226"/>
                </a:cubicBezTo>
                <a:cubicBezTo>
                  <a:pt x="9996" y="222"/>
                  <a:pt x="10648" y="214"/>
                  <a:pt x="11301" y="209"/>
                </a:cubicBezTo>
                <a:cubicBezTo>
                  <a:pt x="11781" y="203"/>
                  <a:pt x="12251" y="200"/>
                  <a:pt x="12727" y="200"/>
                </a:cubicBezTo>
                <a:cubicBezTo>
                  <a:pt x="12902" y="200"/>
                  <a:pt x="13077" y="200"/>
                  <a:pt x="13254" y="201"/>
                </a:cubicBezTo>
                <a:cubicBezTo>
                  <a:pt x="13923" y="205"/>
                  <a:pt x="14637" y="214"/>
                  <a:pt x="15400" y="214"/>
                </a:cubicBezTo>
                <a:cubicBezTo>
                  <a:pt x="15469" y="214"/>
                  <a:pt x="15538" y="214"/>
                  <a:pt x="15607" y="214"/>
                </a:cubicBezTo>
                <a:cubicBezTo>
                  <a:pt x="16324" y="214"/>
                  <a:pt x="17030" y="196"/>
                  <a:pt x="17677" y="181"/>
                </a:cubicBezTo>
                <a:cubicBezTo>
                  <a:pt x="18038" y="172"/>
                  <a:pt x="18387" y="168"/>
                  <a:pt x="18728" y="168"/>
                </a:cubicBezTo>
                <a:cubicBezTo>
                  <a:pt x="19077" y="168"/>
                  <a:pt x="19442" y="168"/>
                  <a:pt x="19815" y="172"/>
                </a:cubicBezTo>
                <a:cubicBezTo>
                  <a:pt x="20558" y="185"/>
                  <a:pt x="21358" y="197"/>
                  <a:pt x="22170" y="197"/>
                </a:cubicBezTo>
                <a:cubicBezTo>
                  <a:pt x="22966" y="197"/>
                  <a:pt x="23746" y="189"/>
                  <a:pt x="24509" y="189"/>
                </a:cubicBezTo>
                <a:lnTo>
                  <a:pt x="32847" y="218"/>
                </a:lnTo>
                <a:lnTo>
                  <a:pt x="34833" y="222"/>
                </a:lnTo>
                <a:cubicBezTo>
                  <a:pt x="35444" y="226"/>
                  <a:pt x="36076" y="234"/>
                  <a:pt x="36704" y="242"/>
                </a:cubicBezTo>
                <a:cubicBezTo>
                  <a:pt x="37336" y="250"/>
                  <a:pt x="38013" y="255"/>
                  <a:pt x="38616" y="255"/>
                </a:cubicBezTo>
                <a:lnTo>
                  <a:pt x="41189" y="255"/>
                </a:lnTo>
                <a:cubicBezTo>
                  <a:pt x="41452" y="259"/>
                  <a:pt x="41694" y="259"/>
                  <a:pt x="41948" y="263"/>
                </a:cubicBezTo>
                <a:cubicBezTo>
                  <a:pt x="42449" y="271"/>
                  <a:pt x="42953" y="279"/>
                  <a:pt x="43450" y="287"/>
                </a:cubicBezTo>
                <a:lnTo>
                  <a:pt x="44193" y="300"/>
                </a:lnTo>
                <a:lnTo>
                  <a:pt x="44898" y="300"/>
                </a:lnTo>
                <a:lnTo>
                  <a:pt x="46142" y="312"/>
                </a:lnTo>
                <a:cubicBezTo>
                  <a:pt x="46917" y="316"/>
                  <a:pt x="47594" y="320"/>
                  <a:pt x="48140" y="324"/>
                </a:cubicBezTo>
                <a:lnTo>
                  <a:pt x="49404" y="341"/>
                </a:lnTo>
                <a:lnTo>
                  <a:pt x="51156" y="357"/>
                </a:lnTo>
                <a:cubicBezTo>
                  <a:pt x="51468" y="359"/>
                  <a:pt x="51764" y="360"/>
                  <a:pt x="52045" y="360"/>
                </a:cubicBezTo>
                <a:cubicBezTo>
                  <a:pt x="52325" y="360"/>
                  <a:pt x="52590" y="359"/>
                  <a:pt x="52838" y="357"/>
                </a:cubicBezTo>
                <a:cubicBezTo>
                  <a:pt x="53339" y="353"/>
                  <a:pt x="53786" y="353"/>
                  <a:pt x="54172" y="353"/>
                </a:cubicBezTo>
                <a:cubicBezTo>
                  <a:pt x="54562" y="353"/>
                  <a:pt x="54947" y="357"/>
                  <a:pt x="55296" y="365"/>
                </a:cubicBezTo>
                <a:cubicBezTo>
                  <a:pt x="55872" y="372"/>
                  <a:pt x="56377" y="379"/>
                  <a:pt x="56773" y="379"/>
                </a:cubicBezTo>
                <a:cubicBezTo>
                  <a:pt x="56862" y="379"/>
                  <a:pt x="56946" y="378"/>
                  <a:pt x="57024" y="378"/>
                </a:cubicBezTo>
                <a:cubicBezTo>
                  <a:pt x="57442" y="378"/>
                  <a:pt x="57680" y="365"/>
                  <a:pt x="57705" y="345"/>
                </a:cubicBezTo>
                <a:cubicBezTo>
                  <a:pt x="57725" y="324"/>
                  <a:pt x="57541" y="300"/>
                  <a:pt x="57179" y="271"/>
                </a:cubicBezTo>
                <a:cubicBezTo>
                  <a:pt x="56822" y="242"/>
                  <a:pt x="56297" y="205"/>
                  <a:pt x="55579" y="168"/>
                </a:cubicBezTo>
                <a:cubicBezTo>
                  <a:pt x="55218" y="148"/>
                  <a:pt x="54804" y="131"/>
                  <a:pt x="54328" y="119"/>
                </a:cubicBezTo>
                <a:cubicBezTo>
                  <a:pt x="53852" y="107"/>
                  <a:pt x="53343" y="99"/>
                  <a:pt x="52834" y="95"/>
                </a:cubicBezTo>
                <a:cubicBezTo>
                  <a:pt x="52325" y="90"/>
                  <a:pt x="51812" y="90"/>
                  <a:pt x="51316" y="82"/>
                </a:cubicBezTo>
                <a:cubicBezTo>
                  <a:pt x="50766" y="74"/>
                  <a:pt x="50167" y="66"/>
                  <a:pt x="49556" y="58"/>
                </a:cubicBezTo>
                <a:lnTo>
                  <a:pt x="48263" y="45"/>
                </a:lnTo>
                <a:cubicBezTo>
                  <a:pt x="47697" y="41"/>
                  <a:pt x="47007" y="41"/>
                  <a:pt x="46211" y="37"/>
                </a:cubicBezTo>
                <a:lnTo>
                  <a:pt x="44935" y="33"/>
                </a:lnTo>
                <a:lnTo>
                  <a:pt x="44271" y="33"/>
                </a:lnTo>
                <a:cubicBezTo>
                  <a:pt x="44049" y="33"/>
                  <a:pt x="43815" y="29"/>
                  <a:pt x="43577" y="25"/>
                </a:cubicBezTo>
                <a:cubicBezTo>
                  <a:pt x="43097" y="21"/>
                  <a:pt x="42576" y="12"/>
                  <a:pt x="42014" y="8"/>
                </a:cubicBezTo>
                <a:cubicBezTo>
                  <a:pt x="41822" y="7"/>
                  <a:pt x="41630" y="7"/>
                  <a:pt x="41437" y="7"/>
                </a:cubicBezTo>
                <a:cubicBezTo>
                  <a:pt x="41051" y="7"/>
                  <a:pt x="40664" y="8"/>
                  <a:pt x="40278" y="8"/>
                </a:cubicBezTo>
                <a:lnTo>
                  <a:pt x="38514" y="17"/>
                </a:lnTo>
                <a:cubicBezTo>
                  <a:pt x="38339" y="18"/>
                  <a:pt x="38168" y="18"/>
                  <a:pt x="37996" y="18"/>
                </a:cubicBezTo>
                <a:cubicBezTo>
                  <a:pt x="37581" y="18"/>
                  <a:pt x="37166" y="15"/>
                  <a:pt x="36716" y="12"/>
                </a:cubicBezTo>
                <a:cubicBezTo>
                  <a:pt x="36093" y="8"/>
                  <a:pt x="35428" y="0"/>
                  <a:pt x="34730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60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43822-0A27-4255-90C5-D0470A2E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909" y="819666"/>
            <a:ext cx="8700655" cy="4027388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US" sz="2400" dirty="0">
                <a:latin typeface="+mj-lt"/>
              </a:rPr>
              <a:t>1700S: Era of enlightenment, revolution and political commitment</a:t>
            </a:r>
          </a:p>
          <a:p>
            <a:pPr algn="just"/>
            <a:r>
              <a:rPr lang="en-US" sz="2400" dirty="0">
                <a:latin typeface="+mj-lt"/>
              </a:rPr>
              <a:t>Writing political pamphlets &amp; faith in human intellect.</a:t>
            </a:r>
          </a:p>
          <a:p>
            <a:pPr marL="177800" indent="0" algn="just">
              <a:buNone/>
            </a:pPr>
            <a:r>
              <a:rPr lang="en-US" sz="2400" dirty="0">
                <a:latin typeface="+mj-lt"/>
              </a:rPr>
              <a:t>1-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Benjamin Franklin </a:t>
            </a:r>
            <a:r>
              <a:rPr lang="en-US" sz="2400" dirty="0">
                <a:latin typeface="+mj-lt"/>
              </a:rPr>
              <a:t>(1706-1790)’s optimism &amp; practicality.</a:t>
            </a:r>
          </a:p>
          <a:p>
            <a:pPr marL="177800" indent="0" algn="just">
              <a:buNone/>
            </a:pPr>
            <a:r>
              <a:rPr lang="en-US" sz="2400" i="1" dirty="0" err="1">
                <a:latin typeface="+mj-lt"/>
              </a:rPr>
              <a:t>Dogood</a:t>
            </a:r>
            <a:r>
              <a:rPr lang="en-US" sz="2400" i="1" dirty="0">
                <a:latin typeface="+mj-lt"/>
              </a:rPr>
              <a:t> Papers </a:t>
            </a:r>
            <a:r>
              <a:rPr lang="en-US" sz="2400" dirty="0">
                <a:latin typeface="+mj-lt"/>
              </a:rPr>
              <a:t>(1722), </a:t>
            </a:r>
            <a:r>
              <a:rPr lang="en-US" sz="2400" i="1" dirty="0">
                <a:latin typeface="+mj-lt"/>
              </a:rPr>
              <a:t>Poor Richard’s Almanac </a:t>
            </a:r>
            <a:r>
              <a:rPr lang="en-US" sz="2400" dirty="0">
                <a:latin typeface="+mj-lt"/>
              </a:rPr>
              <a:t>(1732-1757), </a:t>
            </a:r>
            <a:r>
              <a:rPr lang="en-US" sz="2400" i="1" dirty="0">
                <a:latin typeface="+mj-lt"/>
              </a:rPr>
              <a:t>The Way to Wealth </a:t>
            </a:r>
            <a:r>
              <a:rPr lang="en-US" sz="2400" dirty="0">
                <a:latin typeface="+mj-lt"/>
              </a:rPr>
              <a:t>(1757) / the “Hoax” or “Tall tale”.</a:t>
            </a:r>
          </a:p>
          <a:p>
            <a:pPr marL="177800" indent="0" algn="just">
              <a:buNone/>
            </a:pPr>
            <a:endParaRPr lang="en-US" sz="2400" dirty="0">
              <a:latin typeface="+mj-lt"/>
            </a:endParaRPr>
          </a:p>
          <a:p>
            <a:pPr marL="177800" indent="0" algn="just">
              <a:buNone/>
            </a:pPr>
            <a:r>
              <a:rPr lang="en-US" sz="2400" dirty="0">
                <a:latin typeface="+mj-lt"/>
              </a:rPr>
              <a:t> </a:t>
            </a:r>
          </a:p>
          <a:p>
            <a:pPr marL="177800" indent="0" algn="just">
              <a:buNone/>
            </a:pPr>
            <a:endParaRPr lang="en-US" sz="2400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91101D-2C20-CE93-1105-AB1E03C89362}"/>
              </a:ext>
            </a:extLst>
          </p:cNvPr>
          <p:cNvSpPr txBox="1"/>
          <p:nvPr/>
        </p:nvSpPr>
        <p:spPr>
          <a:xfrm>
            <a:off x="1670181" y="296446"/>
            <a:ext cx="5355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+mj-lt"/>
              </a:rPr>
              <a:t>T</a:t>
            </a:r>
            <a:r>
              <a:rPr lang="en-GB" sz="2800" dirty="0">
                <a:latin typeface="+mj-lt"/>
              </a:rPr>
              <a:t>he Founding Fathers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CF9F73-A69D-5F04-E0F3-1A22860BF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953" y="3209925"/>
            <a:ext cx="4848225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1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43822-0A27-4255-90C5-D0470A2E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909" y="378692"/>
            <a:ext cx="8608291" cy="4322618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just"/>
            <a:endParaRPr lang="en-US" sz="2600" dirty="0">
              <a:latin typeface="+mj-lt"/>
            </a:endParaRPr>
          </a:p>
          <a:p>
            <a:pPr algn="just"/>
            <a:endParaRPr lang="en-US" sz="2600" dirty="0">
              <a:latin typeface="+mj-lt"/>
            </a:endParaRPr>
          </a:p>
          <a:p>
            <a:pPr marL="177800" indent="0" algn="just">
              <a:buNone/>
            </a:pPr>
            <a:endParaRPr lang="en-US" sz="2400" dirty="0">
              <a:latin typeface="+mj-lt"/>
            </a:endParaRPr>
          </a:p>
          <a:p>
            <a:pPr algn="just"/>
            <a:r>
              <a:rPr lang="en-US" sz="2400" dirty="0">
                <a:latin typeface="+mj-lt"/>
              </a:rPr>
              <a:t>2-James Otis (1725-1783), John Dickinson (1732-1808) &amp; John Adams (1735-1826) &amp;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Thomas Paine </a:t>
            </a:r>
            <a:r>
              <a:rPr lang="en-US" sz="2400" dirty="0">
                <a:latin typeface="+mj-lt"/>
              </a:rPr>
              <a:t>(1737-1809)</a:t>
            </a:r>
          </a:p>
          <a:p>
            <a:pPr algn="just"/>
            <a:r>
              <a:rPr lang="en-US" sz="2400" dirty="0">
                <a:latin typeface="+mj-lt"/>
              </a:rPr>
              <a:t>Common Sense (1776): United American Feelings.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2F5DFC-0857-D89F-E5B1-9D4A947A1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212" y="553026"/>
            <a:ext cx="4981575" cy="10572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CE525B-C082-DA1A-3D44-114CFC918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909" y="2998011"/>
            <a:ext cx="5973489" cy="88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780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43822-0A27-4255-90C5-D0470A2E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909" y="378692"/>
            <a:ext cx="8608291" cy="4322618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US" sz="2600" i="1" dirty="0">
                <a:latin typeface="+mj-lt"/>
              </a:rPr>
              <a:t>The Crisis I</a:t>
            </a:r>
          </a:p>
          <a:p>
            <a:pPr algn="just"/>
            <a:endParaRPr lang="en-US" sz="2600" i="1" dirty="0">
              <a:latin typeface="+mj-lt"/>
            </a:endParaRPr>
          </a:p>
          <a:p>
            <a:pPr algn="just"/>
            <a:endParaRPr lang="en-US" sz="2600" i="1" dirty="0">
              <a:latin typeface="+mj-lt"/>
            </a:endParaRPr>
          </a:p>
          <a:p>
            <a:pPr algn="just"/>
            <a:endParaRPr lang="en-US" sz="2600" i="1" dirty="0">
              <a:latin typeface="+mj-lt"/>
            </a:endParaRPr>
          </a:p>
          <a:p>
            <a:pPr algn="just"/>
            <a:endParaRPr lang="en-US" sz="2600" i="1" dirty="0">
              <a:latin typeface="+mj-lt"/>
            </a:endParaRPr>
          </a:p>
          <a:p>
            <a:pPr algn="just"/>
            <a:r>
              <a:rPr lang="en-US" sz="2600" dirty="0">
                <a:latin typeface="+mj-lt"/>
              </a:rPr>
              <a:t>3- Thomas Jefferson (1743-1826), </a:t>
            </a:r>
            <a:r>
              <a:rPr lang="en-US" sz="2600" i="1" dirty="0">
                <a:latin typeface="+mj-lt"/>
              </a:rPr>
              <a:t>Declaration of Independence</a:t>
            </a:r>
            <a:r>
              <a:rPr lang="en-US" sz="2600" dirty="0">
                <a:latin typeface="+mj-lt"/>
              </a:rPr>
              <a:t> (free from emotional appeals), </a:t>
            </a:r>
            <a:r>
              <a:rPr lang="en-US" sz="2600" i="1" dirty="0">
                <a:latin typeface="+mj-lt"/>
              </a:rPr>
              <a:t>Notes on the State of Virginia</a:t>
            </a:r>
            <a:r>
              <a:rPr lang="en-US" sz="2600" dirty="0">
                <a:latin typeface="+mj-lt"/>
              </a:rPr>
              <a:t> (1784-1785)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7FEBEC-015E-6B69-55DD-9515C16CD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305" y="608287"/>
            <a:ext cx="5048250" cy="1695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4F655C0-C4FA-2E19-0834-610BE8A0AE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1920" y="3817324"/>
            <a:ext cx="5655635" cy="97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236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43822-0A27-4255-90C5-D0470A2E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909" y="378692"/>
            <a:ext cx="8608291" cy="4322618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177800" indent="0" algn="just">
              <a:buNone/>
            </a:pPr>
            <a:endParaRPr lang="en-US" sz="2600" i="1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0A2CB1-49FC-601C-F363-00C463400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418" y="528637"/>
            <a:ext cx="5516707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608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43822-0A27-4255-90C5-D0470A2E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909" y="378692"/>
            <a:ext cx="8608291" cy="4322618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177800" indent="0" algn="just">
              <a:buNone/>
            </a:pPr>
            <a:r>
              <a:rPr lang="en-US" sz="2600" i="1" dirty="0">
                <a:solidFill>
                  <a:srgbClr val="FF0000"/>
                </a:solidFill>
                <a:latin typeface="+mj-lt"/>
              </a:rPr>
              <a:t>4- </a:t>
            </a:r>
            <a:r>
              <a:rPr lang="en-US" sz="2600" dirty="0">
                <a:solidFill>
                  <a:srgbClr val="FF0000"/>
                </a:solidFill>
                <a:latin typeface="+mj-lt"/>
              </a:rPr>
              <a:t>Philip Freneau </a:t>
            </a:r>
            <a:r>
              <a:rPr lang="en-US" sz="2600" dirty="0">
                <a:latin typeface="+mj-lt"/>
              </a:rPr>
              <a:t>(1752-1832) and political commitment </a:t>
            </a:r>
          </a:p>
          <a:p>
            <a:pPr marL="177800" indent="0" algn="just">
              <a:buNone/>
            </a:pPr>
            <a:r>
              <a:rPr lang="en-US" sz="2600" dirty="0">
                <a:latin typeface="+mj-lt"/>
              </a:rPr>
              <a:t>- </a:t>
            </a:r>
            <a:r>
              <a:rPr lang="en-US" sz="2600" i="1" dirty="0">
                <a:latin typeface="+mj-lt"/>
              </a:rPr>
              <a:t>Pictures of Columbus </a:t>
            </a:r>
            <a:r>
              <a:rPr lang="en-US" sz="2600" dirty="0">
                <a:latin typeface="+mj-lt"/>
              </a:rPr>
              <a:t>(1771),  </a:t>
            </a:r>
            <a:r>
              <a:rPr lang="en-US" sz="2600" i="1" dirty="0">
                <a:latin typeface="+mj-lt"/>
              </a:rPr>
              <a:t>British Prison Ship </a:t>
            </a:r>
            <a:r>
              <a:rPr lang="en-US" sz="2600" dirty="0">
                <a:latin typeface="+mj-lt"/>
              </a:rPr>
              <a:t>(1781)</a:t>
            </a:r>
          </a:p>
          <a:p>
            <a:pPr marL="177800" indent="0" algn="just">
              <a:buNone/>
            </a:pPr>
            <a:r>
              <a:rPr lang="en-US" sz="2600" dirty="0">
                <a:latin typeface="+mj-lt"/>
              </a:rPr>
              <a:t>Patriotic feelings : the “None grieved in such a cause to die”</a:t>
            </a:r>
          </a:p>
          <a:p>
            <a:pPr marL="177800" indent="0" algn="just">
              <a:buNone/>
            </a:pPr>
            <a:endParaRPr lang="en-US" sz="2600" dirty="0">
              <a:latin typeface="+mj-lt"/>
            </a:endParaRPr>
          </a:p>
          <a:p>
            <a:pPr marL="177800" indent="0" algn="just">
              <a:buNone/>
            </a:pPr>
            <a:endParaRPr lang="en-US" sz="2600" dirty="0">
              <a:latin typeface="+mj-lt"/>
            </a:endParaRPr>
          </a:p>
          <a:p>
            <a:pPr marL="177800" indent="0" algn="just">
              <a:buNone/>
            </a:pPr>
            <a:r>
              <a:rPr lang="en-US" sz="2600" i="1" dirty="0">
                <a:latin typeface="+mj-lt"/>
              </a:rPr>
              <a:t>The</a:t>
            </a:r>
            <a:r>
              <a:rPr lang="en-US" sz="2600" dirty="0">
                <a:latin typeface="+mj-lt"/>
              </a:rPr>
              <a:t> </a:t>
            </a:r>
            <a:r>
              <a:rPr lang="en-US" sz="2600" i="1" dirty="0">
                <a:latin typeface="+mj-lt"/>
              </a:rPr>
              <a:t>Wild Honey Suckle </a:t>
            </a:r>
            <a:r>
              <a:rPr lang="en-US" sz="2600" dirty="0">
                <a:latin typeface="+mj-lt"/>
              </a:rPr>
              <a:t>(1786) vs. The House of Night (79) </a:t>
            </a:r>
          </a:p>
          <a:p>
            <a:pPr marL="177800" indent="0" algn="just">
              <a:buNone/>
            </a:pPr>
            <a:endParaRPr lang="en-US" sz="260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9F0007-6DDC-4D21-7829-D48B72D22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3269" y="1692276"/>
            <a:ext cx="4170143" cy="847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DD3010-280D-4CA5-215C-9B0D5B23A4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533" y="3192845"/>
            <a:ext cx="2857500" cy="12687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D9CFD4-C4A0-C837-0AB7-0880398EFD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7737" y="3071108"/>
            <a:ext cx="3749730" cy="126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73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43822-0A27-4255-90C5-D0470A2E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909" y="378691"/>
            <a:ext cx="8608291" cy="4603211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177800" indent="0" algn="just">
              <a:buNone/>
            </a:pPr>
            <a:r>
              <a:rPr lang="en-US" sz="2600" i="1" dirty="0">
                <a:solidFill>
                  <a:srgbClr val="FF0000"/>
                </a:solidFill>
                <a:latin typeface="+mj-lt"/>
              </a:rPr>
              <a:t>5- </a:t>
            </a:r>
            <a:r>
              <a:rPr lang="en-US" sz="2600" dirty="0">
                <a:solidFill>
                  <a:srgbClr val="FF0000"/>
                </a:solidFill>
                <a:latin typeface="+mj-lt"/>
              </a:rPr>
              <a:t>“The Connecticut Wits” =) </a:t>
            </a:r>
            <a:r>
              <a:rPr lang="en-US" sz="2600" dirty="0">
                <a:solidFill>
                  <a:srgbClr val="000000"/>
                </a:solidFill>
                <a:latin typeface="+mj-lt"/>
              </a:rPr>
              <a:t>1</a:t>
            </a:r>
            <a:r>
              <a:rPr lang="en-US" sz="2600" baseline="30000" dirty="0">
                <a:solidFill>
                  <a:srgbClr val="000000"/>
                </a:solidFill>
                <a:latin typeface="+mj-lt"/>
              </a:rPr>
              <a:t>st</a:t>
            </a:r>
            <a:r>
              <a:rPr lang="en-US" sz="2600" dirty="0">
                <a:solidFill>
                  <a:srgbClr val="000000"/>
                </a:solidFill>
                <a:latin typeface="+mj-lt"/>
              </a:rPr>
              <a:t> American poetic circle/ Federalists &amp; Calvinists. </a:t>
            </a:r>
          </a:p>
          <a:p>
            <a:pPr algn="just"/>
            <a:r>
              <a:rPr lang="en-US" sz="2600" b="1" dirty="0">
                <a:solidFill>
                  <a:srgbClr val="000000"/>
                </a:solidFill>
                <a:latin typeface="+mj-lt"/>
              </a:rPr>
              <a:t>John Trumbull </a:t>
            </a:r>
            <a:r>
              <a:rPr lang="en-US" sz="2600" dirty="0">
                <a:solidFill>
                  <a:srgbClr val="000000"/>
                </a:solidFill>
                <a:latin typeface="+mj-lt"/>
              </a:rPr>
              <a:t>(1750-1830): “The Progress of </a:t>
            </a:r>
            <a:r>
              <a:rPr lang="en-US" sz="2600" dirty="0" err="1">
                <a:solidFill>
                  <a:srgbClr val="000000"/>
                </a:solidFill>
                <a:latin typeface="+mj-lt"/>
              </a:rPr>
              <a:t>Dulness</a:t>
            </a:r>
            <a:r>
              <a:rPr lang="en-US" sz="2600" dirty="0">
                <a:solidFill>
                  <a:srgbClr val="000000"/>
                </a:solidFill>
                <a:latin typeface="+mj-lt"/>
              </a:rPr>
              <a:t>” (1773)/ Tom Brainless, “</a:t>
            </a:r>
            <a:r>
              <a:rPr lang="en-US" sz="2600" dirty="0" err="1">
                <a:solidFill>
                  <a:srgbClr val="000000"/>
                </a:solidFill>
                <a:latin typeface="+mj-lt"/>
              </a:rPr>
              <a:t>M’Fingal</a:t>
            </a:r>
            <a:r>
              <a:rPr lang="en-US" sz="2600" dirty="0">
                <a:solidFill>
                  <a:srgbClr val="000000"/>
                </a:solidFill>
                <a:latin typeface="+mj-lt"/>
              </a:rPr>
              <a:t>” (1776) / </a:t>
            </a:r>
            <a:r>
              <a:rPr lang="en-US" sz="2600" dirty="0">
                <a:solidFill>
                  <a:srgbClr val="000000"/>
                </a:solidFill>
                <a:highlight>
                  <a:srgbClr val="FFFF00"/>
                </a:highlight>
                <a:latin typeface="+mj-lt"/>
              </a:rPr>
              <a:t>Story poems &amp; the best of satire. </a:t>
            </a:r>
          </a:p>
          <a:p>
            <a:pPr algn="just"/>
            <a:r>
              <a:rPr lang="en-US" sz="2600" b="1" dirty="0">
                <a:solidFill>
                  <a:srgbClr val="000000"/>
                </a:solidFill>
                <a:latin typeface="+mj-lt"/>
              </a:rPr>
              <a:t>Timothy Dwight </a:t>
            </a:r>
            <a:r>
              <a:rPr lang="en-US" sz="2600" dirty="0">
                <a:solidFill>
                  <a:srgbClr val="000000"/>
                </a:solidFill>
                <a:latin typeface="+mj-lt"/>
              </a:rPr>
              <a:t>(1752-1817): </a:t>
            </a:r>
            <a:r>
              <a:rPr lang="en-US" sz="2600" i="1" dirty="0">
                <a:solidFill>
                  <a:srgbClr val="000000"/>
                </a:solidFill>
                <a:latin typeface="+mj-lt"/>
              </a:rPr>
              <a:t>The Triumph of Infidelity </a:t>
            </a:r>
            <a:r>
              <a:rPr lang="en-US" sz="2600" dirty="0">
                <a:solidFill>
                  <a:srgbClr val="000000"/>
                </a:solidFill>
                <a:latin typeface="+mj-lt"/>
              </a:rPr>
              <a:t>(1788) ,  </a:t>
            </a:r>
            <a:r>
              <a:rPr lang="en-US" sz="2600" i="1" dirty="0">
                <a:solidFill>
                  <a:srgbClr val="000000"/>
                </a:solidFill>
                <a:latin typeface="+mj-lt"/>
              </a:rPr>
              <a:t>Greenfield Hill </a:t>
            </a:r>
            <a:r>
              <a:rPr lang="en-US" sz="2600" dirty="0">
                <a:solidFill>
                  <a:srgbClr val="000000"/>
                </a:solidFill>
                <a:latin typeface="+mj-lt"/>
              </a:rPr>
              <a:t>(1794) (happiness vs. poverty and war)</a:t>
            </a:r>
          </a:p>
          <a:p>
            <a:pPr algn="just"/>
            <a:r>
              <a:rPr lang="en-US" sz="2600" b="1" dirty="0">
                <a:solidFill>
                  <a:srgbClr val="000000"/>
                </a:solidFill>
                <a:latin typeface="+mj-lt"/>
              </a:rPr>
              <a:t>Joel Barlow </a:t>
            </a:r>
            <a:r>
              <a:rPr lang="en-US" sz="2600" dirty="0">
                <a:solidFill>
                  <a:srgbClr val="000000"/>
                </a:solidFill>
                <a:latin typeface="+mj-lt"/>
              </a:rPr>
              <a:t>(1754-1812), “</a:t>
            </a:r>
            <a:r>
              <a:rPr lang="en-US" sz="2600" i="1" dirty="0">
                <a:solidFill>
                  <a:srgbClr val="000000"/>
                </a:solidFill>
                <a:latin typeface="+mj-lt"/>
              </a:rPr>
              <a:t>The </a:t>
            </a:r>
            <a:r>
              <a:rPr lang="en-US" sz="2600" i="1" dirty="0" err="1">
                <a:solidFill>
                  <a:srgbClr val="000000"/>
                </a:solidFill>
                <a:latin typeface="+mj-lt"/>
              </a:rPr>
              <a:t>Columbiad</a:t>
            </a:r>
            <a:r>
              <a:rPr lang="en-US" sz="2600" i="1" dirty="0">
                <a:solidFill>
                  <a:srgbClr val="000000"/>
                </a:solidFill>
                <a:latin typeface="+mj-lt"/>
              </a:rPr>
              <a:t>” </a:t>
            </a:r>
            <a:r>
              <a:rPr lang="en-US" sz="2600" dirty="0">
                <a:solidFill>
                  <a:srgbClr val="000000"/>
                </a:solidFill>
                <a:latin typeface="+mj-lt"/>
              </a:rPr>
              <a:t>(1787)</a:t>
            </a:r>
          </a:p>
          <a:p>
            <a:pPr marL="177800" indent="0" algn="just">
              <a:buNone/>
            </a:pPr>
            <a:r>
              <a:rPr lang="en-US" sz="2600" dirty="0">
                <a:solidFill>
                  <a:srgbClr val="000000"/>
                </a:solidFill>
                <a:latin typeface="+mj-lt"/>
              </a:rPr>
              <a:t>“The Hasty Pudding” (1793) =) </a:t>
            </a:r>
            <a:r>
              <a:rPr lang="en-US" sz="2600" dirty="0">
                <a:solidFill>
                  <a:srgbClr val="000000"/>
                </a:solidFill>
                <a:highlight>
                  <a:srgbClr val="FFFF00"/>
                </a:highlight>
                <a:latin typeface="+mj-lt"/>
              </a:rPr>
              <a:t>a mock-heroic poem </a:t>
            </a:r>
          </a:p>
          <a:p>
            <a:pPr marL="177800" indent="0" algn="just">
              <a:buNone/>
            </a:pPr>
            <a:endParaRPr lang="en-US" sz="26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66390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8A63A1-70C7-0F39-78CD-CB0B22C6C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36" y="2067088"/>
            <a:ext cx="3365371" cy="14242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D3C00B-6315-50F1-C0A1-2DA629B882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5189" y="258618"/>
            <a:ext cx="5286375" cy="423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2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riting History Thesis by Slidesgo">
  <a:themeElements>
    <a:clrScheme name="Custom 2">
      <a:dk1>
        <a:sysClr val="windowText" lastClr="000000"/>
      </a:dk1>
      <a:lt1>
        <a:sysClr val="window" lastClr="FFFFFF"/>
      </a:lt1>
      <a:dk2>
        <a:srgbClr val="455F51"/>
      </a:dk2>
      <a:lt2>
        <a:srgbClr val="000000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95819</TotalTime>
  <Words>428</Words>
  <Application>Microsoft Office PowerPoint</Application>
  <PresentationFormat>On-screen Show (16:9)</PresentationFormat>
  <Paragraphs>49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Nunito Light</vt:lpstr>
      <vt:lpstr>Times New Roman</vt:lpstr>
      <vt:lpstr>Arial</vt:lpstr>
      <vt:lpstr>Merriweather</vt:lpstr>
      <vt:lpstr>Livvic</vt:lpstr>
      <vt:lpstr>Writing History Thesis by Slidesgo</vt:lpstr>
      <vt:lpstr>PowerPoint Presentation</vt:lpstr>
      <vt:lpstr>III. National Echoes: the Literature of Revolution and Reason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 History Thesis</dc:title>
  <dc:creator>PC</dc:creator>
  <cp:lastModifiedBy>Kenza Laichi</cp:lastModifiedBy>
  <cp:revision>194</cp:revision>
  <dcterms:modified xsi:type="dcterms:W3CDTF">2023-02-17T23:32:55Z</dcterms:modified>
</cp:coreProperties>
</file>