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EA26B-6788-467B-A5C5-0D68C2C4823B}" type="datetimeFigureOut">
              <a:rPr lang="fr-FR" smtClean="0"/>
              <a:pPr/>
              <a:t>12/04/2025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B80F4-D249-4586-8144-99D41F702B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80F4-D249-4586-8144-99D41F702B7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71A7-0442-4DD9-B1E2-760261A91F9B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0025-207D-406A-93AB-8DC405F12114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45A1A-1275-4EA3-AA99-2D785DA80705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20FD-CEC7-4E01-A4FC-6FAFEF0A2F9B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8097-41A5-4C4A-A71D-5C0940E92FDA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6903-F664-4955-8BAC-D14E2364078D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9B4E-7DB0-4B86-ABD9-0DE58DC3F3B4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809F-9FB0-431F-A24B-C004CE96E4D4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44F0-2B8B-4B6F-ADDA-32E37F7E3BD6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F4F5-CBE5-4318-A2F2-56A2F5CD40B7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5936-5F54-4E6F-8D16-2C3F0E7D80A0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F7291-0462-4C0C-B19C-40B632F938B8}" type="datetime1">
              <a:rPr lang="fr-FR" smtClean="0"/>
              <a:pPr/>
              <a:t>12/04/2025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7A4B-E9AA-4D55-A6B9-6025B6CE8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64"/>
          <p:cNvGrpSpPr/>
          <p:nvPr/>
        </p:nvGrpSpPr>
        <p:grpSpPr>
          <a:xfrm>
            <a:off x="2673510" y="-24"/>
            <a:ext cx="4041630" cy="2071702"/>
            <a:chOff x="1706173" y="2937687"/>
            <a:chExt cx="3470126" cy="1751844"/>
          </a:xfrm>
        </p:grpSpPr>
        <p:grpSp>
          <p:nvGrpSpPr>
            <p:cNvPr id="3" name="Groupe 4"/>
            <p:cNvGrpSpPr/>
            <p:nvPr/>
          </p:nvGrpSpPr>
          <p:grpSpPr>
            <a:xfrm>
              <a:off x="1706173" y="2937687"/>
              <a:ext cx="3004506" cy="1705759"/>
              <a:chOff x="1776176" y="2869094"/>
              <a:chExt cx="2936222" cy="1705759"/>
            </a:xfrm>
          </p:grpSpPr>
          <p:grpSp>
            <p:nvGrpSpPr>
              <p:cNvPr id="4" name="Groupe 60"/>
              <p:cNvGrpSpPr/>
              <p:nvPr/>
            </p:nvGrpSpPr>
            <p:grpSpPr>
              <a:xfrm>
                <a:off x="1776176" y="2931779"/>
                <a:ext cx="2936222" cy="1643074"/>
                <a:chOff x="1776176" y="2931779"/>
                <a:chExt cx="2936222" cy="1643074"/>
              </a:xfrm>
            </p:grpSpPr>
            <p:grpSp>
              <p:nvGrpSpPr>
                <p:cNvPr id="5" name="Groupe 31"/>
                <p:cNvGrpSpPr/>
                <p:nvPr/>
              </p:nvGrpSpPr>
              <p:grpSpPr>
                <a:xfrm>
                  <a:off x="1776176" y="2931779"/>
                  <a:ext cx="2936222" cy="1643074"/>
                  <a:chOff x="2993797" y="2884166"/>
                  <a:chExt cx="2936222" cy="1643074"/>
                </a:xfrm>
              </p:grpSpPr>
              <p:sp>
                <p:nvSpPr>
                  <p:cNvPr id="21" name="Organigramme : Délai 20"/>
                  <p:cNvSpPr/>
                  <p:nvPr/>
                </p:nvSpPr>
                <p:spPr>
                  <a:xfrm rot="16200000">
                    <a:off x="3191759" y="3961303"/>
                    <a:ext cx="262688" cy="198214"/>
                  </a:xfrm>
                  <a:prstGeom prst="flowChartDelay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22" name="Ellipse 9"/>
                  <p:cNvSpPr/>
                  <p:nvPr/>
                </p:nvSpPr>
                <p:spPr>
                  <a:xfrm>
                    <a:off x="3292931" y="3977312"/>
                    <a:ext cx="71054" cy="75179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36000" rIns="36000" bIns="36000" rtlCol="0" anchor="ctr"/>
                  <a:lstStyle/>
                  <a:p>
                    <a:pPr algn="ctr"/>
                    <a:endParaRPr lang="fr-FR"/>
                  </a:p>
                </p:txBody>
              </p:sp>
              <p:cxnSp>
                <p:nvCxnSpPr>
                  <p:cNvPr id="23" name="Connecteur droit 22"/>
                  <p:cNvCxnSpPr/>
                  <p:nvPr/>
                </p:nvCxnSpPr>
                <p:spPr>
                  <a:xfrm rot="5400000" flipH="1" flipV="1">
                    <a:off x="3280385" y="3240256"/>
                    <a:ext cx="821261" cy="67487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Ellipse 23"/>
                  <p:cNvSpPr/>
                  <p:nvPr/>
                </p:nvSpPr>
                <p:spPr>
                  <a:xfrm>
                    <a:off x="4013910" y="3095635"/>
                    <a:ext cx="71054" cy="75179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36000" rIns="36000" bIns="36000" rtlCol="0" anchor="ctr"/>
                  <a:lstStyle/>
                  <a:p>
                    <a:pPr algn="ctr"/>
                    <a:endParaRPr lang="fr-FR"/>
                  </a:p>
                </p:txBody>
              </p:sp>
              <p:cxnSp>
                <p:nvCxnSpPr>
                  <p:cNvPr id="25" name="Connecteur droit 24"/>
                  <p:cNvCxnSpPr/>
                  <p:nvPr/>
                </p:nvCxnSpPr>
                <p:spPr>
                  <a:xfrm flipV="1">
                    <a:off x="3254058" y="3992578"/>
                    <a:ext cx="1345102" cy="29938"/>
                  </a:xfrm>
                  <a:prstGeom prst="line">
                    <a:avLst/>
                  </a:prstGeom>
                  <a:ln w="19050">
                    <a:prstDash val="dashDot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Connecteur droit 25"/>
                  <p:cNvCxnSpPr/>
                  <p:nvPr/>
                </p:nvCxnSpPr>
                <p:spPr>
                  <a:xfrm>
                    <a:off x="4070642" y="3144577"/>
                    <a:ext cx="1587774" cy="121014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Rectangle 26"/>
                  <p:cNvSpPr/>
                  <p:nvPr/>
                </p:nvSpPr>
                <p:spPr>
                  <a:xfrm>
                    <a:off x="5544178" y="4296768"/>
                    <a:ext cx="304388" cy="156145"/>
                  </a:xfrm>
                  <a:prstGeom prst="rect">
                    <a:avLst/>
                  </a:pr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28" name="Ellipse 27"/>
                  <p:cNvSpPr/>
                  <p:nvPr/>
                </p:nvSpPr>
                <p:spPr>
                  <a:xfrm>
                    <a:off x="5645758" y="4340442"/>
                    <a:ext cx="71054" cy="75179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36000" rIns="36000" bIns="36000" rtlCol="0" anchor="ctr"/>
                  <a:lstStyle/>
                  <a:p>
                    <a:pPr algn="ctr"/>
                    <a:endParaRPr lang="fr-FR"/>
                  </a:p>
                </p:txBody>
              </p:sp>
              <p:grpSp>
                <p:nvGrpSpPr>
                  <p:cNvPr id="6" name="Groupe 33"/>
                  <p:cNvGrpSpPr/>
                  <p:nvPr/>
                </p:nvGrpSpPr>
                <p:grpSpPr>
                  <a:xfrm rot="10800000">
                    <a:off x="5464187" y="4458454"/>
                    <a:ext cx="465832" cy="68786"/>
                    <a:chOff x="3571868" y="2632045"/>
                    <a:chExt cx="642942" cy="155601"/>
                  </a:xfrm>
                </p:grpSpPr>
                <p:cxnSp>
                  <p:nvCxnSpPr>
                    <p:cNvPr id="43" name="Connecteur droit 42"/>
                    <p:cNvCxnSpPr/>
                    <p:nvPr/>
                  </p:nvCxnSpPr>
                  <p:spPr>
                    <a:xfrm>
                      <a:off x="3571868" y="2786058"/>
                      <a:ext cx="642942" cy="1588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Connecteur droit 28"/>
                    <p:cNvCxnSpPr/>
                    <p:nvPr/>
                  </p:nvCxnSpPr>
                  <p:spPr>
                    <a:xfrm rot="5400000">
                      <a:off x="3714744" y="2643182"/>
                      <a:ext cx="142876" cy="142876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Connecteur droit 44"/>
                    <p:cNvCxnSpPr/>
                    <p:nvPr/>
                  </p:nvCxnSpPr>
                  <p:spPr>
                    <a:xfrm rot="5400000">
                      <a:off x="3904543" y="2632045"/>
                      <a:ext cx="142876" cy="142876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Connecteur droit 45"/>
                    <p:cNvCxnSpPr/>
                    <p:nvPr/>
                  </p:nvCxnSpPr>
                  <p:spPr>
                    <a:xfrm rot="5400000">
                      <a:off x="4056943" y="2643182"/>
                      <a:ext cx="142876" cy="142876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Connecteur droit 46"/>
                    <p:cNvCxnSpPr/>
                    <p:nvPr/>
                  </p:nvCxnSpPr>
                  <p:spPr>
                    <a:xfrm rot="5400000">
                      <a:off x="3571868" y="2643182"/>
                      <a:ext cx="142876" cy="142876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0" name="Arc 29"/>
                  <p:cNvSpPr/>
                  <p:nvPr/>
                </p:nvSpPr>
                <p:spPr>
                  <a:xfrm>
                    <a:off x="3376190" y="3786190"/>
                    <a:ext cx="304388" cy="428628"/>
                  </a:xfrm>
                  <a:prstGeom prst="arc">
                    <a:avLst/>
                  </a:prstGeom>
                  <a:ln w="12700">
                    <a:solidFill>
                      <a:schemeClr val="tx1"/>
                    </a:solidFill>
                    <a:headEnd type="triangle" w="med" len="med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graphicFrame>
                <p:nvGraphicFramePr>
                  <p:cNvPr id="31" name="Object 2"/>
                  <p:cNvGraphicFramePr>
                    <a:graphicFrameLocks noChangeAspect="1"/>
                  </p:cNvGraphicFramePr>
                  <p:nvPr/>
                </p:nvGraphicFramePr>
                <p:xfrm>
                  <a:off x="3700060" y="3744267"/>
                  <a:ext cx="186556" cy="282907"/>
                </p:xfrm>
                <a:graphic>
                  <a:graphicData uri="http://schemas.openxmlformats.org/presentationml/2006/ole">
                    <p:oleObj spid="_x0000_s1026" name="Equation" r:id="rId4" imgW="164880" imgH="228600" progId="Equation.DSMT4">
                      <p:embed/>
                    </p:oleObj>
                  </a:graphicData>
                </a:graphic>
              </p:graphicFrame>
              <p:sp>
                <p:nvSpPr>
                  <p:cNvPr id="32" name="ZoneTexte 31"/>
                  <p:cNvSpPr txBox="1"/>
                  <p:nvPr/>
                </p:nvSpPr>
                <p:spPr>
                  <a:xfrm>
                    <a:off x="2993797" y="3810015"/>
                    <a:ext cx="287376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200" b="1" i="1" dirty="0" smtClean="0">
                        <a:latin typeface="Times New Roman" pitchFamily="18" charset="0"/>
                        <a:cs typeface="Times New Roman" pitchFamily="18" charset="0"/>
                      </a:rPr>
                      <a:t>A</a:t>
                    </a:r>
                    <a:endParaRPr lang="fr-FR" sz="1200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3" name="ZoneTexte 32"/>
                  <p:cNvSpPr txBox="1"/>
                  <p:nvPr/>
                </p:nvSpPr>
                <p:spPr>
                  <a:xfrm>
                    <a:off x="3831570" y="2884166"/>
                    <a:ext cx="35719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200" b="1" i="1" dirty="0" smtClean="0">
                        <a:latin typeface="Times New Roman" pitchFamily="18" charset="0"/>
                        <a:cs typeface="Times New Roman" pitchFamily="18" charset="0"/>
                      </a:rPr>
                      <a:t>B</a:t>
                    </a:r>
                    <a:endParaRPr lang="fr-FR" sz="1200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7" name="Groupe 130"/>
                  <p:cNvGrpSpPr/>
                  <p:nvPr/>
                </p:nvGrpSpPr>
                <p:grpSpPr>
                  <a:xfrm>
                    <a:off x="3074977" y="4184834"/>
                    <a:ext cx="455874" cy="61241"/>
                    <a:chOff x="3115994" y="4214461"/>
                    <a:chExt cx="455874" cy="61241"/>
                  </a:xfrm>
                </p:grpSpPr>
                <p:cxnSp>
                  <p:nvCxnSpPr>
                    <p:cNvPr id="38" name="Connecteur droit 37"/>
                    <p:cNvCxnSpPr/>
                    <p:nvPr/>
                  </p:nvCxnSpPr>
                  <p:spPr>
                    <a:xfrm rot="10800000">
                      <a:off x="3115994" y="4214461"/>
                      <a:ext cx="455874" cy="62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Connecteur droit 38"/>
                    <p:cNvCxnSpPr/>
                    <p:nvPr/>
                  </p:nvCxnSpPr>
                  <p:spPr>
                    <a:xfrm rot="16200000">
                      <a:off x="3391794" y="4192550"/>
                      <a:ext cx="56233" cy="10130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Connecteur droit 39"/>
                    <p:cNvCxnSpPr/>
                    <p:nvPr/>
                  </p:nvCxnSpPr>
                  <p:spPr>
                    <a:xfrm rot="16200000">
                      <a:off x="3257218" y="4196933"/>
                      <a:ext cx="56233" cy="10130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Connecteur droit 40"/>
                    <p:cNvCxnSpPr/>
                    <p:nvPr/>
                  </p:nvCxnSpPr>
                  <p:spPr>
                    <a:xfrm rot="16200000">
                      <a:off x="3149160" y="4192550"/>
                      <a:ext cx="56233" cy="10130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Connecteur droit 41"/>
                    <p:cNvCxnSpPr/>
                    <p:nvPr/>
                  </p:nvCxnSpPr>
                  <p:spPr>
                    <a:xfrm rot="16200000">
                      <a:off x="3493099" y="4192550"/>
                      <a:ext cx="56233" cy="101305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5" name="Connecteur droit 34"/>
                  <p:cNvCxnSpPr/>
                  <p:nvPr/>
                </p:nvCxnSpPr>
                <p:spPr>
                  <a:xfrm flipV="1">
                    <a:off x="4381877" y="4391401"/>
                    <a:ext cx="1283094" cy="26690"/>
                  </a:xfrm>
                  <a:prstGeom prst="line">
                    <a:avLst/>
                  </a:prstGeom>
                  <a:ln w="19050">
                    <a:prstDash val="dashDot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avec flèche 35"/>
                  <p:cNvCxnSpPr/>
                  <p:nvPr/>
                </p:nvCxnSpPr>
                <p:spPr>
                  <a:xfrm rot="16200000" flipH="1">
                    <a:off x="3141453" y="4196122"/>
                    <a:ext cx="375423" cy="17579"/>
                  </a:xfrm>
                  <a:prstGeom prst="straightConnector1">
                    <a:avLst/>
                  </a:prstGeom>
                  <a:ln w="22225">
                    <a:solidFill>
                      <a:srgbClr val="FF0000"/>
                    </a:solidFill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" name="ZoneTexte 19"/>
                <p:cNvSpPr txBox="1"/>
                <p:nvPr/>
              </p:nvSpPr>
              <p:spPr>
                <a:xfrm>
                  <a:off x="4080052" y="4217663"/>
                  <a:ext cx="21756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200" b="1" i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fr-FR" sz="12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9" name="Connecteur droit 8"/>
              <p:cNvCxnSpPr/>
              <p:nvPr/>
            </p:nvCxnSpPr>
            <p:spPr>
              <a:xfrm rot="5400000" flipH="1" flipV="1">
                <a:off x="3357554" y="3143248"/>
                <a:ext cx="571504" cy="42862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riangle rectangle 9"/>
              <p:cNvSpPr/>
              <p:nvPr/>
            </p:nvSpPr>
            <p:spPr>
              <a:xfrm rot="18432085">
                <a:off x="3379024" y="3525241"/>
                <a:ext cx="107119" cy="90331"/>
              </a:xfrm>
              <a:prstGeom prst="rtTriangle">
                <a:avLst/>
              </a:prstGeom>
              <a:solidFill>
                <a:schemeClr val="tx1"/>
              </a:solidFill>
              <a:ln w="222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Ellipse 13"/>
              <p:cNvSpPr/>
              <p:nvPr/>
            </p:nvSpPr>
            <p:spPr>
              <a:xfrm>
                <a:off x="3838153" y="3052008"/>
                <a:ext cx="36000" cy="36000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ZoneTexte 14"/>
              <p:cNvSpPr txBox="1"/>
              <p:nvPr/>
            </p:nvSpPr>
            <p:spPr>
              <a:xfrm>
                <a:off x="3808912" y="2869094"/>
                <a:ext cx="35719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i="1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fr-FR" sz="12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8" name="Connecteur droit 47"/>
            <p:cNvCxnSpPr/>
            <p:nvPr/>
          </p:nvCxnSpPr>
          <p:spPr>
            <a:xfrm rot="5400000" flipH="1" flipV="1">
              <a:off x="2030938" y="3332421"/>
              <a:ext cx="821261" cy="690566"/>
            </a:xfrm>
            <a:prstGeom prst="line">
              <a:avLst/>
            </a:prstGeom>
            <a:ln w="222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>
              <a:off x="2800816" y="3253778"/>
              <a:ext cx="1624699" cy="1210140"/>
            </a:xfrm>
            <a:prstGeom prst="line">
              <a:avLst/>
            </a:prstGeom>
            <a:ln w="22225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/>
            <p:cNvCxnSpPr/>
            <p:nvPr/>
          </p:nvCxnSpPr>
          <p:spPr>
            <a:xfrm flipV="1">
              <a:off x="2058333" y="4502058"/>
              <a:ext cx="2350678" cy="23222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flipV="1">
              <a:off x="4412139" y="4476584"/>
              <a:ext cx="764160" cy="20769"/>
            </a:xfrm>
            <a:prstGeom prst="line">
              <a:avLst/>
            </a:prstGeom>
            <a:ln w="19050">
              <a:prstDash val="dashDot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57" name="Object 2"/>
            <p:cNvGraphicFramePr>
              <a:graphicFrameLocks noChangeAspect="1"/>
            </p:cNvGraphicFramePr>
            <p:nvPr/>
          </p:nvGraphicFramePr>
          <p:xfrm>
            <a:off x="4572000" y="4000504"/>
            <a:ext cx="192813" cy="285752"/>
          </p:xfrm>
          <a:graphic>
            <a:graphicData uri="http://schemas.openxmlformats.org/presentationml/2006/ole">
              <p:oleObj spid="_x0000_s1027" name="Equation" r:id="rId5" imgW="164880" imgH="228600" progId="Equation.DSMT4">
                <p:embed/>
              </p:oleObj>
            </a:graphicData>
          </a:graphic>
        </p:graphicFrame>
        <p:sp>
          <p:nvSpPr>
            <p:cNvPr id="58" name="Arc 57"/>
            <p:cNvSpPr/>
            <p:nvPr/>
          </p:nvSpPr>
          <p:spPr>
            <a:xfrm>
              <a:off x="4286248" y="4214818"/>
              <a:ext cx="442319" cy="474713"/>
            </a:xfrm>
            <a:prstGeom prst="arc">
              <a:avLst>
                <a:gd name="adj1" fmla="val 12378646"/>
                <a:gd name="adj2" fmla="val 0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aphicFrame>
          <p:nvGraphicFramePr>
            <p:cNvPr id="28679" name="Object 7"/>
            <p:cNvGraphicFramePr>
              <a:graphicFrameLocks noChangeAspect="1"/>
            </p:cNvGraphicFramePr>
            <p:nvPr/>
          </p:nvGraphicFramePr>
          <p:xfrm>
            <a:off x="2214546" y="3407987"/>
            <a:ext cx="214314" cy="378201"/>
          </p:xfrm>
          <a:graphic>
            <a:graphicData uri="http://schemas.openxmlformats.org/presentationml/2006/ole">
              <p:oleObj spid="_x0000_s1028" name="Equation" r:id="rId6" imgW="139680" imgH="228600" progId="Equation.DSMT4">
                <p:embed/>
              </p:oleObj>
            </a:graphicData>
          </a:graphic>
        </p:graphicFrame>
        <p:graphicFrame>
          <p:nvGraphicFramePr>
            <p:cNvPr id="28680" name="Object 8"/>
            <p:cNvGraphicFramePr>
              <a:graphicFrameLocks noChangeAspect="1"/>
            </p:cNvGraphicFramePr>
            <p:nvPr/>
          </p:nvGraphicFramePr>
          <p:xfrm>
            <a:off x="1864934" y="4356935"/>
            <a:ext cx="131763" cy="222250"/>
          </p:xfrm>
          <a:graphic>
            <a:graphicData uri="http://schemas.openxmlformats.org/presentationml/2006/ole">
              <p:oleObj spid="_x0000_s1029" name="Equation" r:id="rId7" imgW="114120" imgH="177480" progId="Equation.DSMT4">
                <p:embed/>
              </p:oleObj>
            </a:graphicData>
          </a:graphic>
        </p:graphicFrame>
        <p:graphicFrame>
          <p:nvGraphicFramePr>
            <p:cNvPr id="28682" name="Object 10"/>
            <p:cNvGraphicFramePr>
              <a:graphicFrameLocks noChangeAspect="1"/>
            </p:cNvGraphicFramePr>
            <p:nvPr/>
          </p:nvGraphicFramePr>
          <p:xfrm>
            <a:off x="3643306" y="3571876"/>
            <a:ext cx="214312" cy="377825"/>
          </p:xfrm>
          <a:graphic>
            <a:graphicData uri="http://schemas.openxmlformats.org/presentationml/2006/ole">
              <p:oleObj spid="_x0000_s1030" name="Equation" r:id="rId8" imgW="139680" imgH="228600" progId="Equation.DSMT4">
                <p:embed/>
              </p:oleObj>
            </a:graphicData>
          </a:graphic>
        </p:graphicFrame>
        <p:graphicFrame>
          <p:nvGraphicFramePr>
            <p:cNvPr id="28683" name="Object 11"/>
            <p:cNvGraphicFramePr>
              <a:graphicFrameLocks noChangeAspect="1"/>
            </p:cNvGraphicFramePr>
            <p:nvPr/>
          </p:nvGraphicFramePr>
          <p:xfrm>
            <a:off x="3152397" y="4214060"/>
            <a:ext cx="195262" cy="377825"/>
          </p:xfrm>
          <a:graphic>
            <a:graphicData uri="http://schemas.openxmlformats.org/presentationml/2006/ole">
              <p:oleObj spid="_x0000_s1031" name="Equation" r:id="rId9" imgW="126720" imgH="228600" progId="Equation.DSMT4">
                <p:embed/>
              </p:oleObj>
            </a:graphicData>
          </a:graphic>
        </p:graphicFrame>
      </p:grpSp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71438" y="2285992"/>
          <a:ext cx="4071937" cy="3924300"/>
        </p:xfrm>
        <a:graphic>
          <a:graphicData uri="http://schemas.openxmlformats.org/presentationml/2006/ole">
            <p:oleObj spid="_x0000_s1032" name="Equation" r:id="rId10" imgW="3454200" imgH="3225600" progId="Equation.DSMT4">
              <p:embed/>
            </p:oleObj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270375" y="2255838"/>
          <a:ext cx="4865688" cy="3860800"/>
        </p:xfrm>
        <a:graphic>
          <a:graphicData uri="http://schemas.openxmlformats.org/presentationml/2006/ole">
            <p:oleObj spid="_x0000_s1033" name="Equation" r:id="rId11" imgW="4000320" imgH="3174840" progId="Equation.DSMT4">
              <p:embed/>
            </p:oleObj>
          </a:graphicData>
        </a:graphic>
      </p:graphicFrame>
      <p:sp>
        <p:nvSpPr>
          <p:cNvPr id="52" name="Espace réservé du numéro de diapositive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b="1" smtClean="0"/>
              <a:pPr/>
              <a:t>1</a:t>
            </a:fld>
            <a:endParaRPr lang="fr-FR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71406" y="357166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Exercice 1 TD3_Partie 2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71406" y="916528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>
                <a:solidFill>
                  <a:srgbClr val="FF0000"/>
                </a:solidFill>
              </a:rPr>
              <a:t>Méthode Analytique</a:t>
            </a:r>
            <a:endParaRPr lang="fr-FR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57163" y="1125538"/>
          <a:ext cx="8843962" cy="3838575"/>
        </p:xfrm>
        <a:graphic>
          <a:graphicData uri="http://schemas.openxmlformats.org/presentationml/2006/ole">
            <p:oleObj spid="_x0000_s14339" name="Equation" r:id="rId3" imgW="7137360" imgH="3098520" progId="Equation.DSMT4">
              <p:embed/>
            </p:oleObj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7A4B-E9AA-4D55-A6B9-6025B6CE844A}" type="slidenum">
              <a:rPr lang="fr-FR" b="1" smtClean="0"/>
              <a:pPr/>
              <a:t>2</a:t>
            </a:fld>
            <a:endParaRPr lang="fr-FR" b="1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1357290" y="1928802"/>
            <a:ext cx="642942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1416702" y="2357430"/>
            <a:ext cx="642942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928794" y="16430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fr-FR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000232" y="22024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fr-FR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15</Words>
  <Application>Microsoft Office PowerPoint</Application>
  <PresentationFormat>Affichage à l'écran (4:3)</PresentationFormat>
  <Paragraphs>11</Paragraphs>
  <Slides>2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Thème Office</vt:lpstr>
      <vt:lpstr>Equation</vt:lpstr>
      <vt:lpstr>MathType 6.0 Equation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</cp:revision>
  <dcterms:created xsi:type="dcterms:W3CDTF">2020-04-30T15:13:30Z</dcterms:created>
  <dcterms:modified xsi:type="dcterms:W3CDTF">2025-04-12T21:22:54Z</dcterms:modified>
</cp:coreProperties>
</file>