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9"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80C4FE-B361-4D52-9290-DFD8252FE198}" type="doc">
      <dgm:prSet loTypeId="urn:microsoft.com/office/officeart/2005/8/layout/hProcess9#1" loCatId="process" qsTypeId="urn:microsoft.com/office/officeart/2005/8/quickstyle/simple5#1" qsCatId="simple" csTypeId="urn:microsoft.com/office/officeart/2005/8/colors/accent0_3#1" csCatId="mainScheme" phldr="1"/>
      <dgm:spPr/>
      <dgm:t>
        <a:bodyPr/>
        <a:lstStyle/>
        <a:p>
          <a:endParaRPr lang="fr-FR"/>
        </a:p>
      </dgm:t>
    </dgm:pt>
    <dgm:pt modelId="{E8F694AE-2E55-4937-A34B-E086B6201A80}">
      <dgm:prSet custT="1">
        <dgm:style>
          <a:lnRef idx="1">
            <a:schemeClr val="accent1"/>
          </a:lnRef>
          <a:fillRef idx="3">
            <a:schemeClr val="accent1"/>
          </a:fillRef>
          <a:effectRef idx="2">
            <a:schemeClr val="accent1"/>
          </a:effectRef>
          <a:fontRef idx="minor">
            <a:schemeClr val="lt1"/>
          </a:fontRef>
        </dgm:style>
      </dgm:prSet>
      <dgm:spPr/>
      <dgm:t>
        <a:bodyPr/>
        <a:lstStyle/>
        <a:p>
          <a:pPr rtl="1"/>
          <a:r>
            <a:rPr lang="ar-DZ" sz="2000" b="1" i="1" u="none" spc="0" dirty="0">
              <a:effectLst/>
              <a:latin typeface="Traditional Arabic" panose="02020603050405020304" pitchFamily="18" charset="-78"/>
              <a:cs typeface="Traditional Arabic" panose="02020603050405020304" pitchFamily="18" charset="-78"/>
            </a:rPr>
            <a:t>تمهيد</a:t>
          </a:r>
          <a:endParaRPr lang="fr-FR" sz="2000" b="1" i="1" u="none" spc="0" dirty="0">
            <a:effectLst/>
            <a:latin typeface="Traditional Arabic" panose="02020603050405020304" pitchFamily="18" charset="-78"/>
            <a:cs typeface="Traditional Arabic" panose="02020603050405020304" pitchFamily="18" charset="-78"/>
          </a:endParaRPr>
        </a:p>
      </dgm:t>
    </dgm:pt>
    <dgm:pt modelId="{DB7A5A33-934A-4832-B8A3-C8A8AD112324}" type="parTrans" cxnId="{A2049833-1BEF-483F-BF39-6376F411FD24}">
      <dgm:prSet/>
      <dgm:spPr/>
      <dgm:t>
        <a:bodyPr/>
        <a:lstStyle/>
        <a:p>
          <a:endParaRPr lang="fr-FR"/>
        </a:p>
      </dgm:t>
    </dgm:pt>
    <dgm:pt modelId="{25128E00-DF5D-45DF-952F-57148C9CD98D}" type="sibTrans" cxnId="{A2049833-1BEF-483F-BF39-6376F411FD24}">
      <dgm:prSet/>
      <dgm:spPr/>
      <dgm:t>
        <a:bodyPr/>
        <a:lstStyle/>
        <a:p>
          <a:endParaRPr lang="fr-FR"/>
        </a:p>
      </dgm:t>
    </dgm:pt>
    <dgm:pt modelId="{60C0A631-1656-43D8-918B-2466E5E47597}" type="pres">
      <dgm:prSet presAssocID="{4780C4FE-B361-4D52-9290-DFD8252FE198}" presName="CompostProcess" presStyleCnt="0">
        <dgm:presLayoutVars>
          <dgm:dir val="rev"/>
          <dgm:resizeHandles val="exact"/>
        </dgm:presLayoutVars>
      </dgm:prSet>
      <dgm:spPr/>
      <dgm:t>
        <a:bodyPr/>
        <a:lstStyle/>
        <a:p>
          <a:endParaRPr lang="fr-FR"/>
        </a:p>
      </dgm:t>
    </dgm:pt>
    <dgm:pt modelId="{1518DBD5-58D5-4F31-BD49-7FFA46B5308E}" type="pres">
      <dgm:prSet presAssocID="{4780C4FE-B361-4D52-9290-DFD8252FE198}" presName="arrow" presStyleLbl="bgShp" presStyleIdx="0" presStyleCnt="1" custScaleX="117646" custLinFactNeighborX="-1916" custLinFactNeighborY="-11008"/>
      <dgm:spPr>
        <a:solidFill>
          <a:schemeClr val="tx2">
            <a:lumMod val="20000"/>
            <a:lumOff val="80000"/>
          </a:schemeClr>
        </a:solidFill>
      </dgm:spPr>
    </dgm:pt>
    <dgm:pt modelId="{190CE007-C786-456C-AF61-509CA23B0300}" type="pres">
      <dgm:prSet presAssocID="{4780C4FE-B361-4D52-9290-DFD8252FE198}" presName="linearProcess" presStyleCnt="0"/>
      <dgm:spPr/>
    </dgm:pt>
    <dgm:pt modelId="{DAFFAF80-DE8A-4295-B3D6-AA49FECB258A}" type="pres">
      <dgm:prSet presAssocID="{E8F694AE-2E55-4937-A34B-E086B6201A80}" presName="textNode" presStyleLbl="node1" presStyleIdx="0" presStyleCnt="1" custScaleX="45856" custScaleY="145636" custLinFactNeighborX="-78979" custLinFactNeighborY="-1038">
        <dgm:presLayoutVars>
          <dgm:bulletEnabled val="1"/>
        </dgm:presLayoutVars>
      </dgm:prSet>
      <dgm:spPr/>
      <dgm:t>
        <a:bodyPr/>
        <a:lstStyle/>
        <a:p>
          <a:endParaRPr lang="fr-FR"/>
        </a:p>
      </dgm:t>
    </dgm:pt>
  </dgm:ptLst>
  <dgm:cxnLst>
    <dgm:cxn modelId="{A2049833-1BEF-483F-BF39-6376F411FD24}" srcId="{4780C4FE-B361-4D52-9290-DFD8252FE198}" destId="{E8F694AE-2E55-4937-A34B-E086B6201A80}" srcOrd="0" destOrd="0" parTransId="{DB7A5A33-934A-4832-B8A3-C8A8AD112324}" sibTransId="{25128E00-DF5D-45DF-952F-57148C9CD98D}"/>
    <dgm:cxn modelId="{CB925F6D-E795-4768-BED3-9E2C8F0A9794}" type="presOf" srcId="{4780C4FE-B361-4D52-9290-DFD8252FE198}" destId="{60C0A631-1656-43D8-918B-2466E5E47597}" srcOrd="0" destOrd="0" presId="urn:microsoft.com/office/officeart/2005/8/layout/hProcess9#1"/>
    <dgm:cxn modelId="{28A73F17-A1C6-46C2-960F-CFA7D13090A2}" type="presOf" srcId="{E8F694AE-2E55-4937-A34B-E086B6201A80}" destId="{DAFFAF80-DE8A-4295-B3D6-AA49FECB258A}" srcOrd="0" destOrd="0" presId="urn:microsoft.com/office/officeart/2005/8/layout/hProcess9#1"/>
    <dgm:cxn modelId="{5D1422C2-DFFE-44EA-97DC-988CBECD7EBD}" type="presParOf" srcId="{60C0A631-1656-43D8-918B-2466E5E47597}" destId="{1518DBD5-58D5-4F31-BD49-7FFA46B5308E}" srcOrd="0" destOrd="0" presId="urn:microsoft.com/office/officeart/2005/8/layout/hProcess9#1"/>
    <dgm:cxn modelId="{A3B8C3FD-4F31-4D92-AAA8-55F71C5A3F19}" type="presParOf" srcId="{60C0A631-1656-43D8-918B-2466E5E47597}" destId="{190CE007-C786-456C-AF61-509CA23B0300}" srcOrd="1" destOrd="0" presId="urn:microsoft.com/office/officeart/2005/8/layout/hProcess9#1"/>
    <dgm:cxn modelId="{D3EFB0C6-7958-49D9-AAB3-7286D608D750}" type="presParOf" srcId="{190CE007-C786-456C-AF61-509CA23B0300}" destId="{DAFFAF80-DE8A-4295-B3D6-AA49FECB258A}" srcOrd="0"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8DBD5-58D5-4F31-BD49-7FFA46B5308E}">
      <dsp:nvSpPr>
        <dsp:cNvPr id="0" name=""/>
        <dsp:cNvSpPr/>
      </dsp:nvSpPr>
      <dsp:spPr>
        <a:xfrm>
          <a:off x="0" y="0"/>
          <a:ext cx="9061368" cy="1557020"/>
        </a:xfrm>
        <a:prstGeom prst="leftArrow">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FFAF80-DE8A-4295-B3D6-AA49FECB258A}">
      <dsp:nvSpPr>
        <dsp:cNvPr id="0" name=""/>
        <dsp:cNvSpPr/>
      </dsp:nvSpPr>
      <dsp:spPr>
        <a:xfrm>
          <a:off x="1760449" y="318528"/>
          <a:ext cx="1246565" cy="907032"/>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i="1" u="none" kern="1200" spc="0" dirty="0">
              <a:effectLst/>
              <a:latin typeface="Traditional Arabic" panose="02020603050405020304" pitchFamily="18" charset="-78"/>
              <a:cs typeface="Traditional Arabic" panose="02020603050405020304" pitchFamily="18" charset="-78"/>
            </a:rPr>
            <a:t>تمهيد</a:t>
          </a:r>
          <a:endParaRPr lang="fr-FR" sz="2000" b="1" i="1" u="none" kern="1200" spc="0" dirty="0">
            <a:effectLst/>
            <a:latin typeface="Traditional Arabic" panose="02020603050405020304" pitchFamily="18" charset="-78"/>
            <a:cs typeface="Traditional Arabic" panose="02020603050405020304" pitchFamily="18" charset="-78"/>
          </a:endParaRPr>
        </a:p>
      </dsp:txBody>
      <dsp:txXfrm>
        <a:off x="1804727" y="362806"/>
        <a:ext cx="1158009" cy="8184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AF21F-93B8-4026-AFD2-F34695CF4BB3}" type="datetimeFigureOut">
              <a:rPr lang="fr-FR" smtClean="0"/>
              <a:t>22/11/2025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6D7CE-1A0B-423F-A0AB-FCEA9D662D80}" type="slidenum">
              <a:rPr lang="fr-FR" smtClean="0"/>
              <a:t>‹N°›</a:t>
            </a:fld>
            <a:endParaRPr lang="fr-FR"/>
          </a:p>
        </p:txBody>
      </p:sp>
    </p:spTree>
    <p:extLst>
      <p:ext uri="{BB962C8B-B14F-4D97-AF65-F5344CB8AC3E}">
        <p14:creationId xmlns:p14="http://schemas.microsoft.com/office/powerpoint/2010/main" val="216127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BB38B5-FF31-40AF-B783-12EEC78854B1}" type="slidenum">
              <a:rPr lang="fr-FR">
                <a:solidFill>
                  <a:prstClr val="black"/>
                </a:solidFill>
              </a:rPr>
              <a:pPr/>
              <a:t>17</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ln>
          <a:effectLst/>
        </p:spPr>
        <p:txBody>
          <a:bodyPr wrap="none" lIns="90810" tIns="45426" rIns="90810" bIns="45426" anchor="ctr"/>
          <a:lstStyle/>
          <a:p>
            <a:pPr fontAlgn="base">
              <a:spcBef>
                <a:spcPct val="0"/>
              </a:spcBef>
              <a:spcAft>
                <a:spcPct val="0"/>
              </a:spcAft>
              <a:defRPr/>
            </a:pPr>
            <a:endParaRPr lang="fr-FR">
              <a:solidFill>
                <a:srgbClr val="080808"/>
              </a:solidFill>
            </a:endParaRPr>
          </a:p>
        </p:txBody>
      </p:sp>
      <p:grpSp>
        <p:nvGrpSpPr>
          <p:cNvPr id="5" name="Group 15"/>
          <p:cNvGrpSpPr/>
          <p:nvPr/>
        </p:nvGrpSpPr>
        <p:grpSpPr bwMode="auto">
          <a:xfrm>
            <a:off x="152400" y="381000"/>
            <a:ext cx="6838950" cy="3365500"/>
            <a:chOff x="664" y="1951"/>
            <a:chExt cx="4308" cy="2120"/>
          </a:xfrm>
        </p:grpSpPr>
        <p:sp>
          <p:nvSpPr>
            <p:cNvPr id="6" name="Freeform 16"/>
            <p:cNvSpPr/>
            <p:nvPr/>
          </p:nvSpPr>
          <p:spPr bwMode="invGray">
            <a:xfrm>
              <a:off x="743" y="2045"/>
              <a:ext cx="1267" cy="1938"/>
            </a:xfrm>
            <a:custGeom>
              <a:avLst/>
              <a:gdLst>
                <a:gd name="T0" fmla="*/ 87 w 1692"/>
                <a:gd name="T1" fmla="*/ 193 h 2586"/>
                <a:gd name="T2" fmla="*/ 240 w 1692"/>
                <a:gd name="T3" fmla="*/ 157 h 2586"/>
                <a:gd name="T4" fmla="*/ 325 w 1692"/>
                <a:gd name="T5" fmla="*/ 180 h 2586"/>
                <a:gd name="T6" fmla="*/ 312 w 1692"/>
                <a:gd name="T7" fmla="*/ 333 h 2586"/>
                <a:gd name="T8" fmla="*/ 204 w 1692"/>
                <a:gd name="T9" fmla="*/ 436 h 2586"/>
                <a:gd name="T10" fmla="*/ 163 w 1692"/>
                <a:gd name="T11" fmla="*/ 535 h 2586"/>
                <a:gd name="T12" fmla="*/ 213 w 1692"/>
                <a:gd name="T13" fmla="*/ 722 h 2586"/>
                <a:gd name="T14" fmla="*/ 237 w 1692"/>
                <a:gd name="T15" fmla="*/ 719 h 2586"/>
                <a:gd name="T16" fmla="*/ 246 w 1692"/>
                <a:gd name="T17" fmla="*/ 679 h 2586"/>
                <a:gd name="T18" fmla="*/ 358 w 1692"/>
                <a:gd name="T19" fmla="*/ 865 h 2586"/>
                <a:gd name="T20" fmla="*/ 487 w 1692"/>
                <a:gd name="T21" fmla="*/ 899 h 2586"/>
                <a:gd name="T22" fmla="*/ 595 w 1692"/>
                <a:gd name="T23" fmla="*/ 1012 h 2586"/>
                <a:gd name="T24" fmla="*/ 639 w 1692"/>
                <a:gd name="T25" fmla="*/ 1066 h 2586"/>
                <a:gd name="T26" fmla="*/ 577 w 1692"/>
                <a:gd name="T27" fmla="*/ 1205 h 2586"/>
                <a:gd name="T28" fmla="*/ 686 w 1692"/>
                <a:gd name="T29" fmla="*/ 1335 h 2586"/>
                <a:gd name="T30" fmla="*/ 774 w 1692"/>
                <a:gd name="T31" fmla="*/ 1515 h 2586"/>
                <a:gd name="T32" fmla="*/ 819 w 1692"/>
                <a:gd name="T33" fmla="*/ 1731 h 2586"/>
                <a:gd name="T34" fmla="*/ 894 w 1692"/>
                <a:gd name="T35" fmla="*/ 1904 h 2586"/>
                <a:gd name="T36" fmla="*/ 958 w 1692"/>
                <a:gd name="T37" fmla="*/ 1889 h 2586"/>
                <a:gd name="T38" fmla="*/ 932 w 1692"/>
                <a:gd name="T39" fmla="*/ 1794 h 2586"/>
                <a:gd name="T40" fmla="*/ 964 w 1692"/>
                <a:gd name="T41" fmla="*/ 1728 h 2586"/>
                <a:gd name="T42" fmla="*/ 1024 w 1692"/>
                <a:gd name="T43" fmla="*/ 1670 h 2586"/>
                <a:gd name="T44" fmla="*/ 1084 w 1692"/>
                <a:gd name="T45" fmla="*/ 1556 h 2586"/>
                <a:gd name="T46" fmla="*/ 1174 w 1692"/>
                <a:gd name="T47" fmla="*/ 1461 h 2586"/>
                <a:gd name="T48" fmla="*/ 1215 w 1692"/>
                <a:gd name="T49" fmla="*/ 1308 h 2586"/>
                <a:gd name="T50" fmla="*/ 1162 w 1692"/>
                <a:gd name="T51" fmla="*/ 1153 h 2586"/>
                <a:gd name="T52" fmla="*/ 1030 w 1692"/>
                <a:gd name="T53" fmla="*/ 1057 h 2586"/>
                <a:gd name="T54" fmla="*/ 827 w 1692"/>
                <a:gd name="T55" fmla="*/ 959 h 2586"/>
                <a:gd name="T56" fmla="*/ 729 w 1692"/>
                <a:gd name="T57" fmla="*/ 944 h 2586"/>
                <a:gd name="T58" fmla="*/ 677 w 1692"/>
                <a:gd name="T59" fmla="*/ 950 h 2586"/>
                <a:gd name="T60" fmla="*/ 595 w 1692"/>
                <a:gd name="T61" fmla="*/ 980 h 2586"/>
                <a:gd name="T62" fmla="*/ 568 w 1692"/>
                <a:gd name="T63" fmla="*/ 880 h 2586"/>
                <a:gd name="T64" fmla="*/ 551 w 1692"/>
                <a:gd name="T65" fmla="*/ 796 h 2586"/>
                <a:gd name="T66" fmla="*/ 473 w 1692"/>
                <a:gd name="T67" fmla="*/ 827 h 2586"/>
                <a:gd name="T68" fmla="*/ 425 w 1692"/>
                <a:gd name="T69" fmla="*/ 712 h 2586"/>
                <a:gd name="T70" fmla="*/ 554 w 1692"/>
                <a:gd name="T71" fmla="*/ 683 h 2586"/>
                <a:gd name="T72" fmla="*/ 631 w 1692"/>
                <a:gd name="T73" fmla="*/ 679 h 2586"/>
                <a:gd name="T74" fmla="*/ 671 w 1692"/>
                <a:gd name="T75" fmla="*/ 674 h 2586"/>
                <a:gd name="T76" fmla="*/ 792 w 1692"/>
                <a:gd name="T77" fmla="*/ 562 h 2586"/>
                <a:gd name="T78" fmla="*/ 887 w 1692"/>
                <a:gd name="T79" fmla="*/ 508 h 2586"/>
                <a:gd name="T80" fmla="*/ 957 w 1692"/>
                <a:gd name="T81" fmla="*/ 477 h 2586"/>
                <a:gd name="T82" fmla="*/ 1003 w 1692"/>
                <a:gd name="T83" fmla="*/ 403 h 2586"/>
                <a:gd name="T84" fmla="*/ 964 w 1692"/>
                <a:gd name="T85" fmla="*/ 384 h 2586"/>
                <a:gd name="T86" fmla="*/ 1143 w 1692"/>
                <a:gd name="T87" fmla="*/ 342 h 2586"/>
                <a:gd name="T88" fmla="*/ 1053 w 1692"/>
                <a:gd name="T89" fmla="*/ 256 h 2586"/>
                <a:gd name="T90" fmla="*/ 994 w 1692"/>
                <a:gd name="T91" fmla="*/ 198 h 2586"/>
                <a:gd name="T92" fmla="*/ 915 w 1692"/>
                <a:gd name="T93" fmla="*/ 273 h 2586"/>
                <a:gd name="T94" fmla="*/ 831 w 1692"/>
                <a:gd name="T95" fmla="*/ 333 h 2586"/>
                <a:gd name="T96" fmla="*/ 765 w 1692"/>
                <a:gd name="T97" fmla="*/ 228 h 2586"/>
                <a:gd name="T98" fmla="*/ 908 w 1692"/>
                <a:gd name="T99" fmla="*/ 180 h 2586"/>
                <a:gd name="T100" fmla="*/ 948 w 1692"/>
                <a:gd name="T101" fmla="*/ 148 h 2586"/>
                <a:gd name="T102" fmla="*/ 994 w 1692"/>
                <a:gd name="T103" fmla="*/ 129 h 2586"/>
                <a:gd name="T104" fmla="*/ 963 w 1692"/>
                <a:gd name="T105" fmla="*/ 108 h 2586"/>
                <a:gd name="T106" fmla="*/ 945 w 1692"/>
                <a:gd name="T107" fmla="*/ 90 h 2586"/>
                <a:gd name="T108" fmla="*/ 900 w 1692"/>
                <a:gd name="T109" fmla="*/ 76 h 2586"/>
                <a:gd name="T110" fmla="*/ 828 w 1692"/>
                <a:gd name="T111" fmla="*/ 102 h 2586"/>
                <a:gd name="T112" fmla="*/ 711 w 1692"/>
                <a:gd name="T113" fmla="*/ 90 h 2586"/>
                <a:gd name="T114" fmla="*/ 412 w 1692"/>
                <a:gd name="T115" fmla="*/ 0 h 2586"/>
                <a:gd name="T116" fmla="*/ 258 w 1692"/>
                <a:gd name="T117" fmla="*/ 24 h 2586"/>
                <a:gd name="T118" fmla="*/ 217 w 1692"/>
                <a:gd name="T119" fmla="*/ 76 h 2586"/>
                <a:gd name="T120" fmla="*/ 96 w 1692"/>
                <a:gd name="T121" fmla="*/ 130 h 2586"/>
                <a:gd name="T122" fmla="*/ 96 w 1692"/>
                <a:gd name="T123" fmla="*/ 162 h 2586"/>
                <a:gd name="T124" fmla="*/ 1 w 1692"/>
                <a:gd name="T125" fmla="*/ 189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 name="Freeform 17"/>
            <p:cNvSpPr/>
            <p:nvPr/>
          </p:nvSpPr>
          <p:spPr bwMode="invGray">
            <a:xfrm>
              <a:off x="703" y="2230"/>
              <a:ext cx="34" cy="28"/>
            </a:xfrm>
            <a:custGeom>
              <a:avLst/>
              <a:gdLst>
                <a:gd name="T0" fmla="*/ 12 w 46"/>
                <a:gd name="T1" fmla="*/ 3 h 38"/>
                <a:gd name="T2" fmla="*/ 0 w 46"/>
                <a:gd name="T3" fmla="*/ 16 h 38"/>
                <a:gd name="T4" fmla="*/ 16 w 46"/>
                <a:gd name="T5" fmla="*/ 28 h 38"/>
                <a:gd name="T6" fmla="*/ 34 w 46"/>
                <a:gd name="T7" fmla="*/ 19 h 38"/>
                <a:gd name="T8" fmla="*/ 22 w 46"/>
                <a:gd name="T9" fmla="*/ 0 h 38"/>
                <a:gd name="T10" fmla="*/ 12 w 46"/>
                <a:gd name="T11" fmla="*/ 3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 name="Freeform 18"/>
            <p:cNvSpPr/>
            <p:nvPr/>
          </p:nvSpPr>
          <p:spPr bwMode="invGray">
            <a:xfrm>
              <a:off x="1010" y="2353"/>
              <a:ext cx="39" cy="32"/>
            </a:xfrm>
            <a:custGeom>
              <a:avLst/>
              <a:gdLst>
                <a:gd name="T0" fmla="*/ 9 w 52"/>
                <a:gd name="T1" fmla="*/ 0 h 44"/>
                <a:gd name="T2" fmla="*/ 20 w 52"/>
                <a:gd name="T3" fmla="*/ 32 h 44"/>
                <a:gd name="T4" fmla="*/ 32 w 52"/>
                <a:gd name="T5" fmla="*/ 31 h 44"/>
                <a:gd name="T6" fmla="*/ 29 w 52"/>
                <a:gd name="T7" fmla="*/ 12 h 44"/>
                <a:gd name="T8" fmla="*/ 20 w 52"/>
                <a:gd name="T9" fmla="*/ 1 h 44"/>
                <a:gd name="T10" fmla="*/ 9 w 52"/>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 name="Freeform 19"/>
            <p:cNvSpPr/>
            <p:nvPr/>
          </p:nvSpPr>
          <p:spPr bwMode="invGray">
            <a:xfrm>
              <a:off x="1792" y="2409"/>
              <a:ext cx="98" cy="74"/>
            </a:xfrm>
            <a:custGeom>
              <a:avLst/>
              <a:gdLst>
                <a:gd name="T0" fmla="*/ 73 w 131"/>
                <a:gd name="T1" fmla="*/ 0 h 98"/>
                <a:gd name="T2" fmla="*/ 59 w 131"/>
                <a:gd name="T3" fmla="*/ 6 h 98"/>
                <a:gd name="T4" fmla="*/ 40 w 131"/>
                <a:gd name="T5" fmla="*/ 18 h 98"/>
                <a:gd name="T6" fmla="*/ 29 w 131"/>
                <a:gd name="T7" fmla="*/ 30 h 98"/>
                <a:gd name="T8" fmla="*/ 16 w 131"/>
                <a:gd name="T9" fmla="*/ 39 h 98"/>
                <a:gd name="T10" fmla="*/ 47 w 131"/>
                <a:gd name="T11" fmla="*/ 62 h 98"/>
                <a:gd name="T12" fmla="*/ 59 w 131"/>
                <a:gd name="T13" fmla="*/ 71 h 98"/>
                <a:gd name="T14" fmla="*/ 64 w 131"/>
                <a:gd name="T15" fmla="*/ 69 h 98"/>
                <a:gd name="T16" fmla="*/ 67 w 131"/>
                <a:gd name="T17" fmla="*/ 65 h 98"/>
                <a:gd name="T18" fmla="*/ 73 w 131"/>
                <a:gd name="T19" fmla="*/ 74 h 98"/>
                <a:gd name="T20" fmla="*/ 92 w 131"/>
                <a:gd name="T21" fmla="*/ 65 h 98"/>
                <a:gd name="T22" fmla="*/ 97 w 131"/>
                <a:gd name="T23" fmla="*/ 56 h 98"/>
                <a:gd name="T24" fmla="*/ 76 w 131"/>
                <a:gd name="T25" fmla="*/ 30 h 98"/>
                <a:gd name="T26" fmla="*/ 86 w 131"/>
                <a:gd name="T27" fmla="*/ 18 h 98"/>
                <a:gd name="T28" fmla="*/ 83 w 131"/>
                <a:gd name="T29" fmla="*/ 3 h 98"/>
                <a:gd name="T30" fmla="*/ 73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 name="Freeform 20"/>
            <p:cNvSpPr/>
            <p:nvPr/>
          </p:nvSpPr>
          <p:spPr bwMode="invGray">
            <a:xfrm>
              <a:off x="1318" y="2793"/>
              <a:ext cx="158" cy="84"/>
            </a:xfrm>
            <a:custGeom>
              <a:avLst/>
              <a:gdLst>
                <a:gd name="T0" fmla="*/ 35 w 212"/>
                <a:gd name="T1" fmla="*/ 9 h 112"/>
                <a:gd name="T2" fmla="*/ 13 w 212"/>
                <a:gd name="T3" fmla="*/ 9 h 112"/>
                <a:gd name="T4" fmla="*/ 4 w 212"/>
                <a:gd name="T5" fmla="*/ 12 h 112"/>
                <a:gd name="T6" fmla="*/ 19 w 212"/>
                <a:gd name="T7" fmla="*/ 39 h 112"/>
                <a:gd name="T8" fmla="*/ 38 w 212"/>
                <a:gd name="T9" fmla="*/ 33 h 112"/>
                <a:gd name="T10" fmla="*/ 69 w 212"/>
                <a:gd name="T11" fmla="*/ 41 h 112"/>
                <a:gd name="T12" fmla="*/ 83 w 212"/>
                <a:gd name="T13" fmla="*/ 45 h 112"/>
                <a:gd name="T14" fmla="*/ 99 w 212"/>
                <a:gd name="T15" fmla="*/ 66 h 112"/>
                <a:gd name="T16" fmla="*/ 105 w 212"/>
                <a:gd name="T17" fmla="*/ 84 h 112"/>
                <a:gd name="T18" fmla="*/ 117 w 212"/>
                <a:gd name="T19" fmla="*/ 75 h 112"/>
                <a:gd name="T20" fmla="*/ 126 w 212"/>
                <a:gd name="T21" fmla="*/ 72 h 112"/>
                <a:gd name="T22" fmla="*/ 139 w 212"/>
                <a:gd name="T23" fmla="*/ 77 h 112"/>
                <a:gd name="T24" fmla="*/ 145 w 212"/>
                <a:gd name="T25" fmla="*/ 60 h 112"/>
                <a:gd name="T26" fmla="*/ 114 w 212"/>
                <a:gd name="T27" fmla="*/ 41 h 112"/>
                <a:gd name="T28" fmla="*/ 78 w 212"/>
                <a:gd name="T29" fmla="*/ 15 h 112"/>
                <a:gd name="T30" fmla="*/ 40 w 212"/>
                <a:gd name="T31" fmla="*/ 20 h 112"/>
                <a:gd name="T32" fmla="*/ 35 w 212"/>
                <a:gd name="T33" fmla="*/ 9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1" name="Freeform 21"/>
            <p:cNvSpPr/>
            <p:nvPr/>
          </p:nvSpPr>
          <p:spPr bwMode="invGray">
            <a:xfrm>
              <a:off x="1448" y="2857"/>
              <a:ext cx="99" cy="41"/>
            </a:xfrm>
            <a:custGeom>
              <a:avLst/>
              <a:gdLst>
                <a:gd name="T0" fmla="*/ 42 w 133"/>
                <a:gd name="T1" fmla="*/ 0 h 54"/>
                <a:gd name="T2" fmla="*/ 32 w 133"/>
                <a:gd name="T3" fmla="*/ 5 h 54"/>
                <a:gd name="T4" fmla="*/ 23 w 133"/>
                <a:gd name="T5" fmla="*/ 23 h 54"/>
                <a:gd name="T6" fmla="*/ 11 w 133"/>
                <a:gd name="T7" fmla="*/ 26 h 54"/>
                <a:gd name="T8" fmla="*/ 2 w 133"/>
                <a:gd name="T9" fmla="*/ 32 h 54"/>
                <a:gd name="T10" fmla="*/ 10 w 133"/>
                <a:gd name="T11" fmla="*/ 41 h 54"/>
                <a:gd name="T12" fmla="*/ 99 w 133"/>
                <a:gd name="T13" fmla="*/ 26 h 54"/>
                <a:gd name="T14" fmla="*/ 92 w 133"/>
                <a:gd name="T15" fmla="*/ 12 h 54"/>
                <a:gd name="T16" fmla="*/ 78 w 133"/>
                <a:gd name="T17" fmla="*/ 6 h 54"/>
                <a:gd name="T18" fmla="*/ 75 w 133"/>
                <a:gd name="T19" fmla="*/ 18 h 54"/>
                <a:gd name="T20" fmla="*/ 66 w 133"/>
                <a:gd name="T21" fmla="*/ 14 h 54"/>
                <a:gd name="T22" fmla="*/ 50 w 133"/>
                <a:gd name="T23" fmla="*/ 11 h 54"/>
                <a:gd name="T24" fmla="*/ 42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2" name="Freeform 22"/>
            <p:cNvSpPr/>
            <p:nvPr/>
          </p:nvSpPr>
          <p:spPr bwMode="invGray">
            <a:xfrm>
              <a:off x="1553" y="2883"/>
              <a:ext cx="38" cy="18"/>
            </a:xfrm>
            <a:custGeom>
              <a:avLst/>
              <a:gdLst>
                <a:gd name="T0" fmla="*/ 10 w 51"/>
                <a:gd name="T1" fmla="*/ 0 h 24"/>
                <a:gd name="T2" fmla="*/ 5 w 51"/>
                <a:gd name="T3" fmla="*/ 14 h 24"/>
                <a:gd name="T4" fmla="*/ 20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3" name="Freeform 23"/>
            <p:cNvSpPr/>
            <p:nvPr/>
          </p:nvSpPr>
          <p:spPr bwMode="invGray">
            <a:xfrm>
              <a:off x="1609" y="2886"/>
              <a:ext cx="12" cy="25"/>
            </a:xfrm>
            <a:custGeom>
              <a:avLst/>
              <a:gdLst>
                <a:gd name="T0" fmla="*/ 11 w 16"/>
                <a:gd name="T1" fmla="*/ 0 h 34"/>
                <a:gd name="T2" fmla="*/ 0 w 16"/>
                <a:gd name="T3" fmla="*/ 10 h 34"/>
                <a:gd name="T4" fmla="*/ 12 w 16"/>
                <a:gd name="T5" fmla="*/ 25 h 34"/>
                <a:gd name="T6" fmla="*/ 9 w 16"/>
                <a:gd name="T7" fmla="*/ 13 h 34"/>
                <a:gd name="T8" fmla="*/ 12 w 16"/>
                <a:gd name="T9" fmla="*/ 4 h 34"/>
                <a:gd name="T10" fmla="*/ 11 w 16"/>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4" name="Freeform 24"/>
            <p:cNvSpPr/>
            <p:nvPr/>
          </p:nvSpPr>
          <p:spPr bwMode="invGray">
            <a:xfrm>
              <a:off x="1426" y="2040"/>
              <a:ext cx="180" cy="88"/>
            </a:xfrm>
            <a:custGeom>
              <a:avLst/>
              <a:gdLst>
                <a:gd name="T0" fmla="*/ 48 w 240"/>
                <a:gd name="T1" fmla="*/ 1 h 117"/>
                <a:gd name="T2" fmla="*/ 18 w 240"/>
                <a:gd name="T3" fmla="*/ 23 h 117"/>
                <a:gd name="T4" fmla="*/ 5 w 240"/>
                <a:gd name="T5" fmla="*/ 28 h 117"/>
                <a:gd name="T6" fmla="*/ 0 w 240"/>
                <a:gd name="T7" fmla="*/ 29 h 117"/>
                <a:gd name="T8" fmla="*/ 20 w 240"/>
                <a:gd name="T9" fmla="*/ 44 h 117"/>
                <a:gd name="T10" fmla="*/ 29 w 240"/>
                <a:gd name="T11" fmla="*/ 47 h 117"/>
                <a:gd name="T12" fmla="*/ 51 w 240"/>
                <a:gd name="T13" fmla="*/ 35 h 117"/>
                <a:gd name="T14" fmla="*/ 60 w 240"/>
                <a:gd name="T15" fmla="*/ 32 h 117"/>
                <a:gd name="T16" fmla="*/ 62 w 240"/>
                <a:gd name="T17" fmla="*/ 41 h 117"/>
                <a:gd name="T18" fmla="*/ 48 w 240"/>
                <a:gd name="T19" fmla="*/ 46 h 117"/>
                <a:gd name="T20" fmla="*/ 54 w 240"/>
                <a:gd name="T21" fmla="*/ 55 h 117"/>
                <a:gd name="T22" fmla="*/ 30 w 240"/>
                <a:gd name="T23" fmla="*/ 65 h 117"/>
                <a:gd name="T24" fmla="*/ 53 w 240"/>
                <a:gd name="T25" fmla="*/ 82 h 117"/>
                <a:gd name="T26" fmla="*/ 62 w 240"/>
                <a:gd name="T27" fmla="*/ 85 h 117"/>
                <a:gd name="T28" fmla="*/ 89 w 240"/>
                <a:gd name="T29" fmla="*/ 77 h 117"/>
                <a:gd name="T30" fmla="*/ 113 w 240"/>
                <a:gd name="T31" fmla="*/ 79 h 117"/>
                <a:gd name="T32" fmla="*/ 126 w 240"/>
                <a:gd name="T33" fmla="*/ 88 h 117"/>
                <a:gd name="T34" fmla="*/ 153 w 240"/>
                <a:gd name="T35" fmla="*/ 82 h 117"/>
                <a:gd name="T36" fmla="*/ 168 w 240"/>
                <a:gd name="T37" fmla="*/ 77 h 117"/>
                <a:gd name="T38" fmla="*/ 167 w 240"/>
                <a:gd name="T39" fmla="*/ 58 h 117"/>
                <a:gd name="T40" fmla="*/ 176 w 240"/>
                <a:gd name="T41" fmla="*/ 52 h 117"/>
                <a:gd name="T42" fmla="*/ 179 w 240"/>
                <a:gd name="T43" fmla="*/ 35 h 117"/>
                <a:gd name="T44" fmla="*/ 158 w 240"/>
                <a:gd name="T45" fmla="*/ 43 h 117"/>
                <a:gd name="T46" fmla="*/ 150 w 240"/>
                <a:gd name="T47" fmla="*/ 32 h 117"/>
                <a:gd name="T48" fmla="*/ 129 w 240"/>
                <a:gd name="T49" fmla="*/ 34 h 117"/>
                <a:gd name="T50" fmla="*/ 101 w 240"/>
                <a:gd name="T51" fmla="*/ 7 h 117"/>
                <a:gd name="T52" fmla="*/ 71 w 240"/>
                <a:gd name="T53" fmla="*/ 8 h 117"/>
                <a:gd name="T54" fmla="*/ 62 w 240"/>
                <a:gd name="T55" fmla="*/ 1 h 117"/>
                <a:gd name="T56" fmla="*/ 48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5" name="Freeform 25"/>
            <p:cNvSpPr/>
            <p:nvPr/>
          </p:nvSpPr>
          <p:spPr bwMode="invGray">
            <a:xfrm>
              <a:off x="1506" y="1999"/>
              <a:ext cx="146" cy="60"/>
            </a:xfrm>
            <a:custGeom>
              <a:avLst/>
              <a:gdLst>
                <a:gd name="T0" fmla="*/ 73 w 194"/>
                <a:gd name="T1" fmla="*/ 8 h 80"/>
                <a:gd name="T2" fmla="*/ 10 w 194"/>
                <a:gd name="T3" fmla="*/ 18 h 80"/>
                <a:gd name="T4" fmla="*/ 7 w 194"/>
                <a:gd name="T5" fmla="*/ 26 h 80"/>
                <a:gd name="T6" fmla="*/ 43 w 194"/>
                <a:gd name="T7" fmla="*/ 39 h 80"/>
                <a:gd name="T8" fmla="*/ 102 w 194"/>
                <a:gd name="T9" fmla="*/ 56 h 80"/>
                <a:gd name="T10" fmla="*/ 132 w 194"/>
                <a:gd name="T11" fmla="*/ 51 h 80"/>
                <a:gd name="T12" fmla="*/ 141 w 194"/>
                <a:gd name="T13" fmla="*/ 48 h 80"/>
                <a:gd name="T14" fmla="*/ 132 w 194"/>
                <a:gd name="T15" fmla="*/ 33 h 80"/>
                <a:gd name="T16" fmla="*/ 123 w 194"/>
                <a:gd name="T17" fmla="*/ 27 h 80"/>
                <a:gd name="T18" fmla="*/ 97 w 194"/>
                <a:gd name="T19" fmla="*/ 20 h 80"/>
                <a:gd name="T20" fmla="*/ 73 w 194"/>
                <a:gd name="T21" fmla="*/ 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6" name="Freeform 26"/>
            <p:cNvSpPr/>
            <p:nvPr/>
          </p:nvSpPr>
          <p:spPr bwMode="invGray">
            <a:xfrm>
              <a:off x="1711" y="2069"/>
              <a:ext cx="233" cy="190"/>
            </a:xfrm>
            <a:custGeom>
              <a:avLst/>
              <a:gdLst>
                <a:gd name="T0" fmla="*/ 50 w 310"/>
                <a:gd name="T1" fmla="*/ 7 h 254"/>
                <a:gd name="T2" fmla="*/ 38 w 310"/>
                <a:gd name="T3" fmla="*/ 17 h 254"/>
                <a:gd name="T4" fmla="*/ 16 w 310"/>
                <a:gd name="T5" fmla="*/ 29 h 254"/>
                <a:gd name="T6" fmla="*/ 40 w 310"/>
                <a:gd name="T7" fmla="*/ 58 h 254"/>
                <a:gd name="T8" fmla="*/ 59 w 310"/>
                <a:gd name="T9" fmla="*/ 64 h 254"/>
                <a:gd name="T10" fmla="*/ 77 w 310"/>
                <a:gd name="T11" fmla="*/ 74 h 254"/>
                <a:gd name="T12" fmla="*/ 95 w 310"/>
                <a:gd name="T13" fmla="*/ 64 h 254"/>
                <a:gd name="T14" fmla="*/ 107 w 310"/>
                <a:gd name="T15" fmla="*/ 76 h 254"/>
                <a:gd name="T16" fmla="*/ 112 w 310"/>
                <a:gd name="T17" fmla="*/ 95 h 254"/>
                <a:gd name="T18" fmla="*/ 86 w 310"/>
                <a:gd name="T19" fmla="*/ 113 h 254"/>
                <a:gd name="T20" fmla="*/ 67 w 310"/>
                <a:gd name="T21" fmla="*/ 129 h 254"/>
                <a:gd name="T22" fmla="*/ 52 w 310"/>
                <a:gd name="T23" fmla="*/ 126 h 254"/>
                <a:gd name="T24" fmla="*/ 43 w 310"/>
                <a:gd name="T25" fmla="*/ 123 h 254"/>
                <a:gd name="T26" fmla="*/ 32 w 310"/>
                <a:gd name="T27" fmla="*/ 140 h 254"/>
                <a:gd name="T28" fmla="*/ 29 w 310"/>
                <a:gd name="T29" fmla="*/ 149 h 254"/>
                <a:gd name="T30" fmla="*/ 55 w 310"/>
                <a:gd name="T31" fmla="*/ 153 h 254"/>
                <a:gd name="T32" fmla="*/ 71 w 310"/>
                <a:gd name="T33" fmla="*/ 152 h 254"/>
                <a:gd name="T34" fmla="*/ 86 w 310"/>
                <a:gd name="T35" fmla="*/ 173 h 254"/>
                <a:gd name="T36" fmla="*/ 95 w 310"/>
                <a:gd name="T37" fmla="*/ 176 h 254"/>
                <a:gd name="T38" fmla="*/ 104 w 310"/>
                <a:gd name="T39" fmla="*/ 179 h 254"/>
                <a:gd name="T40" fmla="*/ 117 w 310"/>
                <a:gd name="T41" fmla="*/ 188 h 254"/>
                <a:gd name="T42" fmla="*/ 136 w 310"/>
                <a:gd name="T43" fmla="*/ 177 h 254"/>
                <a:gd name="T44" fmla="*/ 153 w 310"/>
                <a:gd name="T45" fmla="*/ 176 h 254"/>
                <a:gd name="T46" fmla="*/ 172 w 310"/>
                <a:gd name="T47" fmla="*/ 159 h 254"/>
                <a:gd name="T48" fmla="*/ 169 w 310"/>
                <a:gd name="T49" fmla="*/ 138 h 254"/>
                <a:gd name="T50" fmla="*/ 163 w 310"/>
                <a:gd name="T51" fmla="*/ 129 h 254"/>
                <a:gd name="T52" fmla="*/ 175 w 310"/>
                <a:gd name="T53" fmla="*/ 125 h 254"/>
                <a:gd name="T54" fmla="*/ 184 w 310"/>
                <a:gd name="T55" fmla="*/ 137 h 254"/>
                <a:gd name="T56" fmla="*/ 186 w 310"/>
                <a:gd name="T57" fmla="*/ 147 h 254"/>
                <a:gd name="T58" fmla="*/ 196 w 310"/>
                <a:gd name="T59" fmla="*/ 144 h 254"/>
                <a:gd name="T60" fmla="*/ 228 w 310"/>
                <a:gd name="T61" fmla="*/ 126 h 254"/>
                <a:gd name="T62" fmla="*/ 220 w 310"/>
                <a:gd name="T63" fmla="*/ 110 h 254"/>
                <a:gd name="T64" fmla="*/ 195 w 310"/>
                <a:gd name="T65" fmla="*/ 92 h 254"/>
                <a:gd name="T66" fmla="*/ 199 w 310"/>
                <a:gd name="T67" fmla="*/ 80 h 254"/>
                <a:gd name="T68" fmla="*/ 208 w 310"/>
                <a:gd name="T69" fmla="*/ 77 h 254"/>
                <a:gd name="T70" fmla="*/ 190 w 310"/>
                <a:gd name="T71" fmla="*/ 47 h 254"/>
                <a:gd name="T72" fmla="*/ 175 w 310"/>
                <a:gd name="T73" fmla="*/ 44 h 254"/>
                <a:gd name="T74" fmla="*/ 166 w 310"/>
                <a:gd name="T75" fmla="*/ 41 h 254"/>
                <a:gd name="T76" fmla="*/ 151 w 310"/>
                <a:gd name="T77" fmla="*/ 25 h 254"/>
                <a:gd name="T78" fmla="*/ 117 w 310"/>
                <a:gd name="T79" fmla="*/ 34 h 254"/>
                <a:gd name="T80" fmla="*/ 126 w 310"/>
                <a:gd name="T81" fmla="*/ 19 h 254"/>
                <a:gd name="T82" fmla="*/ 104 w 310"/>
                <a:gd name="T83" fmla="*/ 13 h 254"/>
                <a:gd name="T84" fmla="*/ 89 w 310"/>
                <a:gd name="T85" fmla="*/ 14 h 254"/>
                <a:gd name="T86" fmla="*/ 50 w 310"/>
                <a:gd name="T87" fmla="*/ 7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7" name="Freeform 27"/>
            <p:cNvSpPr/>
            <p:nvPr/>
          </p:nvSpPr>
          <p:spPr bwMode="invGray">
            <a:xfrm>
              <a:off x="1709" y="1987"/>
              <a:ext cx="44" cy="37"/>
            </a:xfrm>
            <a:custGeom>
              <a:avLst/>
              <a:gdLst>
                <a:gd name="T0" fmla="*/ 19 w 59"/>
                <a:gd name="T1" fmla="*/ 0 h 50"/>
                <a:gd name="T2" fmla="*/ 0 w 59"/>
                <a:gd name="T3" fmla="*/ 7 h 50"/>
                <a:gd name="T4" fmla="*/ 22 w 59"/>
                <a:gd name="T5" fmla="*/ 30 h 50"/>
                <a:gd name="T6" fmla="*/ 36 w 59"/>
                <a:gd name="T7" fmla="*/ 37 h 50"/>
                <a:gd name="T8" fmla="*/ 43 w 59"/>
                <a:gd name="T9" fmla="*/ 21 h 50"/>
                <a:gd name="T10" fmla="*/ 33 w 59"/>
                <a:gd name="T11" fmla="*/ 6 h 50"/>
                <a:gd name="T12" fmla="*/ 19 w 59"/>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8" name="Freeform 28"/>
            <p:cNvSpPr/>
            <p:nvPr/>
          </p:nvSpPr>
          <p:spPr bwMode="invGray">
            <a:xfrm>
              <a:off x="1625" y="2057"/>
              <a:ext cx="65" cy="42"/>
            </a:xfrm>
            <a:custGeom>
              <a:avLst/>
              <a:gdLst>
                <a:gd name="T0" fmla="*/ 33 w 86"/>
                <a:gd name="T1" fmla="*/ 5 h 57"/>
                <a:gd name="T2" fmla="*/ 18 w 86"/>
                <a:gd name="T3" fmla="*/ 18 h 57"/>
                <a:gd name="T4" fmla="*/ 3 w 86"/>
                <a:gd name="T5" fmla="*/ 20 h 57"/>
                <a:gd name="T6" fmla="*/ 12 w 86"/>
                <a:gd name="T7" fmla="*/ 42 h 57"/>
                <a:gd name="T8" fmla="*/ 56 w 86"/>
                <a:gd name="T9" fmla="*/ 26 h 57"/>
                <a:gd name="T10" fmla="*/ 65 w 86"/>
                <a:gd name="T11" fmla="*/ 13 h 57"/>
                <a:gd name="T12" fmla="*/ 42 w 86"/>
                <a:gd name="T13" fmla="*/ 5 h 57"/>
                <a:gd name="T14" fmla="*/ 33 w 86"/>
                <a:gd name="T15" fmla="*/ 5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9" name="Freeform 29"/>
            <p:cNvSpPr/>
            <p:nvPr/>
          </p:nvSpPr>
          <p:spPr bwMode="invGray">
            <a:xfrm>
              <a:off x="1693" y="2065"/>
              <a:ext cx="54" cy="25"/>
            </a:xfrm>
            <a:custGeom>
              <a:avLst/>
              <a:gdLst>
                <a:gd name="T0" fmla="*/ 30 w 73"/>
                <a:gd name="T1" fmla="*/ 0 h 34"/>
                <a:gd name="T2" fmla="*/ 7 w 73"/>
                <a:gd name="T3" fmla="*/ 12 h 34"/>
                <a:gd name="T4" fmla="*/ 18 w 73"/>
                <a:gd name="T5" fmla="*/ 25 h 34"/>
                <a:gd name="T6" fmla="*/ 38 w 73"/>
                <a:gd name="T7" fmla="*/ 21 h 34"/>
                <a:gd name="T8" fmla="*/ 47 w 73"/>
                <a:gd name="T9" fmla="*/ 15 h 34"/>
                <a:gd name="T10" fmla="*/ 30 w 73"/>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0" name="Freeform 30"/>
            <p:cNvSpPr/>
            <p:nvPr/>
          </p:nvSpPr>
          <p:spPr bwMode="invGray">
            <a:xfrm>
              <a:off x="1664" y="2029"/>
              <a:ext cx="64" cy="34"/>
            </a:xfrm>
            <a:custGeom>
              <a:avLst/>
              <a:gdLst>
                <a:gd name="T0" fmla="*/ 44 w 85"/>
                <a:gd name="T1" fmla="*/ 8 h 45"/>
                <a:gd name="T2" fmla="*/ 21 w 85"/>
                <a:gd name="T3" fmla="*/ 3 h 45"/>
                <a:gd name="T4" fmla="*/ 0 w 85"/>
                <a:gd name="T5" fmla="*/ 14 h 45"/>
                <a:gd name="T6" fmla="*/ 30 w 85"/>
                <a:gd name="T7" fmla="*/ 24 h 45"/>
                <a:gd name="T8" fmla="*/ 48 w 85"/>
                <a:gd name="T9" fmla="*/ 30 h 45"/>
                <a:gd name="T10" fmla="*/ 63 w 85"/>
                <a:gd name="T11" fmla="*/ 14 h 45"/>
                <a:gd name="T12" fmla="*/ 62 w 85"/>
                <a:gd name="T13" fmla="*/ 5 h 45"/>
                <a:gd name="T14" fmla="*/ 48 w 85"/>
                <a:gd name="T15" fmla="*/ 0 h 45"/>
                <a:gd name="T16" fmla="*/ 44 w 85"/>
                <a:gd name="T17" fmla="*/ 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1" name="Freeform 31"/>
            <p:cNvSpPr/>
            <p:nvPr/>
          </p:nvSpPr>
          <p:spPr bwMode="invGray">
            <a:xfrm>
              <a:off x="1637" y="1997"/>
              <a:ext cx="44" cy="24"/>
            </a:xfrm>
            <a:custGeom>
              <a:avLst/>
              <a:gdLst>
                <a:gd name="T0" fmla="*/ 12 w 58"/>
                <a:gd name="T1" fmla="*/ 3 h 31"/>
                <a:gd name="T2" fmla="*/ 0 w 58"/>
                <a:gd name="T3" fmla="*/ 14 h 31"/>
                <a:gd name="T4" fmla="*/ 15 w 58"/>
                <a:gd name="T5" fmla="*/ 22 h 31"/>
                <a:gd name="T6" fmla="*/ 21 w 58"/>
                <a:gd name="T7" fmla="*/ 15 h 31"/>
                <a:gd name="T8" fmla="*/ 39 w 58"/>
                <a:gd name="T9" fmla="*/ 9 h 31"/>
                <a:gd name="T10" fmla="*/ 33 w 58"/>
                <a:gd name="T11" fmla="*/ 0 h 31"/>
                <a:gd name="T12" fmla="*/ 12 w 58"/>
                <a:gd name="T13" fmla="*/ 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2" name="Freeform 32"/>
            <p:cNvSpPr/>
            <p:nvPr/>
          </p:nvSpPr>
          <p:spPr bwMode="invGray">
            <a:xfrm>
              <a:off x="1751" y="2000"/>
              <a:ext cx="114" cy="77"/>
            </a:xfrm>
            <a:custGeom>
              <a:avLst/>
              <a:gdLst>
                <a:gd name="T0" fmla="*/ 29 w 152"/>
                <a:gd name="T1" fmla="*/ 0 h 102"/>
                <a:gd name="T2" fmla="*/ 11 w 152"/>
                <a:gd name="T3" fmla="*/ 5 h 102"/>
                <a:gd name="T4" fmla="*/ 3 w 152"/>
                <a:gd name="T5" fmla="*/ 29 h 102"/>
                <a:gd name="T6" fmla="*/ 9 w 152"/>
                <a:gd name="T7" fmla="*/ 42 h 102"/>
                <a:gd name="T8" fmla="*/ 0 w 152"/>
                <a:gd name="T9" fmla="*/ 54 h 102"/>
                <a:gd name="T10" fmla="*/ 42 w 152"/>
                <a:gd name="T11" fmla="*/ 65 h 102"/>
                <a:gd name="T12" fmla="*/ 62 w 152"/>
                <a:gd name="T13" fmla="*/ 69 h 102"/>
                <a:gd name="T14" fmla="*/ 114 w 152"/>
                <a:gd name="T15" fmla="*/ 65 h 102"/>
                <a:gd name="T16" fmla="*/ 57 w 152"/>
                <a:gd name="T17" fmla="*/ 53 h 102"/>
                <a:gd name="T18" fmla="*/ 41 w 152"/>
                <a:gd name="T19" fmla="*/ 47 h 102"/>
                <a:gd name="T20" fmla="*/ 33 w 152"/>
                <a:gd name="T21" fmla="*/ 39 h 102"/>
                <a:gd name="T22" fmla="*/ 38 w 152"/>
                <a:gd name="T23" fmla="*/ 26 h 102"/>
                <a:gd name="T24" fmla="*/ 2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3" name="Freeform 33"/>
            <p:cNvSpPr/>
            <p:nvPr/>
          </p:nvSpPr>
          <p:spPr bwMode="invGray">
            <a:xfrm>
              <a:off x="664" y="2245"/>
              <a:ext cx="25" cy="15"/>
            </a:xfrm>
            <a:custGeom>
              <a:avLst/>
              <a:gdLst>
                <a:gd name="T0" fmla="*/ 25 w 34"/>
                <a:gd name="T1" fmla="*/ 0 h 20"/>
                <a:gd name="T2" fmla="*/ 18 w 34"/>
                <a:gd name="T3" fmla="*/ 15 h 20"/>
                <a:gd name="T4" fmla="*/ 3 w 34"/>
                <a:gd name="T5" fmla="*/ 14 h 20"/>
                <a:gd name="T6" fmla="*/ 3 w 34"/>
                <a:gd name="T7" fmla="*/ 5 h 20"/>
                <a:gd name="T8" fmla="*/ 25 w 3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4" name="Freeform 34"/>
            <p:cNvSpPr/>
            <p:nvPr/>
          </p:nvSpPr>
          <p:spPr bwMode="invGray">
            <a:xfrm>
              <a:off x="1421" y="2756"/>
              <a:ext cx="16" cy="12"/>
            </a:xfrm>
            <a:custGeom>
              <a:avLst/>
              <a:gdLst>
                <a:gd name="T0" fmla="*/ 2 w 21"/>
                <a:gd name="T1" fmla="*/ 0 h 16"/>
                <a:gd name="T2" fmla="*/ 10 w 21"/>
                <a:gd name="T3" fmla="*/ 12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5" name="Freeform 35"/>
            <p:cNvSpPr/>
            <p:nvPr/>
          </p:nvSpPr>
          <p:spPr bwMode="invGray">
            <a:xfrm>
              <a:off x="1424" y="2781"/>
              <a:ext cx="16" cy="12"/>
            </a:xfrm>
            <a:custGeom>
              <a:avLst/>
              <a:gdLst>
                <a:gd name="T0" fmla="*/ 2 w 21"/>
                <a:gd name="T1" fmla="*/ 0 h 16"/>
                <a:gd name="T2" fmla="*/ 10 w 21"/>
                <a:gd name="T3" fmla="*/ 12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6" name="Freeform 36"/>
            <p:cNvSpPr/>
            <p:nvPr/>
          </p:nvSpPr>
          <p:spPr bwMode="invGray">
            <a:xfrm>
              <a:off x="1628" y="2913"/>
              <a:ext cx="15" cy="12"/>
            </a:xfrm>
            <a:custGeom>
              <a:avLst/>
              <a:gdLst>
                <a:gd name="T0" fmla="*/ 2 w 21"/>
                <a:gd name="T1" fmla="*/ 0 h 16"/>
                <a:gd name="T2" fmla="*/ 9 w 21"/>
                <a:gd name="T3" fmla="*/ 12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7" name="Freeform 37"/>
            <p:cNvSpPr/>
            <p:nvPr/>
          </p:nvSpPr>
          <p:spPr bwMode="invGray">
            <a:xfrm>
              <a:off x="1752" y="2429"/>
              <a:ext cx="38" cy="18"/>
            </a:xfrm>
            <a:custGeom>
              <a:avLst/>
              <a:gdLst>
                <a:gd name="T0" fmla="*/ 10 w 51"/>
                <a:gd name="T1" fmla="*/ 0 h 24"/>
                <a:gd name="T2" fmla="*/ 5 w 51"/>
                <a:gd name="T3" fmla="*/ 14 h 24"/>
                <a:gd name="T4" fmla="*/ 20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8" name="Freeform 38"/>
            <p:cNvSpPr/>
            <p:nvPr/>
          </p:nvSpPr>
          <p:spPr bwMode="invGray">
            <a:xfrm>
              <a:off x="1652" y="2224"/>
              <a:ext cx="38" cy="18"/>
            </a:xfrm>
            <a:custGeom>
              <a:avLst/>
              <a:gdLst>
                <a:gd name="T0" fmla="*/ 10 w 51"/>
                <a:gd name="T1" fmla="*/ 0 h 24"/>
                <a:gd name="T2" fmla="*/ 5 w 51"/>
                <a:gd name="T3" fmla="*/ 14 h 24"/>
                <a:gd name="T4" fmla="*/ 20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29" name="Freeform 39"/>
            <p:cNvSpPr/>
            <p:nvPr/>
          </p:nvSpPr>
          <p:spPr bwMode="invGray">
            <a:xfrm>
              <a:off x="1717" y="2045"/>
              <a:ext cx="39" cy="18"/>
            </a:xfrm>
            <a:custGeom>
              <a:avLst/>
              <a:gdLst>
                <a:gd name="T0" fmla="*/ 10 w 51"/>
                <a:gd name="T1" fmla="*/ 0 h 24"/>
                <a:gd name="T2" fmla="*/ 5 w 51"/>
                <a:gd name="T3" fmla="*/ 14 h 24"/>
                <a:gd name="T4" fmla="*/ 21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0" name="Freeform 40"/>
            <p:cNvSpPr/>
            <p:nvPr/>
          </p:nvSpPr>
          <p:spPr bwMode="invGray">
            <a:xfrm>
              <a:off x="1780" y="2153"/>
              <a:ext cx="38" cy="18"/>
            </a:xfrm>
            <a:custGeom>
              <a:avLst/>
              <a:gdLst>
                <a:gd name="T0" fmla="*/ 10 w 51"/>
                <a:gd name="T1" fmla="*/ 0 h 24"/>
                <a:gd name="T2" fmla="*/ 5 w 51"/>
                <a:gd name="T3" fmla="*/ 14 h 24"/>
                <a:gd name="T4" fmla="*/ 20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1" name="Freeform 41"/>
            <p:cNvSpPr/>
            <p:nvPr/>
          </p:nvSpPr>
          <p:spPr bwMode="invGray">
            <a:xfrm>
              <a:off x="1796" y="1951"/>
              <a:ext cx="696" cy="346"/>
            </a:xfrm>
            <a:custGeom>
              <a:avLst/>
              <a:gdLst>
                <a:gd name="T0" fmla="*/ 21 w 929"/>
                <a:gd name="T1" fmla="*/ 42 h 462"/>
                <a:gd name="T2" fmla="*/ 4 w 929"/>
                <a:gd name="T3" fmla="*/ 69 h 462"/>
                <a:gd name="T4" fmla="*/ 27 w 929"/>
                <a:gd name="T5" fmla="*/ 75 h 462"/>
                <a:gd name="T6" fmla="*/ 12 w 929"/>
                <a:gd name="T7" fmla="*/ 87 h 462"/>
                <a:gd name="T8" fmla="*/ 78 w 929"/>
                <a:gd name="T9" fmla="*/ 102 h 462"/>
                <a:gd name="T10" fmla="*/ 106 w 929"/>
                <a:gd name="T11" fmla="*/ 97 h 462"/>
                <a:gd name="T12" fmla="*/ 187 w 929"/>
                <a:gd name="T13" fmla="*/ 58 h 462"/>
                <a:gd name="T14" fmla="*/ 225 w 929"/>
                <a:gd name="T15" fmla="*/ 49 h 462"/>
                <a:gd name="T16" fmla="*/ 243 w 929"/>
                <a:gd name="T17" fmla="*/ 60 h 462"/>
                <a:gd name="T18" fmla="*/ 204 w 929"/>
                <a:gd name="T19" fmla="*/ 66 h 462"/>
                <a:gd name="T20" fmla="*/ 181 w 929"/>
                <a:gd name="T21" fmla="*/ 84 h 462"/>
                <a:gd name="T22" fmla="*/ 190 w 929"/>
                <a:gd name="T23" fmla="*/ 90 h 462"/>
                <a:gd name="T24" fmla="*/ 195 w 929"/>
                <a:gd name="T25" fmla="*/ 118 h 462"/>
                <a:gd name="T26" fmla="*/ 262 w 929"/>
                <a:gd name="T27" fmla="*/ 144 h 462"/>
                <a:gd name="T28" fmla="*/ 252 w 929"/>
                <a:gd name="T29" fmla="*/ 157 h 462"/>
                <a:gd name="T30" fmla="*/ 276 w 929"/>
                <a:gd name="T31" fmla="*/ 184 h 462"/>
                <a:gd name="T32" fmla="*/ 261 w 929"/>
                <a:gd name="T33" fmla="*/ 199 h 462"/>
                <a:gd name="T34" fmla="*/ 243 w 929"/>
                <a:gd name="T35" fmla="*/ 220 h 462"/>
                <a:gd name="T36" fmla="*/ 220 w 929"/>
                <a:gd name="T37" fmla="*/ 243 h 462"/>
                <a:gd name="T38" fmla="*/ 219 w 929"/>
                <a:gd name="T39" fmla="*/ 315 h 462"/>
                <a:gd name="T40" fmla="*/ 249 w 929"/>
                <a:gd name="T41" fmla="*/ 334 h 462"/>
                <a:gd name="T42" fmla="*/ 291 w 929"/>
                <a:gd name="T43" fmla="*/ 336 h 462"/>
                <a:gd name="T44" fmla="*/ 309 w 929"/>
                <a:gd name="T45" fmla="*/ 316 h 462"/>
                <a:gd name="T46" fmla="*/ 379 w 929"/>
                <a:gd name="T47" fmla="*/ 267 h 462"/>
                <a:gd name="T48" fmla="*/ 429 w 929"/>
                <a:gd name="T49" fmla="*/ 250 h 462"/>
                <a:gd name="T50" fmla="*/ 484 w 929"/>
                <a:gd name="T51" fmla="*/ 231 h 462"/>
                <a:gd name="T52" fmla="*/ 539 w 929"/>
                <a:gd name="T53" fmla="*/ 217 h 462"/>
                <a:gd name="T54" fmla="*/ 571 w 929"/>
                <a:gd name="T55" fmla="*/ 195 h 462"/>
                <a:gd name="T56" fmla="*/ 599 w 929"/>
                <a:gd name="T57" fmla="*/ 150 h 462"/>
                <a:gd name="T58" fmla="*/ 601 w 929"/>
                <a:gd name="T59" fmla="*/ 115 h 462"/>
                <a:gd name="T60" fmla="*/ 601 w 929"/>
                <a:gd name="T61" fmla="*/ 93 h 462"/>
                <a:gd name="T62" fmla="*/ 623 w 929"/>
                <a:gd name="T63" fmla="*/ 67 h 462"/>
                <a:gd name="T64" fmla="*/ 656 w 929"/>
                <a:gd name="T65" fmla="*/ 70 h 462"/>
                <a:gd name="T66" fmla="*/ 691 w 929"/>
                <a:gd name="T67" fmla="*/ 39 h 462"/>
                <a:gd name="T68" fmla="*/ 665 w 929"/>
                <a:gd name="T69" fmla="*/ 42 h 462"/>
                <a:gd name="T70" fmla="*/ 635 w 929"/>
                <a:gd name="T71" fmla="*/ 34 h 462"/>
                <a:gd name="T72" fmla="*/ 595 w 929"/>
                <a:gd name="T73" fmla="*/ 16 h 462"/>
                <a:gd name="T74" fmla="*/ 481 w 929"/>
                <a:gd name="T75" fmla="*/ 19 h 462"/>
                <a:gd name="T76" fmla="*/ 438 w 929"/>
                <a:gd name="T77" fmla="*/ 28 h 462"/>
                <a:gd name="T78" fmla="*/ 417 w 929"/>
                <a:gd name="T79" fmla="*/ 28 h 462"/>
                <a:gd name="T80" fmla="*/ 387 w 929"/>
                <a:gd name="T81" fmla="*/ 40 h 462"/>
                <a:gd name="T82" fmla="*/ 358 w 929"/>
                <a:gd name="T83" fmla="*/ 22 h 462"/>
                <a:gd name="T84" fmla="*/ 324 w 929"/>
                <a:gd name="T85" fmla="*/ 30 h 462"/>
                <a:gd name="T86" fmla="*/ 274 w 929"/>
                <a:gd name="T87" fmla="*/ 39 h 462"/>
                <a:gd name="T88" fmla="*/ 307 w 929"/>
                <a:gd name="T89" fmla="*/ 28 h 462"/>
                <a:gd name="T90" fmla="*/ 264 w 929"/>
                <a:gd name="T91" fmla="*/ 6 h 462"/>
                <a:gd name="T92" fmla="*/ 250 w 929"/>
                <a:gd name="T93" fmla="*/ 1 h 462"/>
                <a:gd name="T94" fmla="*/ 235 w 929"/>
                <a:gd name="T95" fmla="*/ 6 h 462"/>
                <a:gd name="T96" fmla="*/ 180 w 929"/>
                <a:gd name="T97" fmla="*/ 12 h 462"/>
                <a:gd name="T98" fmla="*/ 120 w 929"/>
                <a:gd name="T99" fmla="*/ 21 h 462"/>
                <a:gd name="T100" fmla="*/ 81 w 929"/>
                <a:gd name="T101" fmla="*/ 19 h 462"/>
                <a:gd name="T102" fmla="*/ 85 w 929"/>
                <a:gd name="T103" fmla="*/ 51 h 462"/>
                <a:gd name="T104" fmla="*/ 78 w 929"/>
                <a:gd name="T105" fmla="*/ 39 h 462"/>
                <a:gd name="T106" fmla="*/ 45 w 929"/>
                <a:gd name="T107" fmla="*/ 3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2" name="Freeform 42"/>
            <p:cNvSpPr/>
            <p:nvPr/>
          </p:nvSpPr>
          <p:spPr bwMode="invGray">
            <a:xfrm>
              <a:off x="2009" y="2135"/>
              <a:ext cx="39" cy="24"/>
            </a:xfrm>
            <a:custGeom>
              <a:avLst/>
              <a:gdLst>
                <a:gd name="T0" fmla="*/ 26 w 52"/>
                <a:gd name="T1" fmla="*/ 0 h 32"/>
                <a:gd name="T2" fmla="*/ 6 w 52"/>
                <a:gd name="T3" fmla="*/ 15 h 32"/>
                <a:gd name="T4" fmla="*/ 18 w 52"/>
                <a:gd name="T5" fmla="*/ 24 h 32"/>
                <a:gd name="T6" fmla="*/ 32 w 52"/>
                <a:gd name="T7" fmla="*/ 23 h 32"/>
                <a:gd name="T8" fmla="*/ 26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3" name="Freeform 43"/>
            <p:cNvSpPr/>
            <p:nvPr/>
          </p:nvSpPr>
          <p:spPr bwMode="invGray">
            <a:xfrm>
              <a:off x="2292" y="2201"/>
              <a:ext cx="128" cy="54"/>
            </a:xfrm>
            <a:custGeom>
              <a:avLst/>
              <a:gdLst>
                <a:gd name="T0" fmla="*/ 76 w 172"/>
                <a:gd name="T1" fmla="*/ 6 h 72"/>
                <a:gd name="T2" fmla="*/ 49 w 172"/>
                <a:gd name="T3" fmla="*/ 3 h 72"/>
                <a:gd name="T4" fmla="*/ 40 w 172"/>
                <a:gd name="T5" fmla="*/ 0 h 72"/>
                <a:gd name="T6" fmla="*/ 0 w 172"/>
                <a:gd name="T7" fmla="*/ 21 h 72"/>
                <a:gd name="T8" fmla="*/ 21 w 172"/>
                <a:gd name="T9" fmla="*/ 30 h 72"/>
                <a:gd name="T10" fmla="*/ 31 w 172"/>
                <a:gd name="T11" fmla="*/ 45 h 72"/>
                <a:gd name="T12" fmla="*/ 49 w 172"/>
                <a:gd name="T13" fmla="*/ 51 h 72"/>
                <a:gd name="T14" fmla="*/ 58 w 172"/>
                <a:gd name="T15" fmla="*/ 54 h 72"/>
                <a:gd name="T16" fmla="*/ 97 w 172"/>
                <a:gd name="T17" fmla="*/ 45 h 72"/>
                <a:gd name="T18" fmla="*/ 128 w 172"/>
                <a:gd name="T19" fmla="*/ 33 h 72"/>
                <a:gd name="T20" fmla="*/ 110 w 172"/>
                <a:gd name="T21" fmla="*/ 14 h 72"/>
                <a:gd name="T22" fmla="*/ 101 w 172"/>
                <a:gd name="T23" fmla="*/ 3 h 72"/>
                <a:gd name="T24" fmla="*/ 76 w 172"/>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4" name="Freeform 44"/>
            <p:cNvSpPr/>
            <p:nvPr/>
          </p:nvSpPr>
          <p:spPr bwMode="invGray">
            <a:xfrm>
              <a:off x="2393" y="2038"/>
              <a:ext cx="39" cy="24"/>
            </a:xfrm>
            <a:custGeom>
              <a:avLst/>
              <a:gdLst>
                <a:gd name="T0" fmla="*/ 26 w 52"/>
                <a:gd name="T1" fmla="*/ 0 h 32"/>
                <a:gd name="T2" fmla="*/ 6 w 52"/>
                <a:gd name="T3" fmla="*/ 15 h 32"/>
                <a:gd name="T4" fmla="*/ 18 w 52"/>
                <a:gd name="T5" fmla="*/ 24 h 32"/>
                <a:gd name="T6" fmla="*/ 32 w 52"/>
                <a:gd name="T7" fmla="*/ 23 h 32"/>
                <a:gd name="T8" fmla="*/ 26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5" name="Freeform 45"/>
            <p:cNvSpPr/>
            <p:nvPr/>
          </p:nvSpPr>
          <p:spPr bwMode="invGray">
            <a:xfrm>
              <a:off x="2662" y="2006"/>
              <a:ext cx="155" cy="63"/>
            </a:xfrm>
            <a:custGeom>
              <a:avLst/>
              <a:gdLst>
                <a:gd name="T0" fmla="*/ 144 w 206"/>
                <a:gd name="T1" fmla="*/ 5 h 85"/>
                <a:gd name="T2" fmla="*/ 78 w 206"/>
                <a:gd name="T3" fmla="*/ 7 h 85"/>
                <a:gd name="T4" fmla="*/ 82 w 206"/>
                <a:gd name="T5" fmla="*/ 19 h 85"/>
                <a:gd name="T6" fmla="*/ 81 w 206"/>
                <a:gd name="T7" fmla="*/ 24 h 85"/>
                <a:gd name="T8" fmla="*/ 67 w 206"/>
                <a:gd name="T9" fmla="*/ 20 h 85"/>
                <a:gd name="T10" fmla="*/ 58 w 206"/>
                <a:gd name="T11" fmla="*/ 14 h 85"/>
                <a:gd name="T12" fmla="*/ 17 w 206"/>
                <a:gd name="T13" fmla="*/ 20 h 85"/>
                <a:gd name="T14" fmla="*/ 23 w 206"/>
                <a:gd name="T15" fmla="*/ 36 h 85"/>
                <a:gd name="T16" fmla="*/ 41 w 206"/>
                <a:gd name="T17" fmla="*/ 39 h 85"/>
                <a:gd name="T18" fmla="*/ 56 w 206"/>
                <a:gd name="T19" fmla="*/ 54 h 85"/>
                <a:gd name="T20" fmla="*/ 67 w 206"/>
                <a:gd name="T21" fmla="*/ 63 h 85"/>
                <a:gd name="T22" fmla="*/ 82 w 206"/>
                <a:gd name="T23" fmla="*/ 50 h 85"/>
                <a:gd name="T24" fmla="*/ 91 w 206"/>
                <a:gd name="T25" fmla="*/ 44 h 85"/>
                <a:gd name="T26" fmla="*/ 96 w 206"/>
                <a:gd name="T27" fmla="*/ 35 h 85"/>
                <a:gd name="T28" fmla="*/ 126 w 206"/>
                <a:gd name="T29" fmla="*/ 26 h 85"/>
                <a:gd name="T30" fmla="*/ 141 w 206"/>
                <a:gd name="T31" fmla="*/ 23 h 85"/>
                <a:gd name="T32" fmla="*/ 150 w 206"/>
                <a:gd name="T33" fmla="*/ 20 h 85"/>
                <a:gd name="T34" fmla="*/ 144 w 206"/>
                <a:gd name="T35" fmla="*/ 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6" name="Freeform 46"/>
            <p:cNvSpPr/>
            <p:nvPr/>
          </p:nvSpPr>
          <p:spPr bwMode="invGray">
            <a:xfrm>
              <a:off x="2759" y="2039"/>
              <a:ext cx="48" cy="21"/>
            </a:xfrm>
            <a:custGeom>
              <a:avLst/>
              <a:gdLst>
                <a:gd name="T0" fmla="*/ 27 w 64"/>
                <a:gd name="T1" fmla="*/ 5 h 28"/>
                <a:gd name="T2" fmla="*/ 6 w 64"/>
                <a:gd name="T3" fmla="*/ 3 h 28"/>
                <a:gd name="T4" fmla="*/ 18 w 64"/>
                <a:gd name="T5" fmla="*/ 21 h 28"/>
                <a:gd name="T6" fmla="*/ 41 w 64"/>
                <a:gd name="T7" fmla="*/ 11 h 28"/>
                <a:gd name="T8" fmla="*/ 27 w 64"/>
                <a:gd name="T9" fmla="*/ 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7" name="Freeform 47"/>
            <p:cNvSpPr/>
            <p:nvPr/>
          </p:nvSpPr>
          <p:spPr bwMode="invGray">
            <a:xfrm>
              <a:off x="2467" y="2311"/>
              <a:ext cx="109" cy="132"/>
            </a:xfrm>
            <a:custGeom>
              <a:avLst/>
              <a:gdLst>
                <a:gd name="T0" fmla="*/ 18 w 146"/>
                <a:gd name="T1" fmla="*/ 14 h 176"/>
                <a:gd name="T2" fmla="*/ 0 w 146"/>
                <a:gd name="T3" fmla="*/ 19 h 176"/>
                <a:gd name="T4" fmla="*/ 10 w 146"/>
                <a:gd name="T5" fmla="*/ 32 h 176"/>
                <a:gd name="T6" fmla="*/ 25 w 146"/>
                <a:gd name="T7" fmla="*/ 65 h 176"/>
                <a:gd name="T8" fmla="*/ 39 w 146"/>
                <a:gd name="T9" fmla="*/ 68 h 176"/>
                <a:gd name="T10" fmla="*/ 37 w 146"/>
                <a:gd name="T11" fmla="*/ 80 h 176"/>
                <a:gd name="T12" fmla="*/ 21 w 146"/>
                <a:gd name="T13" fmla="*/ 85 h 176"/>
                <a:gd name="T14" fmla="*/ 12 w 146"/>
                <a:gd name="T15" fmla="*/ 98 h 176"/>
                <a:gd name="T16" fmla="*/ 13 w 146"/>
                <a:gd name="T17" fmla="*/ 103 h 176"/>
                <a:gd name="T18" fmla="*/ 22 w 146"/>
                <a:gd name="T19" fmla="*/ 106 h 176"/>
                <a:gd name="T20" fmla="*/ 13 w 146"/>
                <a:gd name="T21" fmla="*/ 127 h 176"/>
                <a:gd name="T22" fmla="*/ 15 w 146"/>
                <a:gd name="T23" fmla="*/ 131 h 176"/>
                <a:gd name="T24" fmla="*/ 25 w 146"/>
                <a:gd name="T25" fmla="*/ 128 h 176"/>
                <a:gd name="T26" fmla="*/ 43 w 146"/>
                <a:gd name="T27" fmla="*/ 127 h 176"/>
                <a:gd name="T28" fmla="*/ 69 w 146"/>
                <a:gd name="T29" fmla="*/ 128 h 176"/>
                <a:gd name="T30" fmla="*/ 82 w 146"/>
                <a:gd name="T31" fmla="*/ 127 h 176"/>
                <a:gd name="T32" fmla="*/ 91 w 146"/>
                <a:gd name="T33" fmla="*/ 124 h 176"/>
                <a:gd name="T34" fmla="*/ 96 w 146"/>
                <a:gd name="T35" fmla="*/ 106 h 176"/>
                <a:gd name="T36" fmla="*/ 109 w 146"/>
                <a:gd name="T37" fmla="*/ 100 h 176"/>
                <a:gd name="T38" fmla="*/ 82 w 146"/>
                <a:gd name="T39" fmla="*/ 82 h 176"/>
                <a:gd name="T40" fmla="*/ 66 w 146"/>
                <a:gd name="T41" fmla="*/ 62 h 176"/>
                <a:gd name="T42" fmla="*/ 61 w 146"/>
                <a:gd name="T43" fmla="*/ 52 h 176"/>
                <a:gd name="T44" fmla="*/ 48 w 146"/>
                <a:gd name="T45" fmla="*/ 46 h 176"/>
                <a:gd name="T46" fmla="*/ 64 w 146"/>
                <a:gd name="T47" fmla="*/ 34 h 176"/>
                <a:gd name="T48" fmla="*/ 48 w 146"/>
                <a:gd name="T49" fmla="*/ 23 h 176"/>
                <a:gd name="T50" fmla="*/ 52 w 146"/>
                <a:gd name="T51" fmla="*/ 10 h 176"/>
                <a:gd name="T52" fmla="*/ 34 w 146"/>
                <a:gd name="T53" fmla="*/ 1 h 176"/>
                <a:gd name="T54" fmla="*/ 22 w 146"/>
                <a:gd name="T55" fmla="*/ 7 h 176"/>
                <a:gd name="T56" fmla="*/ 18 w 146"/>
                <a:gd name="T57" fmla="*/ 14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8" name="Freeform 48"/>
            <p:cNvSpPr/>
            <p:nvPr/>
          </p:nvSpPr>
          <p:spPr bwMode="invGray">
            <a:xfrm>
              <a:off x="2413" y="2359"/>
              <a:ext cx="69" cy="68"/>
            </a:xfrm>
            <a:custGeom>
              <a:avLst/>
              <a:gdLst>
                <a:gd name="T0" fmla="*/ 44 w 92"/>
                <a:gd name="T1" fmla="*/ 4 h 92"/>
                <a:gd name="T2" fmla="*/ 62 w 92"/>
                <a:gd name="T3" fmla="*/ 6 h 92"/>
                <a:gd name="T4" fmla="*/ 69 w 92"/>
                <a:gd name="T5" fmla="*/ 19 h 92"/>
                <a:gd name="T6" fmla="*/ 59 w 92"/>
                <a:gd name="T7" fmla="*/ 35 h 92"/>
                <a:gd name="T8" fmla="*/ 35 w 92"/>
                <a:gd name="T9" fmla="*/ 56 h 92"/>
                <a:gd name="T10" fmla="*/ 14 w 92"/>
                <a:gd name="T11" fmla="*/ 68 h 92"/>
                <a:gd name="T12" fmla="*/ 6 w 92"/>
                <a:gd name="T13" fmla="*/ 53 h 92"/>
                <a:gd name="T14" fmla="*/ 15 w 92"/>
                <a:gd name="T15" fmla="*/ 47 h 92"/>
                <a:gd name="T16" fmla="*/ 11 w 92"/>
                <a:gd name="T17" fmla="*/ 34 h 92"/>
                <a:gd name="T18" fmla="*/ 30 w 92"/>
                <a:gd name="T19" fmla="*/ 21 h 92"/>
                <a:gd name="T20" fmla="*/ 44 w 92"/>
                <a:gd name="T21" fmla="*/ 4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39" name="Freeform 49"/>
            <p:cNvSpPr/>
            <p:nvPr/>
          </p:nvSpPr>
          <p:spPr bwMode="invGray">
            <a:xfrm>
              <a:off x="4099" y="3502"/>
              <a:ext cx="474" cy="495"/>
            </a:xfrm>
            <a:custGeom>
              <a:avLst/>
              <a:gdLst>
                <a:gd name="T0" fmla="*/ 159 w 633"/>
                <a:gd name="T1" fmla="*/ 8 h 660"/>
                <a:gd name="T2" fmla="*/ 132 w 633"/>
                <a:gd name="T3" fmla="*/ 14 h 660"/>
                <a:gd name="T4" fmla="*/ 108 w 633"/>
                <a:gd name="T5" fmla="*/ 38 h 660"/>
                <a:gd name="T6" fmla="*/ 78 w 633"/>
                <a:gd name="T7" fmla="*/ 44 h 660"/>
                <a:gd name="T8" fmla="*/ 63 w 633"/>
                <a:gd name="T9" fmla="*/ 56 h 660"/>
                <a:gd name="T10" fmla="*/ 51 w 633"/>
                <a:gd name="T11" fmla="*/ 86 h 660"/>
                <a:gd name="T12" fmla="*/ 27 w 633"/>
                <a:gd name="T13" fmla="*/ 125 h 660"/>
                <a:gd name="T14" fmla="*/ 0 w 633"/>
                <a:gd name="T15" fmla="*/ 134 h 660"/>
                <a:gd name="T16" fmla="*/ 54 w 633"/>
                <a:gd name="T17" fmla="*/ 242 h 660"/>
                <a:gd name="T18" fmla="*/ 90 w 633"/>
                <a:gd name="T19" fmla="*/ 320 h 660"/>
                <a:gd name="T20" fmla="*/ 108 w 633"/>
                <a:gd name="T21" fmla="*/ 332 h 660"/>
                <a:gd name="T22" fmla="*/ 126 w 633"/>
                <a:gd name="T23" fmla="*/ 338 h 660"/>
                <a:gd name="T24" fmla="*/ 171 w 633"/>
                <a:gd name="T25" fmla="*/ 323 h 660"/>
                <a:gd name="T26" fmla="*/ 189 w 633"/>
                <a:gd name="T27" fmla="*/ 317 h 660"/>
                <a:gd name="T28" fmla="*/ 225 w 633"/>
                <a:gd name="T29" fmla="*/ 338 h 660"/>
                <a:gd name="T30" fmla="*/ 243 w 633"/>
                <a:gd name="T31" fmla="*/ 395 h 660"/>
                <a:gd name="T32" fmla="*/ 252 w 633"/>
                <a:gd name="T33" fmla="*/ 392 h 660"/>
                <a:gd name="T34" fmla="*/ 258 w 633"/>
                <a:gd name="T35" fmla="*/ 383 h 660"/>
                <a:gd name="T36" fmla="*/ 276 w 633"/>
                <a:gd name="T37" fmla="*/ 410 h 660"/>
                <a:gd name="T38" fmla="*/ 303 w 633"/>
                <a:gd name="T39" fmla="*/ 428 h 660"/>
                <a:gd name="T40" fmla="*/ 326 w 633"/>
                <a:gd name="T41" fmla="*/ 452 h 660"/>
                <a:gd name="T42" fmla="*/ 332 w 633"/>
                <a:gd name="T43" fmla="*/ 461 h 660"/>
                <a:gd name="T44" fmla="*/ 341 w 633"/>
                <a:gd name="T45" fmla="*/ 467 h 660"/>
                <a:gd name="T46" fmla="*/ 362 w 633"/>
                <a:gd name="T47" fmla="*/ 491 h 660"/>
                <a:gd name="T48" fmla="*/ 368 w 633"/>
                <a:gd name="T49" fmla="*/ 473 h 660"/>
                <a:gd name="T50" fmla="*/ 404 w 633"/>
                <a:gd name="T51" fmla="*/ 494 h 660"/>
                <a:gd name="T52" fmla="*/ 440 w 633"/>
                <a:gd name="T53" fmla="*/ 491 h 660"/>
                <a:gd name="T54" fmla="*/ 461 w 633"/>
                <a:gd name="T55" fmla="*/ 398 h 660"/>
                <a:gd name="T56" fmla="*/ 473 w 633"/>
                <a:gd name="T57" fmla="*/ 347 h 660"/>
                <a:gd name="T58" fmla="*/ 464 w 633"/>
                <a:gd name="T59" fmla="*/ 275 h 660"/>
                <a:gd name="T60" fmla="*/ 401 w 633"/>
                <a:gd name="T61" fmla="*/ 203 h 660"/>
                <a:gd name="T62" fmla="*/ 395 w 633"/>
                <a:gd name="T63" fmla="*/ 176 h 660"/>
                <a:gd name="T64" fmla="*/ 344 w 633"/>
                <a:gd name="T65" fmla="*/ 134 h 660"/>
                <a:gd name="T66" fmla="*/ 353 w 633"/>
                <a:gd name="T67" fmla="*/ 116 h 660"/>
                <a:gd name="T68" fmla="*/ 341 w 633"/>
                <a:gd name="T69" fmla="*/ 98 h 660"/>
                <a:gd name="T70" fmla="*/ 312 w 633"/>
                <a:gd name="T71" fmla="*/ 59 h 660"/>
                <a:gd name="T72" fmla="*/ 294 w 633"/>
                <a:gd name="T73" fmla="*/ 23 h 660"/>
                <a:gd name="T74" fmla="*/ 291 w 633"/>
                <a:gd name="T75" fmla="*/ 14 h 660"/>
                <a:gd name="T76" fmla="*/ 273 w 633"/>
                <a:gd name="T77" fmla="*/ 113 h 660"/>
                <a:gd name="T78" fmla="*/ 243 w 633"/>
                <a:gd name="T79" fmla="*/ 86 h 660"/>
                <a:gd name="T80" fmla="*/ 219 w 633"/>
                <a:gd name="T81" fmla="*/ 83 h 660"/>
                <a:gd name="T82" fmla="*/ 204 w 633"/>
                <a:gd name="T83" fmla="*/ 65 h 660"/>
                <a:gd name="T84" fmla="*/ 198 w 633"/>
                <a:gd name="T85" fmla="*/ 47 h 660"/>
                <a:gd name="T86" fmla="*/ 207 w 633"/>
                <a:gd name="T87" fmla="*/ 41 h 660"/>
                <a:gd name="T88" fmla="*/ 180 w 633"/>
                <a:gd name="T89" fmla="*/ 14 h 660"/>
                <a:gd name="T90" fmla="*/ 162 w 633"/>
                <a:gd name="T91" fmla="*/ 8 h 660"/>
                <a:gd name="T92" fmla="*/ 153 w 633"/>
                <a:gd name="T93" fmla="*/ 5 h 660"/>
                <a:gd name="T94" fmla="*/ 159 w 633"/>
                <a:gd name="T95" fmla="*/ 8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0" name="Freeform 50"/>
            <p:cNvSpPr/>
            <p:nvPr/>
          </p:nvSpPr>
          <p:spPr bwMode="invGray">
            <a:xfrm>
              <a:off x="4246" y="3241"/>
              <a:ext cx="319" cy="210"/>
            </a:xfrm>
            <a:custGeom>
              <a:avLst/>
              <a:gdLst>
                <a:gd name="T0" fmla="*/ 63 w 426"/>
                <a:gd name="T1" fmla="*/ 45 h 280"/>
                <a:gd name="T2" fmla="*/ 51 w 426"/>
                <a:gd name="T3" fmla="*/ 27 h 280"/>
                <a:gd name="T4" fmla="*/ 48 w 426"/>
                <a:gd name="T5" fmla="*/ 12 h 280"/>
                <a:gd name="T6" fmla="*/ 39 w 426"/>
                <a:gd name="T7" fmla="*/ 9 h 280"/>
                <a:gd name="T8" fmla="*/ 12 w 426"/>
                <a:gd name="T9" fmla="*/ 12 h 280"/>
                <a:gd name="T10" fmla="*/ 33 w 426"/>
                <a:gd name="T11" fmla="*/ 30 h 280"/>
                <a:gd name="T12" fmla="*/ 36 w 426"/>
                <a:gd name="T13" fmla="*/ 39 h 280"/>
                <a:gd name="T14" fmla="*/ 18 w 426"/>
                <a:gd name="T15" fmla="*/ 51 h 280"/>
                <a:gd name="T16" fmla="*/ 66 w 426"/>
                <a:gd name="T17" fmla="*/ 69 h 280"/>
                <a:gd name="T18" fmla="*/ 93 w 426"/>
                <a:gd name="T19" fmla="*/ 84 h 280"/>
                <a:gd name="T20" fmla="*/ 96 w 426"/>
                <a:gd name="T21" fmla="*/ 93 h 280"/>
                <a:gd name="T22" fmla="*/ 105 w 426"/>
                <a:gd name="T23" fmla="*/ 99 h 280"/>
                <a:gd name="T24" fmla="*/ 111 w 426"/>
                <a:gd name="T25" fmla="*/ 117 h 280"/>
                <a:gd name="T26" fmla="*/ 99 w 426"/>
                <a:gd name="T27" fmla="*/ 147 h 280"/>
                <a:gd name="T28" fmla="*/ 135 w 426"/>
                <a:gd name="T29" fmla="*/ 141 h 280"/>
                <a:gd name="T30" fmla="*/ 144 w 426"/>
                <a:gd name="T31" fmla="*/ 162 h 280"/>
                <a:gd name="T32" fmla="*/ 162 w 426"/>
                <a:gd name="T33" fmla="*/ 168 h 280"/>
                <a:gd name="T34" fmla="*/ 171 w 426"/>
                <a:gd name="T35" fmla="*/ 171 h 280"/>
                <a:gd name="T36" fmla="*/ 189 w 426"/>
                <a:gd name="T37" fmla="*/ 168 h 280"/>
                <a:gd name="T38" fmla="*/ 207 w 426"/>
                <a:gd name="T39" fmla="*/ 147 h 280"/>
                <a:gd name="T40" fmla="*/ 252 w 426"/>
                <a:gd name="T41" fmla="*/ 189 h 280"/>
                <a:gd name="T42" fmla="*/ 273 w 426"/>
                <a:gd name="T43" fmla="*/ 210 h 280"/>
                <a:gd name="T44" fmla="*/ 270 w 426"/>
                <a:gd name="T45" fmla="*/ 168 h 280"/>
                <a:gd name="T46" fmla="*/ 252 w 426"/>
                <a:gd name="T47" fmla="*/ 150 h 280"/>
                <a:gd name="T48" fmla="*/ 279 w 426"/>
                <a:gd name="T49" fmla="*/ 126 h 280"/>
                <a:gd name="T50" fmla="*/ 306 w 426"/>
                <a:gd name="T51" fmla="*/ 117 h 280"/>
                <a:gd name="T52" fmla="*/ 315 w 426"/>
                <a:gd name="T53" fmla="*/ 114 h 280"/>
                <a:gd name="T54" fmla="*/ 318 w 426"/>
                <a:gd name="T55" fmla="*/ 105 h 280"/>
                <a:gd name="T56" fmla="*/ 267 w 426"/>
                <a:gd name="T57" fmla="*/ 111 h 280"/>
                <a:gd name="T58" fmla="*/ 228 w 426"/>
                <a:gd name="T59" fmla="*/ 105 h 280"/>
                <a:gd name="T60" fmla="*/ 225 w 426"/>
                <a:gd name="T61" fmla="*/ 96 h 280"/>
                <a:gd name="T62" fmla="*/ 219 w 426"/>
                <a:gd name="T63" fmla="*/ 87 h 280"/>
                <a:gd name="T64" fmla="*/ 165 w 426"/>
                <a:gd name="T65" fmla="*/ 60 h 280"/>
                <a:gd name="T66" fmla="*/ 120 w 426"/>
                <a:gd name="T67" fmla="*/ 45 h 280"/>
                <a:gd name="T68" fmla="*/ 102 w 426"/>
                <a:gd name="T69" fmla="*/ 39 h 280"/>
                <a:gd name="T70" fmla="*/ 60 w 426"/>
                <a:gd name="T71" fmla="*/ 39 h 280"/>
                <a:gd name="T72" fmla="*/ 51 w 426"/>
                <a:gd name="T73" fmla="*/ 24 h 280"/>
                <a:gd name="T74" fmla="*/ 51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1" name="Freeform 51"/>
            <p:cNvSpPr/>
            <p:nvPr/>
          </p:nvSpPr>
          <p:spPr bwMode="invGray">
            <a:xfrm>
              <a:off x="4255" y="3243"/>
              <a:ext cx="311" cy="211"/>
            </a:xfrm>
            <a:custGeom>
              <a:avLst/>
              <a:gdLst>
                <a:gd name="T0" fmla="*/ 0 w 416"/>
                <a:gd name="T1" fmla="*/ 1 h 282"/>
                <a:gd name="T2" fmla="*/ 15 w 416"/>
                <a:gd name="T3" fmla="*/ 28 h 282"/>
                <a:gd name="T4" fmla="*/ 21 w 416"/>
                <a:gd name="T5" fmla="*/ 37 h 282"/>
                <a:gd name="T6" fmla="*/ 63 w 416"/>
                <a:gd name="T7" fmla="*/ 67 h 282"/>
                <a:gd name="T8" fmla="*/ 90 w 416"/>
                <a:gd name="T9" fmla="*/ 85 h 282"/>
                <a:gd name="T10" fmla="*/ 99 w 416"/>
                <a:gd name="T11" fmla="*/ 91 h 282"/>
                <a:gd name="T12" fmla="*/ 102 w 416"/>
                <a:gd name="T13" fmla="*/ 126 h 282"/>
                <a:gd name="T14" fmla="*/ 87 w 416"/>
                <a:gd name="T15" fmla="*/ 150 h 282"/>
                <a:gd name="T16" fmla="*/ 102 w 416"/>
                <a:gd name="T17" fmla="*/ 147 h 282"/>
                <a:gd name="T18" fmla="*/ 111 w 416"/>
                <a:gd name="T19" fmla="*/ 141 h 282"/>
                <a:gd name="T20" fmla="*/ 120 w 416"/>
                <a:gd name="T21" fmla="*/ 150 h 282"/>
                <a:gd name="T22" fmla="*/ 138 w 416"/>
                <a:gd name="T23" fmla="*/ 162 h 282"/>
                <a:gd name="T24" fmla="*/ 156 w 416"/>
                <a:gd name="T25" fmla="*/ 174 h 282"/>
                <a:gd name="T26" fmla="*/ 179 w 416"/>
                <a:gd name="T27" fmla="*/ 165 h 282"/>
                <a:gd name="T28" fmla="*/ 185 w 416"/>
                <a:gd name="T29" fmla="*/ 147 h 282"/>
                <a:gd name="T30" fmla="*/ 200 w 416"/>
                <a:gd name="T31" fmla="*/ 150 h 282"/>
                <a:gd name="T32" fmla="*/ 218 w 416"/>
                <a:gd name="T33" fmla="*/ 156 h 282"/>
                <a:gd name="T34" fmla="*/ 254 w 416"/>
                <a:gd name="T35" fmla="*/ 210 h 282"/>
                <a:gd name="T36" fmla="*/ 266 w 416"/>
                <a:gd name="T37" fmla="*/ 207 h 282"/>
                <a:gd name="T38" fmla="*/ 263 w 416"/>
                <a:gd name="T39" fmla="*/ 189 h 282"/>
                <a:gd name="T40" fmla="*/ 236 w 416"/>
                <a:gd name="T41" fmla="*/ 147 h 282"/>
                <a:gd name="T42" fmla="*/ 269 w 416"/>
                <a:gd name="T43" fmla="*/ 129 h 282"/>
                <a:gd name="T44" fmla="*/ 305 w 416"/>
                <a:gd name="T45" fmla="*/ 108 h 282"/>
                <a:gd name="T46" fmla="*/ 306 w 416"/>
                <a:gd name="T47" fmla="*/ 90 h 282"/>
                <a:gd name="T48" fmla="*/ 274 w 416"/>
                <a:gd name="T49" fmla="*/ 103 h 282"/>
                <a:gd name="T50" fmla="*/ 230 w 416"/>
                <a:gd name="T51" fmla="*/ 103 h 282"/>
                <a:gd name="T52" fmla="*/ 197 w 416"/>
                <a:gd name="T53" fmla="*/ 73 h 282"/>
                <a:gd name="T54" fmla="*/ 135 w 416"/>
                <a:gd name="T55" fmla="*/ 46 h 282"/>
                <a:gd name="T56" fmla="*/ 99 w 416"/>
                <a:gd name="T57" fmla="*/ 25 h 282"/>
                <a:gd name="T58" fmla="*/ 69 w 416"/>
                <a:gd name="T59" fmla="*/ 31 h 282"/>
                <a:gd name="T60" fmla="*/ 57 w 416"/>
                <a:gd name="T61" fmla="*/ 43 h 282"/>
                <a:gd name="T62" fmla="*/ 42 w 416"/>
                <a:gd name="T63" fmla="*/ 13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2" name="Freeform 52"/>
            <p:cNvSpPr/>
            <p:nvPr/>
          </p:nvSpPr>
          <p:spPr bwMode="invGray">
            <a:xfrm>
              <a:off x="4485" y="4013"/>
              <a:ext cx="45" cy="58"/>
            </a:xfrm>
            <a:custGeom>
              <a:avLst/>
              <a:gdLst>
                <a:gd name="T0" fmla="*/ 24 w 60"/>
                <a:gd name="T1" fmla="*/ 13 h 78"/>
                <a:gd name="T2" fmla="*/ 0 w 60"/>
                <a:gd name="T3" fmla="*/ 13 h 78"/>
                <a:gd name="T4" fmla="*/ 15 w 60"/>
                <a:gd name="T5" fmla="*/ 31 h 78"/>
                <a:gd name="T6" fmla="*/ 21 w 60"/>
                <a:gd name="T7" fmla="*/ 49 h 78"/>
                <a:gd name="T8" fmla="*/ 24 w 60"/>
                <a:gd name="T9" fmla="*/ 58 h 78"/>
                <a:gd name="T10" fmla="*/ 45 w 60"/>
                <a:gd name="T11" fmla="*/ 37 h 78"/>
                <a:gd name="T12" fmla="*/ 24 w 60"/>
                <a:gd name="T13" fmla="*/ 13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3" name="Freeform 53"/>
            <p:cNvSpPr/>
            <p:nvPr/>
          </p:nvSpPr>
          <p:spPr bwMode="invGray">
            <a:xfrm>
              <a:off x="4621" y="3923"/>
              <a:ext cx="164" cy="85"/>
            </a:xfrm>
            <a:custGeom>
              <a:avLst/>
              <a:gdLst>
                <a:gd name="T0" fmla="*/ 35 w 219"/>
                <a:gd name="T1" fmla="*/ 55 h 113"/>
                <a:gd name="T2" fmla="*/ 29 w 219"/>
                <a:gd name="T3" fmla="*/ 46 h 113"/>
                <a:gd name="T4" fmla="*/ 11 w 219"/>
                <a:gd name="T5" fmla="*/ 52 h 113"/>
                <a:gd name="T6" fmla="*/ 29 w 219"/>
                <a:gd name="T7" fmla="*/ 85 h 113"/>
                <a:gd name="T8" fmla="*/ 92 w 219"/>
                <a:gd name="T9" fmla="*/ 67 h 113"/>
                <a:gd name="T10" fmla="*/ 110 w 219"/>
                <a:gd name="T11" fmla="*/ 55 h 113"/>
                <a:gd name="T12" fmla="*/ 128 w 219"/>
                <a:gd name="T13" fmla="*/ 49 h 113"/>
                <a:gd name="T14" fmla="*/ 164 w 219"/>
                <a:gd name="T15" fmla="*/ 14 h 113"/>
                <a:gd name="T16" fmla="*/ 157 w 219"/>
                <a:gd name="T17" fmla="*/ 0 h 113"/>
                <a:gd name="T18" fmla="*/ 134 w 219"/>
                <a:gd name="T19" fmla="*/ 13 h 113"/>
                <a:gd name="T20" fmla="*/ 80 w 219"/>
                <a:gd name="T21" fmla="*/ 31 h 113"/>
                <a:gd name="T22" fmla="*/ 62 w 219"/>
                <a:gd name="T23" fmla="*/ 34 h 113"/>
                <a:gd name="T24" fmla="*/ 44 w 219"/>
                <a:gd name="T25" fmla="*/ 40 h 113"/>
                <a:gd name="T26" fmla="*/ 35 w 219"/>
                <a:gd name="T27" fmla="*/ 55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4" name="Freeform 54"/>
            <p:cNvSpPr/>
            <p:nvPr/>
          </p:nvSpPr>
          <p:spPr bwMode="invGray">
            <a:xfrm>
              <a:off x="4791" y="3873"/>
              <a:ext cx="104" cy="92"/>
            </a:xfrm>
            <a:custGeom>
              <a:avLst/>
              <a:gdLst>
                <a:gd name="T0" fmla="*/ 9 w 139"/>
                <a:gd name="T1" fmla="*/ 45 h 122"/>
                <a:gd name="T2" fmla="*/ 6 w 139"/>
                <a:gd name="T3" fmla="*/ 63 h 122"/>
                <a:gd name="T4" fmla="*/ 0 w 139"/>
                <a:gd name="T5" fmla="*/ 81 h 122"/>
                <a:gd name="T6" fmla="*/ 27 w 139"/>
                <a:gd name="T7" fmla="*/ 87 h 122"/>
                <a:gd name="T8" fmla="*/ 39 w 139"/>
                <a:gd name="T9" fmla="*/ 72 h 122"/>
                <a:gd name="T10" fmla="*/ 93 w 139"/>
                <a:gd name="T11" fmla="*/ 51 h 122"/>
                <a:gd name="T12" fmla="*/ 102 w 139"/>
                <a:gd name="T13" fmla="*/ 33 h 122"/>
                <a:gd name="T14" fmla="*/ 84 w 139"/>
                <a:gd name="T15" fmla="*/ 21 h 122"/>
                <a:gd name="T16" fmla="*/ 75 w 139"/>
                <a:gd name="T17" fmla="*/ 15 h 122"/>
                <a:gd name="T18" fmla="*/ 48 w 139"/>
                <a:gd name="T19" fmla="*/ 9 h 122"/>
                <a:gd name="T20" fmla="*/ 39 w 139"/>
                <a:gd name="T21" fmla="*/ 27 h 122"/>
                <a:gd name="T22" fmla="*/ 9 w 139"/>
                <a:gd name="T23" fmla="*/ 45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5" name="Freeform 55"/>
            <p:cNvSpPr/>
            <p:nvPr/>
          </p:nvSpPr>
          <p:spPr bwMode="invGray">
            <a:xfrm>
              <a:off x="4846" y="3832"/>
              <a:ext cx="37" cy="26"/>
            </a:xfrm>
            <a:custGeom>
              <a:avLst/>
              <a:gdLst>
                <a:gd name="T0" fmla="*/ 22 w 49"/>
                <a:gd name="T1" fmla="*/ 0 h 35"/>
                <a:gd name="T2" fmla="*/ 6 w 49"/>
                <a:gd name="T3" fmla="*/ 8 h 35"/>
                <a:gd name="T4" fmla="*/ 18 w 49"/>
                <a:gd name="T5" fmla="*/ 26 h 35"/>
                <a:gd name="T6" fmla="*/ 29 w 49"/>
                <a:gd name="T7" fmla="*/ 19 h 35"/>
                <a:gd name="T8" fmla="*/ 22 w 4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6" name="Freeform 56"/>
            <p:cNvSpPr/>
            <p:nvPr/>
          </p:nvSpPr>
          <p:spPr bwMode="invGray">
            <a:xfrm>
              <a:off x="3123" y="3346"/>
              <a:ext cx="123" cy="201"/>
            </a:xfrm>
            <a:custGeom>
              <a:avLst/>
              <a:gdLst>
                <a:gd name="T0" fmla="*/ 96 w 164"/>
                <a:gd name="T1" fmla="*/ 0 h 268"/>
                <a:gd name="T2" fmla="*/ 78 w 164"/>
                <a:gd name="T3" fmla="*/ 21 h 268"/>
                <a:gd name="T4" fmla="*/ 66 w 164"/>
                <a:gd name="T5" fmla="*/ 48 h 268"/>
                <a:gd name="T6" fmla="*/ 27 w 164"/>
                <a:gd name="T7" fmla="*/ 63 h 268"/>
                <a:gd name="T8" fmla="*/ 21 w 164"/>
                <a:gd name="T9" fmla="*/ 72 h 268"/>
                <a:gd name="T10" fmla="*/ 12 w 164"/>
                <a:gd name="T11" fmla="*/ 75 h 268"/>
                <a:gd name="T12" fmla="*/ 15 w 164"/>
                <a:gd name="T13" fmla="*/ 99 h 268"/>
                <a:gd name="T14" fmla="*/ 21 w 164"/>
                <a:gd name="T15" fmla="*/ 117 h 268"/>
                <a:gd name="T16" fmla="*/ 0 w 164"/>
                <a:gd name="T17" fmla="*/ 150 h 268"/>
                <a:gd name="T18" fmla="*/ 21 w 164"/>
                <a:gd name="T19" fmla="*/ 195 h 268"/>
                <a:gd name="T20" fmla="*/ 39 w 164"/>
                <a:gd name="T21" fmla="*/ 201 h 268"/>
                <a:gd name="T22" fmla="*/ 66 w 164"/>
                <a:gd name="T23" fmla="*/ 162 h 268"/>
                <a:gd name="T24" fmla="*/ 78 w 164"/>
                <a:gd name="T25" fmla="*/ 144 h 268"/>
                <a:gd name="T26" fmla="*/ 96 w 164"/>
                <a:gd name="T27" fmla="*/ 87 h 268"/>
                <a:gd name="T28" fmla="*/ 105 w 164"/>
                <a:gd name="T29" fmla="*/ 57 h 268"/>
                <a:gd name="T30" fmla="*/ 123 w 164"/>
                <a:gd name="T31" fmla="*/ 54 h 268"/>
                <a:gd name="T32" fmla="*/ 96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7" name="Freeform 57"/>
            <p:cNvSpPr/>
            <p:nvPr/>
          </p:nvSpPr>
          <p:spPr bwMode="invGray">
            <a:xfrm>
              <a:off x="3655" y="3034"/>
              <a:ext cx="49" cy="61"/>
            </a:xfrm>
            <a:custGeom>
              <a:avLst/>
              <a:gdLst>
                <a:gd name="T0" fmla="*/ 22 w 66"/>
                <a:gd name="T1" fmla="*/ 0 h 81"/>
                <a:gd name="T2" fmla="*/ 19 w 66"/>
                <a:gd name="T3" fmla="*/ 45 h 81"/>
                <a:gd name="T4" fmla="*/ 22 w 66"/>
                <a:gd name="T5" fmla="*/ 57 h 81"/>
                <a:gd name="T6" fmla="*/ 30 w 66"/>
                <a:gd name="T7" fmla="*/ 60 h 81"/>
                <a:gd name="T8" fmla="*/ 42 w 66"/>
                <a:gd name="T9" fmla="*/ 57 h 81"/>
                <a:gd name="T10" fmla="*/ 22 w 66"/>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8" name="Freeform 58"/>
            <p:cNvSpPr/>
            <p:nvPr/>
          </p:nvSpPr>
          <p:spPr bwMode="invGray">
            <a:xfrm>
              <a:off x="3988" y="3100"/>
              <a:ext cx="111" cy="183"/>
            </a:xfrm>
            <a:custGeom>
              <a:avLst/>
              <a:gdLst>
                <a:gd name="T0" fmla="*/ 72 w 148"/>
                <a:gd name="T1" fmla="*/ 0 h 244"/>
                <a:gd name="T2" fmla="*/ 45 w 148"/>
                <a:gd name="T3" fmla="*/ 63 h 244"/>
                <a:gd name="T4" fmla="*/ 27 w 148"/>
                <a:gd name="T5" fmla="*/ 69 h 244"/>
                <a:gd name="T6" fmla="*/ 9 w 148"/>
                <a:gd name="T7" fmla="*/ 81 h 244"/>
                <a:gd name="T8" fmla="*/ 30 w 148"/>
                <a:gd name="T9" fmla="*/ 141 h 244"/>
                <a:gd name="T10" fmla="*/ 39 w 148"/>
                <a:gd name="T11" fmla="*/ 168 h 244"/>
                <a:gd name="T12" fmla="*/ 45 w 148"/>
                <a:gd name="T13" fmla="*/ 177 h 244"/>
                <a:gd name="T14" fmla="*/ 63 w 148"/>
                <a:gd name="T15" fmla="*/ 183 h 244"/>
                <a:gd name="T16" fmla="*/ 72 w 148"/>
                <a:gd name="T17" fmla="*/ 147 h 244"/>
                <a:gd name="T18" fmla="*/ 93 w 148"/>
                <a:gd name="T19" fmla="*/ 126 h 244"/>
                <a:gd name="T20" fmla="*/ 84 w 148"/>
                <a:gd name="T21" fmla="*/ 51 h 244"/>
                <a:gd name="T22" fmla="*/ 105 w 148"/>
                <a:gd name="T23" fmla="*/ 36 h 244"/>
                <a:gd name="T24" fmla="*/ 84 w 148"/>
                <a:gd name="T25" fmla="*/ 15 h 244"/>
                <a:gd name="T26" fmla="*/ 7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49" name="Freeform 59"/>
            <p:cNvSpPr/>
            <p:nvPr/>
          </p:nvSpPr>
          <p:spPr bwMode="invGray">
            <a:xfrm>
              <a:off x="3894" y="3043"/>
              <a:ext cx="72" cy="137"/>
            </a:xfrm>
            <a:custGeom>
              <a:avLst/>
              <a:gdLst>
                <a:gd name="T0" fmla="*/ 36 w 96"/>
                <a:gd name="T1" fmla="*/ 1 h 183"/>
                <a:gd name="T2" fmla="*/ 38 w 96"/>
                <a:gd name="T3" fmla="*/ 26 h 183"/>
                <a:gd name="T4" fmla="*/ 45 w 96"/>
                <a:gd name="T5" fmla="*/ 46 h 183"/>
                <a:gd name="T6" fmla="*/ 47 w 96"/>
                <a:gd name="T7" fmla="*/ 69 h 183"/>
                <a:gd name="T8" fmla="*/ 51 w 96"/>
                <a:gd name="T9" fmla="*/ 79 h 183"/>
                <a:gd name="T10" fmla="*/ 53 w 96"/>
                <a:gd name="T11" fmla="*/ 94 h 183"/>
                <a:gd name="T12" fmla="*/ 43 w 96"/>
                <a:gd name="T13" fmla="*/ 70 h 183"/>
                <a:gd name="T14" fmla="*/ 26 w 96"/>
                <a:gd name="T15" fmla="*/ 58 h 183"/>
                <a:gd name="T16" fmla="*/ 4 w 96"/>
                <a:gd name="T17" fmla="*/ 62 h 183"/>
                <a:gd name="T18" fmla="*/ 6 w 96"/>
                <a:gd name="T19" fmla="*/ 76 h 183"/>
                <a:gd name="T20" fmla="*/ 31 w 96"/>
                <a:gd name="T21" fmla="*/ 85 h 183"/>
                <a:gd name="T22" fmla="*/ 43 w 96"/>
                <a:gd name="T23" fmla="*/ 101 h 183"/>
                <a:gd name="T24" fmla="*/ 53 w 96"/>
                <a:gd name="T25" fmla="*/ 101 h 183"/>
                <a:gd name="T26" fmla="*/ 59 w 96"/>
                <a:gd name="T27" fmla="*/ 112 h 183"/>
                <a:gd name="T28" fmla="*/ 72 w 96"/>
                <a:gd name="T29" fmla="*/ 134 h 183"/>
                <a:gd name="T30" fmla="*/ 61 w 96"/>
                <a:gd name="T31" fmla="*/ 94 h 183"/>
                <a:gd name="T32" fmla="*/ 60 w 96"/>
                <a:gd name="T33" fmla="*/ 70 h 183"/>
                <a:gd name="T34" fmla="*/ 53 w 96"/>
                <a:gd name="T35" fmla="*/ 47 h 183"/>
                <a:gd name="T36" fmla="*/ 47 w 96"/>
                <a:gd name="T37" fmla="*/ 31 h 183"/>
                <a:gd name="T38" fmla="*/ 43 w 96"/>
                <a:gd name="T39" fmla="*/ 15 h 183"/>
                <a:gd name="T40" fmla="*/ 36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0" name="Freeform 60"/>
            <p:cNvSpPr/>
            <p:nvPr/>
          </p:nvSpPr>
          <p:spPr bwMode="invGray">
            <a:xfrm>
              <a:off x="3943" y="3153"/>
              <a:ext cx="40" cy="131"/>
            </a:xfrm>
            <a:custGeom>
              <a:avLst/>
              <a:gdLst>
                <a:gd name="T0" fmla="*/ 4 w 54"/>
                <a:gd name="T1" fmla="*/ 0 h 175"/>
                <a:gd name="T2" fmla="*/ 0 w 54"/>
                <a:gd name="T3" fmla="*/ 19 h 175"/>
                <a:gd name="T4" fmla="*/ 7 w 54"/>
                <a:gd name="T5" fmla="*/ 40 h 175"/>
                <a:gd name="T6" fmla="*/ 13 w 54"/>
                <a:gd name="T7" fmla="*/ 70 h 175"/>
                <a:gd name="T8" fmla="*/ 25 w 54"/>
                <a:gd name="T9" fmla="*/ 97 h 175"/>
                <a:gd name="T10" fmla="*/ 40 w 54"/>
                <a:gd name="T11" fmla="*/ 131 h 175"/>
                <a:gd name="T12" fmla="*/ 30 w 54"/>
                <a:gd name="T13" fmla="*/ 86 h 175"/>
                <a:gd name="T14" fmla="*/ 25 w 54"/>
                <a:gd name="T15" fmla="*/ 70 h 175"/>
                <a:gd name="T16" fmla="*/ 21 w 54"/>
                <a:gd name="T17" fmla="*/ 46 h 175"/>
                <a:gd name="T18" fmla="*/ 19 w 54"/>
                <a:gd name="T19" fmla="*/ 34 h 175"/>
                <a:gd name="T20" fmla="*/ 12 w 54"/>
                <a:gd name="T21" fmla="*/ 28 h 175"/>
                <a:gd name="T22" fmla="*/ 4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1" name="Freeform 61"/>
            <p:cNvSpPr/>
            <p:nvPr/>
          </p:nvSpPr>
          <p:spPr bwMode="invGray">
            <a:xfrm>
              <a:off x="3988" y="3290"/>
              <a:ext cx="65" cy="54"/>
            </a:xfrm>
            <a:custGeom>
              <a:avLst/>
              <a:gdLst>
                <a:gd name="T0" fmla="*/ 2 w 86"/>
                <a:gd name="T1" fmla="*/ 0 h 73"/>
                <a:gd name="T2" fmla="*/ 6 w 86"/>
                <a:gd name="T3" fmla="*/ 25 h 73"/>
                <a:gd name="T4" fmla="*/ 17 w 86"/>
                <a:gd name="T5" fmla="*/ 32 h 73"/>
                <a:gd name="T6" fmla="*/ 36 w 86"/>
                <a:gd name="T7" fmla="*/ 36 h 73"/>
                <a:gd name="T8" fmla="*/ 47 w 86"/>
                <a:gd name="T9" fmla="*/ 42 h 73"/>
                <a:gd name="T10" fmla="*/ 56 w 86"/>
                <a:gd name="T11" fmla="*/ 49 h 73"/>
                <a:gd name="T12" fmla="*/ 65 w 86"/>
                <a:gd name="T13" fmla="*/ 51 h 73"/>
                <a:gd name="T14" fmla="*/ 54 w 86"/>
                <a:gd name="T15" fmla="*/ 29 h 73"/>
                <a:gd name="T16" fmla="*/ 48 w 86"/>
                <a:gd name="T17" fmla="*/ 16 h 73"/>
                <a:gd name="T18" fmla="*/ 27 w 86"/>
                <a:gd name="T19" fmla="*/ 18 h 73"/>
                <a:gd name="T20" fmla="*/ 18 w 86"/>
                <a:gd name="T21" fmla="*/ 14 h 73"/>
                <a:gd name="T22" fmla="*/ 5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2" name="Freeform 62"/>
            <p:cNvSpPr/>
            <p:nvPr/>
          </p:nvSpPr>
          <p:spPr bwMode="invGray">
            <a:xfrm>
              <a:off x="4092" y="3195"/>
              <a:ext cx="83" cy="117"/>
            </a:xfrm>
            <a:custGeom>
              <a:avLst/>
              <a:gdLst>
                <a:gd name="T0" fmla="*/ 73 w 111"/>
                <a:gd name="T1" fmla="*/ 0 h 156"/>
                <a:gd name="T2" fmla="*/ 56 w 111"/>
                <a:gd name="T3" fmla="*/ 8 h 156"/>
                <a:gd name="T4" fmla="*/ 17 w 111"/>
                <a:gd name="T5" fmla="*/ 11 h 156"/>
                <a:gd name="T6" fmla="*/ 10 w 111"/>
                <a:gd name="T7" fmla="*/ 25 h 156"/>
                <a:gd name="T8" fmla="*/ 8 w 111"/>
                <a:gd name="T9" fmla="*/ 46 h 156"/>
                <a:gd name="T10" fmla="*/ 10 w 111"/>
                <a:gd name="T11" fmla="*/ 56 h 156"/>
                <a:gd name="T12" fmla="*/ 2 w 111"/>
                <a:gd name="T13" fmla="*/ 66 h 156"/>
                <a:gd name="T14" fmla="*/ 10 w 111"/>
                <a:gd name="T15" fmla="*/ 82 h 156"/>
                <a:gd name="T16" fmla="*/ 17 w 111"/>
                <a:gd name="T17" fmla="*/ 93 h 156"/>
                <a:gd name="T18" fmla="*/ 11 w 111"/>
                <a:gd name="T19" fmla="*/ 108 h 156"/>
                <a:gd name="T20" fmla="*/ 18 w 111"/>
                <a:gd name="T21" fmla="*/ 117 h 156"/>
                <a:gd name="T22" fmla="*/ 31 w 111"/>
                <a:gd name="T23" fmla="*/ 108 h 156"/>
                <a:gd name="T24" fmla="*/ 37 w 111"/>
                <a:gd name="T25" fmla="*/ 70 h 156"/>
                <a:gd name="T26" fmla="*/ 42 w 111"/>
                <a:gd name="T27" fmla="*/ 95 h 156"/>
                <a:gd name="T28" fmla="*/ 49 w 111"/>
                <a:gd name="T29" fmla="*/ 109 h 156"/>
                <a:gd name="T30" fmla="*/ 46 w 111"/>
                <a:gd name="T31" fmla="*/ 84 h 156"/>
                <a:gd name="T32" fmla="*/ 54 w 111"/>
                <a:gd name="T33" fmla="*/ 55 h 156"/>
                <a:gd name="T34" fmla="*/ 52 w 111"/>
                <a:gd name="T35" fmla="*/ 38 h 156"/>
                <a:gd name="T36" fmla="*/ 40 w 111"/>
                <a:gd name="T37" fmla="*/ 45 h 156"/>
                <a:gd name="T38" fmla="*/ 26 w 111"/>
                <a:gd name="T39" fmla="*/ 41 h 156"/>
                <a:gd name="T40" fmla="*/ 31 w 111"/>
                <a:gd name="T41" fmla="*/ 27 h 156"/>
                <a:gd name="T42" fmla="*/ 46 w 111"/>
                <a:gd name="T43" fmla="*/ 26 h 156"/>
                <a:gd name="T44" fmla="*/ 58 w 111"/>
                <a:gd name="T45" fmla="*/ 29 h 156"/>
                <a:gd name="T46" fmla="*/ 73 w 111"/>
                <a:gd name="T47" fmla="*/ 23 h 156"/>
                <a:gd name="T48" fmla="*/ 83 w 111"/>
                <a:gd name="T49" fmla="*/ 10 h 156"/>
                <a:gd name="T50" fmla="*/ 73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3" name="Freeform 63"/>
            <p:cNvSpPr/>
            <p:nvPr/>
          </p:nvSpPr>
          <p:spPr bwMode="invGray">
            <a:xfrm>
              <a:off x="4064" y="2777"/>
              <a:ext cx="22" cy="71"/>
            </a:xfrm>
            <a:custGeom>
              <a:avLst/>
              <a:gdLst>
                <a:gd name="T0" fmla="*/ 9 w 30"/>
                <a:gd name="T1" fmla="*/ 0 h 94"/>
                <a:gd name="T2" fmla="*/ 0 w 30"/>
                <a:gd name="T3" fmla="*/ 12 h 94"/>
                <a:gd name="T4" fmla="*/ 4 w 30"/>
                <a:gd name="T5" fmla="*/ 28 h 94"/>
                <a:gd name="T6" fmla="*/ 1 w 30"/>
                <a:gd name="T7" fmla="*/ 46 h 94"/>
                <a:gd name="T8" fmla="*/ 12 w 30"/>
                <a:gd name="T9" fmla="*/ 71 h 94"/>
                <a:gd name="T10" fmla="*/ 22 w 30"/>
                <a:gd name="T11" fmla="*/ 62 h 94"/>
                <a:gd name="T12" fmla="*/ 16 w 30"/>
                <a:gd name="T13" fmla="*/ 46 h 94"/>
                <a:gd name="T14" fmla="*/ 9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4" name="Freeform 64"/>
            <p:cNvSpPr/>
            <p:nvPr/>
          </p:nvSpPr>
          <p:spPr bwMode="invGray">
            <a:xfrm>
              <a:off x="4078" y="2896"/>
              <a:ext cx="61" cy="118"/>
            </a:xfrm>
            <a:custGeom>
              <a:avLst/>
              <a:gdLst>
                <a:gd name="T0" fmla="*/ 9 w 81"/>
                <a:gd name="T1" fmla="*/ 1 h 158"/>
                <a:gd name="T2" fmla="*/ 0 w 81"/>
                <a:gd name="T3" fmla="*/ 15 h 158"/>
                <a:gd name="T4" fmla="*/ 6 w 81"/>
                <a:gd name="T5" fmla="*/ 37 h 158"/>
                <a:gd name="T6" fmla="*/ 5 w 81"/>
                <a:gd name="T7" fmla="*/ 80 h 158"/>
                <a:gd name="T8" fmla="*/ 13 w 81"/>
                <a:gd name="T9" fmla="*/ 77 h 158"/>
                <a:gd name="T10" fmla="*/ 15 w 81"/>
                <a:gd name="T11" fmla="*/ 86 h 158"/>
                <a:gd name="T12" fmla="*/ 22 w 81"/>
                <a:gd name="T13" fmla="*/ 91 h 158"/>
                <a:gd name="T14" fmla="*/ 29 w 81"/>
                <a:gd name="T15" fmla="*/ 105 h 158"/>
                <a:gd name="T16" fmla="*/ 36 w 81"/>
                <a:gd name="T17" fmla="*/ 96 h 158"/>
                <a:gd name="T18" fmla="*/ 49 w 81"/>
                <a:gd name="T19" fmla="*/ 100 h 158"/>
                <a:gd name="T20" fmla="*/ 47 w 81"/>
                <a:gd name="T21" fmla="*/ 81 h 158"/>
                <a:gd name="T22" fmla="*/ 36 w 81"/>
                <a:gd name="T23" fmla="*/ 78 h 158"/>
                <a:gd name="T24" fmla="*/ 29 w 81"/>
                <a:gd name="T25" fmla="*/ 68 h 158"/>
                <a:gd name="T26" fmla="*/ 25 w 81"/>
                <a:gd name="T27" fmla="*/ 55 h 158"/>
                <a:gd name="T28" fmla="*/ 31 w 81"/>
                <a:gd name="T29" fmla="*/ 40 h 158"/>
                <a:gd name="T30" fmla="*/ 26 w 81"/>
                <a:gd name="T31" fmla="*/ 26 h 158"/>
                <a:gd name="T32" fmla="*/ 32 w 81"/>
                <a:gd name="T33" fmla="*/ 15 h 158"/>
                <a:gd name="T34" fmla="*/ 22 w 81"/>
                <a:gd name="T35" fmla="*/ 3 h 158"/>
                <a:gd name="T36" fmla="*/ 14 w 81"/>
                <a:gd name="T37" fmla="*/ 5 h 158"/>
                <a:gd name="T38" fmla="*/ 9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5" name="Freeform 65"/>
            <p:cNvSpPr/>
            <p:nvPr/>
          </p:nvSpPr>
          <p:spPr bwMode="invGray">
            <a:xfrm>
              <a:off x="4121" y="3052"/>
              <a:ext cx="64" cy="79"/>
            </a:xfrm>
            <a:custGeom>
              <a:avLst/>
              <a:gdLst>
                <a:gd name="T0" fmla="*/ 39 w 85"/>
                <a:gd name="T1" fmla="*/ 0 h 105"/>
                <a:gd name="T2" fmla="*/ 33 w 85"/>
                <a:gd name="T3" fmla="*/ 14 h 105"/>
                <a:gd name="T4" fmla="*/ 24 w 85"/>
                <a:gd name="T5" fmla="*/ 23 h 105"/>
                <a:gd name="T6" fmla="*/ 12 w 85"/>
                <a:gd name="T7" fmla="*/ 26 h 105"/>
                <a:gd name="T8" fmla="*/ 6 w 85"/>
                <a:gd name="T9" fmla="*/ 36 h 105"/>
                <a:gd name="T10" fmla="*/ 3 w 85"/>
                <a:gd name="T11" fmla="*/ 56 h 105"/>
                <a:gd name="T12" fmla="*/ 10 w 85"/>
                <a:gd name="T13" fmla="*/ 53 h 105"/>
                <a:gd name="T14" fmla="*/ 19 w 85"/>
                <a:gd name="T15" fmla="*/ 47 h 105"/>
                <a:gd name="T16" fmla="*/ 26 w 85"/>
                <a:gd name="T17" fmla="*/ 52 h 105"/>
                <a:gd name="T18" fmla="*/ 44 w 85"/>
                <a:gd name="T19" fmla="*/ 74 h 105"/>
                <a:gd name="T20" fmla="*/ 53 w 85"/>
                <a:gd name="T21" fmla="*/ 54 h 105"/>
                <a:gd name="T22" fmla="*/ 64 w 85"/>
                <a:gd name="T23" fmla="*/ 51 h 105"/>
                <a:gd name="T24" fmla="*/ 56 w 85"/>
                <a:gd name="T25" fmla="*/ 29 h 105"/>
                <a:gd name="T26" fmla="*/ 39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6" name="Freeform 66"/>
            <p:cNvSpPr/>
            <p:nvPr/>
          </p:nvSpPr>
          <p:spPr bwMode="invGray">
            <a:xfrm>
              <a:off x="4197" y="3193"/>
              <a:ext cx="29" cy="49"/>
            </a:xfrm>
            <a:custGeom>
              <a:avLst/>
              <a:gdLst>
                <a:gd name="T0" fmla="*/ 5 w 38"/>
                <a:gd name="T1" fmla="*/ 20 h 66"/>
                <a:gd name="T2" fmla="*/ 20 w 38"/>
                <a:gd name="T3" fmla="*/ 49 h 66"/>
                <a:gd name="T4" fmla="*/ 23 w 38"/>
                <a:gd name="T5" fmla="*/ 39 h 66"/>
                <a:gd name="T6" fmla="*/ 29 w 38"/>
                <a:gd name="T7" fmla="*/ 30 h 66"/>
                <a:gd name="T8" fmla="*/ 23 w 38"/>
                <a:gd name="T9" fmla="*/ 19 h 66"/>
                <a:gd name="T10" fmla="*/ 15 w 38"/>
                <a:gd name="T11" fmla="*/ 10 h 66"/>
                <a:gd name="T12" fmla="*/ 8 w 38"/>
                <a:gd name="T13" fmla="*/ 1 h 66"/>
                <a:gd name="T14" fmla="*/ 2 w 38"/>
                <a:gd name="T15" fmla="*/ 9 h 66"/>
                <a:gd name="T16" fmla="*/ 5 w 38"/>
                <a:gd name="T17" fmla="*/ 2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7" name="Freeform 67"/>
            <p:cNvSpPr/>
            <p:nvPr/>
          </p:nvSpPr>
          <p:spPr bwMode="invGray">
            <a:xfrm>
              <a:off x="4181" y="3275"/>
              <a:ext cx="18" cy="17"/>
            </a:xfrm>
            <a:custGeom>
              <a:avLst/>
              <a:gdLst>
                <a:gd name="T0" fmla="*/ 0 w 24"/>
                <a:gd name="T1" fmla="*/ 0 h 23"/>
                <a:gd name="T2" fmla="*/ 5 w 24"/>
                <a:gd name="T3" fmla="*/ 17 h 23"/>
                <a:gd name="T4" fmla="*/ 18 w 24"/>
                <a:gd name="T5" fmla="*/ 8 h 23"/>
                <a:gd name="T6" fmla="*/ 0 w 24"/>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8" name="Freeform 68"/>
            <p:cNvSpPr/>
            <p:nvPr/>
          </p:nvSpPr>
          <p:spPr bwMode="invGray">
            <a:xfrm>
              <a:off x="4208" y="3265"/>
              <a:ext cx="45" cy="37"/>
            </a:xfrm>
            <a:custGeom>
              <a:avLst/>
              <a:gdLst>
                <a:gd name="T0" fmla="*/ 7 w 60"/>
                <a:gd name="T1" fmla="*/ 0 h 49"/>
                <a:gd name="T2" fmla="*/ 0 w 60"/>
                <a:gd name="T3" fmla="*/ 14 h 49"/>
                <a:gd name="T4" fmla="*/ 21 w 60"/>
                <a:gd name="T5" fmla="*/ 25 h 49"/>
                <a:gd name="T6" fmla="*/ 32 w 60"/>
                <a:gd name="T7" fmla="*/ 35 h 49"/>
                <a:gd name="T8" fmla="*/ 45 w 60"/>
                <a:gd name="T9" fmla="*/ 32 h 49"/>
                <a:gd name="T10" fmla="*/ 37 w 60"/>
                <a:gd name="T11" fmla="*/ 18 h 49"/>
                <a:gd name="T12" fmla="*/ 21 w 60"/>
                <a:gd name="T13" fmla="*/ 2 h 49"/>
                <a:gd name="T14" fmla="*/ 14 w 60"/>
                <a:gd name="T15" fmla="*/ 12 h 49"/>
                <a:gd name="T16" fmla="*/ 7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59" name="Freeform 69"/>
            <p:cNvSpPr/>
            <p:nvPr/>
          </p:nvSpPr>
          <p:spPr bwMode="invGray">
            <a:xfrm>
              <a:off x="4277" y="3335"/>
              <a:ext cx="24" cy="33"/>
            </a:xfrm>
            <a:custGeom>
              <a:avLst/>
              <a:gdLst>
                <a:gd name="T0" fmla="*/ 21 w 32"/>
                <a:gd name="T1" fmla="*/ 0 h 44"/>
                <a:gd name="T2" fmla="*/ 8 w 32"/>
                <a:gd name="T3" fmla="*/ 8 h 44"/>
                <a:gd name="T4" fmla="*/ 9 w 32"/>
                <a:gd name="T5" fmla="*/ 24 h 44"/>
                <a:gd name="T6" fmla="*/ 18 w 32"/>
                <a:gd name="T7" fmla="*/ 27 h 44"/>
                <a:gd name="T8" fmla="*/ 21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0" name="Freeform 70"/>
            <p:cNvSpPr/>
            <p:nvPr/>
          </p:nvSpPr>
          <p:spPr bwMode="invGray">
            <a:xfrm>
              <a:off x="4544" y="3293"/>
              <a:ext cx="46" cy="47"/>
            </a:xfrm>
            <a:custGeom>
              <a:avLst/>
              <a:gdLst>
                <a:gd name="T0" fmla="*/ 5 w 61"/>
                <a:gd name="T1" fmla="*/ 0 h 63"/>
                <a:gd name="T2" fmla="*/ 0 w 61"/>
                <a:gd name="T3" fmla="*/ 10 h 63"/>
                <a:gd name="T4" fmla="*/ 18 w 61"/>
                <a:gd name="T5" fmla="*/ 26 h 63"/>
                <a:gd name="T6" fmla="*/ 27 w 61"/>
                <a:gd name="T7" fmla="*/ 40 h 63"/>
                <a:gd name="T8" fmla="*/ 35 w 61"/>
                <a:gd name="T9" fmla="*/ 47 h 63"/>
                <a:gd name="T10" fmla="*/ 46 w 61"/>
                <a:gd name="T11" fmla="*/ 42 h 63"/>
                <a:gd name="T12" fmla="*/ 25 w 61"/>
                <a:gd name="T13" fmla="*/ 13 h 63"/>
                <a:gd name="T14" fmla="*/ 5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1" name="Freeform 71"/>
            <p:cNvSpPr/>
            <p:nvPr/>
          </p:nvSpPr>
          <p:spPr bwMode="invGray">
            <a:xfrm>
              <a:off x="4147" y="3352"/>
              <a:ext cx="46" cy="50"/>
            </a:xfrm>
            <a:custGeom>
              <a:avLst/>
              <a:gdLst>
                <a:gd name="T0" fmla="*/ 21 w 61"/>
                <a:gd name="T1" fmla="*/ 5 h 67"/>
                <a:gd name="T2" fmla="*/ 23 w 61"/>
                <a:gd name="T3" fmla="*/ 25 h 67"/>
                <a:gd name="T4" fmla="*/ 12 w 61"/>
                <a:gd name="T5" fmla="*/ 32 h 67"/>
                <a:gd name="T6" fmla="*/ 17 w 61"/>
                <a:gd name="T7" fmla="*/ 50 h 67"/>
                <a:gd name="T8" fmla="*/ 36 w 61"/>
                <a:gd name="T9" fmla="*/ 43 h 67"/>
                <a:gd name="T10" fmla="*/ 45 w 61"/>
                <a:gd name="T11" fmla="*/ 35 h 67"/>
                <a:gd name="T12" fmla="*/ 38 w 61"/>
                <a:gd name="T13" fmla="*/ 21 h 67"/>
                <a:gd name="T14" fmla="*/ 43 w 61"/>
                <a:gd name="T15" fmla="*/ 10 h 67"/>
                <a:gd name="T16" fmla="*/ 41 w 61"/>
                <a:gd name="T17" fmla="*/ 1 h 67"/>
                <a:gd name="T18" fmla="*/ 35 w 61"/>
                <a:gd name="T19" fmla="*/ 3 h 67"/>
                <a:gd name="T20" fmla="*/ 38 w 61"/>
                <a:gd name="T21" fmla="*/ 4 h 67"/>
                <a:gd name="T22" fmla="*/ 37 w 61"/>
                <a:gd name="T23" fmla="*/ 12 h 67"/>
                <a:gd name="T24" fmla="*/ 32 w 61"/>
                <a:gd name="T25" fmla="*/ 17 h 67"/>
                <a:gd name="T26" fmla="*/ 21 w 61"/>
                <a:gd name="T27" fmla="*/ 5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2" name="Freeform 72"/>
            <p:cNvSpPr/>
            <p:nvPr/>
          </p:nvSpPr>
          <p:spPr bwMode="invGray">
            <a:xfrm>
              <a:off x="4098" y="3371"/>
              <a:ext cx="32" cy="27"/>
            </a:xfrm>
            <a:custGeom>
              <a:avLst/>
              <a:gdLst>
                <a:gd name="T0" fmla="*/ 16 w 43"/>
                <a:gd name="T1" fmla="*/ 2 h 36"/>
                <a:gd name="T2" fmla="*/ 4 w 43"/>
                <a:gd name="T3" fmla="*/ 5 h 36"/>
                <a:gd name="T4" fmla="*/ 25 w 43"/>
                <a:gd name="T5" fmla="*/ 27 h 36"/>
                <a:gd name="T6" fmla="*/ 31 w 43"/>
                <a:gd name="T7" fmla="*/ 23 h 36"/>
                <a:gd name="T8" fmla="*/ 16 w 43"/>
                <a:gd name="T9" fmla="*/ 2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3" name="Freeform 73"/>
            <p:cNvSpPr/>
            <p:nvPr/>
          </p:nvSpPr>
          <p:spPr bwMode="invGray">
            <a:xfrm>
              <a:off x="4077" y="3342"/>
              <a:ext cx="24" cy="31"/>
            </a:xfrm>
            <a:custGeom>
              <a:avLst/>
              <a:gdLst>
                <a:gd name="T0" fmla="*/ 16 w 32"/>
                <a:gd name="T1" fmla="*/ 0 h 41"/>
                <a:gd name="T2" fmla="*/ 0 w 32"/>
                <a:gd name="T3" fmla="*/ 20 h 41"/>
                <a:gd name="T4" fmla="*/ 12 w 32"/>
                <a:gd name="T5" fmla="*/ 18 h 41"/>
                <a:gd name="T6" fmla="*/ 14 w 32"/>
                <a:gd name="T7" fmla="*/ 22 h 41"/>
                <a:gd name="T8" fmla="*/ 12 w 32"/>
                <a:gd name="T9" fmla="*/ 26 h 41"/>
                <a:gd name="T10" fmla="*/ 23 w 32"/>
                <a:gd name="T11" fmla="*/ 16 h 41"/>
                <a:gd name="T12" fmla="*/ 18 w 32"/>
                <a:gd name="T13" fmla="*/ 7 h 41"/>
                <a:gd name="T14" fmla="*/ 16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4" name="Freeform 74"/>
            <p:cNvSpPr/>
            <p:nvPr/>
          </p:nvSpPr>
          <p:spPr bwMode="invGray">
            <a:xfrm>
              <a:off x="4111" y="3353"/>
              <a:ext cx="34" cy="24"/>
            </a:xfrm>
            <a:custGeom>
              <a:avLst/>
              <a:gdLst>
                <a:gd name="T0" fmla="*/ 16 w 45"/>
                <a:gd name="T1" fmla="*/ 0 h 32"/>
                <a:gd name="T2" fmla="*/ 0 w 45"/>
                <a:gd name="T3" fmla="*/ 5 h 32"/>
                <a:gd name="T4" fmla="*/ 20 w 45"/>
                <a:gd name="T5" fmla="*/ 23 h 32"/>
                <a:gd name="T6" fmla="*/ 34 w 45"/>
                <a:gd name="T7" fmla="*/ 18 h 32"/>
                <a:gd name="T8" fmla="*/ 17 w 45"/>
                <a:gd name="T9" fmla="*/ 8 h 32"/>
                <a:gd name="T10" fmla="*/ 16 w 45"/>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5" name="Freeform 75"/>
            <p:cNvSpPr/>
            <p:nvPr/>
          </p:nvSpPr>
          <p:spPr bwMode="invGray">
            <a:xfrm>
              <a:off x="4062" y="3021"/>
              <a:ext cx="27" cy="55"/>
            </a:xfrm>
            <a:custGeom>
              <a:avLst/>
              <a:gdLst>
                <a:gd name="T0" fmla="*/ 23 w 35"/>
                <a:gd name="T1" fmla="*/ 0 h 74"/>
                <a:gd name="T2" fmla="*/ 16 w 35"/>
                <a:gd name="T3" fmla="*/ 11 h 74"/>
                <a:gd name="T4" fmla="*/ 7 w 35"/>
                <a:gd name="T5" fmla="*/ 27 h 74"/>
                <a:gd name="T6" fmla="*/ 0 w 35"/>
                <a:gd name="T7" fmla="*/ 44 h 74"/>
                <a:gd name="T8" fmla="*/ 6 w 35"/>
                <a:gd name="T9" fmla="*/ 55 h 74"/>
                <a:gd name="T10" fmla="*/ 15 w 35"/>
                <a:gd name="T11" fmla="*/ 44 h 74"/>
                <a:gd name="T12" fmla="*/ 27 w 35"/>
                <a:gd name="T13" fmla="*/ 24 h 74"/>
                <a:gd name="T14" fmla="*/ 23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6" name="Freeform 76"/>
            <p:cNvSpPr/>
            <p:nvPr/>
          </p:nvSpPr>
          <p:spPr bwMode="invGray">
            <a:xfrm>
              <a:off x="4113" y="3012"/>
              <a:ext cx="19" cy="55"/>
            </a:xfrm>
            <a:custGeom>
              <a:avLst/>
              <a:gdLst>
                <a:gd name="T0" fmla="*/ 10 w 25"/>
                <a:gd name="T1" fmla="*/ 5 h 73"/>
                <a:gd name="T2" fmla="*/ 3 w 25"/>
                <a:gd name="T3" fmla="*/ 6 h 73"/>
                <a:gd name="T4" fmla="*/ 0 w 25"/>
                <a:gd name="T5" fmla="*/ 17 h 73"/>
                <a:gd name="T6" fmla="*/ 11 w 25"/>
                <a:gd name="T7" fmla="*/ 31 h 73"/>
                <a:gd name="T8" fmla="*/ 19 w 25"/>
                <a:gd name="T9" fmla="*/ 42 h 73"/>
                <a:gd name="T10" fmla="*/ 12 w 25"/>
                <a:gd name="T11" fmla="*/ 15 h 73"/>
                <a:gd name="T12" fmla="*/ 10 w 25"/>
                <a:gd name="T13" fmla="*/ 5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7" name="Freeform 77"/>
            <p:cNvSpPr/>
            <p:nvPr/>
          </p:nvSpPr>
          <p:spPr bwMode="invGray">
            <a:xfrm>
              <a:off x="4135" y="2995"/>
              <a:ext cx="10" cy="25"/>
            </a:xfrm>
            <a:custGeom>
              <a:avLst/>
              <a:gdLst>
                <a:gd name="T0" fmla="*/ 8 w 14"/>
                <a:gd name="T1" fmla="*/ 0 h 33"/>
                <a:gd name="T2" fmla="*/ 1 w 14"/>
                <a:gd name="T3" fmla="*/ 8 h 33"/>
                <a:gd name="T4" fmla="*/ 8 w 14"/>
                <a:gd name="T5" fmla="*/ 19 h 33"/>
                <a:gd name="T6" fmla="*/ 8 w 14"/>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8" name="Freeform 78"/>
            <p:cNvSpPr/>
            <p:nvPr/>
          </p:nvSpPr>
          <p:spPr bwMode="invGray">
            <a:xfrm>
              <a:off x="4145" y="3007"/>
              <a:ext cx="21" cy="48"/>
            </a:xfrm>
            <a:custGeom>
              <a:avLst/>
              <a:gdLst>
                <a:gd name="T0" fmla="*/ 4 w 28"/>
                <a:gd name="T1" fmla="*/ 0 h 64"/>
                <a:gd name="T2" fmla="*/ 8 w 28"/>
                <a:gd name="T3" fmla="*/ 11 h 64"/>
                <a:gd name="T4" fmla="*/ 15 w 28"/>
                <a:gd name="T5" fmla="*/ 16 h 64"/>
                <a:gd name="T6" fmla="*/ 6 w 28"/>
                <a:gd name="T7" fmla="*/ 29 h 64"/>
                <a:gd name="T8" fmla="*/ 0 w 28"/>
                <a:gd name="T9" fmla="*/ 42 h 64"/>
                <a:gd name="T10" fmla="*/ 8 w 28"/>
                <a:gd name="T11" fmla="*/ 43 h 64"/>
                <a:gd name="T12" fmla="*/ 20 w 28"/>
                <a:gd name="T13" fmla="*/ 20 h 64"/>
                <a:gd name="T14" fmla="*/ 4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69" name="Freeform 79"/>
            <p:cNvSpPr/>
            <p:nvPr/>
          </p:nvSpPr>
          <p:spPr bwMode="invGray">
            <a:xfrm>
              <a:off x="3876" y="3076"/>
              <a:ext cx="12" cy="27"/>
            </a:xfrm>
            <a:custGeom>
              <a:avLst/>
              <a:gdLst>
                <a:gd name="T0" fmla="*/ 11 w 16"/>
                <a:gd name="T1" fmla="*/ 2 h 36"/>
                <a:gd name="T2" fmla="*/ 0 w 16"/>
                <a:gd name="T3" fmla="*/ 5 h 36"/>
                <a:gd name="T4" fmla="*/ 6 w 16"/>
                <a:gd name="T5" fmla="*/ 17 h 36"/>
                <a:gd name="T6" fmla="*/ 11 w 16"/>
                <a:gd name="T7" fmla="*/ 2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0" name="Freeform 80"/>
            <p:cNvSpPr/>
            <p:nvPr/>
          </p:nvSpPr>
          <p:spPr bwMode="invGray">
            <a:xfrm>
              <a:off x="3866" y="3053"/>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1" name="Freeform 81"/>
            <p:cNvSpPr/>
            <p:nvPr/>
          </p:nvSpPr>
          <p:spPr bwMode="invGray">
            <a:xfrm>
              <a:off x="3862" y="3035"/>
              <a:ext cx="12" cy="14"/>
            </a:xfrm>
            <a:custGeom>
              <a:avLst/>
              <a:gdLst>
                <a:gd name="T0" fmla="*/ 8 w 16"/>
                <a:gd name="T1" fmla="*/ 4 h 19"/>
                <a:gd name="T2" fmla="*/ 0 w 16"/>
                <a:gd name="T3" fmla="*/ 7 h 19"/>
                <a:gd name="T4" fmla="*/ 9 w 16"/>
                <a:gd name="T5" fmla="*/ 14 h 19"/>
                <a:gd name="T6" fmla="*/ 8 w 16"/>
                <a:gd name="T7" fmla="*/ 4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2" name="Freeform 82"/>
            <p:cNvSpPr/>
            <p:nvPr/>
          </p:nvSpPr>
          <p:spPr bwMode="invGray">
            <a:xfrm>
              <a:off x="3850" y="2995"/>
              <a:ext cx="11" cy="19"/>
            </a:xfrm>
            <a:custGeom>
              <a:avLst/>
              <a:gdLst>
                <a:gd name="T0" fmla="*/ 5 w 14"/>
                <a:gd name="T1" fmla="*/ 0 h 25"/>
                <a:gd name="T2" fmla="*/ 0 w 14"/>
                <a:gd name="T3" fmla="*/ 10 h 25"/>
                <a:gd name="T4" fmla="*/ 9 w 14"/>
                <a:gd name="T5" fmla="*/ 18 h 25"/>
                <a:gd name="T6" fmla="*/ 5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3" name="Freeform 83"/>
            <p:cNvSpPr/>
            <p:nvPr/>
          </p:nvSpPr>
          <p:spPr bwMode="invGray">
            <a:xfrm>
              <a:off x="3852" y="3020"/>
              <a:ext cx="16" cy="13"/>
            </a:xfrm>
            <a:custGeom>
              <a:avLst/>
              <a:gdLst>
                <a:gd name="T0" fmla="*/ 9 w 22"/>
                <a:gd name="T1" fmla="*/ 0 h 18"/>
                <a:gd name="T2" fmla="*/ 14 w 22"/>
                <a:gd name="T3" fmla="*/ 13 h 18"/>
                <a:gd name="T4" fmla="*/ 10 w 22"/>
                <a:gd name="T5" fmla="*/ 4 h 18"/>
                <a:gd name="T6" fmla="*/ 9 w 2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4" name="Freeform 84"/>
            <p:cNvSpPr/>
            <p:nvPr/>
          </p:nvSpPr>
          <p:spPr bwMode="invGray">
            <a:xfrm>
              <a:off x="4688" y="3643"/>
              <a:ext cx="45" cy="60"/>
            </a:xfrm>
            <a:custGeom>
              <a:avLst/>
              <a:gdLst>
                <a:gd name="T0" fmla="*/ 8 w 60"/>
                <a:gd name="T1" fmla="*/ 5 h 81"/>
                <a:gd name="T2" fmla="*/ 2 w 60"/>
                <a:gd name="T3" fmla="*/ 13 h 81"/>
                <a:gd name="T4" fmla="*/ 11 w 60"/>
                <a:gd name="T5" fmla="*/ 29 h 81"/>
                <a:gd name="T6" fmla="*/ 20 w 60"/>
                <a:gd name="T7" fmla="*/ 40 h 81"/>
                <a:gd name="T8" fmla="*/ 30 w 60"/>
                <a:gd name="T9" fmla="*/ 47 h 81"/>
                <a:gd name="T10" fmla="*/ 38 w 60"/>
                <a:gd name="T11" fmla="*/ 60 h 81"/>
                <a:gd name="T12" fmla="*/ 39 w 60"/>
                <a:gd name="T13" fmla="*/ 42 h 81"/>
                <a:gd name="T14" fmla="*/ 32 w 60"/>
                <a:gd name="T15" fmla="*/ 27 h 81"/>
                <a:gd name="T16" fmla="*/ 19 w 60"/>
                <a:gd name="T17" fmla="*/ 13 h 81"/>
                <a:gd name="T18" fmla="*/ 8 w 60"/>
                <a:gd name="T19" fmla="*/ 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5" name="Freeform 85"/>
            <p:cNvSpPr/>
            <p:nvPr/>
          </p:nvSpPr>
          <p:spPr bwMode="invGray">
            <a:xfrm>
              <a:off x="4919" y="3594"/>
              <a:ext cx="53" cy="46"/>
            </a:xfrm>
            <a:custGeom>
              <a:avLst/>
              <a:gdLst>
                <a:gd name="T0" fmla="*/ 21 w 71"/>
                <a:gd name="T1" fmla="*/ 17 h 61"/>
                <a:gd name="T2" fmla="*/ 10 w 71"/>
                <a:gd name="T3" fmla="*/ 24 h 61"/>
                <a:gd name="T4" fmla="*/ 1 w 71"/>
                <a:gd name="T5" fmla="*/ 33 h 61"/>
                <a:gd name="T6" fmla="*/ 10 w 71"/>
                <a:gd name="T7" fmla="*/ 44 h 61"/>
                <a:gd name="T8" fmla="*/ 21 w 71"/>
                <a:gd name="T9" fmla="*/ 33 h 61"/>
                <a:gd name="T10" fmla="*/ 30 w 71"/>
                <a:gd name="T11" fmla="*/ 17 h 61"/>
                <a:gd name="T12" fmla="*/ 41 w 71"/>
                <a:gd name="T13" fmla="*/ 0 h 61"/>
                <a:gd name="T14" fmla="*/ 53 w 71"/>
                <a:gd name="T15" fmla="*/ 8 h 61"/>
                <a:gd name="T16" fmla="*/ 26 w 71"/>
                <a:gd name="T17" fmla="*/ 17 h 61"/>
                <a:gd name="T18" fmla="*/ 21 w 71"/>
                <a:gd name="T19" fmla="*/ 1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6" name="Freeform 86"/>
            <p:cNvSpPr/>
            <p:nvPr/>
          </p:nvSpPr>
          <p:spPr bwMode="invGray">
            <a:xfrm>
              <a:off x="4759" y="3569"/>
              <a:ext cx="17" cy="23"/>
            </a:xfrm>
            <a:custGeom>
              <a:avLst/>
              <a:gdLst>
                <a:gd name="T0" fmla="*/ 7 w 23"/>
                <a:gd name="T1" fmla="*/ 0 h 30"/>
                <a:gd name="T2" fmla="*/ 0 w 23"/>
                <a:gd name="T3" fmla="*/ 11 h 30"/>
                <a:gd name="T4" fmla="*/ 9 w 23"/>
                <a:gd name="T5" fmla="*/ 23 h 30"/>
                <a:gd name="T6" fmla="*/ 7 w 2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7" name="Freeform 87"/>
            <p:cNvSpPr/>
            <p:nvPr/>
          </p:nvSpPr>
          <p:spPr bwMode="invGray">
            <a:xfrm>
              <a:off x="4751" y="3547"/>
              <a:ext cx="20" cy="17"/>
            </a:xfrm>
            <a:custGeom>
              <a:avLst/>
              <a:gdLst>
                <a:gd name="T0" fmla="*/ 15 w 26"/>
                <a:gd name="T1" fmla="*/ 0 h 23"/>
                <a:gd name="T2" fmla="*/ 0 w 26"/>
                <a:gd name="T3" fmla="*/ 10 h 23"/>
                <a:gd name="T4" fmla="*/ 16 w 26"/>
                <a:gd name="T5" fmla="*/ 15 h 23"/>
                <a:gd name="T6" fmla="*/ 15 w 26"/>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8" name="Freeform 88"/>
            <p:cNvSpPr/>
            <p:nvPr/>
          </p:nvSpPr>
          <p:spPr bwMode="invGray">
            <a:xfrm>
              <a:off x="4598" y="3353"/>
              <a:ext cx="24" cy="33"/>
            </a:xfrm>
            <a:custGeom>
              <a:avLst/>
              <a:gdLst>
                <a:gd name="T0" fmla="*/ 21 w 32"/>
                <a:gd name="T1" fmla="*/ 0 h 44"/>
                <a:gd name="T2" fmla="*/ 8 w 32"/>
                <a:gd name="T3" fmla="*/ 8 h 44"/>
                <a:gd name="T4" fmla="*/ 9 w 32"/>
                <a:gd name="T5" fmla="*/ 24 h 44"/>
                <a:gd name="T6" fmla="*/ 18 w 32"/>
                <a:gd name="T7" fmla="*/ 27 h 44"/>
                <a:gd name="T8" fmla="*/ 21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79" name="Freeform 89"/>
            <p:cNvSpPr/>
            <p:nvPr/>
          </p:nvSpPr>
          <p:spPr bwMode="invGray">
            <a:xfrm>
              <a:off x="4632" y="3396"/>
              <a:ext cx="26" cy="33"/>
            </a:xfrm>
            <a:custGeom>
              <a:avLst/>
              <a:gdLst>
                <a:gd name="T0" fmla="*/ 23 w 34"/>
                <a:gd name="T1" fmla="*/ 0 h 44"/>
                <a:gd name="T2" fmla="*/ 8 w 34"/>
                <a:gd name="T3" fmla="*/ 7 h 44"/>
                <a:gd name="T4" fmla="*/ 11 w 34"/>
                <a:gd name="T5" fmla="*/ 24 h 44"/>
                <a:gd name="T6" fmla="*/ 20 w 34"/>
                <a:gd name="T7" fmla="*/ 27 h 44"/>
                <a:gd name="T8" fmla="*/ 23 w 3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0" name="Freeform 90"/>
            <p:cNvSpPr/>
            <p:nvPr/>
          </p:nvSpPr>
          <p:spPr bwMode="invGray">
            <a:xfrm>
              <a:off x="4659" y="3459"/>
              <a:ext cx="28" cy="28"/>
            </a:xfrm>
            <a:custGeom>
              <a:avLst/>
              <a:gdLst>
                <a:gd name="T0" fmla="*/ 25 w 38"/>
                <a:gd name="T1" fmla="*/ 2 h 37"/>
                <a:gd name="T2" fmla="*/ 7 w 38"/>
                <a:gd name="T3" fmla="*/ 2 h 37"/>
                <a:gd name="T4" fmla="*/ 10 w 38"/>
                <a:gd name="T5" fmla="*/ 19 h 37"/>
                <a:gd name="T6" fmla="*/ 19 w 38"/>
                <a:gd name="T7" fmla="*/ 22 h 37"/>
                <a:gd name="T8" fmla="*/ 25 w 38"/>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1" name="Freeform 91"/>
            <p:cNvSpPr/>
            <p:nvPr/>
          </p:nvSpPr>
          <p:spPr bwMode="invGray">
            <a:xfrm>
              <a:off x="4693" y="3449"/>
              <a:ext cx="28" cy="26"/>
            </a:xfrm>
            <a:custGeom>
              <a:avLst/>
              <a:gdLst>
                <a:gd name="T0" fmla="*/ 25 w 38"/>
                <a:gd name="T1" fmla="*/ 2 h 34"/>
                <a:gd name="T2" fmla="*/ 7 w 38"/>
                <a:gd name="T3" fmla="*/ 2 h 34"/>
                <a:gd name="T4" fmla="*/ 12 w 38"/>
                <a:gd name="T5" fmla="*/ 17 h 34"/>
                <a:gd name="T6" fmla="*/ 20 w 38"/>
                <a:gd name="T7" fmla="*/ 17 h 34"/>
                <a:gd name="T8" fmla="*/ 25 w 3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2" name="Freeform 92"/>
            <p:cNvSpPr/>
            <p:nvPr/>
          </p:nvSpPr>
          <p:spPr bwMode="invGray">
            <a:xfrm>
              <a:off x="4683" y="3413"/>
              <a:ext cx="26" cy="20"/>
            </a:xfrm>
            <a:custGeom>
              <a:avLst/>
              <a:gdLst>
                <a:gd name="T0" fmla="*/ 23 w 35"/>
                <a:gd name="T1" fmla="*/ 1 h 27"/>
                <a:gd name="T2" fmla="*/ 7 w 35"/>
                <a:gd name="T3" fmla="*/ 1 h 27"/>
                <a:gd name="T4" fmla="*/ 10 w 35"/>
                <a:gd name="T5" fmla="*/ 11 h 27"/>
                <a:gd name="T6" fmla="*/ 19 w 35"/>
                <a:gd name="T7" fmla="*/ 14 h 27"/>
                <a:gd name="T8" fmla="*/ 23 w 35"/>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3" name="Freeform 93"/>
            <p:cNvSpPr/>
            <p:nvPr/>
          </p:nvSpPr>
          <p:spPr bwMode="invGray">
            <a:xfrm>
              <a:off x="4657" y="3388"/>
              <a:ext cx="26" cy="35"/>
            </a:xfrm>
            <a:custGeom>
              <a:avLst/>
              <a:gdLst>
                <a:gd name="T0" fmla="*/ 21 w 35"/>
                <a:gd name="T1" fmla="*/ 12 h 47"/>
                <a:gd name="T2" fmla="*/ 14 w 35"/>
                <a:gd name="T3" fmla="*/ 1 h 47"/>
                <a:gd name="T4" fmla="*/ 7 w 35"/>
                <a:gd name="T5" fmla="*/ 19 h 47"/>
                <a:gd name="T6" fmla="*/ 14 w 35"/>
                <a:gd name="T7" fmla="*/ 26 h 47"/>
                <a:gd name="T8" fmla="*/ 20 w 35"/>
                <a:gd name="T9" fmla="*/ 22 h 47"/>
                <a:gd name="T10" fmla="*/ 21 w 35"/>
                <a:gd name="T11" fmla="*/ 12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4" name="Freeform 94"/>
            <p:cNvSpPr/>
            <p:nvPr/>
          </p:nvSpPr>
          <p:spPr bwMode="invGray">
            <a:xfrm>
              <a:off x="4625" y="3372"/>
              <a:ext cx="24" cy="26"/>
            </a:xfrm>
            <a:custGeom>
              <a:avLst/>
              <a:gdLst>
                <a:gd name="T0" fmla="*/ 17 w 32"/>
                <a:gd name="T1" fmla="*/ 7 h 35"/>
                <a:gd name="T2" fmla="*/ 8 w 32"/>
                <a:gd name="T3" fmla="*/ 1 h 35"/>
                <a:gd name="T4" fmla="*/ 9 w 32"/>
                <a:gd name="T5" fmla="*/ 17 h 35"/>
                <a:gd name="T6" fmla="*/ 18 w 32"/>
                <a:gd name="T7" fmla="*/ 20 h 35"/>
                <a:gd name="T8" fmla="*/ 17 w 32"/>
                <a:gd name="T9" fmla="*/ 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5" name="Freeform 95"/>
            <p:cNvSpPr/>
            <p:nvPr/>
          </p:nvSpPr>
          <p:spPr bwMode="invGray">
            <a:xfrm>
              <a:off x="4665" y="3425"/>
              <a:ext cx="24" cy="26"/>
            </a:xfrm>
            <a:custGeom>
              <a:avLst/>
              <a:gdLst>
                <a:gd name="T0" fmla="*/ 17 w 32"/>
                <a:gd name="T1" fmla="*/ 7 h 35"/>
                <a:gd name="T2" fmla="*/ 8 w 32"/>
                <a:gd name="T3" fmla="*/ 1 h 35"/>
                <a:gd name="T4" fmla="*/ 9 w 32"/>
                <a:gd name="T5" fmla="*/ 17 h 35"/>
                <a:gd name="T6" fmla="*/ 18 w 32"/>
                <a:gd name="T7" fmla="*/ 20 h 35"/>
                <a:gd name="T8" fmla="*/ 17 w 32"/>
                <a:gd name="T9" fmla="*/ 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6" name="Freeform 96"/>
            <p:cNvSpPr/>
            <p:nvPr/>
          </p:nvSpPr>
          <p:spPr bwMode="invGray">
            <a:xfrm>
              <a:off x="3055" y="2051"/>
              <a:ext cx="141" cy="108"/>
            </a:xfrm>
            <a:custGeom>
              <a:avLst/>
              <a:gdLst>
                <a:gd name="T0" fmla="*/ 128 w 189"/>
                <a:gd name="T1" fmla="*/ 3 h 144"/>
                <a:gd name="T2" fmla="*/ 138 w 189"/>
                <a:gd name="T3" fmla="*/ 3 h 144"/>
                <a:gd name="T4" fmla="*/ 141 w 189"/>
                <a:gd name="T5" fmla="*/ 12 h 144"/>
                <a:gd name="T6" fmla="*/ 140 w 189"/>
                <a:gd name="T7" fmla="*/ 18 h 144"/>
                <a:gd name="T8" fmla="*/ 98 w 189"/>
                <a:gd name="T9" fmla="*/ 33 h 144"/>
                <a:gd name="T10" fmla="*/ 81 w 189"/>
                <a:gd name="T11" fmla="*/ 44 h 144"/>
                <a:gd name="T12" fmla="*/ 72 w 189"/>
                <a:gd name="T13" fmla="*/ 47 h 144"/>
                <a:gd name="T14" fmla="*/ 53 w 189"/>
                <a:gd name="T15" fmla="*/ 62 h 144"/>
                <a:gd name="T16" fmla="*/ 56 w 189"/>
                <a:gd name="T17" fmla="*/ 69 h 144"/>
                <a:gd name="T18" fmla="*/ 62 w 189"/>
                <a:gd name="T19" fmla="*/ 87 h 144"/>
                <a:gd name="T20" fmla="*/ 80 w 189"/>
                <a:gd name="T21" fmla="*/ 95 h 144"/>
                <a:gd name="T22" fmla="*/ 69 w 189"/>
                <a:gd name="T23" fmla="*/ 105 h 144"/>
                <a:gd name="T24" fmla="*/ 62 w 189"/>
                <a:gd name="T25" fmla="*/ 98 h 144"/>
                <a:gd name="T26" fmla="*/ 53 w 189"/>
                <a:gd name="T27" fmla="*/ 101 h 144"/>
                <a:gd name="T28" fmla="*/ 16 w 189"/>
                <a:gd name="T29" fmla="*/ 92 h 144"/>
                <a:gd name="T30" fmla="*/ 14 w 189"/>
                <a:gd name="T31" fmla="*/ 80 h 144"/>
                <a:gd name="T32" fmla="*/ 35 w 189"/>
                <a:gd name="T33" fmla="*/ 68 h 144"/>
                <a:gd name="T34" fmla="*/ 38 w 189"/>
                <a:gd name="T35" fmla="*/ 57 h 144"/>
                <a:gd name="T36" fmla="*/ 35 w 189"/>
                <a:gd name="T37" fmla="*/ 48 h 144"/>
                <a:gd name="T38" fmla="*/ 54 w 189"/>
                <a:gd name="T39" fmla="*/ 35 h 144"/>
                <a:gd name="T40" fmla="*/ 72 w 189"/>
                <a:gd name="T41" fmla="*/ 27 h 144"/>
                <a:gd name="T42" fmla="*/ 84 w 189"/>
                <a:gd name="T43" fmla="*/ 18 h 144"/>
                <a:gd name="T44" fmla="*/ 128 w 189"/>
                <a:gd name="T45" fmla="*/ 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7" name="Freeform 97"/>
            <p:cNvSpPr/>
            <p:nvPr/>
          </p:nvSpPr>
          <p:spPr bwMode="invGray">
            <a:xfrm>
              <a:off x="3139" y="2155"/>
              <a:ext cx="40" cy="12"/>
            </a:xfrm>
            <a:custGeom>
              <a:avLst/>
              <a:gdLst>
                <a:gd name="T0" fmla="*/ 18 w 53"/>
                <a:gd name="T1" fmla="*/ 0 h 17"/>
                <a:gd name="T2" fmla="*/ 9 w 53"/>
                <a:gd name="T3" fmla="*/ 1 h 17"/>
                <a:gd name="T4" fmla="*/ 24 w 53"/>
                <a:gd name="T5" fmla="*/ 11 h 17"/>
                <a:gd name="T6" fmla="*/ 33 w 53"/>
                <a:gd name="T7" fmla="*/ 10 h 17"/>
                <a:gd name="T8" fmla="*/ 18 w 5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8" name="Freeform 98"/>
            <p:cNvSpPr/>
            <p:nvPr/>
          </p:nvSpPr>
          <p:spPr bwMode="invGray">
            <a:xfrm>
              <a:off x="3344" y="1999"/>
              <a:ext cx="42" cy="28"/>
            </a:xfrm>
            <a:custGeom>
              <a:avLst/>
              <a:gdLst>
                <a:gd name="T0" fmla="*/ 42 w 57"/>
                <a:gd name="T1" fmla="*/ 3 h 37"/>
                <a:gd name="T2" fmla="*/ 18 w 57"/>
                <a:gd name="T3" fmla="*/ 18 h 37"/>
                <a:gd name="T4" fmla="*/ 8 w 57"/>
                <a:gd name="T5" fmla="*/ 26 h 37"/>
                <a:gd name="T6" fmla="*/ 7 w 57"/>
                <a:gd name="T7" fmla="*/ 3 h 37"/>
                <a:gd name="T8" fmla="*/ 15 w 57"/>
                <a:gd name="T9" fmla="*/ 0 h 37"/>
                <a:gd name="T10" fmla="*/ 42 w 57"/>
                <a:gd name="T11" fmla="*/ 3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89" name="Freeform 99"/>
            <p:cNvSpPr/>
            <p:nvPr/>
          </p:nvSpPr>
          <p:spPr bwMode="invGray">
            <a:xfrm>
              <a:off x="3374" y="2012"/>
              <a:ext cx="50" cy="20"/>
            </a:xfrm>
            <a:custGeom>
              <a:avLst/>
              <a:gdLst>
                <a:gd name="T0" fmla="*/ 21 w 68"/>
                <a:gd name="T1" fmla="*/ 0 h 26"/>
                <a:gd name="T2" fmla="*/ 8 w 68"/>
                <a:gd name="T3" fmla="*/ 5 h 26"/>
                <a:gd name="T4" fmla="*/ 42 w 68"/>
                <a:gd name="T5" fmla="*/ 20 h 26"/>
                <a:gd name="T6" fmla="*/ 46 w 68"/>
                <a:gd name="T7" fmla="*/ 18 h 26"/>
                <a:gd name="T8" fmla="*/ 21 w 68"/>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0" name="Freeform 100"/>
            <p:cNvSpPr/>
            <p:nvPr/>
          </p:nvSpPr>
          <p:spPr bwMode="invGray">
            <a:xfrm>
              <a:off x="3428" y="2015"/>
              <a:ext cx="50" cy="32"/>
            </a:xfrm>
            <a:custGeom>
              <a:avLst/>
              <a:gdLst>
                <a:gd name="T0" fmla="*/ 38 w 66"/>
                <a:gd name="T1" fmla="*/ 7 h 43"/>
                <a:gd name="T2" fmla="*/ 20 w 66"/>
                <a:gd name="T3" fmla="*/ 7 h 43"/>
                <a:gd name="T4" fmla="*/ 8 w 66"/>
                <a:gd name="T5" fmla="*/ 7 h 43"/>
                <a:gd name="T6" fmla="*/ 6 w 66"/>
                <a:gd name="T7" fmla="*/ 26 h 43"/>
                <a:gd name="T8" fmla="*/ 24 w 66"/>
                <a:gd name="T9" fmla="*/ 32 h 43"/>
                <a:gd name="T10" fmla="*/ 47 w 66"/>
                <a:gd name="T11" fmla="*/ 20 h 43"/>
                <a:gd name="T12" fmla="*/ 38 w 66"/>
                <a:gd name="T13" fmla="*/ 7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1" name="Freeform 101"/>
            <p:cNvSpPr/>
            <p:nvPr/>
          </p:nvSpPr>
          <p:spPr bwMode="invGray">
            <a:xfrm>
              <a:off x="3777" y="2042"/>
              <a:ext cx="88" cy="31"/>
            </a:xfrm>
            <a:custGeom>
              <a:avLst/>
              <a:gdLst>
                <a:gd name="T0" fmla="*/ 11 w 117"/>
                <a:gd name="T1" fmla="*/ 0 h 41"/>
                <a:gd name="T2" fmla="*/ 6 w 117"/>
                <a:gd name="T3" fmla="*/ 12 h 41"/>
                <a:gd name="T4" fmla="*/ 38 w 117"/>
                <a:gd name="T5" fmla="*/ 23 h 41"/>
                <a:gd name="T6" fmla="*/ 57 w 117"/>
                <a:gd name="T7" fmla="*/ 27 h 41"/>
                <a:gd name="T8" fmla="*/ 84 w 117"/>
                <a:gd name="T9" fmla="*/ 17 h 41"/>
                <a:gd name="T10" fmla="*/ 59 w 117"/>
                <a:gd name="T11" fmla="*/ 3 h 41"/>
                <a:gd name="T12" fmla="*/ 11 w 117"/>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2" name="Freeform 102"/>
            <p:cNvSpPr/>
            <p:nvPr/>
          </p:nvSpPr>
          <p:spPr bwMode="invGray">
            <a:xfrm>
              <a:off x="3867" y="2041"/>
              <a:ext cx="46" cy="24"/>
            </a:xfrm>
            <a:custGeom>
              <a:avLst/>
              <a:gdLst>
                <a:gd name="T0" fmla="*/ 24 w 62"/>
                <a:gd name="T1" fmla="*/ 3 h 32"/>
                <a:gd name="T2" fmla="*/ 46 w 62"/>
                <a:gd name="T3" fmla="*/ 8 h 32"/>
                <a:gd name="T4" fmla="*/ 22 w 62"/>
                <a:gd name="T5" fmla="*/ 24 h 32"/>
                <a:gd name="T6" fmla="*/ 4 w 62"/>
                <a:gd name="T7" fmla="*/ 17 h 32"/>
                <a:gd name="T8" fmla="*/ 24 w 62"/>
                <a:gd name="T9" fmla="*/ 3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3" name="Freeform 103"/>
            <p:cNvSpPr/>
            <p:nvPr/>
          </p:nvSpPr>
          <p:spPr bwMode="invGray">
            <a:xfrm>
              <a:off x="3846" y="2070"/>
              <a:ext cx="37" cy="17"/>
            </a:xfrm>
            <a:custGeom>
              <a:avLst/>
              <a:gdLst>
                <a:gd name="T0" fmla="*/ 15 w 49"/>
                <a:gd name="T1" fmla="*/ 1 h 23"/>
                <a:gd name="T2" fmla="*/ 5 w 49"/>
                <a:gd name="T3" fmla="*/ 4 h 23"/>
                <a:gd name="T4" fmla="*/ 29 w 49"/>
                <a:gd name="T5" fmla="*/ 17 h 23"/>
                <a:gd name="T6" fmla="*/ 15 w 49"/>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4" name="Freeform 104"/>
            <p:cNvSpPr/>
            <p:nvPr/>
          </p:nvSpPr>
          <p:spPr bwMode="invGray">
            <a:xfrm>
              <a:off x="4098" y="2294"/>
              <a:ext cx="76" cy="114"/>
            </a:xfrm>
            <a:custGeom>
              <a:avLst/>
              <a:gdLst>
                <a:gd name="T0" fmla="*/ 4 w 102"/>
                <a:gd name="T1" fmla="*/ 0 h 152"/>
                <a:gd name="T2" fmla="*/ 0 w 102"/>
                <a:gd name="T3" fmla="*/ 14 h 152"/>
                <a:gd name="T4" fmla="*/ 10 w 102"/>
                <a:gd name="T5" fmla="*/ 32 h 152"/>
                <a:gd name="T6" fmla="*/ 24 w 102"/>
                <a:gd name="T7" fmla="*/ 54 h 152"/>
                <a:gd name="T8" fmla="*/ 27 w 102"/>
                <a:gd name="T9" fmla="*/ 78 h 152"/>
                <a:gd name="T10" fmla="*/ 60 w 102"/>
                <a:gd name="T11" fmla="*/ 114 h 152"/>
                <a:gd name="T12" fmla="*/ 64 w 102"/>
                <a:gd name="T13" fmla="*/ 93 h 152"/>
                <a:gd name="T14" fmla="*/ 55 w 102"/>
                <a:gd name="T15" fmla="*/ 77 h 152"/>
                <a:gd name="T16" fmla="*/ 46 w 102"/>
                <a:gd name="T17" fmla="*/ 69 h 152"/>
                <a:gd name="T18" fmla="*/ 39 w 102"/>
                <a:gd name="T19" fmla="*/ 56 h 152"/>
                <a:gd name="T20" fmla="*/ 31 w 102"/>
                <a:gd name="T21" fmla="*/ 33 h 152"/>
                <a:gd name="T22" fmla="*/ 3 w 102"/>
                <a:gd name="T23" fmla="*/ 9 h 152"/>
                <a:gd name="T24" fmla="*/ 4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5" name="Freeform 105"/>
            <p:cNvSpPr/>
            <p:nvPr/>
          </p:nvSpPr>
          <p:spPr bwMode="invGray">
            <a:xfrm>
              <a:off x="4159" y="2412"/>
              <a:ext cx="55" cy="78"/>
            </a:xfrm>
            <a:custGeom>
              <a:avLst/>
              <a:gdLst>
                <a:gd name="T0" fmla="*/ 48 w 74"/>
                <a:gd name="T1" fmla="*/ 17 h 103"/>
                <a:gd name="T2" fmla="*/ 55 w 74"/>
                <a:gd name="T3" fmla="*/ 30 h 103"/>
                <a:gd name="T4" fmla="*/ 22 w 74"/>
                <a:gd name="T5" fmla="*/ 64 h 103"/>
                <a:gd name="T6" fmla="*/ 24 w 74"/>
                <a:gd name="T7" fmla="*/ 76 h 103"/>
                <a:gd name="T8" fmla="*/ 15 w 74"/>
                <a:gd name="T9" fmla="*/ 71 h 103"/>
                <a:gd name="T10" fmla="*/ 4 w 74"/>
                <a:gd name="T11" fmla="*/ 64 h 103"/>
                <a:gd name="T12" fmla="*/ 0 w 74"/>
                <a:gd name="T13" fmla="*/ 62 h 103"/>
                <a:gd name="T14" fmla="*/ 7 w 74"/>
                <a:gd name="T15" fmla="*/ 44 h 103"/>
                <a:gd name="T16" fmla="*/ 9 w 74"/>
                <a:gd name="T17" fmla="*/ 39 h 103"/>
                <a:gd name="T18" fmla="*/ 1 w 74"/>
                <a:gd name="T19" fmla="*/ 18 h 103"/>
                <a:gd name="T20" fmla="*/ 3 w 74"/>
                <a:gd name="T21" fmla="*/ 11 h 103"/>
                <a:gd name="T22" fmla="*/ 19 w 74"/>
                <a:gd name="T23" fmla="*/ 17 h 103"/>
                <a:gd name="T24" fmla="*/ 27 w 74"/>
                <a:gd name="T25" fmla="*/ 27 h 103"/>
                <a:gd name="T26" fmla="*/ 48 w 74"/>
                <a:gd name="T27" fmla="*/ 1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6" name="Freeform 106"/>
            <p:cNvSpPr/>
            <p:nvPr/>
          </p:nvSpPr>
          <p:spPr bwMode="invGray">
            <a:xfrm>
              <a:off x="4123" y="2492"/>
              <a:ext cx="109" cy="189"/>
            </a:xfrm>
            <a:custGeom>
              <a:avLst/>
              <a:gdLst>
                <a:gd name="T0" fmla="*/ 61 w 146"/>
                <a:gd name="T1" fmla="*/ 75 h 252"/>
                <a:gd name="T2" fmla="*/ 49 w 146"/>
                <a:gd name="T3" fmla="*/ 80 h 252"/>
                <a:gd name="T4" fmla="*/ 48 w 146"/>
                <a:gd name="T5" fmla="*/ 99 h 252"/>
                <a:gd name="T6" fmla="*/ 16 w 146"/>
                <a:gd name="T7" fmla="*/ 110 h 252"/>
                <a:gd name="T8" fmla="*/ 6 w 146"/>
                <a:gd name="T9" fmla="*/ 126 h 252"/>
                <a:gd name="T10" fmla="*/ 15 w 146"/>
                <a:gd name="T11" fmla="*/ 137 h 252"/>
                <a:gd name="T12" fmla="*/ 6 w 146"/>
                <a:gd name="T13" fmla="*/ 149 h 252"/>
                <a:gd name="T14" fmla="*/ 18 w 146"/>
                <a:gd name="T15" fmla="*/ 189 h 252"/>
                <a:gd name="T16" fmla="*/ 21 w 146"/>
                <a:gd name="T17" fmla="*/ 161 h 252"/>
                <a:gd name="T18" fmla="*/ 16 w 146"/>
                <a:gd name="T19" fmla="*/ 144 h 252"/>
                <a:gd name="T20" fmla="*/ 31 w 146"/>
                <a:gd name="T21" fmla="*/ 132 h 252"/>
                <a:gd name="T22" fmla="*/ 39 w 146"/>
                <a:gd name="T23" fmla="*/ 119 h 252"/>
                <a:gd name="T24" fmla="*/ 49 w 146"/>
                <a:gd name="T25" fmla="*/ 131 h 252"/>
                <a:gd name="T26" fmla="*/ 33 w 146"/>
                <a:gd name="T27" fmla="*/ 143 h 252"/>
                <a:gd name="T28" fmla="*/ 42 w 146"/>
                <a:gd name="T29" fmla="*/ 150 h 252"/>
                <a:gd name="T30" fmla="*/ 51 w 146"/>
                <a:gd name="T31" fmla="*/ 134 h 252"/>
                <a:gd name="T32" fmla="*/ 63 w 146"/>
                <a:gd name="T33" fmla="*/ 138 h 252"/>
                <a:gd name="T34" fmla="*/ 78 w 146"/>
                <a:gd name="T35" fmla="*/ 111 h 252"/>
                <a:gd name="T36" fmla="*/ 85 w 146"/>
                <a:gd name="T37" fmla="*/ 117 h 252"/>
                <a:gd name="T38" fmla="*/ 102 w 146"/>
                <a:gd name="T39" fmla="*/ 111 h 252"/>
                <a:gd name="T40" fmla="*/ 109 w 146"/>
                <a:gd name="T41" fmla="*/ 98 h 252"/>
                <a:gd name="T42" fmla="*/ 106 w 146"/>
                <a:gd name="T43" fmla="*/ 83 h 252"/>
                <a:gd name="T44" fmla="*/ 100 w 146"/>
                <a:gd name="T45" fmla="*/ 74 h 252"/>
                <a:gd name="T46" fmla="*/ 91 w 146"/>
                <a:gd name="T47" fmla="*/ 30 h 252"/>
                <a:gd name="T48" fmla="*/ 70 w 146"/>
                <a:gd name="T49" fmla="*/ 0 h 252"/>
                <a:gd name="T50" fmla="*/ 58 w 146"/>
                <a:gd name="T51" fmla="*/ 9 h 252"/>
                <a:gd name="T52" fmla="*/ 72 w 146"/>
                <a:gd name="T53" fmla="*/ 26 h 252"/>
                <a:gd name="T54" fmla="*/ 72 w 146"/>
                <a:gd name="T55" fmla="*/ 48 h 252"/>
                <a:gd name="T56" fmla="*/ 61 w 146"/>
                <a:gd name="T57" fmla="*/ 75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7" name="Freeform 107"/>
            <p:cNvSpPr/>
            <p:nvPr/>
          </p:nvSpPr>
          <p:spPr bwMode="invGray">
            <a:xfrm>
              <a:off x="3062" y="1988"/>
              <a:ext cx="52" cy="30"/>
            </a:xfrm>
            <a:custGeom>
              <a:avLst/>
              <a:gdLst>
                <a:gd name="T0" fmla="*/ 44 w 70"/>
                <a:gd name="T1" fmla="*/ 0 h 40"/>
                <a:gd name="T2" fmla="*/ 48 w 70"/>
                <a:gd name="T3" fmla="*/ 15 h 40"/>
                <a:gd name="T4" fmla="*/ 30 w 70"/>
                <a:gd name="T5" fmla="*/ 18 h 40"/>
                <a:gd name="T6" fmla="*/ 23 w 70"/>
                <a:gd name="T7" fmla="*/ 30 h 40"/>
                <a:gd name="T8" fmla="*/ 5 w 70"/>
                <a:gd name="T9" fmla="*/ 29 h 40"/>
                <a:gd name="T10" fmla="*/ 1 w 70"/>
                <a:gd name="T11" fmla="*/ 27 h 40"/>
                <a:gd name="T12" fmla="*/ 25 w 70"/>
                <a:gd name="T13" fmla="*/ 15 h 40"/>
                <a:gd name="T14" fmla="*/ 4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8" name="Freeform 108"/>
            <p:cNvSpPr/>
            <p:nvPr/>
          </p:nvSpPr>
          <p:spPr bwMode="invGray">
            <a:xfrm>
              <a:off x="2955" y="1997"/>
              <a:ext cx="19" cy="22"/>
            </a:xfrm>
            <a:custGeom>
              <a:avLst/>
              <a:gdLst>
                <a:gd name="T0" fmla="*/ 13 w 26"/>
                <a:gd name="T1" fmla="*/ 0 h 29"/>
                <a:gd name="T2" fmla="*/ 0 w 26"/>
                <a:gd name="T3" fmla="*/ 14 h 29"/>
                <a:gd name="T4" fmla="*/ 13 w 26"/>
                <a:gd name="T5" fmla="*/ 20 h 29"/>
                <a:gd name="T6" fmla="*/ 13 w 26"/>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99" name="Freeform 109"/>
            <p:cNvSpPr/>
            <p:nvPr/>
          </p:nvSpPr>
          <p:spPr bwMode="invGray">
            <a:xfrm>
              <a:off x="2979" y="1996"/>
              <a:ext cx="37" cy="27"/>
            </a:xfrm>
            <a:custGeom>
              <a:avLst/>
              <a:gdLst>
                <a:gd name="T0" fmla="*/ 11 w 49"/>
                <a:gd name="T1" fmla="*/ 5 h 36"/>
                <a:gd name="T2" fmla="*/ 0 w 49"/>
                <a:gd name="T3" fmla="*/ 14 h 36"/>
                <a:gd name="T4" fmla="*/ 5 w 49"/>
                <a:gd name="T5" fmla="*/ 24 h 36"/>
                <a:gd name="T6" fmla="*/ 14 w 49"/>
                <a:gd name="T7" fmla="*/ 27 h 36"/>
                <a:gd name="T8" fmla="*/ 30 w 49"/>
                <a:gd name="T9" fmla="*/ 20 h 36"/>
                <a:gd name="T10" fmla="*/ 11 w 49"/>
                <a:gd name="T11" fmla="*/ 5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0" name="Freeform 110"/>
            <p:cNvSpPr/>
            <p:nvPr/>
          </p:nvSpPr>
          <p:spPr bwMode="invGray">
            <a:xfrm>
              <a:off x="3040" y="1987"/>
              <a:ext cx="20" cy="16"/>
            </a:xfrm>
            <a:custGeom>
              <a:avLst/>
              <a:gdLst>
                <a:gd name="T0" fmla="*/ 8 w 27"/>
                <a:gd name="T1" fmla="*/ 0 h 22"/>
                <a:gd name="T2" fmla="*/ 2 w 27"/>
                <a:gd name="T3" fmla="*/ 9 h 22"/>
                <a:gd name="T4" fmla="*/ 14 w 27"/>
                <a:gd name="T5" fmla="*/ 16 h 22"/>
                <a:gd name="T6" fmla="*/ 8 w 2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1" name="Freeform 111"/>
            <p:cNvSpPr/>
            <p:nvPr/>
          </p:nvSpPr>
          <p:spPr bwMode="invGray">
            <a:xfrm>
              <a:off x="3022" y="2005"/>
              <a:ext cx="15" cy="13"/>
            </a:xfrm>
            <a:custGeom>
              <a:avLst/>
              <a:gdLst>
                <a:gd name="T0" fmla="*/ 8 w 20"/>
                <a:gd name="T1" fmla="*/ 0 h 18"/>
                <a:gd name="T2" fmla="*/ 7 w 20"/>
                <a:gd name="T3" fmla="*/ 13 h 18"/>
                <a:gd name="T4" fmla="*/ 8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2" name="Freeform 112"/>
            <p:cNvSpPr/>
            <p:nvPr/>
          </p:nvSpPr>
          <p:spPr bwMode="invGray">
            <a:xfrm>
              <a:off x="4162" y="2021"/>
              <a:ext cx="18" cy="33"/>
            </a:xfrm>
            <a:custGeom>
              <a:avLst/>
              <a:gdLst>
                <a:gd name="T0" fmla="*/ 18 w 24"/>
                <a:gd name="T1" fmla="*/ 0 h 44"/>
                <a:gd name="T2" fmla="*/ 6 w 24"/>
                <a:gd name="T3" fmla="*/ 12 h 44"/>
                <a:gd name="T4" fmla="*/ 0 w 24"/>
                <a:gd name="T5" fmla="*/ 26 h 44"/>
                <a:gd name="T6" fmla="*/ 12 w 24"/>
                <a:gd name="T7" fmla="*/ 30 h 44"/>
                <a:gd name="T8" fmla="*/ 18 w 2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3" name="Freeform 113"/>
            <p:cNvSpPr/>
            <p:nvPr/>
          </p:nvSpPr>
          <p:spPr bwMode="invGray">
            <a:xfrm>
              <a:off x="3278" y="3473"/>
              <a:ext cx="31" cy="18"/>
            </a:xfrm>
            <a:custGeom>
              <a:avLst/>
              <a:gdLst>
                <a:gd name="T0" fmla="*/ 23 w 41"/>
                <a:gd name="T1" fmla="*/ 0 h 24"/>
                <a:gd name="T2" fmla="*/ 20 w 41"/>
                <a:gd name="T3" fmla="*/ 18 h 24"/>
                <a:gd name="T4" fmla="*/ 23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4" name="Freeform 114"/>
            <p:cNvSpPr/>
            <p:nvPr/>
          </p:nvSpPr>
          <p:spPr bwMode="invGray">
            <a:xfrm>
              <a:off x="3318" y="3466"/>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5" name="Freeform 115"/>
            <p:cNvSpPr/>
            <p:nvPr/>
          </p:nvSpPr>
          <p:spPr bwMode="invGray">
            <a:xfrm>
              <a:off x="3251" y="3312"/>
              <a:ext cx="9" cy="15"/>
            </a:xfrm>
            <a:custGeom>
              <a:avLst/>
              <a:gdLst>
                <a:gd name="T0" fmla="*/ 7 w 13"/>
                <a:gd name="T1" fmla="*/ 4 h 20"/>
                <a:gd name="T2" fmla="*/ 1 w 13"/>
                <a:gd name="T3" fmla="*/ 8 h 20"/>
                <a:gd name="T4" fmla="*/ 6 w 13"/>
                <a:gd name="T5" fmla="*/ 15 h 20"/>
                <a:gd name="T6" fmla="*/ 7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6" name="Freeform 116"/>
            <p:cNvSpPr/>
            <p:nvPr/>
          </p:nvSpPr>
          <p:spPr bwMode="invGray">
            <a:xfrm>
              <a:off x="3311" y="3239"/>
              <a:ext cx="11" cy="19"/>
            </a:xfrm>
            <a:custGeom>
              <a:avLst/>
              <a:gdLst>
                <a:gd name="T0" fmla="*/ 5 w 14"/>
                <a:gd name="T1" fmla="*/ 0 h 25"/>
                <a:gd name="T2" fmla="*/ 0 w 14"/>
                <a:gd name="T3" fmla="*/ 10 h 25"/>
                <a:gd name="T4" fmla="*/ 9 w 14"/>
                <a:gd name="T5" fmla="*/ 18 h 25"/>
                <a:gd name="T6" fmla="*/ 5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7" name="Freeform 117"/>
            <p:cNvSpPr/>
            <p:nvPr/>
          </p:nvSpPr>
          <p:spPr bwMode="invGray">
            <a:xfrm>
              <a:off x="3287" y="3238"/>
              <a:ext cx="11" cy="19"/>
            </a:xfrm>
            <a:custGeom>
              <a:avLst/>
              <a:gdLst>
                <a:gd name="T0" fmla="*/ 5 w 14"/>
                <a:gd name="T1" fmla="*/ 0 h 25"/>
                <a:gd name="T2" fmla="*/ 0 w 14"/>
                <a:gd name="T3" fmla="*/ 10 h 25"/>
                <a:gd name="T4" fmla="*/ 9 w 14"/>
                <a:gd name="T5" fmla="*/ 18 h 25"/>
                <a:gd name="T6" fmla="*/ 5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8" name="Freeform 118"/>
            <p:cNvSpPr/>
            <p:nvPr/>
          </p:nvSpPr>
          <p:spPr bwMode="invGray">
            <a:xfrm>
              <a:off x="3276" y="3260"/>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09" name="Freeform 119"/>
            <p:cNvSpPr/>
            <p:nvPr/>
          </p:nvSpPr>
          <p:spPr bwMode="invGray">
            <a:xfrm>
              <a:off x="3251" y="3294"/>
              <a:ext cx="9" cy="15"/>
            </a:xfrm>
            <a:custGeom>
              <a:avLst/>
              <a:gdLst>
                <a:gd name="T0" fmla="*/ 7 w 13"/>
                <a:gd name="T1" fmla="*/ 4 h 20"/>
                <a:gd name="T2" fmla="*/ 1 w 13"/>
                <a:gd name="T3" fmla="*/ 8 h 20"/>
                <a:gd name="T4" fmla="*/ 6 w 13"/>
                <a:gd name="T5" fmla="*/ 15 h 20"/>
                <a:gd name="T6" fmla="*/ 7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10" name="Freeform 120"/>
            <p:cNvSpPr/>
            <p:nvPr/>
          </p:nvSpPr>
          <p:spPr bwMode="invGray">
            <a:xfrm>
              <a:off x="3270" y="3281"/>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11" name="Freeform 121"/>
            <p:cNvSpPr/>
            <p:nvPr/>
          </p:nvSpPr>
          <p:spPr bwMode="invGray">
            <a:xfrm>
              <a:off x="2537" y="2293"/>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12" name="Freeform 122"/>
            <p:cNvSpPr/>
            <p:nvPr/>
          </p:nvSpPr>
          <p:spPr bwMode="invGray">
            <a:xfrm>
              <a:off x="2476" y="2259"/>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sp>
          <p:nvSpPr>
            <p:cNvPr id="113" name="Freeform 123"/>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196"/>
              </a:srgbClr>
            </a:solidFill>
            <a:ln w="12700" cap="flat" cmpd="sng">
              <a:noFill/>
              <a:prstDash val="dash"/>
              <a:round/>
              <a:headEnd type="none" w="med" len="med"/>
              <a:tailEnd type="none" w="med" len="med"/>
            </a:ln>
          </p:spPr>
          <p:txBody>
            <a:bodyPr/>
            <a:lstStyle/>
            <a:p>
              <a:pPr eaLnBrk="0" fontAlgn="base" hangingPunct="0">
                <a:spcBef>
                  <a:spcPct val="0"/>
                </a:spcBef>
                <a:spcAft>
                  <a:spcPct val="0"/>
                </a:spcAft>
                <a:defRPr/>
              </a:pPr>
              <a:endParaRPr lang="fr-FR">
                <a:solidFill>
                  <a:srgbClr val="080808"/>
                </a:solidFill>
              </a:endParaRPr>
            </a:p>
          </p:txBody>
        </p:sp>
      </p:grpSp>
      <p:pic>
        <p:nvPicPr>
          <p:cNvPr id="114" name="Picture 7" descr="artplus_nature_naturalcity42_a"/>
          <p:cNvPicPr>
            <a:picLocks noChangeAspect="1" noChangeArrowheads="1"/>
          </p:cNvPicPr>
          <p:nvPr/>
        </p:nvPicPr>
        <p:blipFill>
          <a:blip r:embed="rId2"/>
          <a:srcRect/>
          <a:stretch>
            <a:fillRect/>
          </a:stretch>
        </p:blipFill>
        <p:spPr bwMode="auto">
          <a:xfrm>
            <a:off x="4870450" y="3167063"/>
            <a:ext cx="4425950" cy="2989262"/>
          </a:xfrm>
          <a:prstGeom prst="rect">
            <a:avLst/>
          </a:prstGeom>
          <a:noFill/>
          <a:ln w="9525">
            <a:noFill/>
            <a:miter lim="800000"/>
            <a:headEnd/>
            <a:tailEnd/>
          </a:ln>
        </p:spPr>
      </p:pic>
      <p:pic>
        <p:nvPicPr>
          <p:cNvPr id="115" name="Picture 12" descr="artplus_nature_naturalcity42_i"/>
          <p:cNvPicPr>
            <a:picLocks noChangeAspect="1" noChangeArrowheads="1"/>
          </p:cNvPicPr>
          <p:nvPr/>
        </p:nvPicPr>
        <p:blipFill>
          <a:blip r:embed="rId3"/>
          <a:srcRect/>
          <a:stretch>
            <a:fillRect/>
          </a:stretch>
        </p:blipFill>
        <p:spPr bwMode="auto">
          <a:xfrm>
            <a:off x="6956425" y="3352800"/>
            <a:ext cx="1654175" cy="877888"/>
          </a:xfrm>
          <a:prstGeom prst="rect">
            <a:avLst/>
          </a:prstGeom>
          <a:noFill/>
          <a:ln w="9525">
            <a:noFill/>
            <a:miter lim="800000"/>
            <a:headEnd/>
            <a:tailEnd/>
          </a:ln>
        </p:spPr>
      </p:pic>
      <p:pic>
        <p:nvPicPr>
          <p:cNvPr id="116" name="Picture 10" descr="artplus_nature_naturalcity42_c"/>
          <p:cNvPicPr>
            <a:picLocks noChangeAspect="1" noChangeArrowheads="1"/>
          </p:cNvPicPr>
          <p:nvPr/>
        </p:nvPicPr>
        <p:blipFill>
          <a:blip r:embed="rId4"/>
          <a:srcRect/>
          <a:stretch>
            <a:fillRect/>
          </a:stretch>
        </p:blipFill>
        <p:spPr bwMode="auto">
          <a:xfrm>
            <a:off x="9296400" y="2895600"/>
            <a:ext cx="1112838" cy="866775"/>
          </a:xfrm>
          <a:prstGeom prst="rect">
            <a:avLst/>
          </a:prstGeom>
          <a:noFill/>
          <a:ln w="9525">
            <a:noFill/>
            <a:miter lim="800000"/>
            <a:headEnd/>
            <a:tailEnd/>
          </a:ln>
        </p:spPr>
      </p:pic>
      <p:pic>
        <p:nvPicPr>
          <p:cNvPr id="117" name="Picture 13" descr="artplus_nature_naturalcity42_f"/>
          <p:cNvPicPr>
            <a:picLocks noChangeAspect="1" noChangeArrowheads="1"/>
          </p:cNvPicPr>
          <p:nvPr/>
        </p:nvPicPr>
        <p:blipFill>
          <a:blip r:embed="rId5"/>
          <a:srcRect/>
          <a:stretch>
            <a:fillRect/>
          </a:stretch>
        </p:blipFill>
        <p:spPr bwMode="auto">
          <a:xfrm>
            <a:off x="4994275" y="4594225"/>
            <a:ext cx="4911725" cy="1882775"/>
          </a:xfrm>
          <a:prstGeom prst="rect">
            <a:avLst/>
          </a:prstGeom>
          <a:noFill/>
          <a:ln w="9525">
            <a:noFill/>
            <a:miter lim="800000"/>
            <a:headEnd/>
            <a:tailEnd/>
          </a:ln>
        </p:spPr>
      </p:pic>
      <p:sp>
        <p:nvSpPr>
          <p:cNvPr id="118" name="Text Box 126"/>
          <p:cNvSpPr txBox="1">
            <a:spLocks noChangeArrowheads="1"/>
          </p:cNvSpPr>
          <p:nvPr/>
        </p:nvSpPr>
        <p:spPr bwMode="auto">
          <a:xfrm>
            <a:off x="8007350" y="152400"/>
            <a:ext cx="984250" cy="396875"/>
          </a:xfrm>
          <a:prstGeom prst="rect">
            <a:avLst/>
          </a:prstGeom>
          <a:noFill/>
          <a:ln>
            <a:noFill/>
          </a:ln>
        </p:spPr>
        <p:txBody>
          <a:bodyPr wrap="none" lIns="90810" tIns="45426" rIns="90810" bIns="4542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r>
              <a:rPr lang="en-US" altLang="en-US" sz="2000" b="1">
                <a:solidFill>
                  <a:srgbClr val="000000"/>
                </a:solidFill>
                <a:latin typeface="Verdana" panose="020B0604030504040204" pitchFamily="34" charset="0"/>
              </a:rPr>
              <a:t>LOGO</a:t>
            </a:r>
          </a:p>
        </p:txBody>
      </p:sp>
      <p:pic>
        <p:nvPicPr>
          <p:cNvPr id="119" name="Picture 9" descr="artplus_nature_naturalcity42_b"/>
          <p:cNvPicPr>
            <a:picLocks noChangeAspect="1" noChangeArrowheads="1"/>
          </p:cNvPicPr>
          <p:nvPr/>
        </p:nvPicPr>
        <p:blipFill>
          <a:blip r:embed="rId6"/>
          <a:srcRect/>
          <a:stretch>
            <a:fillRect/>
          </a:stretch>
        </p:blipFill>
        <p:spPr bwMode="auto">
          <a:xfrm>
            <a:off x="5195888" y="3097213"/>
            <a:ext cx="2971800" cy="571500"/>
          </a:xfrm>
          <a:prstGeom prst="rect">
            <a:avLst/>
          </a:prstGeom>
          <a:noFill/>
          <a:ln w="9525">
            <a:noFill/>
            <a:miter lim="800000"/>
            <a:headEnd/>
            <a:tailEnd/>
          </a:ln>
        </p:spPr>
      </p:pic>
      <p:pic>
        <p:nvPicPr>
          <p:cNvPr id="120" name="Picture 8" descr="artplus_nature_naturalcity42_e"/>
          <p:cNvPicPr>
            <a:picLocks noChangeAspect="1" noChangeArrowheads="1"/>
          </p:cNvPicPr>
          <p:nvPr/>
        </p:nvPicPr>
        <p:blipFill>
          <a:blip r:embed="rId7"/>
          <a:srcRect/>
          <a:stretch>
            <a:fillRect/>
          </a:stretch>
        </p:blipFill>
        <p:spPr bwMode="auto">
          <a:xfrm>
            <a:off x="5943600" y="1993900"/>
            <a:ext cx="1546225" cy="1663700"/>
          </a:xfrm>
          <a:prstGeom prst="rect">
            <a:avLst/>
          </a:prstGeom>
          <a:noFill/>
          <a:ln w="9525">
            <a:noFill/>
            <a:miter lim="800000"/>
            <a:headEnd/>
            <a:tailEnd/>
          </a:ln>
        </p:spPr>
      </p:pic>
      <p:pic>
        <p:nvPicPr>
          <p:cNvPr id="121" name="Picture 11" descr="artplus_nature_naturalcity42_d"/>
          <p:cNvPicPr>
            <a:picLocks noChangeAspect="1" noChangeArrowheads="1"/>
          </p:cNvPicPr>
          <p:nvPr/>
        </p:nvPicPr>
        <p:blipFill>
          <a:blip r:embed="rId8"/>
          <a:srcRect/>
          <a:stretch>
            <a:fillRect/>
          </a:stretch>
        </p:blipFill>
        <p:spPr bwMode="auto">
          <a:xfrm>
            <a:off x="5626100" y="2862264"/>
            <a:ext cx="623888" cy="579437"/>
          </a:xfrm>
          <a:prstGeom prst="rect">
            <a:avLst/>
          </a:prstGeom>
          <a:noFill/>
          <a:ln w="9525">
            <a:noFill/>
            <a:miter lim="800000"/>
            <a:headEnd/>
            <a:tailEnd/>
          </a:ln>
        </p:spPr>
      </p:pic>
      <p:pic>
        <p:nvPicPr>
          <p:cNvPr id="122" name="Picture 128" descr="a1"/>
          <p:cNvPicPr>
            <a:picLocks noChangeAspect="1" noChangeArrowheads="1"/>
          </p:cNvPicPr>
          <p:nvPr userDrawn="1"/>
        </p:nvPicPr>
        <p:blipFill>
          <a:blip r:embed="rId9"/>
          <a:srcRect/>
          <a:stretch>
            <a:fillRect/>
          </a:stretch>
        </p:blipFill>
        <p:spPr bwMode="auto">
          <a:xfrm>
            <a:off x="9359900" y="95250"/>
            <a:ext cx="1803400" cy="2070100"/>
          </a:xfrm>
          <a:prstGeom prst="rect">
            <a:avLst/>
          </a:prstGeom>
          <a:noFill/>
          <a:ln w="9525">
            <a:noFill/>
            <a:miter lim="800000"/>
            <a:headEnd/>
            <a:tailEnd/>
          </a:ln>
        </p:spPr>
      </p:pic>
      <p:pic>
        <p:nvPicPr>
          <p:cNvPr id="123" name="Picture 129" descr="b_1"/>
          <p:cNvPicPr>
            <a:picLocks noChangeAspect="1" noChangeArrowheads="1"/>
          </p:cNvPicPr>
          <p:nvPr userDrawn="1"/>
        </p:nvPicPr>
        <p:blipFill>
          <a:blip r:embed="rId10"/>
          <a:srcRect/>
          <a:stretch>
            <a:fillRect/>
          </a:stretch>
        </p:blipFill>
        <p:spPr bwMode="auto">
          <a:xfrm>
            <a:off x="10204450" y="1968500"/>
            <a:ext cx="1079500" cy="469900"/>
          </a:xfrm>
          <a:prstGeom prst="rect">
            <a:avLst/>
          </a:prstGeom>
          <a:noFill/>
          <a:ln w="9525">
            <a:noFill/>
            <a:miter lim="800000"/>
            <a:headEnd/>
            <a:tailEnd/>
          </a:ln>
        </p:spPr>
      </p:pic>
      <p:sp>
        <p:nvSpPr>
          <p:cNvPr id="4098" name="Rectangle 2"/>
          <p:cNvSpPr>
            <a:spLocks noGrp="1" noChangeArrowheads="1"/>
          </p:cNvSpPr>
          <p:nvPr>
            <p:ph type="ctrTitle" hasCustomPrompt="1"/>
          </p:nvPr>
        </p:nvSpPr>
        <p:spPr>
          <a:xfrm>
            <a:off x="304800" y="4419600"/>
            <a:ext cx="6400800" cy="1143000"/>
          </a:xfrm>
        </p:spPr>
        <p:txBody>
          <a:bodyPr/>
          <a:lstStyle>
            <a:lvl1pPr algn="l">
              <a:defRPr sz="4300">
                <a:solidFill>
                  <a:schemeClr val="bg1"/>
                </a:solidFill>
              </a:defRPr>
            </a:lvl1pPr>
          </a:lstStyle>
          <a:p>
            <a:r>
              <a:rPr lang="fr-FR"/>
              <a:t>Cliquez pour modifier le style du titre</a:t>
            </a:r>
            <a:endParaRPr lang="en-US"/>
          </a:p>
        </p:txBody>
      </p:sp>
      <p:sp>
        <p:nvSpPr>
          <p:cNvPr id="4099" name="Rectangle 3"/>
          <p:cNvSpPr>
            <a:spLocks noGrp="1" noChangeArrowheads="1"/>
          </p:cNvSpPr>
          <p:nvPr>
            <p:ph type="subTitle" idx="1" hasCustomPrompt="1"/>
          </p:nvPr>
        </p:nvSpPr>
        <p:spPr>
          <a:xfrm>
            <a:off x="304800" y="5715000"/>
            <a:ext cx="6400800" cy="381000"/>
          </a:xfrm>
        </p:spPr>
        <p:txBody>
          <a:bodyPr/>
          <a:lstStyle>
            <a:lvl1pPr marL="0" indent="0">
              <a:buFont typeface="Wingdings" panose="05000000000000000000" pitchFamily="2" charset="2"/>
              <a:buNone/>
              <a:defRPr sz="1800" b="1" i="1">
                <a:solidFill>
                  <a:schemeClr val="bg1"/>
                </a:solidFill>
              </a:defRPr>
            </a:lvl1pPr>
          </a:lstStyle>
          <a:p>
            <a:r>
              <a:rPr lang="fr-FR"/>
              <a:t>Cliquez pour modifier le style des sous-titres du masque</a:t>
            </a:r>
            <a:endParaRPr lang="en-US"/>
          </a:p>
        </p:txBody>
      </p:sp>
      <p:sp>
        <p:nvSpPr>
          <p:cNvPr id="124"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a:solidFill>
                <a:srgbClr val="FFFFFF"/>
              </a:solidFill>
            </a:endParaRPr>
          </a:p>
        </p:txBody>
      </p:sp>
      <p:sp>
        <p:nvSpPr>
          <p:cNvPr id="125" name="Rectangle 5"/>
          <p:cNvSpPr>
            <a:spLocks noGrp="1" noChangeArrowheads="1"/>
          </p:cNvSpPr>
          <p:nvPr>
            <p:ph type="ftr" sz="quarter" idx="11"/>
          </p:nvPr>
        </p:nvSpPr>
        <p:spPr>
          <a:xfrm>
            <a:off x="6705600" y="6477000"/>
            <a:ext cx="2286000" cy="168275"/>
          </a:xfrm>
        </p:spPr>
        <p:txBody>
          <a:bodyPr/>
          <a:lstStyle>
            <a:lvl1pPr algn="r">
              <a:defRPr/>
            </a:lvl1pPr>
          </a:lstStyle>
          <a:p>
            <a:pPr>
              <a:defRPr/>
            </a:pPr>
            <a:r>
              <a:rPr lang="en-US">
                <a:solidFill>
                  <a:srgbClr val="FFFFFF"/>
                </a:solidFill>
              </a:rPr>
              <a:t>www.themegallery.com</a:t>
            </a:r>
          </a:p>
        </p:txBody>
      </p:sp>
      <p:sp>
        <p:nvSpPr>
          <p:cNvPr id="126" name="Rectangle 6"/>
          <p:cNvSpPr>
            <a:spLocks noGrp="1" noChangeArrowheads="1"/>
          </p:cNvSpPr>
          <p:nvPr>
            <p:ph type="sldNum" sz="quarter" idx="12"/>
          </p:nvPr>
        </p:nvSpPr>
        <p:spPr>
          <a:xfrm>
            <a:off x="3657600" y="6477000"/>
            <a:ext cx="2133600" cy="168275"/>
          </a:xfrm>
        </p:spPr>
        <p:txBody>
          <a:bodyPr/>
          <a:lstStyle>
            <a:lvl1pPr algn="ctr">
              <a:defRPr/>
            </a:lvl1pPr>
          </a:lstStyle>
          <a:p>
            <a:pPr>
              <a:defRPr/>
            </a:pPr>
            <a:fld id="{078E5261-939E-4E28-A56F-AC566BDB5707}"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3483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38" y="2382"/>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2"/>
                                        </p:tgtEl>
                                        <p:attrNameLst>
                                          <p:attrName>ppt_x</p:attrName>
                                          <p:attrName>ppt_y</p:attrName>
                                        </p:attrNameLst>
                                      </p:cBhvr>
                                      <p:rCtr x="-47465" y="20185"/>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3"/>
                                        </p:tgtEl>
                                        <p:attrNameLst>
                                          <p:attrName>ppt_x</p:attrName>
                                          <p:attrName>ppt_y</p:attrName>
                                        </p:attrNameLst>
                                      </p:cBhvr>
                                      <p:rCtr x="-43333"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p>
        </p:txBody>
      </p:sp>
      <p:sp>
        <p:nvSpPr>
          <p:cNvPr id="3" name="Espace réservé du texte vertical 2"/>
          <p:cNvSpPr>
            <a:spLocks noGrp="1"/>
          </p:cNvSpPr>
          <p:nvPr>
            <p:ph type="body" orient="vert" idx="1" hasCustomPrompt="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FBFA431-C038-406C-A1CD-DE2F52B5CFA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7855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28600"/>
            <a:ext cx="2057400" cy="6096000"/>
          </a:xfrm>
        </p:spPr>
        <p:txBody>
          <a:bodyPr vert="eaVert"/>
          <a:lstStyle/>
          <a:p>
            <a:r>
              <a:rPr lang="fr-FR"/>
              <a:t>Cliquez pour modifier le style du titre</a:t>
            </a:r>
          </a:p>
        </p:txBody>
      </p:sp>
      <p:sp>
        <p:nvSpPr>
          <p:cNvPr id="3" name="Espace réservé du texte vertical 2"/>
          <p:cNvSpPr>
            <a:spLocks noGrp="1"/>
          </p:cNvSpPr>
          <p:nvPr>
            <p:ph type="body" orient="vert" idx="1" hasCustomPrompt="1"/>
          </p:nvPr>
        </p:nvSpPr>
        <p:spPr>
          <a:xfrm>
            <a:off x="457200" y="228600"/>
            <a:ext cx="6019800" cy="6096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99E87FA-8867-4AC8-80B7-E450756DF24B}"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232504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28601"/>
            <a:ext cx="8229600" cy="868363"/>
          </a:xfrm>
        </p:spPr>
        <p:txBody>
          <a:bodyPr/>
          <a:lstStyle/>
          <a:p>
            <a:r>
              <a:rPr lang="fr-FR"/>
              <a:t>Cliquez pour modifier le style du titre</a:t>
            </a:r>
          </a:p>
        </p:txBody>
      </p:sp>
      <p:sp>
        <p:nvSpPr>
          <p:cNvPr id="3" name="Espace réservé du tableau 2"/>
          <p:cNvSpPr>
            <a:spLocks noGrp="1"/>
          </p:cNvSpPr>
          <p:nvPr>
            <p:ph type="tbl" idx="1" hasCustomPrompt="1"/>
          </p:nvPr>
        </p:nvSpPr>
        <p:spPr>
          <a:xfrm>
            <a:off x="457200" y="1295400"/>
            <a:ext cx="8229600" cy="5029200"/>
          </a:xfrm>
        </p:spPr>
        <p:txBody>
          <a:bodyPr/>
          <a:lstStyle/>
          <a:p>
            <a:pPr lvl="0"/>
            <a:r>
              <a:rPr lang="fr-FR" noProof="0"/>
              <a:t>Cliquez sur l'icône pour ajouter un tableau</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50AB57D-7322-428F-A8A5-D7FB191F3A02}"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55449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0" y="6477391"/>
            <a:ext cx="859712" cy="370396"/>
          </a:xfrm>
          <a:prstGeom prst="rect">
            <a:avLst/>
          </a:prstGeom>
        </p:spPr>
        <p:txBody>
          <a:bodyPr/>
          <a:lstStyle>
            <a:lvl1pPr>
              <a:defRPr sz="1100" b="1">
                <a:solidFill>
                  <a:schemeClr val="tx1"/>
                </a:solidFill>
                <a:latin typeface="Times New Roman" panose="02020603050405020304" charset="0"/>
                <a:cs typeface="Times New Roman" panose="02020603050405020304" charset="0"/>
              </a:defRPr>
            </a:lvl1pPr>
          </a:lstStyle>
          <a:p>
            <a:fld id="{2E66510F-A29E-43DC-90FE-4985EBFDF026}" type="datetime1">
              <a:rPr lang="fr-FR" smtClean="0">
                <a:solidFill>
                  <a:srgbClr val="080808"/>
                </a:solidFill>
              </a:rPr>
              <a:pPr/>
              <a:t>21/11/2025</a:t>
            </a:fld>
            <a:endParaRPr lang="en-US" dirty="0">
              <a:solidFill>
                <a:srgbClr val="080808"/>
              </a:solidFill>
            </a:endParaRPr>
          </a:p>
        </p:txBody>
      </p:sp>
      <p:sp>
        <p:nvSpPr>
          <p:cNvPr id="14" name="Footer Placeholder 4"/>
          <p:cNvSpPr>
            <a:spLocks noGrp="1"/>
          </p:cNvSpPr>
          <p:nvPr>
            <p:ph type="ftr" sz="quarter" idx="11"/>
          </p:nvPr>
        </p:nvSpPr>
        <p:spPr>
          <a:xfrm>
            <a:off x="1385571" y="6482662"/>
            <a:ext cx="6372858" cy="365125"/>
          </a:xfrm>
          <a:prstGeom prst="rect">
            <a:avLst/>
          </a:prstGeom>
        </p:spPr>
        <p:txBody>
          <a:bodyPr/>
          <a:lstStyle>
            <a:lvl1pPr>
              <a:defRPr sz="1200">
                <a:solidFill>
                  <a:schemeClr val="tx1"/>
                </a:solidFill>
                <a:latin typeface="Times New Roman" panose="02020603050405020304" charset="0"/>
                <a:cs typeface="Times New Roman" panose="02020603050405020304" charset="0"/>
              </a:defRPr>
            </a:lvl1pPr>
          </a:lstStyle>
          <a:p>
            <a:pPr algn="r" rtl="1"/>
            <a:r>
              <a:rPr lang="ar-DZ" dirty="0">
                <a:solidFill>
                  <a:srgbClr val="080808"/>
                </a:solidFill>
              </a:rPr>
              <a:t>دور مؤشرات الاستقرار النقدي على جاذبية الاستثمار الأجنبي المباشر</a:t>
            </a:r>
            <a:r>
              <a:rPr lang="en-US" dirty="0">
                <a:solidFill>
                  <a:srgbClr val="080808"/>
                </a:solidFill>
              </a:rPr>
              <a:t> </a:t>
            </a:r>
            <a:r>
              <a:rPr lang="ar-DZ" dirty="0">
                <a:solidFill>
                  <a:srgbClr val="080808"/>
                </a:solidFill>
              </a:rPr>
              <a:t>- دراسة قياسية لحالة الجزائر خلال الفترة (1990-2019)-</a:t>
            </a:r>
          </a:p>
        </p:txBody>
      </p:sp>
      <p:sp>
        <p:nvSpPr>
          <p:cNvPr id="15" name="Freeform 14"/>
          <p:cNvSpPr/>
          <p:nvPr userDrawn="1"/>
        </p:nvSpPr>
        <p:spPr bwMode="auto">
          <a:xfrm flipH="1">
            <a:off x="8381736" y="6394218"/>
            <a:ext cx="762264" cy="4535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6" name="Slide Number Placeholder 5"/>
          <p:cNvSpPr>
            <a:spLocks noGrp="1"/>
          </p:cNvSpPr>
          <p:nvPr>
            <p:ph type="sldNum" sz="quarter" idx="12"/>
          </p:nvPr>
        </p:nvSpPr>
        <p:spPr>
          <a:xfrm>
            <a:off x="8470456" y="6438439"/>
            <a:ext cx="584825" cy="365125"/>
          </a:xfrm>
          <a:prstGeom prst="rect">
            <a:avLst/>
          </a:prstGeom>
        </p:spPr>
        <p:txBody>
          <a:bodyPr/>
          <a:lstStyle>
            <a:lvl1pPr algn="ctr">
              <a:defRPr sz="1200">
                <a:solidFill>
                  <a:schemeClr val="tx1"/>
                </a:solidFill>
                <a:latin typeface="Times New Roman" panose="02020603050405020304" charset="0"/>
                <a:cs typeface="Times New Roman" panose="02020603050405020304" charset="0"/>
              </a:defRPr>
            </a:lvl1pPr>
          </a:lstStyle>
          <a:p>
            <a:fld id="{D57F1E4F-1CFF-5643-939E-217C01CDF565}" type="slidenum">
              <a:rPr lang="en-US" smtClean="0">
                <a:solidFill>
                  <a:srgbClr val="080808"/>
                </a:solidFill>
              </a:rPr>
              <a:pPr/>
              <a:t>‹N°›</a:t>
            </a:fld>
            <a:endParaRPr lang="en-US" dirty="0">
              <a:solidFill>
                <a:srgbClr val="080808"/>
              </a:solidFill>
            </a:endParaRPr>
          </a:p>
        </p:txBody>
      </p:sp>
    </p:spTree>
    <p:extLst>
      <p:ext uri="{BB962C8B-B14F-4D97-AF65-F5344CB8AC3E}">
        <p14:creationId xmlns:p14="http://schemas.microsoft.com/office/powerpoint/2010/main" val="351240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p>
        </p:txBody>
      </p:sp>
      <p:sp>
        <p:nvSpPr>
          <p:cNvPr id="3" name="Espace réservé du contenu 2"/>
          <p:cNvSpPr>
            <a:spLocks noGrp="1"/>
          </p:cNvSpPr>
          <p:nvPr>
            <p:ph idx="1" hasCustomPrompt="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77161A-3168-4E2F-8A0E-2E7B5AA3C2D0}"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89269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hasCustomPrompt="1"/>
          </p:nvPr>
        </p:nvSpPr>
        <p:spPr>
          <a:xfrm>
            <a:off x="722313" y="2906714"/>
            <a:ext cx="7772400" cy="1500187"/>
          </a:xfrm>
        </p:spPr>
        <p:txBody>
          <a:bodyPr anchor="b"/>
          <a:lstStyle>
            <a:lvl1pPr marL="0" indent="0">
              <a:buNone/>
              <a:defRPr sz="2000"/>
            </a:lvl1pPr>
            <a:lvl2pPr marL="454025" indent="0">
              <a:buNone/>
              <a:defRPr sz="1800"/>
            </a:lvl2pPr>
            <a:lvl3pPr marL="908050" indent="0">
              <a:buNone/>
              <a:defRPr sz="1600"/>
            </a:lvl3pPr>
            <a:lvl4pPr marL="1362710" indent="0">
              <a:buNone/>
              <a:defRPr sz="1400"/>
            </a:lvl4pPr>
            <a:lvl5pPr marL="1816735" indent="0">
              <a:buNone/>
              <a:defRPr sz="1400"/>
            </a:lvl5pPr>
            <a:lvl6pPr marL="2270760" indent="0">
              <a:buNone/>
              <a:defRPr sz="1400"/>
            </a:lvl6pPr>
            <a:lvl7pPr marL="2724785" indent="0">
              <a:buNone/>
              <a:defRPr sz="1400"/>
            </a:lvl7pPr>
            <a:lvl8pPr marL="3178810" indent="0">
              <a:buNone/>
              <a:defRPr sz="1400"/>
            </a:lvl8pPr>
            <a:lvl9pPr marL="3632835"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FEE15AC-96BD-4918-9D6C-3966B2231EE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52411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p>
        </p:txBody>
      </p:sp>
      <p:sp>
        <p:nvSpPr>
          <p:cNvPr id="3" name="Espace réservé du contenu 2"/>
          <p:cNvSpPr>
            <a:spLocks noGrp="1"/>
          </p:cNvSpPr>
          <p:nvPr>
            <p:ph sz="half" idx="1" hasCustomPrompt="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9140359-338F-4235-8C5A-BFD20A048D12}"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97741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4025" indent="0">
              <a:buNone/>
              <a:defRPr sz="2000" b="1"/>
            </a:lvl2pPr>
            <a:lvl3pPr marL="908050" indent="0">
              <a:buNone/>
              <a:defRPr sz="1800" b="1"/>
            </a:lvl3pPr>
            <a:lvl4pPr marL="1362710" indent="0">
              <a:buNone/>
              <a:defRPr sz="1600" b="1"/>
            </a:lvl4pPr>
            <a:lvl5pPr marL="1816735" indent="0">
              <a:buNone/>
              <a:defRPr sz="1600" b="1"/>
            </a:lvl5pPr>
            <a:lvl6pPr marL="2270760" indent="0">
              <a:buNone/>
              <a:defRPr sz="1600" b="1"/>
            </a:lvl6pPr>
            <a:lvl7pPr marL="2724785" indent="0">
              <a:buNone/>
              <a:defRPr sz="1600" b="1"/>
            </a:lvl7pPr>
            <a:lvl8pPr marL="3178810" indent="0">
              <a:buNone/>
              <a:defRPr sz="1600" b="1"/>
            </a:lvl8pPr>
            <a:lvl9pPr marL="3632835" indent="0">
              <a:buNone/>
              <a:defRPr sz="1600" b="1"/>
            </a:lvl9pPr>
          </a:lstStyle>
          <a:p>
            <a:pPr lvl="0"/>
            <a:r>
              <a:rPr lang="fr-FR"/>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4025" indent="0">
              <a:buNone/>
              <a:defRPr sz="2000" b="1"/>
            </a:lvl2pPr>
            <a:lvl3pPr marL="908050" indent="0">
              <a:buNone/>
              <a:defRPr sz="1800" b="1"/>
            </a:lvl3pPr>
            <a:lvl4pPr marL="1362710" indent="0">
              <a:buNone/>
              <a:defRPr sz="1600" b="1"/>
            </a:lvl4pPr>
            <a:lvl5pPr marL="1816735" indent="0">
              <a:buNone/>
              <a:defRPr sz="1600" b="1"/>
            </a:lvl5pPr>
            <a:lvl6pPr marL="2270760" indent="0">
              <a:buNone/>
              <a:defRPr sz="1600" b="1"/>
            </a:lvl6pPr>
            <a:lvl7pPr marL="2724785" indent="0">
              <a:buNone/>
              <a:defRPr sz="1600" b="1"/>
            </a:lvl7pPr>
            <a:lvl8pPr marL="3178810" indent="0">
              <a:buNone/>
              <a:defRPr sz="1600" b="1"/>
            </a:lvl8pPr>
            <a:lvl9pPr marL="3632835" indent="0">
              <a:buNone/>
              <a:defRPr sz="1600" b="1"/>
            </a:lvl9pPr>
          </a:lstStyle>
          <a:p>
            <a:pPr lvl="0"/>
            <a:r>
              <a:rPr lang="fr-FR"/>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7E19CD8-2302-4348-8FC6-CA27504876A9}"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79864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6A17E35-DE2E-4919-A0D3-F646ADAD8692}"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79920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C812FB7-FDE4-4E31-AAE4-4B730A041B3F}"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60602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1"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hasCustomPrompt="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457201" y="1435101"/>
            <a:ext cx="3008313" cy="4691063"/>
          </a:xfrm>
        </p:spPr>
        <p:txBody>
          <a:bodyPr/>
          <a:lstStyle>
            <a:lvl1pPr marL="0" indent="0">
              <a:buNone/>
              <a:defRPr sz="1400"/>
            </a:lvl1pPr>
            <a:lvl2pPr marL="454025" indent="0">
              <a:buNone/>
              <a:defRPr sz="1200"/>
            </a:lvl2pPr>
            <a:lvl3pPr marL="908050" indent="0">
              <a:buNone/>
              <a:defRPr sz="1000"/>
            </a:lvl3pPr>
            <a:lvl4pPr marL="1362710" indent="0">
              <a:buNone/>
              <a:defRPr sz="900"/>
            </a:lvl4pPr>
            <a:lvl5pPr marL="1816735" indent="0">
              <a:buNone/>
              <a:defRPr sz="900"/>
            </a:lvl5pPr>
            <a:lvl6pPr marL="2270760" indent="0">
              <a:buNone/>
              <a:defRPr sz="900"/>
            </a:lvl6pPr>
            <a:lvl7pPr marL="2724785" indent="0">
              <a:buNone/>
              <a:defRPr sz="900"/>
            </a:lvl7pPr>
            <a:lvl8pPr marL="3178810" indent="0">
              <a:buNone/>
              <a:defRPr sz="900"/>
            </a:lvl8pPr>
            <a:lvl9pPr marL="3632835"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AD16A15-F8CB-4C13-B1BF-58E6A189BB2C}"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390115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4025" indent="0">
              <a:buNone/>
              <a:defRPr sz="2800"/>
            </a:lvl2pPr>
            <a:lvl3pPr marL="908050" indent="0">
              <a:buNone/>
              <a:defRPr sz="2400"/>
            </a:lvl3pPr>
            <a:lvl4pPr marL="1362710" indent="0">
              <a:buNone/>
              <a:defRPr sz="2000"/>
            </a:lvl4pPr>
            <a:lvl5pPr marL="1816735" indent="0">
              <a:buNone/>
              <a:defRPr sz="2000"/>
            </a:lvl5pPr>
            <a:lvl6pPr marL="2270760" indent="0">
              <a:buNone/>
              <a:defRPr sz="2000"/>
            </a:lvl6pPr>
            <a:lvl7pPr marL="2724785" indent="0">
              <a:buNone/>
              <a:defRPr sz="2000"/>
            </a:lvl7pPr>
            <a:lvl8pPr marL="3178810" indent="0">
              <a:buNone/>
              <a:defRPr sz="2000"/>
            </a:lvl8pPr>
            <a:lvl9pPr marL="3632835" indent="0">
              <a:buNone/>
              <a:defRPr sz="2000"/>
            </a:lvl9pPr>
          </a:lstStyle>
          <a:p>
            <a:pPr lvl="0"/>
            <a:r>
              <a:rPr lang="fr-FR" noProof="0"/>
              <a:t>Cliquez sur l'icône pour ajouter une image</a:t>
            </a: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4025" indent="0">
              <a:buNone/>
              <a:defRPr sz="1200"/>
            </a:lvl2pPr>
            <a:lvl3pPr marL="908050" indent="0">
              <a:buNone/>
              <a:defRPr sz="1000"/>
            </a:lvl3pPr>
            <a:lvl4pPr marL="1362710" indent="0">
              <a:buNone/>
              <a:defRPr sz="900"/>
            </a:lvl4pPr>
            <a:lvl5pPr marL="1816735" indent="0">
              <a:buNone/>
              <a:defRPr sz="900"/>
            </a:lvl5pPr>
            <a:lvl6pPr marL="2270760" indent="0">
              <a:buNone/>
              <a:defRPr sz="900"/>
            </a:lvl6pPr>
            <a:lvl7pPr marL="2724785" indent="0">
              <a:buNone/>
              <a:defRPr sz="900"/>
            </a:lvl7pPr>
            <a:lvl8pPr marL="3178810" indent="0">
              <a:buNone/>
              <a:defRPr sz="900"/>
            </a:lvl8pPr>
            <a:lvl9pPr marL="3632835"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FE180-06CA-425C-A960-604B3B9C4D4C}" type="slidenum">
              <a:rPr lang="en-US" altLang="en-US">
                <a:solidFill>
                  <a:srgbClr val="FFFFFF"/>
                </a:solidFill>
              </a:rPr>
              <a:pPr>
                <a:defRPr/>
              </a:pPr>
              <a:t>‹N°›</a:t>
            </a:fld>
            <a:endParaRPr lang="en-US" altLang="en-US">
              <a:solidFill>
                <a:srgbClr val="FFFFFF"/>
              </a:solidFill>
            </a:endParaRPr>
          </a:p>
        </p:txBody>
      </p:sp>
    </p:spTree>
    <p:extLst>
      <p:ext uri="{BB962C8B-B14F-4D97-AF65-F5344CB8AC3E}">
        <p14:creationId xmlns:p14="http://schemas.microsoft.com/office/powerpoint/2010/main" val="166524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png"/><Relationship Id="rId5" Type="http://schemas.openxmlformats.org/officeDocument/2006/relationships/slideLayout" Target="../slideLayouts/slideLayout5.xml"/><Relationship Id="rId15" Type="http://schemas.openxmlformats.org/officeDocument/2006/relationships/image" Target="../media/image1.jpe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5"/>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ln>
          <a:effectLst/>
        </p:spPr>
        <p:txBody>
          <a:bodyPr wrap="none" lIns="90810" tIns="45426" rIns="90810" bIns="45426" anchor="ctr"/>
          <a:lstStyle/>
          <a:p>
            <a:pPr fontAlgn="base">
              <a:spcBef>
                <a:spcPct val="0"/>
              </a:spcBef>
              <a:spcAft>
                <a:spcPct val="0"/>
              </a:spcAft>
              <a:defRPr/>
            </a:pPr>
            <a:endParaRPr lang="fr-FR">
              <a:solidFill>
                <a:srgbClr val="080808"/>
              </a:solidFill>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ln>
        </p:spPr>
        <p:txBody>
          <a:bodyPr vert="horz" wrap="square" lIns="90810" tIns="45426" rIns="90810" bIns="45426" numCol="1" anchor="t" anchorCtr="0" compatLnSpc="1"/>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US" altLang="en-US"/>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ln>
          <a:effectLst/>
        </p:spPr>
        <p:txBody>
          <a:bodyPr vert="horz" wrap="square" lIns="90810" tIns="45426" rIns="90810" bIns="45426" numCol="1" anchor="t" anchorCtr="0" compatLnSpc="1"/>
          <a:lstStyle>
            <a:lvl1pPr eaLnBrk="1" hangingPunct="1">
              <a:defRPr sz="1200">
                <a:solidFill>
                  <a:schemeClr val="bg1"/>
                </a:solidFill>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ln>
          <a:effectLst/>
        </p:spPr>
        <p:txBody>
          <a:bodyPr vert="horz" wrap="square" lIns="90810" tIns="45426" rIns="90810" bIns="45426" numCol="1" anchor="t" anchorCtr="0" compatLnSpc="1"/>
          <a:lstStyle>
            <a:lvl1pPr algn="ctr" eaLnBrk="1" hangingPunct="1">
              <a:defRPr sz="1200">
                <a:solidFill>
                  <a:schemeClr val="bg1"/>
                </a:solidFill>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ln>
          <a:effectLst/>
        </p:spPr>
        <p:txBody>
          <a:bodyPr vert="horz" wrap="square" lIns="90810" tIns="45426" rIns="90810" bIns="45426" numCol="1" anchor="t" anchorCtr="0" compatLnSpc="1"/>
          <a:lstStyle>
            <a:lvl1pPr algn="r" eaLnBrk="1" hangingPunct="1">
              <a:defRPr sz="1200">
                <a:solidFill>
                  <a:schemeClr val="bg1"/>
                </a:solidFill>
                <a:latin typeface="Arial" panose="020B0604020202020204" pitchFamily="34" charset="0"/>
              </a:defRPr>
            </a:lvl1pPr>
          </a:lstStyle>
          <a:p>
            <a:pPr fontAlgn="base">
              <a:spcBef>
                <a:spcPct val="0"/>
              </a:spcBef>
              <a:spcAft>
                <a:spcPct val="0"/>
              </a:spcAft>
              <a:defRPr/>
            </a:pPr>
            <a:fld id="{8DB1829A-9AB6-4E65-9CD0-A2A8EB109C71}" type="slidenum">
              <a:rPr lang="en-US" altLang="en-US">
                <a:solidFill>
                  <a:srgbClr val="FFFFFF"/>
                </a:solidFill>
              </a:rPr>
              <a:pPr fontAlgn="base">
                <a:spcBef>
                  <a:spcPct val="0"/>
                </a:spcBef>
                <a:spcAft>
                  <a:spcPct val="0"/>
                </a:spcAft>
                <a:defRPr/>
              </a:pPr>
              <a:t>‹N°›</a:t>
            </a:fld>
            <a:endParaRPr lang="en-US" altLang="en-US">
              <a:solidFill>
                <a:srgbClr val="FFFFFF"/>
              </a:solidFill>
            </a:endParaRPr>
          </a:p>
        </p:txBody>
      </p:sp>
      <p:pic>
        <p:nvPicPr>
          <p:cNvPr id="1032" name="Picture 9" descr="artplus_nature_naturalcity42_a"/>
          <p:cNvPicPr>
            <a:picLocks noChangeAspect="1" noChangeArrowheads="1"/>
          </p:cNvPicPr>
          <p:nvPr/>
        </p:nvPicPr>
        <p:blipFill>
          <a:blip r:embed="rId16"/>
          <a:srcRect/>
          <a:stretch>
            <a:fillRect/>
          </a:stretch>
        </p:blipFill>
        <p:spPr bwMode="auto">
          <a:xfrm>
            <a:off x="7891465" y="5935664"/>
            <a:ext cx="1235075" cy="833437"/>
          </a:xfrm>
          <a:prstGeom prst="rect">
            <a:avLst/>
          </a:prstGeom>
          <a:noFill/>
          <a:ln w="9525">
            <a:noFill/>
            <a:miter lim="800000"/>
            <a:headEnd/>
            <a:tailEnd/>
          </a:ln>
        </p:spPr>
      </p:pic>
      <p:pic>
        <p:nvPicPr>
          <p:cNvPr id="1033" name="Picture 10" descr="artplus_nature_naturalcity42_b"/>
          <p:cNvPicPr>
            <a:picLocks noChangeAspect="1" noChangeArrowheads="1"/>
          </p:cNvPicPr>
          <p:nvPr/>
        </p:nvPicPr>
        <p:blipFill>
          <a:blip r:embed="rId17"/>
          <a:srcRect/>
          <a:stretch>
            <a:fillRect/>
          </a:stretch>
        </p:blipFill>
        <p:spPr bwMode="auto">
          <a:xfrm>
            <a:off x="7981950" y="5916613"/>
            <a:ext cx="828675" cy="158750"/>
          </a:xfrm>
          <a:prstGeom prst="rect">
            <a:avLst/>
          </a:prstGeom>
          <a:noFill/>
          <a:ln w="9525">
            <a:noFill/>
            <a:miter lim="800000"/>
            <a:headEnd/>
            <a:tailEnd/>
          </a:ln>
        </p:spPr>
      </p:pic>
      <p:pic>
        <p:nvPicPr>
          <p:cNvPr id="1034" name="Picture 11" descr="artplus_nature_naturalcity42_e"/>
          <p:cNvPicPr>
            <a:picLocks noChangeAspect="1" noChangeArrowheads="1"/>
          </p:cNvPicPr>
          <p:nvPr/>
        </p:nvPicPr>
        <p:blipFill>
          <a:blip r:embed="rId18"/>
          <a:srcRect/>
          <a:stretch>
            <a:fillRect/>
          </a:stretch>
        </p:blipFill>
        <p:spPr bwMode="auto">
          <a:xfrm>
            <a:off x="8161338" y="5608638"/>
            <a:ext cx="430212" cy="463550"/>
          </a:xfrm>
          <a:prstGeom prst="rect">
            <a:avLst/>
          </a:prstGeom>
          <a:noFill/>
          <a:ln w="9525">
            <a:noFill/>
            <a:miter lim="800000"/>
            <a:headEnd/>
            <a:tailEnd/>
          </a:ln>
        </p:spPr>
      </p:pic>
      <p:pic>
        <p:nvPicPr>
          <p:cNvPr id="1035" name="Picture 12" descr="artplus_nature_naturalcity42_d"/>
          <p:cNvPicPr>
            <a:picLocks noChangeAspect="1" noChangeArrowheads="1"/>
          </p:cNvPicPr>
          <p:nvPr/>
        </p:nvPicPr>
        <p:blipFill>
          <a:blip r:embed="rId19"/>
          <a:srcRect/>
          <a:stretch>
            <a:fillRect/>
          </a:stretch>
        </p:blipFill>
        <p:spPr bwMode="auto">
          <a:xfrm>
            <a:off x="8102600" y="5849940"/>
            <a:ext cx="173038" cy="161925"/>
          </a:xfrm>
          <a:prstGeom prst="rect">
            <a:avLst/>
          </a:prstGeom>
          <a:noFill/>
          <a:ln w="9525">
            <a:noFill/>
            <a:miter lim="800000"/>
            <a:headEnd/>
            <a:tailEnd/>
          </a:ln>
        </p:spPr>
      </p:pic>
      <p:pic>
        <p:nvPicPr>
          <p:cNvPr id="1036" name="Picture 13" descr="artplus_nature_naturalcity42_i"/>
          <p:cNvPicPr>
            <a:picLocks noChangeAspect="1" noChangeArrowheads="1"/>
          </p:cNvPicPr>
          <p:nvPr/>
        </p:nvPicPr>
        <p:blipFill>
          <a:blip r:embed="rId20"/>
          <a:srcRect/>
          <a:stretch>
            <a:fillRect/>
          </a:stretch>
        </p:blipFill>
        <p:spPr bwMode="auto">
          <a:xfrm>
            <a:off x="8469313" y="5969000"/>
            <a:ext cx="461962" cy="244475"/>
          </a:xfrm>
          <a:prstGeom prst="rect">
            <a:avLst/>
          </a:prstGeom>
          <a:noFill/>
          <a:ln w="9525">
            <a:noFill/>
            <a:miter lim="800000"/>
            <a:headEnd/>
            <a:tailEnd/>
          </a:ln>
        </p:spPr>
      </p:pic>
      <p:pic>
        <p:nvPicPr>
          <p:cNvPr id="1037" name="Picture 14" descr="artplus_nature_naturalcity42_c"/>
          <p:cNvPicPr>
            <a:picLocks noChangeAspect="1" noChangeArrowheads="1"/>
          </p:cNvPicPr>
          <p:nvPr/>
        </p:nvPicPr>
        <p:blipFill>
          <a:blip r:embed="rId21"/>
          <a:srcRect/>
          <a:stretch>
            <a:fillRect/>
          </a:stretch>
        </p:blipFill>
        <p:spPr bwMode="auto">
          <a:xfrm>
            <a:off x="8562976" y="5943600"/>
            <a:ext cx="309563" cy="241300"/>
          </a:xfrm>
          <a:prstGeom prst="rect">
            <a:avLst/>
          </a:prstGeom>
          <a:noFill/>
          <a:ln w="9525">
            <a:noFill/>
            <a:miter lim="800000"/>
            <a:headEnd/>
            <a:tailEnd/>
          </a:ln>
        </p:spPr>
      </p:pic>
      <p:pic>
        <p:nvPicPr>
          <p:cNvPr id="1038" name="Picture 15" descr="artplus_nature_naturalcity42_f"/>
          <p:cNvPicPr>
            <a:picLocks noChangeAspect="1" noChangeArrowheads="1"/>
          </p:cNvPicPr>
          <p:nvPr/>
        </p:nvPicPr>
        <p:blipFill>
          <a:blip r:embed="rId22"/>
          <a:srcRect/>
          <a:stretch>
            <a:fillRect/>
          </a:stretch>
        </p:blipFill>
        <p:spPr bwMode="auto">
          <a:xfrm>
            <a:off x="7926388" y="6334125"/>
            <a:ext cx="1370012" cy="523875"/>
          </a:xfrm>
          <a:prstGeom prst="rect">
            <a:avLst/>
          </a:prstGeom>
          <a:noFill/>
          <a:ln w="9525">
            <a:noFill/>
            <a:miter lim="800000"/>
            <a:headEnd/>
            <a:tailEnd/>
          </a:ln>
        </p:spPr>
      </p:pic>
      <p:sp>
        <p:nvSpPr>
          <p:cNvPr id="1039" name="Rectangle 2"/>
          <p:cNvSpPr>
            <a:spLocks noGrp="1" noChangeArrowheads="1"/>
          </p:cNvSpPr>
          <p:nvPr>
            <p:ph type="title"/>
          </p:nvPr>
        </p:nvSpPr>
        <p:spPr bwMode="auto">
          <a:xfrm>
            <a:off x="457200" y="228601"/>
            <a:ext cx="8229600" cy="868363"/>
          </a:xfrm>
          <a:prstGeom prst="rect">
            <a:avLst/>
          </a:prstGeom>
          <a:noFill/>
          <a:ln w="9525">
            <a:noFill/>
            <a:miter lim="800000"/>
          </a:ln>
        </p:spPr>
        <p:txBody>
          <a:bodyPr vert="horz" wrap="square" lIns="90810" tIns="45426" rIns="90810" bIns="45426" numCol="1" anchor="ctr" anchorCtr="0" compatLnSpc="1"/>
          <a:lstStyle/>
          <a:p>
            <a:pPr lvl="0"/>
            <a:r>
              <a:rPr lang="fr-FR" altLang="en-US"/>
              <a:t>Cliquez pour modifier le style du titre</a:t>
            </a:r>
            <a:endParaRPr lang="en-US" altLang="en-US"/>
          </a:p>
        </p:txBody>
      </p:sp>
      <p:pic>
        <p:nvPicPr>
          <p:cNvPr id="1040" name="Picture 20" descr="a1"/>
          <p:cNvPicPr>
            <a:picLocks noChangeAspect="1" noChangeArrowheads="1"/>
          </p:cNvPicPr>
          <p:nvPr/>
        </p:nvPicPr>
        <p:blipFill>
          <a:blip r:embed="rId23"/>
          <a:srcRect/>
          <a:stretch>
            <a:fillRect/>
          </a:stretch>
        </p:blipFill>
        <p:spPr bwMode="auto">
          <a:xfrm>
            <a:off x="9625015" y="328615"/>
            <a:ext cx="942975" cy="1082675"/>
          </a:xfrm>
          <a:prstGeom prst="rect">
            <a:avLst/>
          </a:prstGeom>
          <a:noFill/>
          <a:ln w="9525">
            <a:noFill/>
            <a:miter lim="800000"/>
            <a:headEnd/>
            <a:tailEnd/>
          </a:ln>
        </p:spPr>
      </p:pic>
      <p:pic>
        <p:nvPicPr>
          <p:cNvPr id="3" name="Picture 21" descr="b_1"/>
          <p:cNvPicPr>
            <a:picLocks noChangeAspect="1" noChangeArrowheads="1"/>
          </p:cNvPicPr>
          <p:nvPr/>
        </p:nvPicPr>
        <p:blipFill>
          <a:blip r:embed="rId24"/>
          <a:srcRect/>
          <a:stretch>
            <a:fillRect/>
          </a:stretch>
        </p:blipFill>
        <p:spPr bwMode="auto">
          <a:xfrm>
            <a:off x="-990600" y="1371600"/>
            <a:ext cx="825500" cy="358775"/>
          </a:xfrm>
          <a:prstGeom prst="rect">
            <a:avLst/>
          </a:prstGeom>
          <a:noFill/>
          <a:ln w="9525">
            <a:noFill/>
            <a:miter lim="800000"/>
            <a:headEnd/>
            <a:tailEnd/>
          </a:ln>
        </p:spPr>
      </p:pic>
    </p:spTree>
    <p:extLst>
      <p:ext uri="{BB962C8B-B14F-4D97-AF65-F5344CB8AC3E}">
        <p14:creationId xmlns:p14="http://schemas.microsoft.com/office/powerpoint/2010/main" val="260016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panose="020B0604020202020204" pitchFamily="34" charset="0"/>
        </a:defRPr>
      </a:lvl2pPr>
      <a:lvl3pPr algn="ctr" rtl="0" eaLnBrk="0" fontAlgn="base" hangingPunct="0">
        <a:spcBef>
          <a:spcPct val="0"/>
        </a:spcBef>
        <a:spcAft>
          <a:spcPct val="0"/>
        </a:spcAft>
        <a:defRPr sz="4200" b="1" i="1">
          <a:solidFill>
            <a:schemeClr val="tx1"/>
          </a:solidFill>
          <a:latin typeface="Arial" panose="020B0604020202020204" pitchFamily="34" charset="0"/>
        </a:defRPr>
      </a:lvl3pPr>
      <a:lvl4pPr algn="ctr" rtl="0" eaLnBrk="0" fontAlgn="base" hangingPunct="0">
        <a:spcBef>
          <a:spcPct val="0"/>
        </a:spcBef>
        <a:spcAft>
          <a:spcPct val="0"/>
        </a:spcAft>
        <a:defRPr sz="4200" b="1" i="1">
          <a:solidFill>
            <a:schemeClr val="tx1"/>
          </a:solidFill>
          <a:latin typeface="Arial" panose="020B0604020202020204" pitchFamily="34" charset="0"/>
        </a:defRPr>
      </a:lvl4pPr>
      <a:lvl5pPr algn="ctr" rtl="0" eaLnBrk="0" fontAlgn="base" hangingPunct="0">
        <a:spcBef>
          <a:spcPct val="0"/>
        </a:spcBef>
        <a:spcAft>
          <a:spcPct val="0"/>
        </a:spcAft>
        <a:defRPr sz="4200" b="1" i="1">
          <a:solidFill>
            <a:schemeClr val="tx1"/>
          </a:solidFill>
          <a:latin typeface="Arial" panose="020B0604020202020204" pitchFamily="34" charset="0"/>
        </a:defRPr>
      </a:lvl5pPr>
      <a:lvl6pPr marL="454025" algn="ctr" rtl="0" eaLnBrk="1" fontAlgn="base" hangingPunct="1">
        <a:spcBef>
          <a:spcPct val="0"/>
        </a:spcBef>
        <a:spcAft>
          <a:spcPct val="0"/>
        </a:spcAft>
        <a:defRPr sz="4200" b="1" i="1">
          <a:solidFill>
            <a:schemeClr val="tx1"/>
          </a:solidFill>
          <a:latin typeface="Arial" panose="020B0604020202020204" pitchFamily="34" charset="0"/>
        </a:defRPr>
      </a:lvl6pPr>
      <a:lvl7pPr marL="908050" algn="ctr" rtl="0" eaLnBrk="1" fontAlgn="base" hangingPunct="1">
        <a:spcBef>
          <a:spcPct val="0"/>
        </a:spcBef>
        <a:spcAft>
          <a:spcPct val="0"/>
        </a:spcAft>
        <a:defRPr sz="4200" b="1" i="1">
          <a:solidFill>
            <a:schemeClr val="tx1"/>
          </a:solidFill>
          <a:latin typeface="Arial" panose="020B0604020202020204" pitchFamily="34" charset="0"/>
        </a:defRPr>
      </a:lvl7pPr>
      <a:lvl8pPr marL="1362710" algn="ctr" rtl="0" eaLnBrk="1" fontAlgn="base" hangingPunct="1">
        <a:spcBef>
          <a:spcPct val="0"/>
        </a:spcBef>
        <a:spcAft>
          <a:spcPct val="0"/>
        </a:spcAft>
        <a:defRPr sz="4200" b="1" i="1">
          <a:solidFill>
            <a:schemeClr val="tx1"/>
          </a:solidFill>
          <a:latin typeface="Arial" panose="020B0604020202020204" pitchFamily="34" charset="0"/>
        </a:defRPr>
      </a:lvl8pPr>
      <a:lvl9pPr marL="1816735" algn="ctr" rtl="0" eaLnBrk="1" fontAlgn="base" hangingPunct="1">
        <a:spcBef>
          <a:spcPct val="0"/>
        </a:spcBef>
        <a:spcAft>
          <a:spcPct val="0"/>
        </a:spcAft>
        <a:defRPr sz="4200" b="1" i="1">
          <a:solidFill>
            <a:schemeClr val="tx1"/>
          </a:solidFill>
          <a:latin typeface="Arial" panose="020B0604020202020204" pitchFamily="34" charset="0"/>
        </a:defRPr>
      </a:lvl9pPr>
    </p:titleStyle>
    <p:bodyStyle>
      <a:lvl1pPr marL="340360" indent="-34036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37870" indent="-283845"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35380" indent="-227330" algn="l" rtl="0" eaLnBrk="0" fontAlgn="base" hangingPunct="0">
        <a:spcBef>
          <a:spcPct val="20000"/>
        </a:spcBef>
        <a:spcAft>
          <a:spcPct val="0"/>
        </a:spcAft>
        <a:buChar char="•"/>
        <a:defRPr sz="2400">
          <a:solidFill>
            <a:schemeClr val="tx1"/>
          </a:solidFill>
          <a:latin typeface="+mn-lt"/>
        </a:defRPr>
      </a:lvl3pPr>
      <a:lvl4pPr marL="1589405" indent="-227330" algn="l" rtl="0" eaLnBrk="0" fontAlgn="base" hangingPunct="0">
        <a:spcBef>
          <a:spcPct val="20000"/>
        </a:spcBef>
        <a:spcAft>
          <a:spcPct val="0"/>
        </a:spcAft>
        <a:buChar char="–"/>
        <a:defRPr sz="2000">
          <a:solidFill>
            <a:schemeClr val="tx1"/>
          </a:solidFill>
          <a:latin typeface="+mn-lt"/>
        </a:defRPr>
      </a:lvl4pPr>
      <a:lvl5pPr marL="2043430" indent="-227330" algn="l" rtl="0" eaLnBrk="0" fontAlgn="base" hangingPunct="0">
        <a:spcBef>
          <a:spcPct val="20000"/>
        </a:spcBef>
        <a:spcAft>
          <a:spcPct val="0"/>
        </a:spcAft>
        <a:buChar char="»"/>
        <a:defRPr sz="2000">
          <a:solidFill>
            <a:schemeClr val="tx1"/>
          </a:solidFill>
          <a:latin typeface="+mn-lt"/>
        </a:defRPr>
      </a:lvl5pPr>
      <a:lvl6pPr marL="2497455" indent="-227330" algn="l" rtl="0" eaLnBrk="1" fontAlgn="base" hangingPunct="1">
        <a:spcBef>
          <a:spcPct val="20000"/>
        </a:spcBef>
        <a:spcAft>
          <a:spcPct val="0"/>
        </a:spcAft>
        <a:buChar char="»"/>
        <a:defRPr sz="2000">
          <a:solidFill>
            <a:schemeClr val="tx1"/>
          </a:solidFill>
          <a:latin typeface="+mn-lt"/>
        </a:defRPr>
      </a:lvl6pPr>
      <a:lvl7pPr marL="2952115" indent="-227330" algn="l" rtl="0" eaLnBrk="1" fontAlgn="base" hangingPunct="1">
        <a:spcBef>
          <a:spcPct val="20000"/>
        </a:spcBef>
        <a:spcAft>
          <a:spcPct val="0"/>
        </a:spcAft>
        <a:buChar char="»"/>
        <a:defRPr sz="2000">
          <a:solidFill>
            <a:schemeClr val="tx1"/>
          </a:solidFill>
          <a:latin typeface="+mn-lt"/>
        </a:defRPr>
      </a:lvl7pPr>
      <a:lvl8pPr marL="3406140" indent="-227330" algn="l" rtl="0" eaLnBrk="1" fontAlgn="base" hangingPunct="1">
        <a:spcBef>
          <a:spcPct val="20000"/>
        </a:spcBef>
        <a:spcAft>
          <a:spcPct val="0"/>
        </a:spcAft>
        <a:buChar char="»"/>
        <a:defRPr sz="2000">
          <a:solidFill>
            <a:schemeClr val="tx1"/>
          </a:solidFill>
          <a:latin typeface="+mn-lt"/>
        </a:defRPr>
      </a:lvl8pPr>
      <a:lvl9pPr marL="3860165" indent="-22733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08050" rtl="0" eaLnBrk="1" latinLnBrk="0" hangingPunct="1">
        <a:defRPr sz="1800" kern="1200">
          <a:solidFill>
            <a:schemeClr val="tx1"/>
          </a:solidFill>
          <a:latin typeface="+mn-lt"/>
          <a:ea typeface="+mn-ea"/>
          <a:cs typeface="+mn-cs"/>
        </a:defRPr>
      </a:lvl1pPr>
      <a:lvl2pPr marL="454025" algn="l" defTabSz="908050" rtl="0" eaLnBrk="1" latinLnBrk="0" hangingPunct="1">
        <a:defRPr sz="1800" kern="1200">
          <a:solidFill>
            <a:schemeClr val="tx1"/>
          </a:solidFill>
          <a:latin typeface="+mn-lt"/>
          <a:ea typeface="+mn-ea"/>
          <a:cs typeface="+mn-cs"/>
        </a:defRPr>
      </a:lvl2pPr>
      <a:lvl3pPr marL="908050" algn="l" defTabSz="908050" rtl="0" eaLnBrk="1" latinLnBrk="0" hangingPunct="1">
        <a:defRPr sz="1800" kern="1200">
          <a:solidFill>
            <a:schemeClr val="tx1"/>
          </a:solidFill>
          <a:latin typeface="+mn-lt"/>
          <a:ea typeface="+mn-ea"/>
          <a:cs typeface="+mn-cs"/>
        </a:defRPr>
      </a:lvl3pPr>
      <a:lvl4pPr marL="1362710" algn="l" defTabSz="908050" rtl="0" eaLnBrk="1" latinLnBrk="0" hangingPunct="1">
        <a:defRPr sz="1800" kern="1200">
          <a:solidFill>
            <a:schemeClr val="tx1"/>
          </a:solidFill>
          <a:latin typeface="+mn-lt"/>
          <a:ea typeface="+mn-ea"/>
          <a:cs typeface="+mn-cs"/>
        </a:defRPr>
      </a:lvl4pPr>
      <a:lvl5pPr marL="1816735" algn="l" defTabSz="908050" rtl="0" eaLnBrk="1" latinLnBrk="0" hangingPunct="1">
        <a:defRPr sz="1800" kern="1200">
          <a:solidFill>
            <a:schemeClr val="tx1"/>
          </a:solidFill>
          <a:latin typeface="+mn-lt"/>
          <a:ea typeface="+mn-ea"/>
          <a:cs typeface="+mn-cs"/>
        </a:defRPr>
      </a:lvl5pPr>
      <a:lvl6pPr marL="2270760" algn="l" defTabSz="908050" rtl="0" eaLnBrk="1" latinLnBrk="0" hangingPunct="1">
        <a:defRPr sz="1800" kern="1200">
          <a:solidFill>
            <a:schemeClr val="tx1"/>
          </a:solidFill>
          <a:latin typeface="+mn-lt"/>
          <a:ea typeface="+mn-ea"/>
          <a:cs typeface="+mn-cs"/>
        </a:defRPr>
      </a:lvl6pPr>
      <a:lvl7pPr marL="2724785" algn="l" defTabSz="908050" rtl="0" eaLnBrk="1" latinLnBrk="0" hangingPunct="1">
        <a:defRPr sz="1800" kern="1200">
          <a:solidFill>
            <a:schemeClr val="tx1"/>
          </a:solidFill>
          <a:latin typeface="+mn-lt"/>
          <a:ea typeface="+mn-ea"/>
          <a:cs typeface="+mn-cs"/>
        </a:defRPr>
      </a:lvl7pPr>
      <a:lvl8pPr marL="3178810" algn="l" defTabSz="908050" rtl="0" eaLnBrk="1" latinLnBrk="0" hangingPunct="1">
        <a:defRPr sz="1800" kern="1200">
          <a:solidFill>
            <a:schemeClr val="tx1"/>
          </a:solidFill>
          <a:latin typeface="+mn-lt"/>
          <a:ea typeface="+mn-ea"/>
          <a:cs typeface="+mn-cs"/>
        </a:defRPr>
      </a:lvl8pPr>
      <a:lvl9pPr marL="3632835" algn="l" defTabSz="9080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2232364" y="8910"/>
            <a:ext cx="4573844" cy="1569660"/>
          </a:xfrm>
          <a:prstGeom prst="rect">
            <a:avLst/>
          </a:prstGeom>
          <a:noFill/>
        </p:spPr>
        <p:txBody>
          <a:bodyPr wrap="square">
            <a:spAutoFit/>
          </a:bodyPr>
          <a:lstStyle/>
          <a:p>
            <a:pPr algn="ctr" rtl="1" fontAlgn="base">
              <a:spcBef>
                <a:spcPct val="0"/>
              </a:spcBef>
              <a:spcAft>
                <a:spcPct val="0"/>
              </a:spcAft>
              <a:defRPr/>
            </a:pPr>
            <a:r>
              <a:rPr lang="ar-DZ" sz="2400" b="1" kern="0" dirty="0">
                <a:solidFill>
                  <a:srgbClr val="080808"/>
                </a:solidFill>
                <a:latin typeface="Sakkal Majalla" pitchFamily="2" charset="-78"/>
                <a:ea typeface="Times New Roman" panose="02020603050405020304" charset="0"/>
                <a:cs typeface="Sakkal Majalla" pitchFamily="2" charset="-78"/>
              </a:rPr>
              <a:t>وزارة التعليــــم العــــــالي والبحـــث العلــــــمي</a:t>
            </a:r>
            <a:endParaRPr lang="fr-FR" sz="2400" b="1" kern="0" dirty="0">
              <a:solidFill>
                <a:srgbClr val="080808"/>
              </a:solidFill>
              <a:latin typeface="Sakkal Majalla" pitchFamily="2" charset="-78"/>
              <a:ea typeface="Times New Roman" panose="02020603050405020304" charset="0"/>
              <a:cs typeface="Sakkal Majalla" pitchFamily="2" charset="-78"/>
            </a:endParaRPr>
          </a:p>
          <a:p>
            <a:pPr algn="ctr" rtl="1" fontAlgn="base">
              <a:spcBef>
                <a:spcPct val="0"/>
              </a:spcBef>
              <a:spcAft>
                <a:spcPct val="0"/>
              </a:spcAft>
              <a:defRPr/>
            </a:pPr>
            <a:r>
              <a:rPr lang="ar-DZ" sz="2400" b="1" kern="0" dirty="0">
                <a:solidFill>
                  <a:srgbClr val="080808"/>
                </a:solidFill>
                <a:latin typeface="Sakkal Majalla" pitchFamily="2" charset="-78"/>
                <a:ea typeface="Times New Roman" panose="02020603050405020304" charset="0"/>
                <a:cs typeface="Sakkal Majalla" pitchFamily="2" charset="-78"/>
              </a:rPr>
              <a:t>جامعة </a:t>
            </a:r>
            <a:r>
              <a:rPr lang="ar-DZ" sz="2400" b="1" kern="0" dirty="0">
                <a:solidFill>
                  <a:srgbClr val="080808"/>
                </a:solidFill>
                <a:latin typeface="Sakkal Majalla" pitchFamily="2" charset="-78"/>
                <a:ea typeface="Times New Roman" panose="02020603050405020304" charset="0"/>
                <a:cs typeface="Sakkal Majalla" pitchFamily="2" charset="-78"/>
              </a:rPr>
              <a:t>العربي بن مهيدي- أم البواقي</a:t>
            </a:r>
            <a:endParaRPr lang="fr-FR" sz="2400" b="1" kern="0" dirty="0">
              <a:solidFill>
                <a:srgbClr val="080808"/>
              </a:solidFill>
              <a:latin typeface="Sakkal Majalla" pitchFamily="2" charset="-78"/>
              <a:ea typeface="Times New Roman" panose="02020603050405020304" charset="0"/>
              <a:cs typeface="Sakkal Majalla" pitchFamily="2" charset="-78"/>
            </a:endParaRPr>
          </a:p>
          <a:p>
            <a:pPr algn="ctr" defTabSz="685800" rtl="1" fontAlgn="base">
              <a:spcBef>
                <a:spcPct val="0"/>
              </a:spcBef>
              <a:spcAft>
                <a:spcPct val="0"/>
              </a:spcAft>
              <a:defRPr/>
            </a:pPr>
            <a:r>
              <a:rPr lang="ar-DZ" sz="2400" b="1" kern="0" dirty="0">
                <a:solidFill>
                  <a:srgbClr val="080808"/>
                </a:solidFill>
                <a:latin typeface="Sakkal Majalla" pitchFamily="2" charset="-78"/>
                <a:ea typeface="Times New Roman" panose="02020603050405020304" charset="0"/>
                <a:cs typeface="Sakkal Majalla" pitchFamily="2" charset="-78"/>
              </a:rPr>
              <a:t>كلية العلوم الاقتصادية والعلوم التجارية وعلوم التسيير</a:t>
            </a:r>
            <a:endParaRPr lang="fr-FR" sz="2400" b="1" kern="0" dirty="0">
              <a:solidFill>
                <a:srgbClr val="080808"/>
              </a:solidFill>
              <a:latin typeface="Sakkal Majalla" pitchFamily="2" charset="-78"/>
              <a:cs typeface="Sakkal Majalla" pitchFamily="2" charset="-78"/>
            </a:endParaRPr>
          </a:p>
        </p:txBody>
      </p:sp>
      <p:sp>
        <p:nvSpPr>
          <p:cNvPr id="10" name="Title 2"/>
          <p:cNvSpPr txBox="1"/>
          <p:nvPr/>
        </p:nvSpPr>
        <p:spPr>
          <a:xfrm>
            <a:off x="299956" y="2903459"/>
            <a:ext cx="8653895" cy="8002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base">
              <a:spcAft>
                <a:spcPct val="0"/>
              </a:spcAft>
            </a:pPr>
            <a:r>
              <a:rPr lang="ar-DZ" sz="2800" b="1" dirty="0" smtClean="0">
                <a:solidFill>
                  <a:srgbClr val="080808"/>
                </a:solidFill>
              </a:rPr>
              <a:t>محاضرة دور </a:t>
            </a:r>
            <a:r>
              <a:rPr lang="ar-DZ" sz="2800" b="1" dirty="0">
                <a:solidFill>
                  <a:srgbClr val="080808"/>
                </a:solidFill>
              </a:rPr>
              <a:t>أدوات التشخيص المالي   في تحسين القرارات الاستثمارية</a:t>
            </a:r>
          </a:p>
          <a:p>
            <a:pPr rtl="1" fontAlgn="base">
              <a:spcAft>
                <a:spcPct val="0"/>
              </a:spcAft>
            </a:pPr>
            <a:endParaRPr lang="ar-DZ" sz="2400" b="1" dirty="0">
              <a:solidFill>
                <a:srgbClr val="080808"/>
              </a:solidFill>
            </a:endParaRPr>
          </a:p>
        </p:txBody>
      </p:sp>
      <p:sp>
        <p:nvSpPr>
          <p:cNvPr id="21" name="Text Box 23"/>
          <p:cNvSpPr txBox="1">
            <a:spLocks noChangeArrowheads="1"/>
          </p:cNvSpPr>
          <p:nvPr/>
        </p:nvSpPr>
        <p:spPr bwMode="auto">
          <a:xfrm>
            <a:off x="54904" y="6451919"/>
            <a:ext cx="9144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rtl="1" eaLnBrk="0" fontAlgn="base" hangingPunct="0">
              <a:spcBef>
                <a:spcPct val="0"/>
              </a:spcBef>
              <a:spcAft>
                <a:spcPct val="0"/>
              </a:spcAft>
            </a:pPr>
            <a:r>
              <a:rPr lang="ar-DZ" b="1" dirty="0">
                <a:solidFill>
                  <a:srgbClr val="080808"/>
                </a:solidFill>
                <a:latin typeface="Times New Roman" panose="02020603050405020304" charset="0"/>
                <a:cs typeface="Times New Roman" panose="02020603050405020304" charset="0"/>
              </a:rPr>
              <a:t>السنة الجامعية </a:t>
            </a:r>
            <a:r>
              <a:rPr lang="fr-FR" b="1" dirty="0">
                <a:solidFill>
                  <a:srgbClr val="080808"/>
                </a:solidFill>
                <a:latin typeface="Times New Roman" panose="02020603050405020304" charset="0"/>
                <a:cs typeface="Times New Roman" panose="02020603050405020304" charset="0"/>
              </a:rPr>
              <a:t>2025</a:t>
            </a:r>
            <a:r>
              <a:rPr lang="ar-DZ" b="1" dirty="0">
                <a:solidFill>
                  <a:srgbClr val="080808"/>
                </a:solidFill>
                <a:latin typeface="Times New Roman" panose="02020603050405020304" charset="0"/>
                <a:cs typeface="Times New Roman" panose="02020603050405020304" charset="0"/>
              </a:rPr>
              <a:t>/2026</a:t>
            </a:r>
            <a:endParaRPr lang="fr-FR" b="1" dirty="0">
              <a:solidFill>
                <a:srgbClr val="080808"/>
              </a:solidFill>
              <a:latin typeface="Times New Roman" panose="02020603050405020304" charset="0"/>
              <a:cs typeface="Times New Roman" panose="02020603050405020304" charset="0"/>
            </a:endParaRPr>
          </a:p>
        </p:txBody>
      </p:sp>
      <p:sp>
        <p:nvSpPr>
          <p:cNvPr id="16" name="Rectangle 15"/>
          <p:cNvSpPr/>
          <p:nvPr/>
        </p:nvSpPr>
        <p:spPr>
          <a:xfrm>
            <a:off x="539551" y="4221088"/>
            <a:ext cx="8414299" cy="461665"/>
          </a:xfrm>
          <a:prstGeom prst="rect">
            <a:avLst/>
          </a:prstGeom>
        </p:spPr>
        <p:txBody>
          <a:bodyPr wrap="square">
            <a:spAutoFit/>
          </a:bodyPr>
          <a:lstStyle/>
          <a:p>
            <a:pPr algn="ctr" rtl="1" eaLnBrk="0" fontAlgn="base" hangingPunct="0">
              <a:spcBef>
                <a:spcPct val="0"/>
              </a:spcBef>
              <a:spcAft>
                <a:spcPct val="0"/>
              </a:spcAft>
            </a:pPr>
            <a:r>
              <a:rPr lang="ar-DZ" sz="2400" b="1" dirty="0">
                <a:solidFill>
                  <a:srgbClr val="080808"/>
                </a:solidFill>
              </a:rPr>
              <a:t>د-</a:t>
            </a:r>
            <a:r>
              <a:rPr lang="ar-EG" sz="2400" b="1" dirty="0" err="1">
                <a:solidFill>
                  <a:srgbClr val="080808"/>
                </a:solidFill>
              </a:rPr>
              <a:t>صبرينة</a:t>
            </a:r>
            <a:r>
              <a:rPr lang="ar-EG" sz="2400" b="1" dirty="0">
                <a:solidFill>
                  <a:srgbClr val="080808"/>
                </a:solidFill>
              </a:rPr>
              <a:t> </a:t>
            </a:r>
            <a:r>
              <a:rPr lang="ar-EG" sz="2400" b="1" dirty="0" smtClean="0">
                <a:solidFill>
                  <a:srgbClr val="080808"/>
                </a:solidFill>
              </a:rPr>
              <a:t>العايب</a:t>
            </a:r>
            <a:endParaRPr lang="fr-FR" sz="2400" dirty="0">
              <a:solidFill>
                <a:srgbClr val="080808"/>
              </a:solidFill>
            </a:endParaRPr>
          </a:p>
        </p:txBody>
      </p:sp>
      <p:sp>
        <p:nvSpPr>
          <p:cNvPr id="17" name="Rectangle 16"/>
          <p:cNvSpPr/>
          <p:nvPr/>
        </p:nvSpPr>
        <p:spPr>
          <a:xfrm>
            <a:off x="3270536" y="4700201"/>
            <a:ext cx="2952328" cy="369332"/>
          </a:xfrm>
          <a:prstGeom prst="rect">
            <a:avLst/>
          </a:prstGeom>
        </p:spPr>
        <p:txBody>
          <a:bodyPr wrap="square">
            <a:spAutoFit/>
          </a:bodyPr>
          <a:lstStyle/>
          <a:p>
            <a:pPr algn="ctr" eaLnBrk="0" fontAlgn="base" hangingPunct="0">
              <a:spcBef>
                <a:spcPct val="0"/>
              </a:spcBef>
              <a:spcAft>
                <a:spcPct val="0"/>
              </a:spcAft>
            </a:pPr>
            <a:r>
              <a:rPr lang="ar-EG" b="1" dirty="0">
                <a:solidFill>
                  <a:srgbClr val="080808"/>
                </a:solidFill>
              </a:rPr>
              <a:t> جامعة العربي بن مهيدي أم </a:t>
            </a:r>
            <a:r>
              <a:rPr lang="ar-EG" b="1" dirty="0">
                <a:solidFill>
                  <a:srgbClr val="080808"/>
                </a:solidFill>
              </a:rPr>
              <a:t>البواقي</a:t>
            </a:r>
            <a:endParaRPr lang="fr-FR" dirty="0">
              <a:solidFill>
                <a:srgbClr val="080808"/>
              </a:solidFill>
            </a:endParaRPr>
          </a:p>
        </p:txBody>
      </p:sp>
    </p:spTree>
    <p:extLst>
      <p:ext uri="{BB962C8B-B14F-4D97-AF65-F5344CB8AC3E}">
        <p14:creationId xmlns:p14="http://schemas.microsoft.com/office/powerpoint/2010/main" val="3004368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remove" nodeType="afterEffect">
                                  <p:stCondLst>
                                    <p:cond delay="400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8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 dur="8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75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8092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791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352928"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9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52" y="1268761"/>
            <a:ext cx="8648700" cy="388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52" y="430561"/>
            <a:ext cx="864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0" y="5157789"/>
            <a:ext cx="8658246"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088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35292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47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80920" cy="108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73024"/>
            <a:ext cx="8280920" cy="385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117383"/>
            <a:ext cx="828092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5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42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ZoneTexte 15"/>
          <p:cNvSpPr txBox="1"/>
          <p:nvPr/>
        </p:nvSpPr>
        <p:spPr>
          <a:xfrm>
            <a:off x="827584" y="2132856"/>
            <a:ext cx="7344816" cy="954107"/>
          </a:xfrm>
          <a:prstGeom prst="rect">
            <a:avLst/>
          </a:prstGeom>
          <a:noFill/>
        </p:spPr>
        <p:txBody>
          <a:bodyPr wrap="square" rtlCol="0">
            <a:spAutoFit/>
          </a:bodyPr>
          <a:lstStyle/>
          <a:p>
            <a:pPr algn="ctr" rtl="1" eaLnBrk="0" fontAlgn="base" hangingPunct="0">
              <a:spcBef>
                <a:spcPct val="0"/>
              </a:spcBef>
              <a:spcAft>
                <a:spcPct val="0"/>
              </a:spcAft>
            </a:pPr>
            <a:r>
              <a:rPr lang="ar-DZ" sz="5600" b="1" dirty="0">
                <a:solidFill>
                  <a:srgbClr val="FFFFFF"/>
                </a:solidFill>
                <a:latin typeface="Andalus" pitchFamily="18" charset="-78"/>
                <a:cs typeface="Andalus" pitchFamily="18" charset="-78"/>
              </a:rPr>
              <a:t>شكرا</a:t>
            </a:r>
            <a:endParaRPr lang="fr-FR" sz="5600" b="1" dirty="0">
              <a:solidFill>
                <a:srgbClr val="FFFFFF"/>
              </a:solidFill>
              <a:latin typeface="Andalus" pitchFamily="18" charset="-78"/>
              <a:cs typeface="Andalus" pitchFamily="18" charset="-78"/>
            </a:endParaRPr>
          </a:p>
        </p:txBody>
      </p:sp>
    </p:spTree>
    <p:extLst>
      <p:ext uri="{BB962C8B-B14F-4D97-AF65-F5344CB8AC3E}">
        <p14:creationId xmlns:p14="http://schemas.microsoft.com/office/powerpoint/2010/main" val="1130976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3"/>
          <p:cNvGraphicFramePr/>
          <p:nvPr>
            <p:extLst>
              <p:ext uri="{D42A27DB-BD31-4B8C-83A1-F6EECF244321}">
                <p14:modId xmlns:p14="http://schemas.microsoft.com/office/powerpoint/2010/main" val="3505205445"/>
              </p:ext>
            </p:extLst>
          </p:nvPr>
        </p:nvGraphicFramePr>
        <p:xfrm>
          <a:off x="251460" y="0"/>
          <a:ext cx="9061450" cy="155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39552" y="1164134"/>
            <a:ext cx="8136904" cy="5693866"/>
          </a:xfrm>
          <a:prstGeom prst="rect">
            <a:avLst/>
          </a:prstGeom>
        </p:spPr>
        <p:txBody>
          <a:bodyPr wrap="square">
            <a:spAutoFit/>
          </a:bodyPr>
          <a:lstStyle/>
          <a:p>
            <a:pPr algn="just" rtl="1" eaLnBrk="0" fontAlgn="base" hangingPunct="0">
              <a:spcBef>
                <a:spcPct val="0"/>
              </a:spcBef>
              <a:spcAft>
                <a:spcPct val="0"/>
              </a:spcAft>
            </a:pPr>
            <a:r>
              <a:rPr lang="ar-DZ" sz="2800" dirty="0">
                <a:solidFill>
                  <a:srgbClr val="080808"/>
                </a:solidFill>
                <a:latin typeface="Arabic Typesetting" pitchFamily="66" charset="-78"/>
                <a:cs typeface="Arabic Typesetting" pitchFamily="66" charset="-78"/>
              </a:rPr>
              <a:t>يُعتبر اتخاذ القرار الاستثماري من الركائز الاستراتيجية الأساسية التي تحدد بشكل حاسم مسار النجاح أو الفشل للمشاريع </a:t>
            </a:r>
            <a:r>
              <a:rPr lang="ar-DZ" sz="2800" dirty="0" err="1">
                <a:solidFill>
                  <a:srgbClr val="080808"/>
                </a:solidFill>
                <a:latin typeface="Arabic Typesetting" pitchFamily="66" charset="-78"/>
                <a:cs typeface="Arabic Typesetting" pitchFamily="66" charset="-78"/>
              </a:rPr>
              <a:t>المقاولاتية</a:t>
            </a:r>
            <a:r>
              <a:rPr lang="ar-DZ" sz="2800" dirty="0">
                <a:solidFill>
                  <a:srgbClr val="080808"/>
                </a:solidFill>
                <a:latin typeface="Arabic Typesetting" pitchFamily="66" charset="-78"/>
                <a:cs typeface="Arabic Typesetting" pitchFamily="66" charset="-78"/>
              </a:rPr>
              <a:t>، وبخاصة في البيئات الاقتصادية التي تتسم بالتحولات الهيكلية السريعة والتحديات المتعددة الأوجه مثل الجزائر، في ظل الاقتصاد العالمي المعاصر المتسم بالتقلبات وعدم اليقين المتزايد، والتوجه الوطني نحو تنويع الاقتصاد وتقليل الاعتماد على المحروقات، أصبحت الحاجة ملحة إلى أدوات تقييم مالي دقيقة وموثوقة لتوجيه تخصيص الموارد الشحيحة نحو المشاريع الأكثر جدوى اقتصادية ومردودية مالية.</a:t>
            </a:r>
          </a:p>
          <a:p>
            <a:pPr algn="just" rtl="1" eaLnBrk="0" fontAlgn="base" hangingPunct="0">
              <a:spcBef>
                <a:spcPct val="0"/>
              </a:spcBef>
              <a:spcAft>
                <a:spcPct val="0"/>
              </a:spcAft>
            </a:pPr>
            <a:r>
              <a:rPr lang="ar-DZ" sz="2800" dirty="0">
                <a:solidFill>
                  <a:srgbClr val="080808"/>
                </a:solidFill>
                <a:latin typeface="Arabic Typesetting" pitchFamily="66" charset="-78"/>
                <a:cs typeface="Arabic Typesetting" pitchFamily="66" charset="-78"/>
              </a:rPr>
              <a:t>تشير تقارير </a:t>
            </a:r>
            <a:r>
              <a:rPr lang="fr-FR" sz="2800" dirty="0">
                <a:solidFill>
                  <a:srgbClr val="080808"/>
                </a:solidFill>
                <a:latin typeface="Arabic Typesetting" pitchFamily="66" charset="-78"/>
                <a:cs typeface="Arabic Typesetting" pitchFamily="66" charset="-78"/>
              </a:rPr>
              <a:t>Global </a:t>
            </a:r>
            <a:r>
              <a:rPr lang="fr-FR" sz="2800" dirty="0" err="1">
                <a:solidFill>
                  <a:srgbClr val="080808"/>
                </a:solidFill>
                <a:latin typeface="Arabic Typesetting" pitchFamily="66" charset="-78"/>
                <a:cs typeface="Arabic Typesetting" pitchFamily="66" charset="-78"/>
              </a:rPr>
              <a:t>Entrepreneurship</a:t>
            </a:r>
            <a:r>
              <a:rPr lang="fr-FR" sz="2800" dirty="0">
                <a:solidFill>
                  <a:srgbClr val="080808"/>
                </a:solidFill>
                <a:latin typeface="Arabic Typesetting" pitchFamily="66" charset="-78"/>
                <a:cs typeface="Arabic Typesetting" pitchFamily="66" charset="-78"/>
              </a:rPr>
              <a:t> Monitor (GEM, 2024/2025) </a:t>
            </a:r>
            <a:r>
              <a:rPr lang="ar-DZ" sz="2800" dirty="0">
                <a:solidFill>
                  <a:srgbClr val="080808"/>
                </a:solidFill>
                <a:latin typeface="Arabic Typesetting" pitchFamily="66" charset="-78"/>
                <a:cs typeface="Arabic Typesetting" pitchFamily="66" charset="-78"/>
              </a:rPr>
              <a:t>إلى أن 72% من المشاريع الريادية في الاقتصادات الناشئة تفشل خلال الخمس سنوات الأولى، وأن 46% من هذه الفشل يعود مباشرة إلى أخطاء في تقييم الجدوى المالية (</a:t>
            </a:r>
            <a:r>
              <a:rPr lang="fr-FR" sz="2800" dirty="0">
                <a:solidFill>
                  <a:srgbClr val="080808"/>
                </a:solidFill>
                <a:latin typeface="Arabic Typesetting" pitchFamily="66" charset="-78"/>
                <a:cs typeface="Arabic Typesetting" pitchFamily="66" charset="-78"/>
              </a:rPr>
              <a:t>GEM, 2025)، </a:t>
            </a:r>
            <a:r>
              <a:rPr lang="ar-DZ" sz="2800" dirty="0">
                <a:solidFill>
                  <a:srgbClr val="080808"/>
                </a:solidFill>
                <a:latin typeface="Arabic Typesetting" pitchFamily="66" charset="-78"/>
                <a:cs typeface="Arabic Typesetting" pitchFamily="66" charset="-78"/>
              </a:rPr>
              <a:t>في الجزائر، يرتفع هذا الرقم إلى 78% وفق تقرير البنك الدولي (</a:t>
            </a:r>
            <a:r>
              <a:rPr lang="fr-FR" sz="2800" dirty="0">
                <a:solidFill>
                  <a:srgbClr val="080808"/>
                </a:solidFill>
                <a:latin typeface="Arabic Typesetting" pitchFamily="66" charset="-78"/>
                <a:cs typeface="Arabic Typesetting" pitchFamily="66" charset="-78"/>
              </a:rPr>
              <a:t>World Bank, 2024) </a:t>
            </a:r>
            <a:r>
              <a:rPr lang="ar-DZ" sz="2800" dirty="0">
                <a:solidFill>
                  <a:srgbClr val="080808"/>
                </a:solidFill>
                <a:latin typeface="Arabic Typesetting" pitchFamily="66" charset="-78"/>
                <a:cs typeface="Arabic Typesetting" pitchFamily="66" charset="-78"/>
              </a:rPr>
              <a:t>بسبب الاعتماد التاريخي على أدوات مبسطة (</a:t>
            </a:r>
            <a:r>
              <a:rPr lang="fr-FR" sz="2800" dirty="0" err="1">
                <a:solidFill>
                  <a:srgbClr val="080808"/>
                </a:solidFill>
                <a:latin typeface="Arabic Typesetting" pitchFamily="66" charset="-78"/>
                <a:cs typeface="Arabic Typesetting" pitchFamily="66" charset="-78"/>
              </a:rPr>
              <a:t>Payback</a:t>
            </a:r>
            <a:r>
              <a:rPr lang="fr-FR" sz="2800" dirty="0">
                <a:solidFill>
                  <a:srgbClr val="080808"/>
                </a:solidFill>
                <a:latin typeface="Arabic Typesetting" pitchFamily="66" charset="-78"/>
                <a:cs typeface="Arabic Typesetting" pitchFamily="66" charset="-78"/>
              </a:rPr>
              <a:t> </a:t>
            </a:r>
            <a:r>
              <a:rPr lang="fr-FR" sz="2800" dirty="0" err="1">
                <a:solidFill>
                  <a:srgbClr val="080808"/>
                </a:solidFill>
                <a:latin typeface="Arabic Typesetting" pitchFamily="66" charset="-78"/>
                <a:cs typeface="Arabic Typesetting" pitchFamily="66" charset="-78"/>
              </a:rPr>
              <a:t>Period</a:t>
            </a:r>
            <a:r>
              <a:rPr lang="fr-FR" sz="2800" dirty="0">
                <a:solidFill>
                  <a:srgbClr val="080808"/>
                </a:solidFill>
                <a:latin typeface="Arabic Typesetting" pitchFamily="66" charset="-78"/>
                <a:cs typeface="Arabic Typesetting" pitchFamily="66" charset="-78"/>
              </a:rPr>
              <a:t> </a:t>
            </a:r>
            <a:r>
              <a:rPr lang="ar-DZ" sz="2800" dirty="0">
                <a:solidFill>
                  <a:srgbClr val="080808"/>
                </a:solidFill>
                <a:latin typeface="Arabic Typesetting" pitchFamily="66" charset="-78"/>
                <a:cs typeface="Arabic Typesetting" pitchFamily="66" charset="-78"/>
              </a:rPr>
              <a:t>و</a:t>
            </a:r>
            <a:r>
              <a:rPr lang="fr-FR" sz="2800" dirty="0">
                <a:solidFill>
                  <a:srgbClr val="080808"/>
                </a:solidFill>
                <a:latin typeface="Arabic Typesetting" pitchFamily="66" charset="-78"/>
                <a:cs typeface="Arabic Typesetting" pitchFamily="66" charset="-78"/>
              </a:rPr>
              <a:t>IRR </a:t>
            </a:r>
            <a:r>
              <a:rPr lang="ar-DZ" sz="2800" dirty="0">
                <a:solidFill>
                  <a:srgbClr val="080808"/>
                </a:solidFill>
                <a:latin typeface="Arabic Typesetting" pitchFamily="66" charset="-78"/>
                <a:cs typeface="Arabic Typesetting" pitchFamily="66" charset="-78"/>
              </a:rPr>
              <a:t>فقط) وضعف دمج عدم اليقين العالي المرتبط بتقلبات أسعار الصرف و اسعار  المحروقات والتضخم ...</a:t>
            </a:r>
          </a:p>
          <a:p>
            <a:pPr algn="just" rtl="1" eaLnBrk="0" fontAlgn="base" hangingPunct="0">
              <a:spcBef>
                <a:spcPct val="0"/>
              </a:spcBef>
              <a:spcAft>
                <a:spcPct val="0"/>
              </a:spcAft>
            </a:pPr>
            <a:r>
              <a:rPr lang="ar-DZ" sz="2800" dirty="0" smtClean="0">
                <a:solidFill>
                  <a:srgbClr val="080808"/>
                </a:solidFill>
                <a:latin typeface="Arabic Typesetting" pitchFamily="66" charset="-78"/>
                <a:cs typeface="Arabic Typesetting" pitchFamily="66" charset="-78"/>
              </a:rPr>
              <a:t> </a:t>
            </a:r>
            <a:endParaRPr lang="ar-DZ" sz="2800" dirty="0">
              <a:solidFill>
                <a:srgbClr val="080808"/>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8786265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476672"/>
            <a:ext cx="7488832" cy="5509200"/>
          </a:xfrm>
          <a:prstGeom prst="rect">
            <a:avLst/>
          </a:prstGeom>
        </p:spPr>
        <p:txBody>
          <a:bodyPr wrap="square">
            <a:spAutoFit/>
          </a:bodyPr>
          <a:lstStyle/>
          <a:p>
            <a:pPr algn="just" rtl="1"/>
            <a:r>
              <a:rPr lang="ar-DZ" sz="3200" dirty="0">
                <a:solidFill>
                  <a:srgbClr val="080808"/>
                </a:solidFill>
                <a:latin typeface="Arabic Typesetting" pitchFamily="66" charset="-78"/>
                <a:cs typeface="Arabic Typesetting" pitchFamily="66" charset="-78"/>
              </a:rPr>
              <a:t>قرارات الاستثمار  هي العملية المنهجية لتخصيص الموارد المالية النادرة بين البدائل الاستثمارية المختلفة بهدف تحقيق أقصى عائد ممكن عند مستوى معين من المخاطر، أو تحقيق عائد مستهدف بأقل مستوى ممكن من المخاطر (</a:t>
            </a:r>
            <a:r>
              <a:rPr lang="fr-FR" sz="3200" dirty="0" err="1">
                <a:solidFill>
                  <a:srgbClr val="080808"/>
                </a:solidFill>
                <a:latin typeface="Arabic Typesetting" pitchFamily="66" charset="-78"/>
                <a:cs typeface="Arabic Typesetting" pitchFamily="66" charset="-78"/>
              </a:rPr>
              <a:t>Brealey</a:t>
            </a:r>
            <a:r>
              <a:rPr lang="fr-FR" sz="3200" dirty="0">
                <a:solidFill>
                  <a:srgbClr val="080808"/>
                </a:solidFill>
                <a:latin typeface="Arabic Typesetting" pitchFamily="66" charset="-78"/>
                <a:cs typeface="Arabic Typesetting" pitchFamily="66" charset="-78"/>
              </a:rPr>
              <a:t>, Myers, &amp; Allen, 2020)،  </a:t>
            </a:r>
            <a:r>
              <a:rPr lang="ar-DZ" sz="3200" dirty="0">
                <a:solidFill>
                  <a:srgbClr val="080808"/>
                </a:solidFill>
                <a:latin typeface="Arabic Typesetting" pitchFamily="66" charset="-78"/>
                <a:cs typeface="Arabic Typesetting" pitchFamily="66" charset="-78"/>
              </a:rPr>
              <a:t>و بالنسبة للمشاريع الريادية، تكتسب هذه القرارات أهمية حاسمة نظراً لارتفاع درجة المخاطرة المصاحبة للمشاريع الناشئة ومحدودية الموارد المتاحة خاصة في حالات عدم اليقين.</a:t>
            </a:r>
          </a:p>
          <a:p>
            <a:pPr algn="just" rtl="1"/>
            <a:r>
              <a:rPr lang="ar-DZ" sz="3200" dirty="0">
                <a:solidFill>
                  <a:srgbClr val="080808"/>
                </a:solidFill>
                <a:latin typeface="Arabic Typesetting" pitchFamily="66" charset="-78"/>
                <a:cs typeface="Arabic Typesetting" pitchFamily="66" charset="-78"/>
              </a:rPr>
              <a:t>حيث تستند نظرية قرارات الاستثمار إلى عدة مبادئ أساسية منها: مبدأ القيمة الزمنية للنقود (</a:t>
            </a:r>
            <a:r>
              <a:rPr lang="fr-FR" sz="3200" dirty="0">
                <a:solidFill>
                  <a:srgbClr val="080808"/>
                </a:solidFill>
                <a:latin typeface="Arabic Typesetting" pitchFamily="66" charset="-78"/>
                <a:cs typeface="Arabic Typesetting" pitchFamily="66" charset="-78"/>
              </a:rPr>
              <a:t>Time Value of Money)، </a:t>
            </a:r>
            <a:r>
              <a:rPr lang="ar-DZ" sz="3200" dirty="0">
                <a:solidFill>
                  <a:srgbClr val="080808"/>
                </a:solidFill>
                <a:latin typeface="Arabic Typesetting" pitchFamily="66" charset="-78"/>
                <a:cs typeface="Arabic Typesetting" pitchFamily="66" charset="-78"/>
              </a:rPr>
              <a:t>ومبدأ المقايضة بين العائد والمخاطرة (</a:t>
            </a:r>
            <a:r>
              <a:rPr lang="fr-FR" sz="3200" dirty="0" err="1">
                <a:solidFill>
                  <a:srgbClr val="080808"/>
                </a:solidFill>
                <a:latin typeface="Arabic Typesetting" pitchFamily="66" charset="-78"/>
                <a:cs typeface="Arabic Typesetting" pitchFamily="66" charset="-78"/>
              </a:rPr>
              <a:t>Risk</a:t>
            </a:r>
            <a:r>
              <a:rPr lang="fr-FR" sz="3200" dirty="0">
                <a:solidFill>
                  <a:srgbClr val="080808"/>
                </a:solidFill>
                <a:latin typeface="Arabic Typesetting" pitchFamily="66" charset="-78"/>
                <a:cs typeface="Arabic Typesetting" pitchFamily="66" charset="-78"/>
              </a:rPr>
              <a:t>-Return Trade-off)، </a:t>
            </a:r>
            <a:r>
              <a:rPr lang="ar-DZ" sz="3200" dirty="0">
                <a:solidFill>
                  <a:srgbClr val="080808"/>
                </a:solidFill>
                <a:latin typeface="Arabic Typesetting" pitchFamily="66" charset="-78"/>
                <a:cs typeface="Arabic Typesetting" pitchFamily="66" charset="-78"/>
              </a:rPr>
              <a:t>ومبدأ تنويع المحفظة (</a:t>
            </a:r>
            <a:r>
              <a:rPr lang="fr-FR" sz="3200" dirty="0">
                <a:solidFill>
                  <a:srgbClr val="080808"/>
                </a:solidFill>
                <a:latin typeface="Arabic Typesetting" pitchFamily="66" charset="-78"/>
                <a:cs typeface="Arabic Typesetting" pitchFamily="66" charset="-78"/>
              </a:rPr>
              <a:t>Portfolio Diversification)، </a:t>
            </a:r>
            <a:r>
              <a:rPr lang="ar-DZ" sz="3200" dirty="0">
                <a:solidFill>
                  <a:srgbClr val="080808"/>
                </a:solidFill>
                <a:latin typeface="Arabic Typesetting" pitchFamily="66" charset="-78"/>
                <a:cs typeface="Arabic Typesetting" pitchFamily="66" charset="-78"/>
              </a:rPr>
              <a:t>وفرضية كفاءة الأسواق (</a:t>
            </a:r>
            <a:r>
              <a:rPr lang="fr-FR" sz="3200" dirty="0">
                <a:solidFill>
                  <a:srgbClr val="080808"/>
                </a:solidFill>
                <a:latin typeface="Arabic Typesetting" pitchFamily="66" charset="-78"/>
                <a:cs typeface="Arabic Typesetting" pitchFamily="66" charset="-78"/>
              </a:rPr>
              <a:t>Efficient </a:t>
            </a:r>
            <a:r>
              <a:rPr lang="fr-FR" sz="3200" dirty="0" err="1">
                <a:solidFill>
                  <a:srgbClr val="080808"/>
                </a:solidFill>
                <a:latin typeface="Arabic Typesetting" pitchFamily="66" charset="-78"/>
                <a:cs typeface="Arabic Typesetting" pitchFamily="66" charset="-78"/>
              </a:rPr>
              <a:t>Market</a:t>
            </a:r>
            <a:r>
              <a:rPr lang="fr-FR" sz="3200" dirty="0">
                <a:solidFill>
                  <a:srgbClr val="080808"/>
                </a:solidFill>
                <a:latin typeface="Arabic Typesetting" pitchFamily="66" charset="-78"/>
                <a:cs typeface="Arabic Typesetting" pitchFamily="66" charset="-78"/>
              </a:rPr>
              <a:t> </a:t>
            </a:r>
            <a:r>
              <a:rPr lang="fr-FR" sz="3200" dirty="0" err="1">
                <a:solidFill>
                  <a:srgbClr val="080808"/>
                </a:solidFill>
                <a:latin typeface="Arabic Typesetting" pitchFamily="66" charset="-78"/>
                <a:cs typeface="Arabic Typesetting" pitchFamily="66" charset="-78"/>
              </a:rPr>
              <a:t>Hypothesis</a:t>
            </a:r>
            <a:r>
              <a:rPr lang="fr-FR" sz="3200" dirty="0">
                <a:solidFill>
                  <a:srgbClr val="080808"/>
                </a:solidFill>
                <a:latin typeface="Arabic Typesetting" pitchFamily="66" charset="-78"/>
                <a:cs typeface="Arabic Typesetting" pitchFamily="66" charset="-78"/>
              </a:rPr>
              <a:t>)، </a:t>
            </a:r>
            <a:r>
              <a:rPr lang="ar-DZ" sz="3200" dirty="0">
                <a:solidFill>
                  <a:srgbClr val="080808"/>
                </a:solidFill>
                <a:latin typeface="Arabic Typesetting" pitchFamily="66" charset="-78"/>
                <a:cs typeface="Arabic Typesetting" pitchFamily="66" charset="-78"/>
              </a:rPr>
              <a:t>هذه المبادئ تشكل الأساس النظري لتطوير وتطبيق أدوات التقييم المالي المختلفة</a:t>
            </a:r>
            <a:r>
              <a:rPr lang="ar-DZ" dirty="0">
                <a:solidFill>
                  <a:srgbClr val="080808"/>
                </a:solidFill>
              </a:rPr>
              <a:t>.</a:t>
            </a:r>
          </a:p>
        </p:txBody>
      </p:sp>
    </p:spTree>
    <p:extLst>
      <p:ext uri="{BB962C8B-B14F-4D97-AF65-F5344CB8AC3E}">
        <p14:creationId xmlns:p14="http://schemas.microsoft.com/office/powerpoint/2010/main" val="394166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785938"/>
            <a:ext cx="7992889"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260648"/>
            <a:ext cx="6984776" cy="584775"/>
          </a:xfrm>
          <a:prstGeom prst="rect">
            <a:avLst/>
          </a:prstGeom>
        </p:spPr>
        <p:txBody>
          <a:bodyPr wrap="square">
            <a:spAutoFit/>
          </a:bodyPr>
          <a:lstStyle/>
          <a:p>
            <a:pPr algn="ctr" rtl="1" eaLnBrk="0" fontAlgn="base" hangingPunct="0">
              <a:spcBef>
                <a:spcPct val="0"/>
              </a:spcBef>
              <a:spcAft>
                <a:spcPct val="0"/>
              </a:spcAft>
            </a:pPr>
            <a:r>
              <a:rPr lang="ar-DZ" sz="3200" b="1" dirty="0">
                <a:solidFill>
                  <a:srgbClr val="080808"/>
                </a:solidFill>
                <a:latin typeface="Arabic Typesetting" pitchFamily="66" charset="-78"/>
                <a:cs typeface="Arabic Typesetting" pitchFamily="66" charset="-78"/>
              </a:rPr>
              <a:t> </a:t>
            </a:r>
            <a:endParaRPr lang="ar-DZ" sz="3200" b="1" dirty="0">
              <a:solidFill>
                <a:srgbClr val="080808"/>
              </a:solidFill>
              <a:latin typeface="Arabic Typesetting" pitchFamily="66" charset="-78"/>
              <a:cs typeface="Arabic Typesetting" pitchFamily="66" charset="-78"/>
            </a:endParaRPr>
          </a:p>
        </p:txBody>
      </p:sp>
      <p:sp>
        <p:nvSpPr>
          <p:cNvPr id="2" name="Espace réservé du contenu 1"/>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75" y="553035"/>
            <a:ext cx="8389697" cy="582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17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7920880" cy="523220"/>
          </a:xfrm>
          <a:prstGeom prst="rect">
            <a:avLst/>
          </a:prstGeom>
        </p:spPr>
        <p:txBody>
          <a:bodyPr wrap="square">
            <a:spAutoFit/>
          </a:bodyPr>
          <a:lstStyle/>
          <a:p>
            <a:pPr algn="just" rtl="1" eaLnBrk="0" fontAlgn="base" hangingPunct="0">
              <a:spcBef>
                <a:spcPct val="0"/>
              </a:spcBef>
              <a:spcAft>
                <a:spcPct val="0"/>
              </a:spcAft>
            </a:pPr>
            <a:r>
              <a:rPr lang="ar-DZ" sz="2800" dirty="0">
                <a:solidFill>
                  <a:srgbClr val="080808"/>
                </a:solidFill>
                <a:latin typeface="Arabic Typesetting" pitchFamily="66" charset="-78"/>
                <a:cs typeface="Arabic Typesetting" pitchFamily="66" charset="-78"/>
              </a:rPr>
              <a:t> </a:t>
            </a:r>
            <a:endParaRPr lang="fr-FR" dirty="0">
              <a:solidFill>
                <a:srgbClr val="080808"/>
              </a:solidFill>
            </a:endParaRPr>
          </a:p>
        </p:txBody>
      </p:sp>
      <p:sp>
        <p:nvSpPr>
          <p:cNvPr id="3" name="Titre 2"/>
          <p:cNvSpPr>
            <a:spLocks noGrp="1"/>
          </p:cNvSpPr>
          <p:nvPr>
            <p:ph type="title"/>
          </p:nvPr>
        </p:nvSpPr>
        <p:spPr>
          <a:xfrm>
            <a:off x="486239" y="116632"/>
            <a:ext cx="8219256" cy="1400199"/>
          </a:xfrm>
        </p:spPr>
        <p:txBody>
          <a:bodyPr/>
          <a:lstStyle/>
          <a:p>
            <a:r>
              <a:rPr lang="ar-DZ" dirty="0"/>
              <a:t/>
            </a:r>
            <a:br>
              <a:rPr lang="ar-DZ" dirty="0"/>
            </a:br>
            <a:endParaRPr lang="fr-FR" dirty="0"/>
          </a:p>
        </p:txBody>
      </p:sp>
      <p:sp>
        <p:nvSpPr>
          <p:cNvPr id="4" name="Espace réservé du contenu 3"/>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92696"/>
            <a:ext cx="80010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69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7"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959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8092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78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76672"/>
            <a:ext cx="8973588" cy="582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784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340</Words>
  <Application>Microsoft Office PowerPoint</Application>
  <PresentationFormat>Affichage à l'écran (4:3)</PresentationFormat>
  <Paragraphs>18</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400TGp_globalcity_light_ani</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Sabrina laib</dc:creator>
  <cp:lastModifiedBy>Sabrina laib</cp:lastModifiedBy>
  <cp:revision>1</cp:revision>
  <dcterms:created xsi:type="dcterms:W3CDTF">2025-11-22T17:16:56Z</dcterms:created>
  <dcterms:modified xsi:type="dcterms:W3CDTF">2025-11-22T17:26:30Z</dcterms:modified>
</cp:coreProperties>
</file>