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528BBBB-744B-485C-A75F-C737381689B8}" type="datetimeFigureOut">
              <a:rPr lang="en-US" smtClean="0"/>
              <a:pPr/>
              <a:t>3/14/2024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9B59BAF-BA3C-4640-90AD-738BEF7442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2488" y="1730375"/>
            <a:ext cx="8062912" cy="1470025"/>
          </a:xfrm>
        </p:spPr>
        <p:txBody>
          <a:bodyPr>
            <a:normAutofit/>
          </a:bodyPr>
          <a:lstStyle/>
          <a:p>
            <a:pPr marL="857250" indent="-857250" rtl="1">
              <a:buFont typeface="+mj-lt"/>
              <a:buAutoNum type="romanUcPeriod" startAt="3"/>
            </a:pPr>
            <a:r>
              <a:rPr lang="ar-DZ" sz="6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مخـــــطط الأعمـــــــــــــــال</a:t>
            </a:r>
            <a:endParaRPr lang="en-US" sz="60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069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6517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4367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76200" y="0"/>
            <a:ext cx="92202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718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2671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5573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707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Verve</vt:lpstr>
      <vt:lpstr>مخـــــطط الأعمـــــــــــــــال</vt:lpstr>
      <vt:lpstr>Slide 2</vt:lpstr>
      <vt:lpstr>Slide 3</vt:lpstr>
      <vt:lpstr>Slide 4</vt:lpstr>
      <vt:lpstr>Slide 5</vt:lpstr>
      <vt:lpstr>Slide 6</vt:lpstr>
      <vt:lpstr>Slide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مخـــــطط الأعمـــــــــــــــال</dc:title>
  <dc:creator>KM</dc:creator>
  <cp:lastModifiedBy>ADMIN</cp:lastModifiedBy>
  <cp:revision>2</cp:revision>
  <dcterms:created xsi:type="dcterms:W3CDTF">2022-12-13T11:09:21Z</dcterms:created>
  <dcterms:modified xsi:type="dcterms:W3CDTF">2024-03-13T23:22:18Z</dcterms:modified>
</cp:coreProperties>
</file>