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7" r:id="rId1"/>
  </p:sldMasterIdLst>
  <p:notesMasterIdLst>
    <p:notesMasterId r:id="rId14"/>
  </p:notesMasterIdLst>
  <p:sldIdLst>
    <p:sldId id="258" r:id="rId2"/>
    <p:sldId id="412" r:id="rId3"/>
    <p:sldId id="394" r:id="rId4"/>
    <p:sldId id="445" r:id="rId5"/>
    <p:sldId id="446" r:id="rId6"/>
    <p:sldId id="448" r:id="rId7"/>
    <p:sldId id="450" r:id="rId8"/>
    <p:sldId id="464" r:id="rId9"/>
    <p:sldId id="460" r:id="rId10"/>
    <p:sldId id="465" r:id="rId11"/>
    <p:sldId id="454" r:id="rId12"/>
    <p:sldId id="28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801" autoAdjust="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CB2EB7-2577-4D1B-8DF2-7B879341D520}" type="doc">
      <dgm:prSet loTypeId="urn:microsoft.com/office/officeart/2005/8/layout/process1" loCatId="process" qsTypeId="urn:microsoft.com/office/officeart/2005/8/quickstyle/3d1" qsCatId="3D" csTypeId="urn:microsoft.com/office/officeart/2005/8/colors/colorful4" csCatId="colorful" phldr="1"/>
      <dgm:spPr/>
      <dgm:t>
        <a:bodyPr/>
        <a:lstStyle/>
        <a:p>
          <a:endParaRPr lang="fr-FR"/>
        </a:p>
      </dgm:t>
    </dgm:pt>
    <dgm:pt modelId="{E8E5CDDA-FA4C-4D14-9501-BF6720B0F0CE}">
      <dgm:prSet custT="1"/>
      <dgm:spPr/>
      <dgm:t>
        <a:bodyPr/>
        <a:lstStyle/>
        <a:p>
          <a:pPr rtl="1"/>
          <a:r>
            <a:rPr lang="ar-SA" sz="2000" b="1" dirty="0">
              <a:solidFill>
                <a:schemeClr val="tx1"/>
              </a:solidFill>
            </a:rPr>
            <a:t>منتجات غير ملموسة</a:t>
          </a:r>
          <a:r>
            <a:rPr lang="ar-SA" sz="2000" b="1" dirty="0" smtClean="0">
              <a:solidFill>
                <a:schemeClr val="tx1"/>
              </a:solidFill>
            </a:rPr>
            <a:t>:</a:t>
          </a:r>
          <a:endParaRPr lang="fr-FR" sz="2000" dirty="0">
            <a:solidFill>
              <a:schemeClr val="tx1"/>
            </a:solidFill>
          </a:endParaRPr>
        </a:p>
      </dgm:t>
    </dgm:pt>
    <dgm:pt modelId="{FDEB2DEA-3934-4564-8120-03218D428A71}" type="parTrans" cxnId="{D0E4F7D8-60DF-40D1-A3BA-ACC4A93D5654}">
      <dgm:prSet/>
      <dgm:spPr/>
      <dgm:t>
        <a:bodyPr/>
        <a:lstStyle/>
        <a:p>
          <a:endParaRPr lang="fr-FR" sz="2000">
            <a:solidFill>
              <a:schemeClr val="tx1"/>
            </a:solidFill>
          </a:endParaRPr>
        </a:p>
      </dgm:t>
    </dgm:pt>
    <dgm:pt modelId="{4966907F-FBCB-4400-931C-7A48E21D5D29}" type="sibTrans" cxnId="{D0E4F7D8-60DF-40D1-A3BA-ACC4A93D5654}">
      <dgm:prSet custT="1"/>
      <dgm:spPr/>
      <dgm:t>
        <a:bodyPr/>
        <a:lstStyle/>
        <a:p>
          <a:endParaRPr lang="fr-FR" sz="1600">
            <a:solidFill>
              <a:schemeClr val="tx1"/>
            </a:solidFill>
          </a:endParaRPr>
        </a:p>
      </dgm:t>
    </dgm:pt>
    <dgm:pt modelId="{F1485F5E-D93F-4663-906F-F3A37600B296}">
      <dgm:prSet custT="1"/>
      <dgm:spPr/>
      <dgm:t>
        <a:bodyPr/>
        <a:lstStyle/>
        <a:p>
          <a:pPr rtl="1"/>
          <a:r>
            <a:rPr lang="ar-SA" sz="2000" b="1" dirty="0">
              <a:solidFill>
                <a:schemeClr val="tx1"/>
              </a:solidFill>
            </a:rPr>
            <a:t>تكامل الخدمة (التلازم)</a:t>
          </a:r>
          <a:r>
            <a:rPr lang="fr-FR" sz="2000" b="1" dirty="0" smtClean="0">
              <a:solidFill>
                <a:schemeClr val="tx1"/>
              </a:solidFill>
            </a:rPr>
            <a:t>:</a:t>
          </a:r>
          <a:endParaRPr lang="fr-FR" sz="2000" dirty="0">
            <a:solidFill>
              <a:schemeClr val="tx1"/>
            </a:solidFill>
          </a:endParaRPr>
        </a:p>
      </dgm:t>
    </dgm:pt>
    <dgm:pt modelId="{29AB5187-0DC7-4FA4-BA54-AE491F24FA50}" type="parTrans" cxnId="{04FE9E1D-80A6-4893-BD11-A93629425293}">
      <dgm:prSet/>
      <dgm:spPr/>
      <dgm:t>
        <a:bodyPr/>
        <a:lstStyle/>
        <a:p>
          <a:endParaRPr lang="fr-FR" sz="2000">
            <a:solidFill>
              <a:schemeClr val="tx1"/>
            </a:solidFill>
          </a:endParaRPr>
        </a:p>
      </dgm:t>
    </dgm:pt>
    <dgm:pt modelId="{E42ADB93-0F1D-441D-9C24-4C4943C70B9B}" type="sibTrans" cxnId="{04FE9E1D-80A6-4893-BD11-A93629425293}">
      <dgm:prSet custT="1"/>
      <dgm:spPr/>
      <dgm:t>
        <a:bodyPr/>
        <a:lstStyle/>
        <a:p>
          <a:endParaRPr lang="fr-FR" sz="1600">
            <a:solidFill>
              <a:schemeClr val="tx1"/>
            </a:solidFill>
          </a:endParaRPr>
        </a:p>
      </dgm:t>
    </dgm:pt>
    <dgm:pt modelId="{C487C42F-FBBB-499A-98FB-967D147E9C05}">
      <dgm:prSet custT="1"/>
      <dgm:spPr/>
      <dgm:t>
        <a:bodyPr/>
        <a:lstStyle/>
        <a:p>
          <a:pPr rtl="1"/>
          <a:r>
            <a:rPr lang="ar-SA" sz="2000" b="1" dirty="0">
              <a:solidFill>
                <a:schemeClr val="tx1"/>
              </a:solidFill>
            </a:rPr>
            <a:t>التغير وعدم تماثل الخدمات</a:t>
          </a:r>
          <a:r>
            <a:rPr lang="ar-SA" sz="2000" b="1" dirty="0" smtClean="0">
              <a:solidFill>
                <a:schemeClr val="tx1"/>
              </a:solidFill>
            </a:rPr>
            <a:t>:</a:t>
          </a:r>
          <a:endParaRPr lang="fr-FR" sz="2000" dirty="0">
            <a:solidFill>
              <a:schemeClr val="tx1"/>
            </a:solidFill>
          </a:endParaRPr>
        </a:p>
      </dgm:t>
    </dgm:pt>
    <dgm:pt modelId="{D921DEC1-B5AD-4D1B-AB8C-5459219EEC5D}" type="parTrans" cxnId="{19489F2E-9877-48B3-A082-8B956F3B5920}">
      <dgm:prSet/>
      <dgm:spPr/>
      <dgm:t>
        <a:bodyPr/>
        <a:lstStyle/>
        <a:p>
          <a:endParaRPr lang="fr-FR" sz="2000">
            <a:solidFill>
              <a:schemeClr val="tx1"/>
            </a:solidFill>
          </a:endParaRPr>
        </a:p>
      </dgm:t>
    </dgm:pt>
    <dgm:pt modelId="{AE27969C-B146-4456-AC2B-236CCDFCB0E7}" type="sibTrans" cxnId="{19489F2E-9877-48B3-A082-8B956F3B5920}">
      <dgm:prSet custT="1"/>
      <dgm:spPr/>
      <dgm:t>
        <a:bodyPr/>
        <a:lstStyle/>
        <a:p>
          <a:endParaRPr lang="fr-FR" sz="1600">
            <a:solidFill>
              <a:schemeClr val="tx1"/>
            </a:solidFill>
          </a:endParaRPr>
        </a:p>
      </dgm:t>
    </dgm:pt>
    <dgm:pt modelId="{CD4EA99F-1A26-41A5-A6F3-CE440DA7A25F}">
      <dgm:prSet custT="1"/>
      <dgm:spPr/>
      <dgm:t>
        <a:bodyPr/>
        <a:lstStyle/>
        <a:p>
          <a:pPr rtl="1"/>
          <a:r>
            <a:rPr lang="ar-SA" sz="2000" b="1" dirty="0">
              <a:solidFill>
                <a:schemeClr val="tx1"/>
              </a:solidFill>
            </a:rPr>
            <a:t>قابلية الخدمة للضياع</a:t>
          </a:r>
          <a:r>
            <a:rPr lang="ar-SA" sz="2000" b="1" dirty="0" smtClean="0">
              <a:solidFill>
                <a:schemeClr val="tx1"/>
              </a:solidFill>
            </a:rPr>
            <a:t>:</a:t>
          </a:r>
          <a:endParaRPr lang="fr-FR" sz="2000" dirty="0">
            <a:solidFill>
              <a:schemeClr val="tx1"/>
            </a:solidFill>
          </a:endParaRPr>
        </a:p>
      </dgm:t>
    </dgm:pt>
    <dgm:pt modelId="{E37F7461-F65F-4ECD-9EFB-ABC88BD928BE}" type="parTrans" cxnId="{31DCBAB6-B753-4F96-B0C7-118FC83FBB72}">
      <dgm:prSet/>
      <dgm:spPr/>
      <dgm:t>
        <a:bodyPr/>
        <a:lstStyle/>
        <a:p>
          <a:endParaRPr lang="fr-FR" sz="2000">
            <a:solidFill>
              <a:schemeClr val="tx1"/>
            </a:solidFill>
          </a:endParaRPr>
        </a:p>
      </dgm:t>
    </dgm:pt>
    <dgm:pt modelId="{CA8C8231-53F8-4302-9506-3D9514E4D3D0}" type="sibTrans" cxnId="{31DCBAB6-B753-4F96-B0C7-118FC83FBB72}">
      <dgm:prSet/>
      <dgm:spPr/>
      <dgm:t>
        <a:bodyPr/>
        <a:lstStyle/>
        <a:p>
          <a:endParaRPr lang="fr-FR" sz="2000">
            <a:solidFill>
              <a:schemeClr val="tx1"/>
            </a:solidFill>
          </a:endParaRPr>
        </a:p>
      </dgm:t>
    </dgm:pt>
    <dgm:pt modelId="{746B2605-D752-4ECC-9D1F-5D330B0B4FD5}" type="pres">
      <dgm:prSet presAssocID="{37CB2EB7-2577-4D1B-8DF2-7B879341D520}" presName="Name0" presStyleCnt="0">
        <dgm:presLayoutVars>
          <dgm:dir/>
          <dgm:resizeHandles val="exact"/>
        </dgm:presLayoutVars>
      </dgm:prSet>
      <dgm:spPr/>
      <dgm:t>
        <a:bodyPr/>
        <a:lstStyle/>
        <a:p>
          <a:endParaRPr lang="fr-FR"/>
        </a:p>
      </dgm:t>
    </dgm:pt>
    <dgm:pt modelId="{98324C92-54B1-4DB2-A4FA-CCE7F541E3DA}" type="pres">
      <dgm:prSet presAssocID="{E8E5CDDA-FA4C-4D14-9501-BF6720B0F0CE}" presName="node" presStyleLbl="node1" presStyleIdx="0" presStyleCnt="4">
        <dgm:presLayoutVars>
          <dgm:bulletEnabled val="1"/>
        </dgm:presLayoutVars>
      </dgm:prSet>
      <dgm:spPr/>
      <dgm:t>
        <a:bodyPr/>
        <a:lstStyle/>
        <a:p>
          <a:endParaRPr lang="fr-FR"/>
        </a:p>
      </dgm:t>
    </dgm:pt>
    <dgm:pt modelId="{8AD6A20D-F921-42FB-A871-38D64CE525D7}" type="pres">
      <dgm:prSet presAssocID="{4966907F-FBCB-4400-931C-7A48E21D5D29}" presName="sibTrans" presStyleLbl="sibTrans2D1" presStyleIdx="0" presStyleCnt="3"/>
      <dgm:spPr/>
      <dgm:t>
        <a:bodyPr/>
        <a:lstStyle/>
        <a:p>
          <a:endParaRPr lang="fr-FR"/>
        </a:p>
      </dgm:t>
    </dgm:pt>
    <dgm:pt modelId="{9728C73D-ED0F-46F1-97F2-80D45F63E275}" type="pres">
      <dgm:prSet presAssocID="{4966907F-FBCB-4400-931C-7A48E21D5D29}" presName="connectorText" presStyleLbl="sibTrans2D1" presStyleIdx="0" presStyleCnt="3"/>
      <dgm:spPr/>
      <dgm:t>
        <a:bodyPr/>
        <a:lstStyle/>
        <a:p>
          <a:endParaRPr lang="fr-FR"/>
        </a:p>
      </dgm:t>
    </dgm:pt>
    <dgm:pt modelId="{0CB03141-9433-4862-8CD5-2AE9647DC1DB}" type="pres">
      <dgm:prSet presAssocID="{F1485F5E-D93F-4663-906F-F3A37600B296}" presName="node" presStyleLbl="node1" presStyleIdx="1" presStyleCnt="4">
        <dgm:presLayoutVars>
          <dgm:bulletEnabled val="1"/>
        </dgm:presLayoutVars>
      </dgm:prSet>
      <dgm:spPr/>
      <dgm:t>
        <a:bodyPr/>
        <a:lstStyle/>
        <a:p>
          <a:endParaRPr lang="fr-FR"/>
        </a:p>
      </dgm:t>
    </dgm:pt>
    <dgm:pt modelId="{610DF86F-0A74-4BFC-B5C2-B9A9A664732F}" type="pres">
      <dgm:prSet presAssocID="{E42ADB93-0F1D-441D-9C24-4C4943C70B9B}" presName="sibTrans" presStyleLbl="sibTrans2D1" presStyleIdx="1" presStyleCnt="3"/>
      <dgm:spPr/>
      <dgm:t>
        <a:bodyPr/>
        <a:lstStyle/>
        <a:p>
          <a:endParaRPr lang="fr-FR"/>
        </a:p>
      </dgm:t>
    </dgm:pt>
    <dgm:pt modelId="{E3F74792-8DCF-4F01-9226-94A63B3C22EC}" type="pres">
      <dgm:prSet presAssocID="{E42ADB93-0F1D-441D-9C24-4C4943C70B9B}" presName="connectorText" presStyleLbl="sibTrans2D1" presStyleIdx="1" presStyleCnt="3"/>
      <dgm:spPr/>
      <dgm:t>
        <a:bodyPr/>
        <a:lstStyle/>
        <a:p>
          <a:endParaRPr lang="fr-FR"/>
        </a:p>
      </dgm:t>
    </dgm:pt>
    <dgm:pt modelId="{068E04A3-79F7-4CBF-BFA4-7E7B548F698F}" type="pres">
      <dgm:prSet presAssocID="{C487C42F-FBBB-499A-98FB-967D147E9C05}" presName="node" presStyleLbl="node1" presStyleIdx="2" presStyleCnt="4">
        <dgm:presLayoutVars>
          <dgm:bulletEnabled val="1"/>
        </dgm:presLayoutVars>
      </dgm:prSet>
      <dgm:spPr/>
      <dgm:t>
        <a:bodyPr/>
        <a:lstStyle/>
        <a:p>
          <a:endParaRPr lang="fr-FR"/>
        </a:p>
      </dgm:t>
    </dgm:pt>
    <dgm:pt modelId="{E6E40E17-4AF0-4E9E-87A1-00256F0B8D20}" type="pres">
      <dgm:prSet presAssocID="{AE27969C-B146-4456-AC2B-236CCDFCB0E7}" presName="sibTrans" presStyleLbl="sibTrans2D1" presStyleIdx="2" presStyleCnt="3"/>
      <dgm:spPr/>
      <dgm:t>
        <a:bodyPr/>
        <a:lstStyle/>
        <a:p>
          <a:endParaRPr lang="fr-FR"/>
        </a:p>
      </dgm:t>
    </dgm:pt>
    <dgm:pt modelId="{76AE2EF6-6867-48BB-8267-049915F57C7B}" type="pres">
      <dgm:prSet presAssocID="{AE27969C-B146-4456-AC2B-236CCDFCB0E7}" presName="connectorText" presStyleLbl="sibTrans2D1" presStyleIdx="2" presStyleCnt="3"/>
      <dgm:spPr/>
      <dgm:t>
        <a:bodyPr/>
        <a:lstStyle/>
        <a:p>
          <a:endParaRPr lang="fr-FR"/>
        </a:p>
      </dgm:t>
    </dgm:pt>
    <dgm:pt modelId="{6DE62B10-E6F6-4249-B221-0A1A80943040}" type="pres">
      <dgm:prSet presAssocID="{CD4EA99F-1A26-41A5-A6F3-CE440DA7A25F}" presName="node" presStyleLbl="node1" presStyleIdx="3" presStyleCnt="4">
        <dgm:presLayoutVars>
          <dgm:bulletEnabled val="1"/>
        </dgm:presLayoutVars>
      </dgm:prSet>
      <dgm:spPr/>
      <dgm:t>
        <a:bodyPr/>
        <a:lstStyle/>
        <a:p>
          <a:endParaRPr lang="fr-FR"/>
        </a:p>
      </dgm:t>
    </dgm:pt>
  </dgm:ptLst>
  <dgm:cxnLst>
    <dgm:cxn modelId="{D0E4F7D8-60DF-40D1-A3BA-ACC4A93D5654}" srcId="{37CB2EB7-2577-4D1B-8DF2-7B879341D520}" destId="{E8E5CDDA-FA4C-4D14-9501-BF6720B0F0CE}" srcOrd="0" destOrd="0" parTransId="{FDEB2DEA-3934-4564-8120-03218D428A71}" sibTransId="{4966907F-FBCB-4400-931C-7A48E21D5D29}"/>
    <dgm:cxn modelId="{EECA12EC-043E-494D-BD4E-C27729234BAD}" type="presOf" srcId="{AE27969C-B146-4456-AC2B-236CCDFCB0E7}" destId="{E6E40E17-4AF0-4E9E-87A1-00256F0B8D20}" srcOrd="0" destOrd="0" presId="urn:microsoft.com/office/officeart/2005/8/layout/process1"/>
    <dgm:cxn modelId="{072C9A42-BD8E-4A24-9379-57082067B095}" type="presOf" srcId="{4966907F-FBCB-4400-931C-7A48E21D5D29}" destId="{8AD6A20D-F921-42FB-A871-38D64CE525D7}" srcOrd="0" destOrd="0" presId="urn:microsoft.com/office/officeart/2005/8/layout/process1"/>
    <dgm:cxn modelId="{04FE9E1D-80A6-4893-BD11-A93629425293}" srcId="{37CB2EB7-2577-4D1B-8DF2-7B879341D520}" destId="{F1485F5E-D93F-4663-906F-F3A37600B296}" srcOrd="1" destOrd="0" parTransId="{29AB5187-0DC7-4FA4-BA54-AE491F24FA50}" sibTransId="{E42ADB93-0F1D-441D-9C24-4C4943C70B9B}"/>
    <dgm:cxn modelId="{5E15AE7A-28B4-4577-9372-B050955D6DE8}" type="presOf" srcId="{F1485F5E-D93F-4663-906F-F3A37600B296}" destId="{0CB03141-9433-4862-8CD5-2AE9647DC1DB}" srcOrd="0" destOrd="0" presId="urn:microsoft.com/office/officeart/2005/8/layout/process1"/>
    <dgm:cxn modelId="{D274A5E0-6551-4255-B162-074A16DA71B2}" type="presOf" srcId="{37CB2EB7-2577-4D1B-8DF2-7B879341D520}" destId="{746B2605-D752-4ECC-9D1F-5D330B0B4FD5}" srcOrd="0" destOrd="0" presId="urn:microsoft.com/office/officeart/2005/8/layout/process1"/>
    <dgm:cxn modelId="{0572F532-3602-4020-A7CA-A9563E414E06}" type="presOf" srcId="{E42ADB93-0F1D-441D-9C24-4C4943C70B9B}" destId="{610DF86F-0A74-4BFC-B5C2-B9A9A664732F}" srcOrd="0" destOrd="0" presId="urn:microsoft.com/office/officeart/2005/8/layout/process1"/>
    <dgm:cxn modelId="{02B2FF0D-93FD-4415-8E3B-A0CF5FC31DC9}" type="presOf" srcId="{C487C42F-FBBB-499A-98FB-967D147E9C05}" destId="{068E04A3-79F7-4CBF-BFA4-7E7B548F698F}" srcOrd="0" destOrd="0" presId="urn:microsoft.com/office/officeart/2005/8/layout/process1"/>
    <dgm:cxn modelId="{D89F3E80-7A4C-4F32-9744-D8DE8CAF685C}" type="presOf" srcId="{E42ADB93-0F1D-441D-9C24-4C4943C70B9B}" destId="{E3F74792-8DCF-4F01-9226-94A63B3C22EC}" srcOrd="1" destOrd="0" presId="urn:microsoft.com/office/officeart/2005/8/layout/process1"/>
    <dgm:cxn modelId="{19489F2E-9877-48B3-A082-8B956F3B5920}" srcId="{37CB2EB7-2577-4D1B-8DF2-7B879341D520}" destId="{C487C42F-FBBB-499A-98FB-967D147E9C05}" srcOrd="2" destOrd="0" parTransId="{D921DEC1-B5AD-4D1B-AB8C-5459219EEC5D}" sibTransId="{AE27969C-B146-4456-AC2B-236CCDFCB0E7}"/>
    <dgm:cxn modelId="{4792E353-919F-4B19-82D2-73D3479A8E98}" type="presOf" srcId="{AE27969C-B146-4456-AC2B-236CCDFCB0E7}" destId="{76AE2EF6-6867-48BB-8267-049915F57C7B}" srcOrd="1" destOrd="0" presId="urn:microsoft.com/office/officeart/2005/8/layout/process1"/>
    <dgm:cxn modelId="{7296AC2E-3386-47BA-9CAA-2BFB8A6AA0A5}" type="presOf" srcId="{4966907F-FBCB-4400-931C-7A48E21D5D29}" destId="{9728C73D-ED0F-46F1-97F2-80D45F63E275}" srcOrd="1" destOrd="0" presId="urn:microsoft.com/office/officeart/2005/8/layout/process1"/>
    <dgm:cxn modelId="{C1840242-3EE4-48BF-8443-4B0ADAD7EFA7}" type="presOf" srcId="{E8E5CDDA-FA4C-4D14-9501-BF6720B0F0CE}" destId="{98324C92-54B1-4DB2-A4FA-CCE7F541E3DA}" srcOrd="0" destOrd="0" presId="urn:microsoft.com/office/officeart/2005/8/layout/process1"/>
    <dgm:cxn modelId="{31DCBAB6-B753-4F96-B0C7-118FC83FBB72}" srcId="{37CB2EB7-2577-4D1B-8DF2-7B879341D520}" destId="{CD4EA99F-1A26-41A5-A6F3-CE440DA7A25F}" srcOrd="3" destOrd="0" parTransId="{E37F7461-F65F-4ECD-9EFB-ABC88BD928BE}" sibTransId="{CA8C8231-53F8-4302-9506-3D9514E4D3D0}"/>
    <dgm:cxn modelId="{36EDD1F4-742D-4002-AE7A-8E7834769DAC}" type="presOf" srcId="{CD4EA99F-1A26-41A5-A6F3-CE440DA7A25F}" destId="{6DE62B10-E6F6-4249-B221-0A1A80943040}" srcOrd="0" destOrd="0" presId="urn:microsoft.com/office/officeart/2005/8/layout/process1"/>
    <dgm:cxn modelId="{1A3D4E31-1573-4C24-9136-2521CAA46A1F}" type="presParOf" srcId="{746B2605-D752-4ECC-9D1F-5D330B0B4FD5}" destId="{98324C92-54B1-4DB2-A4FA-CCE7F541E3DA}" srcOrd="0" destOrd="0" presId="urn:microsoft.com/office/officeart/2005/8/layout/process1"/>
    <dgm:cxn modelId="{7A7ABFBA-C824-467F-832E-557093E52ABF}" type="presParOf" srcId="{746B2605-D752-4ECC-9D1F-5D330B0B4FD5}" destId="{8AD6A20D-F921-42FB-A871-38D64CE525D7}" srcOrd="1" destOrd="0" presId="urn:microsoft.com/office/officeart/2005/8/layout/process1"/>
    <dgm:cxn modelId="{2D80B3A2-39BF-421E-AB21-4806655BF88B}" type="presParOf" srcId="{8AD6A20D-F921-42FB-A871-38D64CE525D7}" destId="{9728C73D-ED0F-46F1-97F2-80D45F63E275}" srcOrd="0" destOrd="0" presId="urn:microsoft.com/office/officeart/2005/8/layout/process1"/>
    <dgm:cxn modelId="{741037DD-D703-48EA-90B9-914787A1C3E5}" type="presParOf" srcId="{746B2605-D752-4ECC-9D1F-5D330B0B4FD5}" destId="{0CB03141-9433-4862-8CD5-2AE9647DC1DB}" srcOrd="2" destOrd="0" presId="urn:microsoft.com/office/officeart/2005/8/layout/process1"/>
    <dgm:cxn modelId="{A932AA8D-8814-488F-BE88-D0E5DB255736}" type="presParOf" srcId="{746B2605-D752-4ECC-9D1F-5D330B0B4FD5}" destId="{610DF86F-0A74-4BFC-B5C2-B9A9A664732F}" srcOrd="3" destOrd="0" presId="urn:microsoft.com/office/officeart/2005/8/layout/process1"/>
    <dgm:cxn modelId="{E45EA123-8DDE-44F0-AD1F-550A549E92A7}" type="presParOf" srcId="{610DF86F-0A74-4BFC-B5C2-B9A9A664732F}" destId="{E3F74792-8DCF-4F01-9226-94A63B3C22EC}" srcOrd="0" destOrd="0" presId="urn:microsoft.com/office/officeart/2005/8/layout/process1"/>
    <dgm:cxn modelId="{CC08DAC6-C271-4610-B97B-EFE986D156AA}" type="presParOf" srcId="{746B2605-D752-4ECC-9D1F-5D330B0B4FD5}" destId="{068E04A3-79F7-4CBF-BFA4-7E7B548F698F}" srcOrd="4" destOrd="0" presId="urn:microsoft.com/office/officeart/2005/8/layout/process1"/>
    <dgm:cxn modelId="{89C6FF69-231D-4A46-A1E8-C39C21624028}" type="presParOf" srcId="{746B2605-D752-4ECC-9D1F-5D330B0B4FD5}" destId="{E6E40E17-4AF0-4E9E-87A1-00256F0B8D20}" srcOrd="5" destOrd="0" presId="urn:microsoft.com/office/officeart/2005/8/layout/process1"/>
    <dgm:cxn modelId="{D3E6D562-3BC2-491D-BEF5-4D0F9169D7A2}" type="presParOf" srcId="{E6E40E17-4AF0-4E9E-87A1-00256F0B8D20}" destId="{76AE2EF6-6867-48BB-8267-049915F57C7B}" srcOrd="0" destOrd="0" presId="urn:microsoft.com/office/officeart/2005/8/layout/process1"/>
    <dgm:cxn modelId="{3A2E9E77-1D9D-4689-8FDB-8F57EFE11C91}" type="presParOf" srcId="{746B2605-D752-4ECC-9D1F-5D330B0B4FD5}" destId="{6DE62B10-E6F6-4249-B221-0A1A80943040}"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9C6401-3CF5-41B6-A71A-D30119AA719B}" type="doc">
      <dgm:prSet loTypeId="urn:microsoft.com/office/officeart/2005/8/layout/venn1" loCatId="relationship" qsTypeId="urn:microsoft.com/office/officeart/2005/8/quickstyle/simple1" qsCatId="simple" csTypeId="urn:microsoft.com/office/officeart/2005/8/colors/colorful4" csCatId="colorful"/>
      <dgm:spPr/>
      <dgm:t>
        <a:bodyPr/>
        <a:lstStyle/>
        <a:p>
          <a:endParaRPr lang="fr-FR"/>
        </a:p>
      </dgm:t>
    </dgm:pt>
    <dgm:pt modelId="{9EB2CAA6-0AF6-42E9-8523-E0AF4E91A260}">
      <dgm:prSet/>
      <dgm:spPr/>
      <dgm:t>
        <a:bodyPr/>
        <a:lstStyle/>
        <a:p>
          <a:r>
            <a:rPr lang="ar-DZ" b="1" dirty="0">
              <a:cs typeface="Simplified Arabic" panose="02010000000000000000" pitchFamily="2" charset="-78"/>
            </a:rPr>
            <a:t>المظاهر المادية الملموسة المحيطة بأداء الخدمة. </a:t>
          </a:r>
          <a:endParaRPr lang="fr-FR" b="1" dirty="0">
            <a:cs typeface="Simplified Arabic" panose="02010000000000000000" pitchFamily="2" charset="-78"/>
          </a:endParaRPr>
        </a:p>
      </dgm:t>
    </dgm:pt>
    <dgm:pt modelId="{A4951E92-3B8A-42D1-942B-5DF0F6A3534A}" type="parTrans" cxnId="{2A28D49B-D69D-4DE1-81EE-DAFCB0887507}">
      <dgm:prSet/>
      <dgm:spPr/>
      <dgm:t>
        <a:bodyPr/>
        <a:lstStyle/>
        <a:p>
          <a:endParaRPr lang="fr-FR" b="1">
            <a:cs typeface="Simplified Arabic" panose="02010000000000000000" pitchFamily="2" charset="-78"/>
          </a:endParaRPr>
        </a:p>
      </dgm:t>
    </dgm:pt>
    <dgm:pt modelId="{4A3CFBEF-005B-4A5F-97FD-4F564F4A1B50}" type="sibTrans" cxnId="{2A28D49B-D69D-4DE1-81EE-DAFCB0887507}">
      <dgm:prSet/>
      <dgm:spPr/>
      <dgm:t>
        <a:bodyPr/>
        <a:lstStyle/>
        <a:p>
          <a:endParaRPr lang="fr-FR" b="1">
            <a:cs typeface="Simplified Arabic" panose="02010000000000000000" pitchFamily="2" charset="-78"/>
          </a:endParaRPr>
        </a:p>
      </dgm:t>
    </dgm:pt>
    <dgm:pt modelId="{FC6CF9AC-2AA0-4B3F-966B-4A2361CFA78C}">
      <dgm:prSet/>
      <dgm:spPr/>
      <dgm:t>
        <a:bodyPr/>
        <a:lstStyle/>
        <a:p>
          <a:r>
            <a:rPr lang="ar-DZ" b="1">
              <a:cs typeface="Simplified Arabic" panose="02010000000000000000" pitchFamily="2" charset="-78"/>
            </a:rPr>
            <a:t>التفاعلية التي هي نتاج التفاعل ما بين الموظف والزبون عند أداء الخدمة. </a:t>
          </a:r>
          <a:endParaRPr lang="fr-FR" b="1">
            <a:cs typeface="Simplified Arabic" panose="02010000000000000000" pitchFamily="2" charset="-78"/>
          </a:endParaRPr>
        </a:p>
      </dgm:t>
    </dgm:pt>
    <dgm:pt modelId="{0A46E6A0-AB46-49EE-B050-0C5DDF3D280B}" type="parTrans" cxnId="{C257552C-F957-4952-846D-EBC29AA86150}">
      <dgm:prSet/>
      <dgm:spPr/>
      <dgm:t>
        <a:bodyPr/>
        <a:lstStyle/>
        <a:p>
          <a:endParaRPr lang="fr-FR" b="1">
            <a:cs typeface="Simplified Arabic" panose="02010000000000000000" pitchFamily="2" charset="-78"/>
          </a:endParaRPr>
        </a:p>
      </dgm:t>
    </dgm:pt>
    <dgm:pt modelId="{C348355C-8765-4434-BB90-785D10E1A656}" type="sibTrans" cxnId="{C257552C-F957-4952-846D-EBC29AA86150}">
      <dgm:prSet/>
      <dgm:spPr/>
      <dgm:t>
        <a:bodyPr/>
        <a:lstStyle/>
        <a:p>
          <a:endParaRPr lang="fr-FR" b="1">
            <a:cs typeface="Simplified Arabic" panose="02010000000000000000" pitchFamily="2" charset="-78"/>
          </a:endParaRPr>
        </a:p>
      </dgm:t>
    </dgm:pt>
    <dgm:pt modelId="{324F3018-319D-4F1F-972C-190929E6E8BB}">
      <dgm:prSet/>
      <dgm:spPr/>
      <dgm:t>
        <a:bodyPr/>
        <a:lstStyle/>
        <a:p>
          <a:r>
            <a:rPr lang="ar-DZ" b="1">
              <a:cs typeface="Simplified Arabic" panose="02010000000000000000" pitchFamily="2" charset="-78"/>
            </a:rPr>
            <a:t>جودة المؤسسة وسمعتها. </a:t>
          </a:r>
          <a:endParaRPr lang="fr-FR" b="1">
            <a:cs typeface="Simplified Arabic" panose="02010000000000000000" pitchFamily="2" charset="-78"/>
          </a:endParaRPr>
        </a:p>
      </dgm:t>
    </dgm:pt>
    <dgm:pt modelId="{1272F7CD-D887-40DD-9FB4-7FC7D184EE72}" type="parTrans" cxnId="{2A26EAD4-EA79-4E6C-A7B4-D618B657F9B3}">
      <dgm:prSet/>
      <dgm:spPr/>
      <dgm:t>
        <a:bodyPr/>
        <a:lstStyle/>
        <a:p>
          <a:endParaRPr lang="fr-FR" b="1">
            <a:cs typeface="Simplified Arabic" panose="02010000000000000000" pitchFamily="2" charset="-78"/>
          </a:endParaRPr>
        </a:p>
      </dgm:t>
    </dgm:pt>
    <dgm:pt modelId="{C2D7EBF0-C0CC-4EA3-8040-ADB74F249365}" type="sibTrans" cxnId="{2A26EAD4-EA79-4E6C-A7B4-D618B657F9B3}">
      <dgm:prSet/>
      <dgm:spPr/>
      <dgm:t>
        <a:bodyPr/>
        <a:lstStyle/>
        <a:p>
          <a:endParaRPr lang="fr-FR" b="1">
            <a:cs typeface="Simplified Arabic" panose="02010000000000000000" pitchFamily="2" charset="-78"/>
          </a:endParaRPr>
        </a:p>
      </dgm:t>
    </dgm:pt>
    <dgm:pt modelId="{77F6D7EB-46D1-4785-BAC3-B78C9E0410FD}" type="pres">
      <dgm:prSet presAssocID="{CE9C6401-3CF5-41B6-A71A-D30119AA719B}" presName="compositeShape" presStyleCnt="0">
        <dgm:presLayoutVars>
          <dgm:chMax val="7"/>
          <dgm:dir/>
          <dgm:resizeHandles val="exact"/>
        </dgm:presLayoutVars>
      </dgm:prSet>
      <dgm:spPr/>
      <dgm:t>
        <a:bodyPr/>
        <a:lstStyle/>
        <a:p>
          <a:endParaRPr lang="fr-FR"/>
        </a:p>
      </dgm:t>
    </dgm:pt>
    <dgm:pt modelId="{7175536E-826F-448F-A853-767474C7558E}" type="pres">
      <dgm:prSet presAssocID="{9EB2CAA6-0AF6-42E9-8523-E0AF4E91A260}" presName="circ1" presStyleLbl="vennNode1" presStyleIdx="0" presStyleCnt="3"/>
      <dgm:spPr/>
      <dgm:t>
        <a:bodyPr/>
        <a:lstStyle/>
        <a:p>
          <a:endParaRPr lang="fr-FR"/>
        </a:p>
      </dgm:t>
    </dgm:pt>
    <dgm:pt modelId="{CC895750-A892-4866-BCEC-A5C24551A1A1}" type="pres">
      <dgm:prSet presAssocID="{9EB2CAA6-0AF6-42E9-8523-E0AF4E91A260}" presName="circ1Tx" presStyleLbl="revTx" presStyleIdx="0" presStyleCnt="0">
        <dgm:presLayoutVars>
          <dgm:chMax val="0"/>
          <dgm:chPref val="0"/>
          <dgm:bulletEnabled val="1"/>
        </dgm:presLayoutVars>
      </dgm:prSet>
      <dgm:spPr/>
      <dgm:t>
        <a:bodyPr/>
        <a:lstStyle/>
        <a:p>
          <a:endParaRPr lang="fr-FR"/>
        </a:p>
      </dgm:t>
    </dgm:pt>
    <dgm:pt modelId="{2E1A277E-66D8-4D8C-8CAB-A6F392C22A97}" type="pres">
      <dgm:prSet presAssocID="{FC6CF9AC-2AA0-4B3F-966B-4A2361CFA78C}" presName="circ2" presStyleLbl="vennNode1" presStyleIdx="1" presStyleCnt="3"/>
      <dgm:spPr/>
      <dgm:t>
        <a:bodyPr/>
        <a:lstStyle/>
        <a:p>
          <a:endParaRPr lang="fr-FR"/>
        </a:p>
      </dgm:t>
    </dgm:pt>
    <dgm:pt modelId="{E0CC85D0-B7FB-44F8-A60A-045DEACFBCC7}" type="pres">
      <dgm:prSet presAssocID="{FC6CF9AC-2AA0-4B3F-966B-4A2361CFA78C}" presName="circ2Tx" presStyleLbl="revTx" presStyleIdx="0" presStyleCnt="0">
        <dgm:presLayoutVars>
          <dgm:chMax val="0"/>
          <dgm:chPref val="0"/>
          <dgm:bulletEnabled val="1"/>
        </dgm:presLayoutVars>
      </dgm:prSet>
      <dgm:spPr/>
      <dgm:t>
        <a:bodyPr/>
        <a:lstStyle/>
        <a:p>
          <a:endParaRPr lang="fr-FR"/>
        </a:p>
      </dgm:t>
    </dgm:pt>
    <dgm:pt modelId="{C807B1EB-1D0C-4D8C-9003-02360807414D}" type="pres">
      <dgm:prSet presAssocID="{324F3018-319D-4F1F-972C-190929E6E8BB}" presName="circ3" presStyleLbl="vennNode1" presStyleIdx="2" presStyleCnt="3"/>
      <dgm:spPr/>
      <dgm:t>
        <a:bodyPr/>
        <a:lstStyle/>
        <a:p>
          <a:endParaRPr lang="fr-FR"/>
        </a:p>
      </dgm:t>
    </dgm:pt>
    <dgm:pt modelId="{6C1A802E-AD0F-405C-8E9D-89E4C2E15CEF}" type="pres">
      <dgm:prSet presAssocID="{324F3018-319D-4F1F-972C-190929E6E8BB}" presName="circ3Tx" presStyleLbl="revTx" presStyleIdx="0" presStyleCnt="0">
        <dgm:presLayoutVars>
          <dgm:chMax val="0"/>
          <dgm:chPref val="0"/>
          <dgm:bulletEnabled val="1"/>
        </dgm:presLayoutVars>
      </dgm:prSet>
      <dgm:spPr/>
      <dgm:t>
        <a:bodyPr/>
        <a:lstStyle/>
        <a:p>
          <a:endParaRPr lang="fr-FR"/>
        </a:p>
      </dgm:t>
    </dgm:pt>
  </dgm:ptLst>
  <dgm:cxnLst>
    <dgm:cxn modelId="{7DD4508E-4828-4C41-B8B4-E21F1B8FA158}" type="presOf" srcId="{9EB2CAA6-0AF6-42E9-8523-E0AF4E91A260}" destId="{7175536E-826F-448F-A853-767474C7558E}" srcOrd="0" destOrd="0" presId="urn:microsoft.com/office/officeart/2005/8/layout/venn1"/>
    <dgm:cxn modelId="{204EB623-38E8-472A-A028-9AB443F99BEE}" type="presOf" srcId="{324F3018-319D-4F1F-972C-190929E6E8BB}" destId="{6C1A802E-AD0F-405C-8E9D-89E4C2E15CEF}" srcOrd="1" destOrd="0" presId="urn:microsoft.com/office/officeart/2005/8/layout/venn1"/>
    <dgm:cxn modelId="{2A28D49B-D69D-4DE1-81EE-DAFCB0887507}" srcId="{CE9C6401-3CF5-41B6-A71A-D30119AA719B}" destId="{9EB2CAA6-0AF6-42E9-8523-E0AF4E91A260}" srcOrd="0" destOrd="0" parTransId="{A4951E92-3B8A-42D1-942B-5DF0F6A3534A}" sibTransId="{4A3CFBEF-005B-4A5F-97FD-4F564F4A1B50}"/>
    <dgm:cxn modelId="{0D3743FD-7987-4F71-A98C-3A91075E9F1E}" type="presOf" srcId="{CE9C6401-3CF5-41B6-A71A-D30119AA719B}" destId="{77F6D7EB-46D1-4785-BAC3-B78C9E0410FD}" srcOrd="0" destOrd="0" presId="urn:microsoft.com/office/officeart/2005/8/layout/venn1"/>
    <dgm:cxn modelId="{DCA98EDD-B376-4EE6-BD03-EA31DEB15F00}" type="presOf" srcId="{324F3018-319D-4F1F-972C-190929E6E8BB}" destId="{C807B1EB-1D0C-4D8C-9003-02360807414D}" srcOrd="0" destOrd="0" presId="urn:microsoft.com/office/officeart/2005/8/layout/venn1"/>
    <dgm:cxn modelId="{C9C1816E-8B20-4733-ADC5-480078935497}" type="presOf" srcId="{FC6CF9AC-2AA0-4B3F-966B-4A2361CFA78C}" destId="{E0CC85D0-B7FB-44F8-A60A-045DEACFBCC7}" srcOrd="1" destOrd="0" presId="urn:microsoft.com/office/officeart/2005/8/layout/venn1"/>
    <dgm:cxn modelId="{C257552C-F957-4952-846D-EBC29AA86150}" srcId="{CE9C6401-3CF5-41B6-A71A-D30119AA719B}" destId="{FC6CF9AC-2AA0-4B3F-966B-4A2361CFA78C}" srcOrd="1" destOrd="0" parTransId="{0A46E6A0-AB46-49EE-B050-0C5DDF3D280B}" sibTransId="{C348355C-8765-4434-BB90-785D10E1A656}"/>
    <dgm:cxn modelId="{2A26EAD4-EA79-4E6C-A7B4-D618B657F9B3}" srcId="{CE9C6401-3CF5-41B6-A71A-D30119AA719B}" destId="{324F3018-319D-4F1F-972C-190929E6E8BB}" srcOrd="2" destOrd="0" parTransId="{1272F7CD-D887-40DD-9FB4-7FC7D184EE72}" sibTransId="{C2D7EBF0-C0CC-4EA3-8040-ADB74F249365}"/>
    <dgm:cxn modelId="{CB44FCA1-C599-49AB-9B0E-535528A8CAA5}" type="presOf" srcId="{9EB2CAA6-0AF6-42E9-8523-E0AF4E91A260}" destId="{CC895750-A892-4866-BCEC-A5C24551A1A1}" srcOrd="1" destOrd="0" presId="urn:microsoft.com/office/officeart/2005/8/layout/venn1"/>
    <dgm:cxn modelId="{49ABD742-D171-4F33-8769-FD800D9CCDE3}" type="presOf" srcId="{FC6CF9AC-2AA0-4B3F-966B-4A2361CFA78C}" destId="{2E1A277E-66D8-4D8C-8CAB-A6F392C22A97}" srcOrd="0" destOrd="0" presId="urn:microsoft.com/office/officeart/2005/8/layout/venn1"/>
    <dgm:cxn modelId="{EF08A34F-C4A6-4068-9C22-F8BE8507C366}" type="presParOf" srcId="{77F6D7EB-46D1-4785-BAC3-B78C9E0410FD}" destId="{7175536E-826F-448F-A853-767474C7558E}" srcOrd="0" destOrd="0" presId="urn:microsoft.com/office/officeart/2005/8/layout/venn1"/>
    <dgm:cxn modelId="{CAE0769E-3660-4AEF-BD3A-A3C41ADAE676}" type="presParOf" srcId="{77F6D7EB-46D1-4785-BAC3-B78C9E0410FD}" destId="{CC895750-A892-4866-BCEC-A5C24551A1A1}" srcOrd="1" destOrd="0" presId="urn:microsoft.com/office/officeart/2005/8/layout/venn1"/>
    <dgm:cxn modelId="{DFA55FDD-CF70-4B72-8F67-68C2B0C6AF72}" type="presParOf" srcId="{77F6D7EB-46D1-4785-BAC3-B78C9E0410FD}" destId="{2E1A277E-66D8-4D8C-8CAB-A6F392C22A97}" srcOrd="2" destOrd="0" presId="urn:microsoft.com/office/officeart/2005/8/layout/venn1"/>
    <dgm:cxn modelId="{C6E53F1E-09D9-47BF-916A-01ADDFC859EA}" type="presParOf" srcId="{77F6D7EB-46D1-4785-BAC3-B78C9E0410FD}" destId="{E0CC85D0-B7FB-44F8-A60A-045DEACFBCC7}" srcOrd="3" destOrd="0" presId="urn:microsoft.com/office/officeart/2005/8/layout/venn1"/>
    <dgm:cxn modelId="{B0A89D65-8D84-4C9F-8A50-BD459487512B}" type="presParOf" srcId="{77F6D7EB-46D1-4785-BAC3-B78C9E0410FD}" destId="{C807B1EB-1D0C-4D8C-9003-02360807414D}" srcOrd="4" destOrd="0" presId="urn:microsoft.com/office/officeart/2005/8/layout/venn1"/>
    <dgm:cxn modelId="{5BAFF586-87BE-4B65-BD83-09EA5C4A6153}" type="presParOf" srcId="{77F6D7EB-46D1-4785-BAC3-B78C9E0410FD}" destId="{6C1A802E-AD0F-405C-8E9D-89E4C2E15CEF}"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0C500F-29A2-4F45-97D2-5E3629DE96FD}" type="doc">
      <dgm:prSet loTypeId="urn:microsoft.com/office/officeart/2005/8/layout/venn3" loCatId="relationship" qsTypeId="urn:microsoft.com/office/officeart/2005/8/quickstyle/simple1" qsCatId="simple" csTypeId="urn:microsoft.com/office/officeart/2005/8/colors/colorful4" csCatId="colorful" phldr="1"/>
      <dgm:spPr/>
      <dgm:t>
        <a:bodyPr/>
        <a:lstStyle/>
        <a:p>
          <a:endParaRPr lang="fr-FR"/>
        </a:p>
      </dgm:t>
    </dgm:pt>
    <dgm:pt modelId="{F7F049F3-00CD-43A2-BCDC-BBA15AD514EE}">
      <dgm:prSet custT="1"/>
      <dgm:spPr/>
      <dgm:t>
        <a:bodyPr/>
        <a:lstStyle/>
        <a:p>
          <a:r>
            <a:rPr lang="ar-DZ" sz="1800" b="1" dirty="0">
              <a:cs typeface="Simplified Arabic" panose="02010000000000000000" pitchFamily="2" charset="-78"/>
            </a:rPr>
            <a:t>الاعتمادية</a:t>
          </a:r>
          <a:r>
            <a:rPr lang="ar-DZ" sz="1800" dirty="0">
              <a:cs typeface="Simplified Arabic" panose="02010000000000000000" pitchFamily="2" charset="-78"/>
            </a:rPr>
            <a:t> </a:t>
          </a:r>
          <a:r>
            <a:rPr lang="fr-FR" sz="1800" dirty="0" err="1">
              <a:cs typeface="Simplified Arabic" panose="02010000000000000000" pitchFamily="2" charset="-78"/>
            </a:rPr>
            <a:t>Reliability</a:t>
          </a:r>
          <a:r>
            <a:rPr lang="fr-FR" sz="1800" b="1" dirty="0">
              <a:cs typeface="Simplified Arabic" panose="02010000000000000000" pitchFamily="2" charset="-78"/>
            </a:rPr>
            <a:t> </a:t>
          </a:r>
          <a:r>
            <a:rPr lang="ar-DZ" sz="1800" dirty="0" smtClean="0">
              <a:cs typeface="Simplified Arabic" panose="02010000000000000000" pitchFamily="2" charset="-78"/>
            </a:rPr>
            <a:t>:</a:t>
          </a:r>
          <a:endParaRPr lang="fr-FR" sz="1800" dirty="0">
            <a:cs typeface="Simplified Arabic" panose="02010000000000000000" pitchFamily="2" charset="-78"/>
          </a:endParaRPr>
        </a:p>
      </dgm:t>
    </dgm:pt>
    <dgm:pt modelId="{FC299E1F-BC74-432F-8B89-8FFF5DC5644D}" type="parTrans" cxnId="{D34598EB-3FC9-436C-BDCA-C01501A53D9E}">
      <dgm:prSet/>
      <dgm:spPr/>
      <dgm:t>
        <a:bodyPr/>
        <a:lstStyle/>
        <a:p>
          <a:endParaRPr lang="fr-FR" sz="2800">
            <a:cs typeface="Simplified Arabic" panose="02010000000000000000" pitchFamily="2" charset="-78"/>
          </a:endParaRPr>
        </a:p>
      </dgm:t>
    </dgm:pt>
    <dgm:pt modelId="{EEECF044-9E8B-4C5A-8557-BFF46A8485EF}" type="sibTrans" cxnId="{D34598EB-3FC9-436C-BDCA-C01501A53D9E}">
      <dgm:prSet/>
      <dgm:spPr/>
      <dgm:t>
        <a:bodyPr/>
        <a:lstStyle/>
        <a:p>
          <a:endParaRPr lang="fr-FR" sz="2800">
            <a:cs typeface="Simplified Arabic" panose="02010000000000000000" pitchFamily="2" charset="-78"/>
          </a:endParaRPr>
        </a:p>
      </dgm:t>
    </dgm:pt>
    <dgm:pt modelId="{65BF16FA-7674-42F6-83D1-9F55FF129413}">
      <dgm:prSet custT="1"/>
      <dgm:spPr/>
      <dgm:t>
        <a:bodyPr/>
        <a:lstStyle/>
        <a:p>
          <a:r>
            <a:rPr lang="ar-DZ" sz="1800" b="1" dirty="0" smtClean="0">
              <a:cs typeface="Simplified Arabic" panose="02010000000000000000" pitchFamily="2" charset="-78"/>
            </a:rPr>
            <a:t>الاستجابة</a:t>
          </a:r>
        </a:p>
        <a:p>
          <a:r>
            <a:rPr lang="fr-FR" sz="1800" dirty="0" err="1" smtClean="0">
              <a:cs typeface="Simplified Arabic" panose="02010000000000000000" pitchFamily="2" charset="-78"/>
            </a:rPr>
            <a:t>Responsivenss</a:t>
          </a:r>
          <a:r>
            <a:rPr lang="fr-FR" sz="1800" dirty="0">
              <a:cs typeface="Simplified Arabic" panose="02010000000000000000" pitchFamily="2" charset="-78"/>
            </a:rPr>
            <a:t> </a:t>
          </a:r>
        </a:p>
      </dgm:t>
    </dgm:pt>
    <dgm:pt modelId="{9E9A0BB3-8048-4821-ADAB-007A7621B6E7}" type="parTrans" cxnId="{F412925A-B7D6-444A-AE8E-49D385AB34FA}">
      <dgm:prSet/>
      <dgm:spPr/>
      <dgm:t>
        <a:bodyPr/>
        <a:lstStyle/>
        <a:p>
          <a:endParaRPr lang="fr-FR" sz="2800">
            <a:cs typeface="Simplified Arabic" panose="02010000000000000000" pitchFamily="2" charset="-78"/>
          </a:endParaRPr>
        </a:p>
      </dgm:t>
    </dgm:pt>
    <dgm:pt modelId="{C55E83DF-8996-47D9-89F1-C6E1E61056F1}" type="sibTrans" cxnId="{F412925A-B7D6-444A-AE8E-49D385AB34FA}">
      <dgm:prSet/>
      <dgm:spPr/>
      <dgm:t>
        <a:bodyPr/>
        <a:lstStyle/>
        <a:p>
          <a:endParaRPr lang="fr-FR" sz="2800">
            <a:cs typeface="Simplified Arabic" panose="02010000000000000000" pitchFamily="2" charset="-78"/>
          </a:endParaRPr>
        </a:p>
      </dgm:t>
    </dgm:pt>
    <dgm:pt modelId="{14F07F4E-15B6-45BE-918E-ADF923E39FFE}">
      <dgm:prSet custT="1"/>
      <dgm:spPr/>
      <dgm:t>
        <a:bodyPr/>
        <a:lstStyle/>
        <a:p>
          <a:r>
            <a:rPr lang="ar-DZ" sz="1800" b="1" dirty="0">
              <a:cs typeface="Simplified Arabic" panose="02010000000000000000" pitchFamily="2" charset="-78"/>
            </a:rPr>
            <a:t>الأمان والثقة </a:t>
          </a:r>
          <a:r>
            <a:rPr lang="fr-FR" sz="1800" dirty="0" smtClean="0">
              <a:cs typeface="Simplified Arabic" panose="02010000000000000000" pitchFamily="2" charset="-78"/>
            </a:rPr>
            <a:t>Assurance</a:t>
          </a:r>
          <a:endParaRPr lang="fr-FR" sz="1800" dirty="0">
            <a:cs typeface="Simplified Arabic" panose="02010000000000000000" pitchFamily="2" charset="-78"/>
          </a:endParaRPr>
        </a:p>
      </dgm:t>
    </dgm:pt>
    <dgm:pt modelId="{37802AA6-47DB-4C07-8B67-71CCF802AD2E}" type="parTrans" cxnId="{2D9B371B-9D30-4ED9-9179-B5321FEED38B}">
      <dgm:prSet/>
      <dgm:spPr/>
      <dgm:t>
        <a:bodyPr/>
        <a:lstStyle/>
        <a:p>
          <a:endParaRPr lang="fr-FR" sz="2800">
            <a:cs typeface="Simplified Arabic" panose="02010000000000000000" pitchFamily="2" charset="-78"/>
          </a:endParaRPr>
        </a:p>
      </dgm:t>
    </dgm:pt>
    <dgm:pt modelId="{4C0EF5DD-100A-4E87-8192-860251E6F944}" type="sibTrans" cxnId="{2D9B371B-9D30-4ED9-9179-B5321FEED38B}">
      <dgm:prSet/>
      <dgm:spPr/>
      <dgm:t>
        <a:bodyPr/>
        <a:lstStyle/>
        <a:p>
          <a:endParaRPr lang="fr-FR" sz="2800">
            <a:cs typeface="Simplified Arabic" panose="02010000000000000000" pitchFamily="2" charset="-78"/>
          </a:endParaRPr>
        </a:p>
      </dgm:t>
    </dgm:pt>
    <dgm:pt modelId="{93D98C68-F6AD-4961-A67E-53BEA34EEFEB}">
      <dgm:prSet custT="1"/>
      <dgm:spPr/>
      <dgm:t>
        <a:bodyPr/>
        <a:lstStyle/>
        <a:p>
          <a:r>
            <a:rPr lang="ar-DZ" sz="1800" b="1" dirty="0">
              <a:cs typeface="Simplified Arabic" panose="02010000000000000000" pitchFamily="2" charset="-78"/>
            </a:rPr>
            <a:t>التعاطف</a:t>
          </a:r>
          <a:r>
            <a:rPr lang="ar-DZ" sz="1800" dirty="0">
              <a:cs typeface="Simplified Arabic" panose="02010000000000000000" pitchFamily="2" charset="-78"/>
            </a:rPr>
            <a:t> </a:t>
          </a:r>
          <a:endParaRPr lang="ar-DZ" sz="1800" dirty="0" smtClean="0">
            <a:cs typeface="Simplified Arabic" panose="02010000000000000000" pitchFamily="2" charset="-78"/>
          </a:endParaRPr>
        </a:p>
        <a:p>
          <a:r>
            <a:rPr lang="fr-FR" sz="1800" dirty="0" err="1" smtClean="0">
              <a:cs typeface="Simplified Arabic" panose="02010000000000000000" pitchFamily="2" charset="-78"/>
            </a:rPr>
            <a:t>Empathy</a:t>
          </a:r>
          <a:endParaRPr lang="ar-DZ" sz="1800" dirty="0" smtClean="0">
            <a:cs typeface="Simplified Arabic" panose="02010000000000000000" pitchFamily="2" charset="-78"/>
          </a:endParaRPr>
        </a:p>
        <a:p>
          <a:endParaRPr lang="fr-FR" sz="1800" dirty="0">
            <a:cs typeface="Simplified Arabic" panose="02010000000000000000" pitchFamily="2" charset="-78"/>
          </a:endParaRPr>
        </a:p>
      </dgm:t>
    </dgm:pt>
    <dgm:pt modelId="{EF89399E-AE45-432A-A3D5-5E07DAC65944}" type="parTrans" cxnId="{12E748FA-5F7F-4BE1-A376-5E935F8D3265}">
      <dgm:prSet/>
      <dgm:spPr/>
      <dgm:t>
        <a:bodyPr/>
        <a:lstStyle/>
        <a:p>
          <a:endParaRPr lang="fr-FR" sz="2800">
            <a:cs typeface="Simplified Arabic" panose="02010000000000000000" pitchFamily="2" charset="-78"/>
          </a:endParaRPr>
        </a:p>
      </dgm:t>
    </dgm:pt>
    <dgm:pt modelId="{3800E24E-F216-4004-81CD-33A13CE99141}" type="sibTrans" cxnId="{12E748FA-5F7F-4BE1-A376-5E935F8D3265}">
      <dgm:prSet/>
      <dgm:spPr/>
      <dgm:t>
        <a:bodyPr/>
        <a:lstStyle/>
        <a:p>
          <a:endParaRPr lang="fr-FR" sz="2800">
            <a:cs typeface="Simplified Arabic" panose="02010000000000000000" pitchFamily="2" charset="-78"/>
          </a:endParaRPr>
        </a:p>
      </dgm:t>
    </dgm:pt>
    <dgm:pt modelId="{1A12B4CC-5B8E-4B86-97C7-62E72D9B5407}">
      <dgm:prSet custT="1"/>
      <dgm:spPr/>
      <dgm:t>
        <a:bodyPr/>
        <a:lstStyle/>
        <a:p>
          <a:r>
            <a:rPr lang="ar-DZ" sz="1800" b="1" dirty="0">
              <a:cs typeface="Simplified Arabic" panose="02010000000000000000" pitchFamily="2" charset="-78"/>
            </a:rPr>
            <a:t>الملموسية</a:t>
          </a:r>
          <a:r>
            <a:rPr lang="ar-DZ" sz="1800" dirty="0">
              <a:cs typeface="Simplified Arabic" panose="02010000000000000000" pitchFamily="2" charset="-78"/>
            </a:rPr>
            <a:t> </a:t>
          </a:r>
          <a:r>
            <a:rPr lang="fr-FR" sz="1800" dirty="0" err="1">
              <a:cs typeface="Simplified Arabic" panose="02010000000000000000" pitchFamily="2" charset="-78"/>
            </a:rPr>
            <a:t>Tangibility</a:t>
          </a:r>
          <a:r>
            <a:rPr lang="ar-DZ" sz="1800" dirty="0" smtClean="0">
              <a:cs typeface="Simplified Arabic" panose="02010000000000000000" pitchFamily="2" charset="-78"/>
            </a:rPr>
            <a:t>:</a:t>
          </a:r>
          <a:endParaRPr lang="fr-FR" sz="1800" dirty="0">
            <a:cs typeface="Simplified Arabic" panose="02010000000000000000" pitchFamily="2" charset="-78"/>
          </a:endParaRPr>
        </a:p>
      </dgm:t>
    </dgm:pt>
    <dgm:pt modelId="{EAFB90EC-19B2-4B82-B2D7-F4D96B53AFFC}" type="parTrans" cxnId="{5988A8C6-EAE8-4C90-A375-D9E707EE0AE5}">
      <dgm:prSet/>
      <dgm:spPr/>
      <dgm:t>
        <a:bodyPr/>
        <a:lstStyle/>
        <a:p>
          <a:endParaRPr lang="fr-FR" sz="2800">
            <a:cs typeface="Simplified Arabic" panose="02010000000000000000" pitchFamily="2" charset="-78"/>
          </a:endParaRPr>
        </a:p>
      </dgm:t>
    </dgm:pt>
    <dgm:pt modelId="{5B78BD30-EDE2-4696-80F4-079545D1739E}" type="sibTrans" cxnId="{5988A8C6-EAE8-4C90-A375-D9E707EE0AE5}">
      <dgm:prSet/>
      <dgm:spPr/>
      <dgm:t>
        <a:bodyPr/>
        <a:lstStyle/>
        <a:p>
          <a:endParaRPr lang="fr-FR" sz="2800">
            <a:cs typeface="Simplified Arabic" panose="02010000000000000000" pitchFamily="2" charset="-78"/>
          </a:endParaRPr>
        </a:p>
      </dgm:t>
    </dgm:pt>
    <dgm:pt modelId="{C20BB0F4-8B53-421D-9553-FD127A0B5D97}" type="pres">
      <dgm:prSet presAssocID="{2D0C500F-29A2-4F45-97D2-5E3629DE96FD}" presName="Name0" presStyleCnt="0">
        <dgm:presLayoutVars>
          <dgm:dir/>
          <dgm:resizeHandles val="exact"/>
        </dgm:presLayoutVars>
      </dgm:prSet>
      <dgm:spPr/>
      <dgm:t>
        <a:bodyPr/>
        <a:lstStyle/>
        <a:p>
          <a:endParaRPr lang="fr-FR"/>
        </a:p>
      </dgm:t>
    </dgm:pt>
    <dgm:pt modelId="{7FD340AC-6BAF-41F0-BCD7-44654A7BA83B}" type="pres">
      <dgm:prSet presAssocID="{F7F049F3-00CD-43A2-BCDC-BBA15AD514EE}" presName="Name5" presStyleLbl="vennNode1" presStyleIdx="0" presStyleCnt="5">
        <dgm:presLayoutVars>
          <dgm:bulletEnabled val="1"/>
        </dgm:presLayoutVars>
      </dgm:prSet>
      <dgm:spPr/>
      <dgm:t>
        <a:bodyPr/>
        <a:lstStyle/>
        <a:p>
          <a:endParaRPr lang="fr-FR"/>
        </a:p>
      </dgm:t>
    </dgm:pt>
    <dgm:pt modelId="{B0A1ABAE-C096-43F3-B5E9-349DE22F67B3}" type="pres">
      <dgm:prSet presAssocID="{EEECF044-9E8B-4C5A-8557-BFF46A8485EF}" presName="space" presStyleCnt="0"/>
      <dgm:spPr/>
    </dgm:pt>
    <dgm:pt modelId="{9C005E28-DB7C-4C60-94B7-A21054FD69C3}" type="pres">
      <dgm:prSet presAssocID="{65BF16FA-7674-42F6-83D1-9F55FF129413}" presName="Name5" presStyleLbl="vennNode1" presStyleIdx="1" presStyleCnt="5">
        <dgm:presLayoutVars>
          <dgm:bulletEnabled val="1"/>
        </dgm:presLayoutVars>
      </dgm:prSet>
      <dgm:spPr/>
      <dgm:t>
        <a:bodyPr/>
        <a:lstStyle/>
        <a:p>
          <a:endParaRPr lang="fr-FR"/>
        </a:p>
      </dgm:t>
    </dgm:pt>
    <dgm:pt modelId="{A6448C90-5EBF-487D-853C-D216B3F593BC}" type="pres">
      <dgm:prSet presAssocID="{C55E83DF-8996-47D9-89F1-C6E1E61056F1}" presName="space" presStyleCnt="0"/>
      <dgm:spPr/>
    </dgm:pt>
    <dgm:pt modelId="{F276F8AA-4693-48B2-86A1-89F9A4504DA6}" type="pres">
      <dgm:prSet presAssocID="{14F07F4E-15B6-45BE-918E-ADF923E39FFE}" presName="Name5" presStyleLbl="vennNode1" presStyleIdx="2" presStyleCnt="5">
        <dgm:presLayoutVars>
          <dgm:bulletEnabled val="1"/>
        </dgm:presLayoutVars>
      </dgm:prSet>
      <dgm:spPr/>
      <dgm:t>
        <a:bodyPr/>
        <a:lstStyle/>
        <a:p>
          <a:endParaRPr lang="fr-FR"/>
        </a:p>
      </dgm:t>
    </dgm:pt>
    <dgm:pt modelId="{A6CE0433-DFD3-46F9-A6F4-8E00AADA1C28}" type="pres">
      <dgm:prSet presAssocID="{4C0EF5DD-100A-4E87-8192-860251E6F944}" presName="space" presStyleCnt="0"/>
      <dgm:spPr/>
    </dgm:pt>
    <dgm:pt modelId="{072C61FD-F811-441D-A2E6-399FC74B4B1A}" type="pres">
      <dgm:prSet presAssocID="{93D98C68-F6AD-4961-A67E-53BEA34EEFEB}" presName="Name5" presStyleLbl="vennNode1" presStyleIdx="3" presStyleCnt="5">
        <dgm:presLayoutVars>
          <dgm:bulletEnabled val="1"/>
        </dgm:presLayoutVars>
      </dgm:prSet>
      <dgm:spPr/>
      <dgm:t>
        <a:bodyPr/>
        <a:lstStyle/>
        <a:p>
          <a:endParaRPr lang="fr-FR"/>
        </a:p>
      </dgm:t>
    </dgm:pt>
    <dgm:pt modelId="{958B545B-11A1-476C-91E5-574540091477}" type="pres">
      <dgm:prSet presAssocID="{3800E24E-F216-4004-81CD-33A13CE99141}" presName="space" presStyleCnt="0"/>
      <dgm:spPr/>
    </dgm:pt>
    <dgm:pt modelId="{80436006-4CFF-4DF7-AB98-7C6CE6701CB5}" type="pres">
      <dgm:prSet presAssocID="{1A12B4CC-5B8E-4B86-97C7-62E72D9B5407}" presName="Name5" presStyleLbl="vennNode1" presStyleIdx="4" presStyleCnt="5">
        <dgm:presLayoutVars>
          <dgm:bulletEnabled val="1"/>
        </dgm:presLayoutVars>
      </dgm:prSet>
      <dgm:spPr/>
      <dgm:t>
        <a:bodyPr/>
        <a:lstStyle/>
        <a:p>
          <a:endParaRPr lang="fr-FR"/>
        </a:p>
      </dgm:t>
    </dgm:pt>
  </dgm:ptLst>
  <dgm:cxnLst>
    <dgm:cxn modelId="{94430D56-2A52-411C-8874-B5B042087508}" type="presOf" srcId="{1A12B4CC-5B8E-4B86-97C7-62E72D9B5407}" destId="{80436006-4CFF-4DF7-AB98-7C6CE6701CB5}" srcOrd="0" destOrd="0" presId="urn:microsoft.com/office/officeart/2005/8/layout/venn3"/>
    <dgm:cxn modelId="{2D9B371B-9D30-4ED9-9179-B5321FEED38B}" srcId="{2D0C500F-29A2-4F45-97D2-5E3629DE96FD}" destId="{14F07F4E-15B6-45BE-918E-ADF923E39FFE}" srcOrd="2" destOrd="0" parTransId="{37802AA6-47DB-4C07-8B67-71CCF802AD2E}" sibTransId="{4C0EF5DD-100A-4E87-8192-860251E6F944}"/>
    <dgm:cxn modelId="{D34598EB-3FC9-436C-BDCA-C01501A53D9E}" srcId="{2D0C500F-29A2-4F45-97D2-5E3629DE96FD}" destId="{F7F049F3-00CD-43A2-BCDC-BBA15AD514EE}" srcOrd="0" destOrd="0" parTransId="{FC299E1F-BC74-432F-8B89-8FFF5DC5644D}" sibTransId="{EEECF044-9E8B-4C5A-8557-BFF46A8485EF}"/>
    <dgm:cxn modelId="{F412925A-B7D6-444A-AE8E-49D385AB34FA}" srcId="{2D0C500F-29A2-4F45-97D2-5E3629DE96FD}" destId="{65BF16FA-7674-42F6-83D1-9F55FF129413}" srcOrd="1" destOrd="0" parTransId="{9E9A0BB3-8048-4821-ADAB-007A7621B6E7}" sibTransId="{C55E83DF-8996-47D9-89F1-C6E1E61056F1}"/>
    <dgm:cxn modelId="{12E748FA-5F7F-4BE1-A376-5E935F8D3265}" srcId="{2D0C500F-29A2-4F45-97D2-5E3629DE96FD}" destId="{93D98C68-F6AD-4961-A67E-53BEA34EEFEB}" srcOrd="3" destOrd="0" parTransId="{EF89399E-AE45-432A-A3D5-5E07DAC65944}" sibTransId="{3800E24E-F216-4004-81CD-33A13CE99141}"/>
    <dgm:cxn modelId="{AB4C06F7-6742-41F2-933A-1FE6FCC8E55F}" type="presOf" srcId="{93D98C68-F6AD-4961-A67E-53BEA34EEFEB}" destId="{072C61FD-F811-441D-A2E6-399FC74B4B1A}" srcOrd="0" destOrd="0" presId="urn:microsoft.com/office/officeart/2005/8/layout/venn3"/>
    <dgm:cxn modelId="{863FA0E2-EC5F-4CAE-B32C-BB7C23F04B21}" type="presOf" srcId="{14F07F4E-15B6-45BE-918E-ADF923E39FFE}" destId="{F276F8AA-4693-48B2-86A1-89F9A4504DA6}" srcOrd="0" destOrd="0" presId="urn:microsoft.com/office/officeart/2005/8/layout/venn3"/>
    <dgm:cxn modelId="{CC31907D-0333-4227-93B1-E794FDDA8497}" type="presOf" srcId="{2D0C500F-29A2-4F45-97D2-5E3629DE96FD}" destId="{C20BB0F4-8B53-421D-9553-FD127A0B5D97}" srcOrd="0" destOrd="0" presId="urn:microsoft.com/office/officeart/2005/8/layout/venn3"/>
    <dgm:cxn modelId="{E429AD3F-04FB-4747-B767-36B2B703616B}" type="presOf" srcId="{F7F049F3-00CD-43A2-BCDC-BBA15AD514EE}" destId="{7FD340AC-6BAF-41F0-BCD7-44654A7BA83B}" srcOrd="0" destOrd="0" presId="urn:microsoft.com/office/officeart/2005/8/layout/venn3"/>
    <dgm:cxn modelId="{5988A8C6-EAE8-4C90-A375-D9E707EE0AE5}" srcId="{2D0C500F-29A2-4F45-97D2-5E3629DE96FD}" destId="{1A12B4CC-5B8E-4B86-97C7-62E72D9B5407}" srcOrd="4" destOrd="0" parTransId="{EAFB90EC-19B2-4B82-B2D7-F4D96B53AFFC}" sibTransId="{5B78BD30-EDE2-4696-80F4-079545D1739E}"/>
    <dgm:cxn modelId="{088FF540-7703-408C-AA2D-389A2F9E4775}" type="presOf" srcId="{65BF16FA-7674-42F6-83D1-9F55FF129413}" destId="{9C005E28-DB7C-4C60-94B7-A21054FD69C3}" srcOrd="0" destOrd="0" presId="urn:microsoft.com/office/officeart/2005/8/layout/venn3"/>
    <dgm:cxn modelId="{B6959B62-CB0A-4CAB-9A79-7CD1938140F3}" type="presParOf" srcId="{C20BB0F4-8B53-421D-9553-FD127A0B5D97}" destId="{7FD340AC-6BAF-41F0-BCD7-44654A7BA83B}" srcOrd="0" destOrd="0" presId="urn:microsoft.com/office/officeart/2005/8/layout/venn3"/>
    <dgm:cxn modelId="{D58F6DA4-91BB-4ABA-92DA-545EDB7FF78E}" type="presParOf" srcId="{C20BB0F4-8B53-421D-9553-FD127A0B5D97}" destId="{B0A1ABAE-C096-43F3-B5E9-349DE22F67B3}" srcOrd="1" destOrd="0" presId="urn:microsoft.com/office/officeart/2005/8/layout/venn3"/>
    <dgm:cxn modelId="{0C9DD7D5-257D-4163-8F5D-C7A87080F709}" type="presParOf" srcId="{C20BB0F4-8B53-421D-9553-FD127A0B5D97}" destId="{9C005E28-DB7C-4C60-94B7-A21054FD69C3}" srcOrd="2" destOrd="0" presId="urn:microsoft.com/office/officeart/2005/8/layout/venn3"/>
    <dgm:cxn modelId="{8AE53825-0E30-498C-9FFC-DAD52B6C8DD4}" type="presParOf" srcId="{C20BB0F4-8B53-421D-9553-FD127A0B5D97}" destId="{A6448C90-5EBF-487D-853C-D216B3F593BC}" srcOrd="3" destOrd="0" presId="urn:microsoft.com/office/officeart/2005/8/layout/venn3"/>
    <dgm:cxn modelId="{F59F638E-526C-4F87-B7BD-ACEE164A33CC}" type="presParOf" srcId="{C20BB0F4-8B53-421D-9553-FD127A0B5D97}" destId="{F276F8AA-4693-48B2-86A1-89F9A4504DA6}" srcOrd="4" destOrd="0" presId="urn:microsoft.com/office/officeart/2005/8/layout/venn3"/>
    <dgm:cxn modelId="{D4286C52-7F24-4DCB-BC79-D0C880233D65}" type="presParOf" srcId="{C20BB0F4-8B53-421D-9553-FD127A0B5D97}" destId="{A6CE0433-DFD3-46F9-A6F4-8E00AADA1C28}" srcOrd="5" destOrd="0" presId="urn:microsoft.com/office/officeart/2005/8/layout/venn3"/>
    <dgm:cxn modelId="{F7C8FD08-5EE5-42AB-87CB-CF90C3ECF1B6}" type="presParOf" srcId="{C20BB0F4-8B53-421D-9553-FD127A0B5D97}" destId="{072C61FD-F811-441D-A2E6-399FC74B4B1A}" srcOrd="6" destOrd="0" presId="urn:microsoft.com/office/officeart/2005/8/layout/venn3"/>
    <dgm:cxn modelId="{C14BBEE5-8A72-4D9C-8311-D558C4A07A3B}" type="presParOf" srcId="{C20BB0F4-8B53-421D-9553-FD127A0B5D97}" destId="{958B545B-11A1-476C-91E5-574540091477}" srcOrd="7" destOrd="0" presId="urn:microsoft.com/office/officeart/2005/8/layout/venn3"/>
    <dgm:cxn modelId="{BFA73856-113E-44DC-B5E0-372DFF11B172}" type="presParOf" srcId="{C20BB0F4-8B53-421D-9553-FD127A0B5D97}" destId="{80436006-4CFF-4DF7-AB98-7C6CE6701CB5}"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93743DE-B4D4-4A41-BE5A-9DE8C23F3E6B}" type="doc">
      <dgm:prSet loTypeId="urn:microsoft.com/office/officeart/2005/8/layout/hProcess9" loCatId="process" qsTypeId="urn:microsoft.com/office/officeart/2005/8/quickstyle/simple1" qsCatId="simple" csTypeId="urn:microsoft.com/office/officeart/2005/8/colors/colorful4" csCatId="colorful"/>
      <dgm:spPr/>
      <dgm:t>
        <a:bodyPr/>
        <a:lstStyle/>
        <a:p>
          <a:endParaRPr lang="fr-FR"/>
        </a:p>
      </dgm:t>
    </dgm:pt>
    <dgm:pt modelId="{1D5CD5E8-E927-4D7E-A9E2-3DD4DF838770}">
      <dgm:prSet/>
      <dgm:spPr/>
      <dgm:t>
        <a:bodyPr/>
        <a:lstStyle/>
        <a:p>
          <a:pPr rtl="1"/>
          <a:r>
            <a:rPr lang="ar-DZ" b="1" smtClean="0"/>
            <a:t>تحقيق ميزة تنافسية</a:t>
          </a:r>
          <a:endParaRPr lang="fr-FR"/>
        </a:p>
      </dgm:t>
    </dgm:pt>
    <dgm:pt modelId="{6AB19304-43F5-4408-AB76-7D71FFB75CB8}" type="parTrans" cxnId="{5FA666DC-D4AA-4125-86B5-C6F9734C840A}">
      <dgm:prSet/>
      <dgm:spPr/>
      <dgm:t>
        <a:bodyPr/>
        <a:lstStyle/>
        <a:p>
          <a:endParaRPr lang="fr-FR"/>
        </a:p>
      </dgm:t>
    </dgm:pt>
    <dgm:pt modelId="{AAC84E4E-2EEA-49AE-BBE8-FC5AC2E5801F}" type="sibTrans" cxnId="{5FA666DC-D4AA-4125-86B5-C6F9734C840A}">
      <dgm:prSet/>
      <dgm:spPr/>
      <dgm:t>
        <a:bodyPr/>
        <a:lstStyle/>
        <a:p>
          <a:endParaRPr lang="fr-FR"/>
        </a:p>
      </dgm:t>
    </dgm:pt>
    <dgm:pt modelId="{7C43B8BD-3FB6-4715-850A-835A817D0642}">
      <dgm:prSet/>
      <dgm:spPr/>
      <dgm:t>
        <a:bodyPr/>
        <a:lstStyle/>
        <a:p>
          <a:pPr rtl="1"/>
          <a:r>
            <a:rPr lang="ar-DZ" b="1" smtClean="0"/>
            <a:t>الاحتفاظ بالموظفين</a:t>
          </a:r>
          <a:endParaRPr lang="fr-FR"/>
        </a:p>
      </dgm:t>
    </dgm:pt>
    <dgm:pt modelId="{36CC01C8-352B-4BDE-9866-04F1356149F6}" type="parTrans" cxnId="{29073970-0E1E-404A-A738-53056A430433}">
      <dgm:prSet/>
      <dgm:spPr/>
      <dgm:t>
        <a:bodyPr/>
        <a:lstStyle/>
        <a:p>
          <a:endParaRPr lang="fr-FR"/>
        </a:p>
      </dgm:t>
    </dgm:pt>
    <dgm:pt modelId="{096D1102-6B9B-4E75-B9F1-F34E9841AA84}" type="sibTrans" cxnId="{29073970-0E1E-404A-A738-53056A430433}">
      <dgm:prSet/>
      <dgm:spPr/>
      <dgm:t>
        <a:bodyPr/>
        <a:lstStyle/>
        <a:p>
          <a:endParaRPr lang="fr-FR"/>
        </a:p>
      </dgm:t>
    </dgm:pt>
    <dgm:pt modelId="{9BD5E783-B566-43A1-ABDD-AB034CBE74B1}">
      <dgm:prSet/>
      <dgm:spPr/>
      <dgm:t>
        <a:bodyPr/>
        <a:lstStyle/>
        <a:p>
          <a:pPr rtl="1"/>
          <a:r>
            <a:rPr lang="ar-DZ" b="1" smtClean="0"/>
            <a:t>الاحتفاظ بالزبائن</a:t>
          </a:r>
          <a:endParaRPr lang="fr-FR"/>
        </a:p>
      </dgm:t>
    </dgm:pt>
    <dgm:pt modelId="{67787EA7-F517-4D1E-B4C3-231E1DAC653F}" type="parTrans" cxnId="{47BEFD21-9B6F-40DD-9290-9C31D3C55D40}">
      <dgm:prSet/>
      <dgm:spPr/>
      <dgm:t>
        <a:bodyPr/>
        <a:lstStyle/>
        <a:p>
          <a:endParaRPr lang="fr-FR"/>
        </a:p>
      </dgm:t>
    </dgm:pt>
    <dgm:pt modelId="{76CC7CDE-CD43-49EE-A9EB-8F671A3A1444}" type="sibTrans" cxnId="{47BEFD21-9B6F-40DD-9290-9C31D3C55D40}">
      <dgm:prSet/>
      <dgm:spPr/>
      <dgm:t>
        <a:bodyPr/>
        <a:lstStyle/>
        <a:p>
          <a:endParaRPr lang="fr-FR"/>
        </a:p>
      </dgm:t>
    </dgm:pt>
    <dgm:pt modelId="{DEB821FD-D33A-4FD9-B297-E7617F0F9010}">
      <dgm:prSet/>
      <dgm:spPr/>
      <dgm:t>
        <a:bodyPr/>
        <a:lstStyle/>
        <a:p>
          <a:pPr rtl="1"/>
          <a:r>
            <a:rPr lang="ar-DZ" b="1" smtClean="0"/>
            <a:t>تحسين صورة المؤسسة في السوق</a:t>
          </a:r>
          <a:endParaRPr lang="fr-FR"/>
        </a:p>
      </dgm:t>
    </dgm:pt>
    <dgm:pt modelId="{BC6D1C6A-F8D2-4B79-8B16-95FA9E2F23A0}" type="parTrans" cxnId="{49B9F153-1E56-495C-BD59-CEFB823A06E1}">
      <dgm:prSet/>
      <dgm:spPr/>
      <dgm:t>
        <a:bodyPr/>
        <a:lstStyle/>
        <a:p>
          <a:endParaRPr lang="fr-FR"/>
        </a:p>
      </dgm:t>
    </dgm:pt>
    <dgm:pt modelId="{FA5B3CC4-781F-4191-82D6-9DAA972E91A1}" type="sibTrans" cxnId="{49B9F153-1E56-495C-BD59-CEFB823A06E1}">
      <dgm:prSet/>
      <dgm:spPr/>
      <dgm:t>
        <a:bodyPr/>
        <a:lstStyle/>
        <a:p>
          <a:endParaRPr lang="fr-FR"/>
        </a:p>
      </dgm:t>
    </dgm:pt>
    <dgm:pt modelId="{2E87B4AE-3AE4-42EB-89C3-68AD24954F36}" type="pres">
      <dgm:prSet presAssocID="{893743DE-B4D4-4A41-BE5A-9DE8C23F3E6B}" presName="CompostProcess" presStyleCnt="0">
        <dgm:presLayoutVars>
          <dgm:dir/>
          <dgm:resizeHandles val="exact"/>
        </dgm:presLayoutVars>
      </dgm:prSet>
      <dgm:spPr/>
    </dgm:pt>
    <dgm:pt modelId="{7D7A08C6-5435-4244-B768-F0C9F5C1FC76}" type="pres">
      <dgm:prSet presAssocID="{893743DE-B4D4-4A41-BE5A-9DE8C23F3E6B}" presName="arrow" presStyleLbl="bgShp" presStyleIdx="0" presStyleCnt="1"/>
      <dgm:spPr/>
    </dgm:pt>
    <dgm:pt modelId="{26B34C00-1D28-45A6-9D18-1C3B6C1C9B6C}" type="pres">
      <dgm:prSet presAssocID="{893743DE-B4D4-4A41-BE5A-9DE8C23F3E6B}" presName="linearProcess" presStyleCnt="0"/>
      <dgm:spPr/>
    </dgm:pt>
    <dgm:pt modelId="{485A8B40-D4F4-4326-92B7-CD1E390F450A}" type="pres">
      <dgm:prSet presAssocID="{1D5CD5E8-E927-4D7E-A9E2-3DD4DF838770}" presName="textNode" presStyleLbl="node1" presStyleIdx="0" presStyleCnt="4">
        <dgm:presLayoutVars>
          <dgm:bulletEnabled val="1"/>
        </dgm:presLayoutVars>
      </dgm:prSet>
      <dgm:spPr/>
    </dgm:pt>
    <dgm:pt modelId="{4DC0F12A-8ED4-46E7-8997-73EE025B30F1}" type="pres">
      <dgm:prSet presAssocID="{AAC84E4E-2EEA-49AE-BBE8-FC5AC2E5801F}" presName="sibTrans" presStyleCnt="0"/>
      <dgm:spPr/>
    </dgm:pt>
    <dgm:pt modelId="{4884D811-CDFE-422A-AC6E-F44C9ADD1A0C}" type="pres">
      <dgm:prSet presAssocID="{7C43B8BD-3FB6-4715-850A-835A817D0642}" presName="textNode" presStyleLbl="node1" presStyleIdx="1" presStyleCnt="4">
        <dgm:presLayoutVars>
          <dgm:bulletEnabled val="1"/>
        </dgm:presLayoutVars>
      </dgm:prSet>
      <dgm:spPr/>
    </dgm:pt>
    <dgm:pt modelId="{8E74B2F5-461C-488C-AEC6-5126A1C81463}" type="pres">
      <dgm:prSet presAssocID="{096D1102-6B9B-4E75-B9F1-F34E9841AA84}" presName="sibTrans" presStyleCnt="0"/>
      <dgm:spPr/>
    </dgm:pt>
    <dgm:pt modelId="{4687BD00-EF3C-4C3A-B438-646E871EE113}" type="pres">
      <dgm:prSet presAssocID="{9BD5E783-B566-43A1-ABDD-AB034CBE74B1}" presName="textNode" presStyleLbl="node1" presStyleIdx="2" presStyleCnt="4">
        <dgm:presLayoutVars>
          <dgm:bulletEnabled val="1"/>
        </dgm:presLayoutVars>
      </dgm:prSet>
      <dgm:spPr/>
    </dgm:pt>
    <dgm:pt modelId="{A94C6581-7F74-4370-BAA2-A610CEC02D59}" type="pres">
      <dgm:prSet presAssocID="{76CC7CDE-CD43-49EE-A9EB-8F671A3A1444}" presName="sibTrans" presStyleCnt="0"/>
      <dgm:spPr/>
    </dgm:pt>
    <dgm:pt modelId="{74EB3ECC-08FA-4AF9-A9B4-F57F735027DC}" type="pres">
      <dgm:prSet presAssocID="{DEB821FD-D33A-4FD9-B297-E7617F0F9010}" presName="textNode" presStyleLbl="node1" presStyleIdx="3" presStyleCnt="4">
        <dgm:presLayoutVars>
          <dgm:bulletEnabled val="1"/>
        </dgm:presLayoutVars>
      </dgm:prSet>
      <dgm:spPr/>
    </dgm:pt>
  </dgm:ptLst>
  <dgm:cxnLst>
    <dgm:cxn modelId="{49B9F153-1E56-495C-BD59-CEFB823A06E1}" srcId="{893743DE-B4D4-4A41-BE5A-9DE8C23F3E6B}" destId="{DEB821FD-D33A-4FD9-B297-E7617F0F9010}" srcOrd="3" destOrd="0" parTransId="{BC6D1C6A-F8D2-4B79-8B16-95FA9E2F23A0}" sibTransId="{FA5B3CC4-781F-4191-82D6-9DAA972E91A1}"/>
    <dgm:cxn modelId="{8DE8FCD7-0CAF-44C0-A399-DCAB891D1E2F}" type="presOf" srcId="{7C43B8BD-3FB6-4715-850A-835A817D0642}" destId="{4884D811-CDFE-422A-AC6E-F44C9ADD1A0C}" srcOrd="0" destOrd="0" presId="urn:microsoft.com/office/officeart/2005/8/layout/hProcess9"/>
    <dgm:cxn modelId="{898F7139-DDD0-40F3-B8E2-1F6CF99EECC3}" type="presOf" srcId="{1D5CD5E8-E927-4D7E-A9E2-3DD4DF838770}" destId="{485A8B40-D4F4-4326-92B7-CD1E390F450A}" srcOrd="0" destOrd="0" presId="urn:microsoft.com/office/officeart/2005/8/layout/hProcess9"/>
    <dgm:cxn modelId="{47BEFD21-9B6F-40DD-9290-9C31D3C55D40}" srcId="{893743DE-B4D4-4A41-BE5A-9DE8C23F3E6B}" destId="{9BD5E783-B566-43A1-ABDD-AB034CBE74B1}" srcOrd="2" destOrd="0" parTransId="{67787EA7-F517-4D1E-B4C3-231E1DAC653F}" sibTransId="{76CC7CDE-CD43-49EE-A9EB-8F671A3A1444}"/>
    <dgm:cxn modelId="{29073970-0E1E-404A-A738-53056A430433}" srcId="{893743DE-B4D4-4A41-BE5A-9DE8C23F3E6B}" destId="{7C43B8BD-3FB6-4715-850A-835A817D0642}" srcOrd="1" destOrd="0" parTransId="{36CC01C8-352B-4BDE-9866-04F1356149F6}" sibTransId="{096D1102-6B9B-4E75-B9F1-F34E9841AA84}"/>
    <dgm:cxn modelId="{4B623873-6520-4B56-8DD5-4D2ECE838226}" type="presOf" srcId="{893743DE-B4D4-4A41-BE5A-9DE8C23F3E6B}" destId="{2E87B4AE-3AE4-42EB-89C3-68AD24954F36}" srcOrd="0" destOrd="0" presId="urn:microsoft.com/office/officeart/2005/8/layout/hProcess9"/>
    <dgm:cxn modelId="{1D686A23-817D-43FA-BB62-D3A76EC2281E}" type="presOf" srcId="{DEB821FD-D33A-4FD9-B297-E7617F0F9010}" destId="{74EB3ECC-08FA-4AF9-A9B4-F57F735027DC}" srcOrd="0" destOrd="0" presId="urn:microsoft.com/office/officeart/2005/8/layout/hProcess9"/>
    <dgm:cxn modelId="{5FA666DC-D4AA-4125-86B5-C6F9734C840A}" srcId="{893743DE-B4D4-4A41-BE5A-9DE8C23F3E6B}" destId="{1D5CD5E8-E927-4D7E-A9E2-3DD4DF838770}" srcOrd="0" destOrd="0" parTransId="{6AB19304-43F5-4408-AB76-7D71FFB75CB8}" sibTransId="{AAC84E4E-2EEA-49AE-BBE8-FC5AC2E5801F}"/>
    <dgm:cxn modelId="{4E1C55B9-0889-4536-A159-C7AA5E25AF58}" type="presOf" srcId="{9BD5E783-B566-43A1-ABDD-AB034CBE74B1}" destId="{4687BD00-EF3C-4C3A-B438-646E871EE113}" srcOrd="0" destOrd="0" presId="urn:microsoft.com/office/officeart/2005/8/layout/hProcess9"/>
    <dgm:cxn modelId="{816FB540-42B6-46C5-9324-16BC0D5762EE}" type="presParOf" srcId="{2E87B4AE-3AE4-42EB-89C3-68AD24954F36}" destId="{7D7A08C6-5435-4244-B768-F0C9F5C1FC76}" srcOrd="0" destOrd="0" presId="urn:microsoft.com/office/officeart/2005/8/layout/hProcess9"/>
    <dgm:cxn modelId="{4BC55CEB-2A30-44B3-975E-9AC00256B522}" type="presParOf" srcId="{2E87B4AE-3AE4-42EB-89C3-68AD24954F36}" destId="{26B34C00-1D28-45A6-9D18-1C3B6C1C9B6C}" srcOrd="1" destOrd="0" presId="urn:microsoft.com/office/officeart/2005/8/layout/hProcess9"/>
    <dgm:cxn modelId="{13505852-4CE9-424D-922A-45E58F6D3479}" type="presParOf" srcId="{26B34C00-1D28-45A6-9D18-1C3B6C1C9B6C}" destId="{485A8B40-D4F4-4326-92B7-CD1E390F450A}" srcOrd="0" destOrd="0" presId="urn:microsoft.com/office/officeart/2005/8/layout/hProcess9"/>
    <dgm:cxn modelId="{972D7164-2118-42B1-82D8-7DD380C429E8}" type="presParOf" srcId="{26B34C00-1D28-45A6-9D18-1C3B6C1C9B6C}" destId="{4DC0F12A-8ED4-46E7-8997-73EE025B30F1}" srcOrd="1" destOrd="0" presId="urn:microsoft.com/office/officeart/2005/8/layout/hProcess9"/>
    <dgm:cxn modelId="{27117847-3AB4-4654-B05C-427118FDA4DF}" type="presParOf" srcId="{26B34C00-1D28-45A6-9D18-1C3B6C1C9B6C}" destId="{4884D811-CDFE-422A-AC6E-F44C9ADD1A0C}" srcOrd="2" destOrd="0" presId="urn:microsoft.com/office/officeart/2005/8/layout/hProcess9"/>
    <dgm:cxn modelId="{890B4CB2-63E0-46C0-88E5-F63ECBC50E2E}" type="presParOf" srcId="{26B34C00-1D28-45A6-9D18-1C3B6C1C9B6C}" destId="{8E74B2F5-461C-488C-AEC6-5126A1C81463}" srcOrd="3" destOrd="0" presId="urn:microsoft.com/office/officeart/2005/8/layout/hProcess9"/>
    <dgm:cxn modelId="{46DCBA76-9A16-4738-8A31-151F3CB66827}" type="presParOf" srcId="{26B34C00-1D28-45A6-9D18-1C3B6C1C9B6C}" destId="{4687BD00-EF3C-4C3A-B438-646E871EE113}" srcOrd="4" destOrd="0" presId="urn:microsoft.com/office/officeart/2005/8/layout/hProcess9"/>
    <dgm:cxn modelId="{CC99F7C3-A95A-4004-AF33-C629A28B9359}" type="presParOf" srcId="{26B34C00-1D28-45A6-9D18-1C3B6C1C9B6C}" destId="{A94C6581-7F74-4370-BAA2-A610CEC02D59}" srcOrd="5" destOrd="0" presId="urn:microsoft.com/office/officeart/2005/8/layout/hProcess9"/>
    <dgm:cxn modelId="{0FEBCAAF-77DF-4BEF-BA80-1D8B254359C1}" type="presParOf" srcId="{26B34C00-1D28-45A6-9D18-1C3B6C1C9B6C}" destId="{74EB3ECC-08FA-4AF9-A9B4-F57F735027DC}"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2DD2768-A82A-40E8-A0A3-70BEC2EF2D79}" type="doc">
      <dgm:prSet loTypeId="urn:microsoft.com/office/officeart/2005/8/layout/hList6" loCatId="list" qsTypeId="urn:microsoft.com/office/officeart/2005/8/quickstyle/simple1" qsCatId="simple" csTypeId="urn:microsoft.com/office/officeart/2005/8/colors/colorful4" csCatId="colorful" phldr="1"/>
      <dgm:spPr/>
      <dgm:t>
        <a:bodyPr/>
        <a:lstStyle/>
        <a:p>
          <a:endParaRPr lang="fr-FR"/>
        </a:p>
      </dgm:t>
    </dgm:pt>
    <dgm:pt modelId="{BD9B2551-A88D-4518-BF6A-9EBD0D2B259A}">
      <dgm:prSet/>
      <dgm:spPr/>
      <dgm:t>
        <a:bodyPr/>
        <a:lstStyle/>
        <a:p>
          <a:pPr rtl="1"/>
          <a:r>
            <a:rPr lang="ar-DZ" b="1" dirty="0">
              <a:solidFill>
                <a:schemeClr val="tx1"/>
              </a:solidFill>
              <a:cs typeface="Simplified Arabic" panose="02010000000000000000" pitchFamily="2" charset="-78"/>
            </a:rPr>
            <a:t>التركيز على </a:t>
          </a:r>
          <a:r>
            <a:rPr lang="ar-DZ" b="1" dirty="0" smtClean="0">
              <a:solidFill>
                <a:schemeClr val="tx1"/>
              </a:solidFill>
              <a:cs typeface="Simplified Arabic" panose="02010000000000000000" pitchFamily="2" charset="-78"/>
            </a:rPr>
            <a:t>الزبون</a:t>
          </a:r>
          <a:endParaRPr lang="fr-FR" dirty="0">
            <a:solidFill>
              <a:schemeClr val="tx1"/>
            </a:solidFill>
            <a:cs typeface="Simplified Arabic" panose="02010000000000000000" pitchFamily="2" charset="-78"/>
          </a:endParaRPr>
        </a:p>
      </dgm:t>
    </dgm:pt>
    <dgm:pt modelId="{C92E3F13-DF99-4E3D-8F29-AC47C65EC81F}" type="parTrans" cxnId="{D79E9085-BFF0-47D4-8A23-280C3D1C3B10}">
      <dgm:prSet/>
      <dgm:spPr/>
      <dgm:t>
        <a:bodyPr/>
        <a:lstStyle/>
        <a:p>
          <a:endParaRPr lang="fr-FR">
            <a:solidFill>
              <a:schemeClr val="tx1"/>
            </a:solidFill>
            <a:cs typeface="Simplified Arabic" panose="02010000000000000000" pitchFamily="2" charset="-78"/>
          </a:endParaRPr>
        </a:p>
      </dgm:t>
    </dgm:pt>
    <dgm:pt modelId="{F5F73FD0-4CB9-49C4-A36D-89ADB036B231}" type="sibTrans" cxnId="{D79E9085-BFF0-47D4-8A23-280C3D1C3B10}">
      <dgm:prSet/>
      <dgm:spPr/>
      <dgm:t>
        <a:bodyPr/>
        <a:lstStyle/>
        <a:p>
          <a:endParaRPr lang="fr-FR">
            <a:solidFill>
              <a:schemeClr val="tx1"/>
            </a:solidFill>
            <a:cs typeface="Simplified Arabic" panose="02010000000000000000" pitchFamily="2" charset="-78"/>
          </a:endParaRPr>
        </a:p>
      </dgm:t>
    </dgm:pt>
    <dgm:pt modelId="{CB3EA094-A35A-43EC-BD86-B908998EA6BD}">
      <dgm:prSet/>
      <dgm:spPr/>
      <dgm:t>
        <a:bodyPr/>
        <a:lstStyle/>
        <a:p>
          <a:pPr rtl="1"/>
          <a:r>
            <a:rPr lang="ar-DZ" b="1" dirty="0">
              <a:solidFill>
                <a:schemeClr val="tx1"/>
              </a:solidFill>
              <a:cs typeface="Simplified Arabic" panose="02010000000000000000" pitchFamily="2" charset="-78"/>
            </a:rPr>
            <a:t>تحفيز وتدريب </a:t>
          </a:r>
          <a:r>
            <a:rPr lang="ar-DZ" b="1" dirty="0" smtClean="0">
              <a:solidFill>
                <a:schemeClr val="tx1"/>
              </a:solidFill>
              <a:cs typeface="Simplified Arabic" panose="02010000000000000000" pitchFamily="2" charset="-78"/>
            </a:rPr>
            <a:t>الموظفين</a:t>
          </a:r>
          <a:endParaRPr lang="fr-FR" dirty="0">
            <a:solidFill>
              <a:schemeClr val="tx1"/>
            </a:solidFill>
            <a:cs typeface="Simplified Arabic" panose="02010000000000000000" pitchFamily="2" charset="-78"/>
          </a:endParaRPr>
        </a:p>
      </dgm:t>
    </dgm:pt>
    <dgm:pt modelId="{A7FEDBA7-C3EE-4EE9-B888-7817497EF58B}" type="parTrans" cxnId="{B7C88CC9-CE6D-4784-A0CC-85471FCA3F4B}">
      <dgm:prSet/>
      <dgm:spPr/>
      <dgm:t>
        <a:bodyPr/>
        <a:lstStyle/>
        <a:p>
          <a:endParaRPr lang="fr-FR">
            <a:solidFill>
              <a:schemeClr val="tx1"/>
            </a:solidFill>
            <a:cs typeface="Simplified Arabic" panose="02010000000000000000" pitchFamily="2" charset="-78"/>
          </a:endParaRPr>
        </a:p>
      </dgm:t>
    </dgm:pt>
    <dgm:pt modelId="{B8016952-A84E-4377-9852-89F08121D299}" type="sibTrans" cxnId="{B7C88CC9-CE6D-4784-A0CC-85471FCA3F4B}">
      <dgm:prSet/>
      <dgm:spPr/>
      <dgm:t>
        <a:bodyPr/>
        <a:lstStyle/>
        <a:p>
          <a:endParaRPr lang="fr-FR">
            <a:solidFill>
              <a:schemeClr val="tx1"/>
            </a:solidFill>
            <a:cs typeface="Simplified Arabic" panose="02010000000000000000" pitchFamily="2" charset="-78"/>
          </a:endParaRPr>
        </a:p>
      </dgm:t>
    </dgm:pt>
    <dgm:pt modelId="{2B39DEF3-638C-4AB9-B81A-40F1E1A5C3FA}">
      <dgm:prSet/>
      <dgm:spPr/>
      <dgm:t>
        <a:bodyPr/>
        <a:lstStyle/>
        <a:p>
          <a:pPr rtl="1"/>
          <a:r>
            <a:rPr lang="ar-DZ" b="1" dirty="0" smtClean="0">
              <a:solidFill>
                <a:schemeClr val="tx1"/>
              </a:solidFill>
              <a:cs typeface="Simplified Arabic" panose="02010000000000000000" pitchFamily="2" charset="-78"/>
            </a:rPr>
            <a:t>المشاركة</a:t>
          </a:r>
          <a:endParaRPr lang="fr-FR" dirty="0">
            <a:solidFill>
              <a:schemeClr val="tx1"/>
            </a:solidFill>
            <a:cs typeface="Simplified Arabic" panose="02010000000000000000" pitchFamily="2" charset="-78"/>
          </a:endParaRPr>
        </a:p>
      </dgm:t>
    </dgm:pt>
    <dgm:pt modelId="{51F31ACE-D734-469E-94D9-A61670DB0791}" type="parTrans" cxnId="{26DC5BF3-3159-4390-85AF-C5D5E286A143}">
      <dgm:prSet/>
      <dgm:spPr/>
      <dgm:t>
        <a:bodyPr/>
        <a:lstStyle/>
        <a:p>
          <a:endParaRPr lang="fr-FR">
            <a:solidFill>
              <a:schemeClr val="tx1"/>
            </a:solidFill>
            <a:cs typeface="Simplified Arabic" panose="02010000000000000000" pitchFamily="2" charset="-78"/>
          </a:endParaRPr>
        </a:p>
      </dgm:t>
    </dgm:pt>
    <dgm:pt modelId="{5622FE0A-684B-4561-9DBD-8ECAC44EAB99}" type="sibTrans" cxnId="{26DC5BF3-3159-4390-85AF-C5D5E286A143}">
      <dgm:prSet/>
      <dgm:spPr/>
      <dgm:t>
        <a:bodyPr/>
        <a:lstStyle/>
        <a:p>
          <a:endParaRPr lang="fr-FR">
            <a:solidFill>
              <a:schemeClr val="tx1"/>
            </a:solidFill>
            <a:cs typeface="Simplified Arabic" panose="02010000000000000000" pitchFamily="2" charset="-78"/>
          </a:endParaRPr>
        </a:p>
      </dgm:t>
    </dgm:pt>
    <dgm:pt modelId="{4F7FA387-263F-42C1-A18A-929B8BF85686}" type="pres">
      <dgm:prSet presAssocID="{52DD2768-A82A-40E8-A0A3-70BEC2EF2D79}" presName="Name0" presStyleCnt="0">
        <dgm:presLayoutVars>
          <dgm:dir/>
          <dgm:resizeHandles val="exact"/>
        </dgm:presLayoutVars>
      </dgm:prSet>
      <dgm:spPr/>
      <dgm:t>
        <a:bodyPr/>
        <a:lstStyle/>
        <a:p>
          <a:endParaRPr lang="fr-FR"/>
        </a:p>
      </dgm:t>
    </dgm:pt>
    <dgm:pt modelId="{25DA148F-28C8-4F3A-8CE6-815D89AF46A8}" type="pres">
      <dgm:prSet presAssocID="{BD9B2551-A88D-4518-BF6A-9EBD0D2B259A}" presName="node" presStyleLbl="node1" presStyleIdx="0" presStyleCnt="3" custLinFactNeighborX="-513" custLinFactNeighborY="916">
        <dgm:presLayoutVars>
          <dgm:bulletEnabled val="1"/>
        </dgm:presLayoutVars>
      </dgm:prSet>
      <dgm:spPr/>
      <dgm:t>
        <a:bodyPr/>
        <a:lstStyle/>
        <a:p>
          <a:endParaRPr lang="fr-FR"/>
        </a:p>
      </dgm:t>
    </dgm:pt>
    <dgm:pt modelId="{B36CCAE2-E26A-40E1-9A67-95C9C09AE76F}" type="pres">
      <dgm:prSet presAssocID="{F5F73FD0-4CB9-49C4-A36D-89ADB036B231}" presName="sibTrans" presStyleCnt="0"/>
      <dgm:spPr/>
    </dgm:pt>
    <dgm:pt modelId="{B7530EF3-5EA1-410B-A661-C7196B9ACF44}" type="pres">
      <dgm:prSet presAssocID="{CB3EA094-A35A-43EC-BD86-B908998EA6BD}" presName="node" presStyleLbl="node1" presStyleIdx="1" presStyleCnt="3">
        <dgm:presLayoutVars>
          <dgm:bulletEnabled val="1"/>
        </dgm:presLayoutVars>
      </dgm:prSet>
      <dgm:spPr/>
      <dgm:t>
        <a:bodyPr/>
        <a:lstStyle/>
        <a:p>
          <a:endParaRPr lang="fr-FR"/>
        </a:p>
      </dgm:t>
    </dgm:pt>
    <dgm:pt modelId="{583C3E53-9CDF-4483-BFA2-87F6579256E7}" type="pres">
      <dgm:prSet presAssocID="{B8016952-A84E-4377-9852-89F08121D299}" presName="sibTrans" presStyleCnt="0"/>
      <dgm:spPr/>
    </dgm:pt>
    <dgm:pt modelId="{9A690659-ED48-4F5B-B35B-8A801DC4307D}" type="pres">
      <dgm:prSet presAssocID="{2B39DEF3-638C-4AB9-B81A-40F1E1A5C3FA}" presName="node" presStyleLbl="node1" presStyleIdx="2" presStyleCnt="3">
        <dgm:presLayoutVars>
          <dgm:bulletEnabled val="1"/>
        </dgm:presLayoutVars>
      </dgm:prSet>
      <dgm:spPr/>
      <dgm:t>
        <a:bodyPr/>
        <a:lstStyle/>
        <a:p>
          <a:endParaRPr lang="fr-FR"/>
        </a:p>
      </dgm:t>
    </dgm:pt>
  </dgm:ptLst>
  <dgm:cxnLst>
    <dgm:cxn modelId="{258F505D-4660-4EF1-9FFC-21767BF43AD8}" type="presOf" srcId="{BD9B2551-A88D-4518-BF6A-9EBD0D2B259A}" destId="{25DA148F-28C8-4F3A-8CE6-815D89AF46A8}" srcOrd="0" destOrd="0" presId="urn:microsoft.com/office/officeart/2005/8/layout/hList6"/>
    <dgm:cxn modelId="{D79E9085-BFF0-47D4-8A23-280C3D1C3B10}" srcId="{52DD2768-A82A-40E8-A0A3-70BEC2EF2D79}" destId="{BD9B2551-A88D-4518-BF6A-9EBD0D2B259A}" srcOrd="0" destOrd="0" parTransId="{C92E3F13-DF99-4E3D-8F29-AC47C65EC81F}" sibTransId="{F5F73FD0-4CB9-49C4-A36D-89ADB036B231}"/>
    <dgm:cxn modelId="{7AA4FB78-B45A-4863-842B-CA68374D6000}" type="presOf" srcId="{2B39DEF3-638C-4AB9-B81A-40F1E1A5C3FA}" destId="{9A690659-ED48-4F5B-B35B-8A801DC4307D}" srcOrd="0" destOrd="0" presId="urn:microsoft.com/office/officeart/2005/8/layout/hList6"/>
    <dgm:cxn modelId="{B7C88CC9-CE6D-4784-A0CC-85471FCA3F4B}" srcId="{52DD2768-A82A-40E8-A0A3-70BEC2EF2D79}" destId="{CB3EA094-A35A-43EC-BD86-B908998EA6BD}" srcOrd="1" destOrd="0" parTransId="{A7FEDBA7-C3EE-4EE9-B888-7817497EF58B}" sibTransId="{B8016952-A84E-4377-9852-89F08121D299}"/>
    <dgm:cxn modelId="{26DC5BF3-3159-4390-85AF-C5D5E286A143}" srcId="{52DD2768-A82A-40E8-A0A3-70BEC2EF2D79}" destId="{2B39DEF3-638C-4AB9-B81A-40F1E1A5C3FA}" srcOrd="2" destOrd="0" parTransId="{51F31ACE-D734-469E-94D9-A61670DB0791}" sibTransId="{5622FE0A-684B-4561-9DBD-8ECAC44EAB99}"/>
    <dgm:cxn modelId="{B59028DC-15F9-46EA-ACB3-C9B90A6C322E}" type="presOf" srcId="{52DD2768-A82A-40E8-A0A3-70BEC2EF2D79}" destId="{4F7FA387-263F-42C1-A18A-929B8BF85686}" srcOrd="0" destOrd="0" presId="urn:microsoft.com/office/officeart/2005/8/layout/hList6"/>
    <dgm:cxn modelId="{108723D7-AB6C-4A66-81CF-958116076D1A}" type="presOf" srcId="{CB3EA094-A35A-43EC-BD86-B908998EA6BD}" destId="{B7530EF3-5EA1-410B-A661-C7196B9ACF44}" srcOrd="0" destOrd="0" presId="urn:microsoft.com/office/officeart/2005/8/layout/hList6"/>
    <dgm:cxn modelId="{60D17931-DBB1-412E-A368-D19D56A56C48}" type="presParOf" srcId="{4F7FA387-263F-42C1-A18A-929B8BF85686}" destId="{25DA148F-28C8-4F3A-8CE6-815D89AF46A8}" srcOrd="0" destOrd="0" presId="urn:microsoft.com/office/officeart/2005/8/layout/hList6"/>
    <dgm:cxn modelId="{F8632C36-6B90-4AC2-BC0F-12DA0A05B1B1}" type="presParOf" srcId="{4F7FA387-263F-42C1-A18A-929B8BF85686}" destId="{B36CCAE2-E26A-40E1-9A67-95C9C09AE76F}" srcOrd="1" destOrd="0" presId="urn:microsoft.com/office/officeart/2005/8/layout/hList6"/>
    <dgm:cxn modelId="{3236502A-39B6-4E3B-B47C-47BD25EBE1CB}" type="presParOf" srcId="{4F7FA387-263F-42C1-A18A-929B8BF85686}" destId="{B7530EF3-5EA1-410B-A661-C7196B9ACF44}" srcOrd="2" destOrd="0" presId="urn:microsoft.com/office/officeart/2005/8/layout/hList6"/>
    <dgm:cxn modelId="{88FF014B-A515-4738-B209-D71575711174}" type="presParOf" srcId="{4F7FA387-263F-42C1-A18A-929B8BF85686}" destId="{583C3E53-9CDF-4483-BFA2-87F6579256E7}" srcOrd="3" destOrd="0" presId="urn:microsoft.com/office/officeart/2005/8/layout/hList6"/>
    <dgm:cxn modelId="{14E245E4-644D-43E3-92AC-C1A3368A310F}" type="presParOf" srcId="{4F7FA387-263F-42C1-A18A-929B8BF85686}" destId="{9A690659-ED48-4F5B-B35B-8A801DC4307D}"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24C92-54B1-4DB2-A4FA-CCE7F541E3DA}">
      <dsp:nvSpPr>
        <dsp:cNvPr id="0" name=""/>
        <dsp:cNvSpPr/>
      </dsp:nvSpPr>
      <dsp:spPr>
        <a:xfrm>
          <a:off x="4814" y="2022096"/>
          <a:ext cx="2104854" cy="1262912"/>
        </a:xfrm>
        <a:prstGeom prst="roundRect">
          <a:avLst>
            <a:gd name="adj" fmla="val 10000"/>
          </a:avLst>
        </a:prstGeom>
        <a:gradFill rotWithShape="0">
          <a:gsLst>
            <a:gs pos="0">
              <a:schemeClr val="accent4">
                <a:hueOff val="0"/>
                <a:satOff val="0"/>
                <a:lumOff val="0"/>
                <a:alphaOff val="0"/>
                <a:tint val="100000"/>
                <a:shade val="85000"/>
                <a:satMod val="100000"/>
                <a:lumMod val="100000"/>
              </a:schemeClr>
            </a:gs>
            <a:gs pos="100000">
              <a:schemeClr val="accent4">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a:solidFill>
                <a:schemeClr val="tx1"/>
              </a:solidFill>
            </a:rPr>
            <a:t>منتجات غير ملموسة</a:t>
          </a:r>
          <a:r>
            <a:rPr lang="ar-SA" sz="2000" b="1" kern="1200" dirty="0" smtClean="0">
              <a:solidFill>
                <a:schemeClr val="tx1"/>
              </a:solidFill>
            </a:rPr>
            <a:t>:</a:t>
          </a:r>
          <a:endParaRPr lang="fr-FR" sz="2000" kern="1200" dirty="0">
            <a:solidFill>
              <a:schemeClr val="tx1"/>
            </a:solidFill>
          </a:endParaRPr>
        </a:p>
      </dsp:txBody>
      <dsp:txXfrm>
        <a:off x="41803" y="2059085"/>
        <a:ext cx="2030876" cy="1188934"/>
      </dsp:txXfrm>
    </dsp:sp>
    <dsp:sp modelId="{8AD6A20D-F921-42FB-A871-38D64CE525D7}">
      <dsp:nvSpPr>
        <dsp:cNvPr id="0" name=""/>
        <dsp:cNvSpPr/>
      </dsp:nvSpPr>
      <dsp:spPr>
        <a:xfrm>
          <a:off x="2320153" y="2392550"/>
          <a:ext cx="446229" cy="522003"/>
        </a:xfrm>
        <a:prstGeom prst="rightArrow">
          <a:avLst>
            <a:gd name="adj1" fmla="val 60000"/>
            <a:gd name="adj2" fmla="val 50000"/>
          </a:avLst>
        </a:prstGeom>
        <a:gradFill rotWithShape="0">
          <a:gsLst>
            <a:gs pos="0">
              <a:schemeClr val="accent4">
                <a:hueOff val="0"/>
                <a:satOff val="0"/>
                <a:lumOff val="0"/>
                <a:alphaOff val="0"/>
                <a:tint val="100000"/>
                <a:shade val="85000"/>
                <a:satMod val="100000"/>
                <a:lumMod val="100000"/>
              </a:schemeClr>
            </a:gs>
            <a:gs pos="100000">
              <a:schemeClr val="accent4">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fr-FR" sz="1600" kern="1200">
            <a:solidFill>
              <a:schemeClr val="tx1"/>
            </a:solidFill>
          </a:endParaRPr>
        </a:p>
      </dsp:txBody>
      <dsp:txXfrm>
        <a:off x="2320153" y="2496951"/>
        <a:ext cx="312360" cy="313201"/>
      </dsp:txXfrm>
    </dsp:sp>
    <dsp:sp modelId="{0CB03141-9433-4862-8CD5-2AE9647DC1DB}">
      <dsp:nvSpPr>
        <dsp:cNvPr id="0" name=""/>
        <dsp:cNvSpPr/>
      </dsp:nvSpPr>
      <dsp:spPr>
        <a:xfrm>
          <a:off x="2951609" y="2022096"/>
          <a:ext cx="2104854" cy="1262912"/>
        </a:xfrm>
        <a:prstGeom prst="roundRect">
          <a:avLst>
            <a:gd name="adj" fmla="val 10000"/>
          </a:avLst>
        </a:prstGeom>
        <a:gradFill rotWithShape="0">
          <a:gsLst>
            <a:gs pos="0">
              <a:schemeClr val="accent4">
                <a:hueOff val="2972228"/>
                <a:satOff val="-14222"/>
                <a:lumOff val="5294"/>
                <a:alphaOff val="0"/>
                <a:tint val="100000"/>
                <a:shade val="85000"/>
                <a:satMod val="100000"/>
                <a:lumMod val="100000"/>
              </a:schemeClr>
            </a:gs>
            <a:gs pos="100000">
              <a:schemeClr val="accent4">
                <a:hueOff val="2972228"/>
                <a:satOff val="-14222"/>
                <a:lumOff val="5294"/>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a:solidFill>
                <a:schemeClr val="tx1"/>
              </a:solidFill>
            </a:rPr>
            <a:t>تكامل الخدمة (التلازم)</a:t>
          </a:r>
          <a:r>
            <a:rPr lang="fr-FR" sz="2000" b="1" kern="1200" dirty="0" smtClean="0">
              <a:solidFill>
                <a:schemeClr val="tx1"/>
              </a:solidFill>
            </a:rPr>
            <a:t>:</a:t>
          </a:r>
          <a:endParaRPr lang="fr-FR" sz="2000" kern="1200" dirty="0">
            <a:solidFill>
              <a:schemeClr val="tx1"/>
            </a:solidFill>
          </a:endParaRPr>
        </a:p>
      </dsp:txBody>
      <dsp:txXfrm>
        <a:off x="2988598" y="2059085"/>
        <a:ext cx="2030876" cy="1188934"/>
      </dsp:txXfrm>
    </dsp:sp>
    <dsp:sp modelId="{610DF86F-0A74-4BFC-B5C2-B9A9A664732F}">
      <dsp:nvSpPr>
        <dsp:cNvPr id="0" name=""/>
        <dsp:cNvSpPr/>
      </dsp:nvSpPr>
      <dsp:spPr>
        <a:xfrm>
          <a:off x="5266949" y="2392550"/>
          <a:ext cx="446229" cy="522003"/>
        </a:xfrm>
        <a:prstGeom prst="rightArrow">
          <a:avLst>
            <a:gd name="adj1" fmla="val 60000"/>
            <a:gd name="adj2" fmla="val 50000"/>
          </a:avLst>
        </a:prstGeom>
        <a:gradFill rotWithShape="0">
          <a:gsLst>
            <a:gs pos="0">
              <a:schemeClr val="accent4">
                <a:hueOff val="4458342"/>
                <a:satOff val="-21334"/>
                <a:lumOff val="7942"/>
                <a:alphaOff val="0"/>
                <a:tint val="100000"/>
                <a:shade val="85000"/>
                <a:satMod val="100000"/>
                <a:lumMod val="100000"/>
              </a:schemeClr>
            </a:gs>
            <a:gs pos="100000">
              <a:schemeClr val="accent4">
                <a:hueOff val="4458342"/>
                <a:satOff val="-21334"/>
                <a:lumOff val="7942"/>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fr-FR" sz="1600" kern="1200">
            <a:solidFill>
              <a:schemeClr val="tx1"/>
            </a:solidFill>
          </a:endParaRPr>
        </a:p>
      </dsp:txBody>
      <dsp:txXfrm>
        <a:off x="5266949" y="2496951"/>
        <a:ext cx="312360" cy="313201"/>
      </dsp:txXfrm>
    </dsp:sp>
    <dsp:sp modelId="{068E04A3-79F7-4CBF-BFA4-7E7B548F698F}">
      <dsp:nvSpPr>
        <dsp:cNvPr id="0" name=""/>
        <dsp:cNvSpPr/>
      </dsp:nvSpPr>
      <dsp:spPr>
        <a:xfrm>
          <a:off x="5898405" y="2022096"/>
          <a:ext cx="2104854" cy="1262912"/>
        </a:xfrm>
        <a:prstGeom prst="roundRect">
          <a:avLst>
            <a:gd name="adj" fmla="val 10000"/>
          </a:avLst>
        </a:prstGeom>
        <a:gradFill rotWithShape="0">
          <a:gsLst>
            <a:gs pos="0">
              <a:schemeClr val="accent4">
                <a:hueOff val="5944456"/>
                <a:satOff val="-28445"/>
                <a:lumOff val="10589"/>
                <a:alphaOff val="0"/>
                <a:tint val="100000"/>
                <a:shade val="85000"/>
                <a:satMod val="100000"/>
                <a:lumMod val="100000"/>
              </a:schemeClr>
            </a:gs>
            <a:gs pos="100000">
              <a:schemeClr val="accent4">
                <a:hueOff val="5944456"/>
                <a:satOff val="-28445"/>
                <a:lumOff val="10589"/>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a:solidFill>
                <a:schemeClr val="tx1"/>
              </a:solidFill>
            </a:rPr>
            <a:t>التغير وعدم تماثل الخدمات</a:t>
          </a:r>
          <a:r>
            <a:rPr lang="ar-SA" sz="2000" b="1" kern="1200" dirty="0" smtClean="0">
              <a:solidFill>
                <a:schemeClr val="tx1"/>
              </a:solidFill>
            </a:rPr>
            <a:t>:</a:t>
          </a:r>
          <a:endParaRPr lang="fr-FR" sz="2000" kern="1200" dirty="0">
            <a:solidFill>
              <a:schemeClr val="tx1"/>
            </a:solidFill>
          </a:endParaRPr>
        </a:p>
      </dsp:txBody>
      <dsp:txXfrm>
        <a:off x="5935394" y="2059085"/>
        <a:ext cx="2030876" cy="1188934"/>
      </dsp:txXfrm>
    </dsp:sp>
    <dsp:sp modelId="{E6E40E17-4AF0-4E9E-87A1-00256F0B8D20}">
      <dsp:nvSpPr>
        <dsp:cNvPr id="0" name=""/>
        <dsp:cNvSpPr/>
      </dsp:nvSpPr>
      <dsp:spPr>
        <a:xfrm>
          <a:off x="8213745" y="2392550"/>
          <a:ext cx="446229" cy="522003"/>
        </a:xfrm>
        <a:prstGeom prst="rightArrow">
          <a:avLst>
            <a:gd name="adj1" fmla="val 60000"/>
            <a:gd name="adj2" fmla="val 50000"/>
          </a:avLst>
        </a:prstGeom>
        <a:gradFill rotWithShape="0">
          <a:gsLst>
            <a:gs pos="0">
              <a:schemeClr val="accent4">
                <a:hueOff val="8916683"/>
                <a:satOff val="-42667"/>
                <a:lumOff val="15883"/>
                <a:alphaOff val="0"/>
                <a:tint val="100000"/>
                <a:shade val="85000"/>
                <a:satMod val="100000"/>
                <a:lumMod val="100000"/>
              </a:schemeClr>
            </a:gs>
            <a:gs pos="100000">
              <a:schemeClr val="accent4">
                <a:hueOff val="8916683"/>
                <a:satOff val="-42667"/>
                <a:lumOff val="15883"/>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fr-FR" sz="1600" kern="1200">
            <a:solidFill>
              <a:schemeClr val="tx1"/>
            </a:solidFill>
          </a:endParaRPr>
        </a:p>
      </dsp:txBody>
      <dsp:txXfrm>
        <a:off x="8213745" y="2496951"/>
        <a:ext cx="312360" cy="313201"/>
      </dsp:txXfrm>
    </dsp:sp>
    <dsp:sp modelId="{6DE62B10-E6F6-4249-B221-0A1A80943040}">
      <dsp:nvSpPr>
        <dsp:cNvPr id="0" name=""/>
        <dsp:cNvSpPr/>
      </dsp:nvSpPr>
      <dsp:spPr>
        <a:xfrm>
          <a:off x="8845201" y="2022096"/>
          <a:ext cx="2104854" cy="1262912"/>
        </a:xfrm>
        <a:prstGeom prst="roundRect">
          <a:avLst>
            <a:gd name="adj" fmla="val 10000"/>
          </a:avLst>
        </a:prstGeom>
        <a:gradFill rotWithShape="0">
          <a:gsLst>
            <a:gs pos="0">
              <a:schemeClr val="accent4">
                <a:hueOff val="8916683"/>
                <a:satOff val="-42667"/>
                <a:lumOff val="15883"/>
                <a:alphaOff val="0"/>
                <a:tint val="100000"/>
                <a:shade val="85000"/>
                <a:satMod val="100000"/>
                <a:lumMod val="100000"/>
              </a:schemeClr>
            </a:gs>
            <a:gs pos="100000">
              <a:schemeClr val="accent4">
                <a:hueOff val="8916683"/>
                <a:satOff val="-42667"/>
                <a:lumOff val="15883"/>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a:solidFill>
                <a:schemeClr val="tx1"/>
              </a:solidFill>
            </a:rPr>
            <a:t>قابلية الخدمة للضياع</a:t>
          </a:r>
          <a:r>
            <a:rPr lang="ar-SA" sz="2000" b="1" kern="1200" dirty="0" smtClean="0">
              <a:solidFill>
                <a:schemeClr val="tx1"/>
              </a:solidFill>
            </a:rPr>
            <a:t>:</a:t>
          </a:r>
          <a:endParaRPr lang="fr-FR" sz="2000" kern="1200" dirty="0">
            <a:solidFill>
              <a:schemeClr val="tx1"/>
            </a:solidFill>
          </a:endParaRPr>
        </a:p>
      </dsp:txBody>
      <dsp:txXfrm>
        <a:off x="8882190" y="2059085"/>
        <a:ext cx="2030876" cy="11889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75536E-826F-448F-A853-767474C7558E}">
      <dsp:nvSpPr>
        <dsp:cNvPr id="0" name=""/>
        <dsp:cNvSpPr/>
      </dsp:nvSpPr>
      <dsp:spPr>
        <a:xfrm>
          <a:off x="3130475" y="62864"/>
          <a:ext cx="3017519" cy="3017519"/>
        </a:xfrm>
        <a:prstGeom prst="ellipse">
          <a:avLst/>
        </a:prstGeom>
        <a:solidFill>
          <a:schemeClr val="accent4">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ar-DZ" sz="2100" b="1" kern="1200" dirty="0">
              <a:cs typeface="Simplified Arabic" panose="02010000000000000000" pitchFamily="2" charset="-78"/>
            </a:rPr>
            <a:t>المظاهر المادية الملموسة المحيطة بأداء الخدمة. </a:t>
          </a:r>
          <a:endParaRPr lang="fr-FR" sz="2100" b="1" kern="1200" dirty="0">
            <a:cs typeface="Simplified Arabic" panose="02010000000000000000" pitchFamily="2" charset="-78"/>
          </a:endParaRPr>
        </a:p>
      </dsp:txBody>
      <dsp:txXfrm>
        <a:off x="3532811" y="590930"/>
        <a:ext cx="2212847" cy="1357883"/>
      </dsp:txXfrm>
    </dsp:sp>
    <dsp:sp modelId="{2E1A277E-66D8-4D8C-8CAB-A6F392C22A97}">
      <dsp:nvSpPr>
        <dsp:cNvPr id="0" name=""/>
        <dsp:cNvSpPr/>
      </dsp:nvSpPr>
      <dsp:spPr>
        <a:xfrm>
          <a:off x="4219297" y="1948814"/>
          <a:ext cx="3017519" cy="3017519"/>
        </a:xfrm>
        <a:prstGeom prst="ellipse">
          <a:avLst/>
        </a:prstGeom>
        <a:solidFill>
          <a:schemeClr val="accent4">
            <a:alpha val="50000"/>
            <a:hueOff val="4458342"/>
            <a:satOff val="-21334"/>
            <a:lumOff val="794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ar-DZ" sz="2100" b="1" kern="1200">
              <a:cs typeface="Simplified Arabic" panose="02010000000000000000" pitchFamily="2" charset="-78"/>
            </a:rPr>
            <a:t>التفاعلية التي هي نتاج التفاعل ما بين الموظف والزبون عند أداء الخدمة. </a:t>
          </a:r>
          <a:endParaRPr lang="fr-FR" sz="2100" b="1" kern="1200">
            <a:cs typeface="Simplified Arabic" panose="02010000000000000000" pitchFamily="2" charset="-78"/>
          </a:endParaRPr>
        </a:p>
      </dsp:txBody>
      <dsp:txXfrm>
        <a:off x="5142155" y="2728340"/>
        <a:ext cx="1810511" cy="1659635"/>
      </dsp:txXfrm>
    </dsp:sp>
    <dsp:sp modelId="{C807B1EB-1D0C-4D8C-9003-02360807414D}">
      <dsp:nvSpPr>
        <dsp:cNvPr id="0" name=""/>
        <dsp:cNvSpPr/>
      </dsp:nvSpPr>
      <dsp:spPr>
        <a:xfrm>
          <a:off x="2041654" y="1948814"/>
          <a:ext cx="3017519" cy="3017519"/>
        </a:xfrm>
        <a:prstGeom prst="ellipse">
          <a:avLst/>
        </a:prstGeom>
        <a:solidFill>
          <a:schemeClr val="accent4">
            <a:alpha val="50000"/>
            <a:hueOff val="8916683"/>
            <a:satOff val="-42667"/>
            <a:lumOff val="158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ar-DZ" sz="2100" b="1" kern="1200">
              <a:cs typeface="Simplified Arabic" panose="02010000000000000000" pitchFamily="2" charset="-78"/>
            </a:rPr>
            <a:t>جودة المؤسسة وسمعتها. </a:t>
          </a:r>
          <a:endParaRPr lang="fr-FR" sz="2100" b="1" kern="1200">
            <a:cs typeface="Simplified Arabic" panose="02010000000000000000" pitchFamily="2" charset="-78"/>
          </a:endParaRPr>
        </a:p>
      </dsp:txBody>
      <dsp:txXfrm>
        <a:off x="2325803" y="2728340"/>
        <a:ext cx="1810511" cy="16596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D340AC-6BAF-41F0-BCD7-44654A7BA83B}">
      <dsp:nvSpPr>
        <dsp:cNvPr id="0" name=""/>
        <dsp:cNvSpPr/>
      </dsp:nvSpPr>
      <dsp:spPr>
        <a:xfrm>
          <a:off x="1361" y="1310311"/>
          <a:ext cx="2655585" cy="2655585"/>
        </a:xfrm>
        <a:prstGeom prst="ellipse">
          <a:avLst/>
        </a:prstGeom>
        <a:solidFill>
          <a:schemeClr val="accent4">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46146" tIns="22860" rIns="146146" bIns="22860" numCol="1" spcCol="1270" anchor="ctr" anchorCtr="0">
          <a:noAutofit/>
        </a:bodyPr>
        <a:lstStyle/>
        <a:p>
          <a:pPr lvl="0" algn="ctr" defTabSz="800100">
            <a:lnSpc>
              <a:spcPct val="90000"/>
            </a:lnSpc>
            <a:spcBef>
              <a:spcPct val="0"/>
            </a:spcBef>
            <a:spcAft>
              <a:spcPct val="35000"/>
            </a:spcAft>
          </a:pPr>
          <a:r>
            <a:rPr lang="ar-DZ" sz="1800" b="1" kern="1200" dirty="0">
              <a:cs typeface="Simplified Arabic" panose="02010000000000000000" pitchFamily="2" charset="-78"/>
            </a:rPr>
            <a:t>الاعتمادية</a:t>
          </a:r>
          <a:r>
            <a:rPr lang="ar-DZ" sz="1800" kern="1200" dirty="0">
              <a:cs typeface="Simplified Arabic" panose="02010000000000000000" pitchFamily="2" charset="-78"/>
            </a:rPr>
            <a:t> </a:t>
          </a:r>
          <a:r>
            <a:rPr lang="fr-FR" sz="1800" kern="1200" dirty="0" err="1">
              <a:cs typeface="Simplified Arabic" panose="02010000000000000000" pitchFamily="2" charset="-78"/>
            </a:rPr>
            <a:t>Reliability</a:t>
          </a:r>
          <a:r>
            <a:rPr lang="fr-FR" sz="1800" b="1" kern="1200" dirty="0">
              <a:cs typeface="Simplified Arabic" panose="02010000000000000000" pitchFamily="2" charset="-78"/>
            </a:rPr>
            <a:t> </a:t>
          </a:r>
          <a:r>
            <a:rPr lang="ar-DZ" sz="1800" kern="1200" dirty="0" smtClean="0">
              <a:cs typeface="Simplified Arabic" panose="02010000000000000000" pitchFamily="2" charset="-78"/>
            </a:rPr>
            <a:t>:</a:t>
          </a:r>
          <a:endParaRPr lang="fr-FR" sz="1800" kern="1200" dirty="0">
            <a:cs typeface="Simplified Arabic" panose="02010000000000000000" pitchFamily="2" charset="-78"/>
          </a:endParaRPr>
        </a:p>
      </dsp:txBody>
      <dsp:txXfrm>
        <a:off x="390262" y="1699212"/>
        <a:ext cx="1877783" cy="1877783"/>
      </dsp:txXfrm>
    </dsp:sp>
    <dsp:sp modelId="{9C005E28-DB7C-4C60-94B7-A21054FD69C3}">
      <dsp:nvSpPr>
        <dsp:cNvPr id="0" name=""/>
        <dsp:cNvSpPr/>
      </dsp:nvSpPr>
      <dsp:spPr>
        <a:xfrm>
          <a:off x="2125830" y="1310311"/>
          <a:ext cx="2655585" cy="2655585"/>
        </a:xfrm>
        <a:prstGeom prst="ellipse">
          <a:avLst/>
        </a:prstGeom>
        <a:solidFill>
          <a:schemeClr val="accent4">
            <a:alpha val="50000"/>
            <a:hueOff val="2229171"/>
            <a:satOff val="-10667"/>
            <a:lumOff val="39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46146" tIns="22860" rIns="146146" bIns="22860" numCol="1" spcCol="1270" anchor="ctr" anchorCtr="0">
          <a:noAutofit/>
        </a:bodyPr>
        <a:lstStyle/>
        <a:p>
          <a:pPr lvl="0" algn="ctr" defTabSz="800100">
            <a:lnSpc>
              <a:spcPct val="90000"/>
            </a:lnSpc>
            <a:spcBef>
              <a:spcPct val="0"/>
            </a:spcBef>
            <a:spcAft>
              <a:spcPct val="35000"/>
            </a:spcAft>
          </a:pPr>
          <a:r>
            <a:rPr lang="ar-DZ" sz="1800" b="1" kern="1200" dirty="0" smtClean="0">
              <a:cs typeface="Simplified Arabic" panose="02010000000000000000" pitchFamily="2" charset="-78"/>
            </a:rPr>
            <a:t>الاستجابة</a:t>
          </a:r>
        </a:p>
        <a:p>
          <a:pPr lvl="0" algn="ctr" defTabSz="800100">
            <a:lnSpc>
              <a:spcPct val="90000"/>
            </a:lnSpc>
            <a:spcBef>
              <a:spcPct val="0"/>
            </a:spcBef>
            <a:spcAft>
              <a:spcPct val="35000"/>
            </a:spcAft>
          </a:pPr>
          <a:r>
            <a:rPr lang="fr-FR" sz="1800" kern="1200" dirty="0" err="1" smtClean="0">
              <a:cs typeface="Simplified Arabic" panose="02010000000000000000" pitchFamily="2" charset="-78"/>
            </a:rPr>
            <a:t>Responsivenss</a:t>
          </a:r>
          <a:r>
            <a:rPr lang="fr-FR" sz="1800" kern="1200" dirty="0">
              <a:cs typeface="Simplified Arabic" panose="02010000000000000000" pitchFamily="2" charset="-78"/>
            </a:rPr>
            <a:t> </a:t>
          </a:r>
        </a:p>
      </dsp:txBody>
      <dsp:txXfrm>
        <a:off x="2514731" y="1699212"/>
        <a:ext cx="1877783" cy="1877783"/>
      </dsp:txXfrm>
    </dsp:sp>
    <dsp:sp modelId="{F276F8AA-4693-48B2-86A1-89F9A4504DA6}">
      <dsp:nvSpPr>
        <dsp:cNvPr id="0" name=""/>
        <dsp:cNvSpPr/>
      </dsp:nvSpPr>
      <dsp:spPr>
        <a:xfrm>
          <a:off x="4250299" y="1310311"/>
          <a:ext cx="2655585" cy="2655585"/>
        </a:xfrm>
        <a:prstGeom prst="ellipse">
          <a:avLst/>
        </a:prstGeom>
        <a:solidFill>
          <a:schemeClr val="accent4">
            <a:alpha val="50000"/>
            <a:hueOff val="4458342"/>
            <a:satOff val="-21334"/>
            <a:lumOff val="794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46146" tIns="22860" rIns="146146" bIns="22860" numCol="1" spcCol="1270" anchor="ctr" anchorCtr="0">
          <a:noAutofit/>
        </a:bodyPr>
        <a:lstStyle/>
        <a:p>
          <a:pPr lvl="0" algn="ctr" defTabSz="800100">
            <a:lnSpc>
              <a:spcPct val="90000"/>
            </a:lnSpc>
            <a:spcBef>
              <a:spcPct val="0"/>
            </a:spcBef>
            <a:spcAft>
              <a:spcPct val="35000"/>
            </a:spcAft>
          </a:pPr>
          <a:r>
            <a:rPr lang="ar-DZ" sz="1800" b="1" kern="1200" dirty="0">
              <a:cs typeface="Simplified Arabic" panose="02010000000000000000" pitchFamily="2" charset="-78"/>
            </a:rPr>
            <a:t>الأمان والثقة </a:t>
          </a:r>
          <a:r>
            <a:rPr lang="fr-FR" sz="1800" kern="1200" dirty="0" smtClean="0">
              <a:cs typeface="Simplified Arabic" panose="02010000000000000000" pitchFamily="2" charset="-78"/>
            </a:rPr>
            <a:t>Assurance</a:t>
          </a:r>
          <a:endParaRPr lang="fr-FR" sz="1800" kern="1200" dirty="0">
            <a:cs typeface="Simplified Arabic" panose="02010000000000000000" pitchFamily="2" charset="-78"/>
          </a:endParaRPr>
        </a:p>
      </dsp:txBody>
      <dsp:txXfrm>
        <a:off x="4639200" y="1699212"/>
        <a:ext cx="1877783" cy="1877783"/>
      </dsp:txXfrm>
    </dsp:sp>
    <dsp:sp modelId="{072C61FD-F811-441D-A2E6-399FC74B4B1A}">
      <dsp:nvSpPr>
        <dsp:cNvPr id="0" name=""/>
        <dsp:cNvSpPr/>
      </dsp:nvSpPr>
      <dsp:spPr>
        <a:xfrm>
          <a:off x="6374767" y="1310311"/>
          <a:ext cx="2655585" cy="2655585"/>
        </a:xfrm>
        <a:prstGeom prst="ellipse">
          <a:avLst/>
        </a:prstGeom>
        <a:solidFill>
          <a:schemeClr val="accent4">
            <a:alpha val="50000"/>
            <a:hueOff val="6687513"/>
            <a:satOff val="-32000"/>
            <a:lumOff val="1191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46146" tIns="22860" rIns="146146" bIns="22860" numCol="1" spcCol="1270" anchor="ctr" anchorCtr="0">
          <a:noAutofit/>
        </a:bodyPr>
        <a:lstStyle/>
        <a:p>
          <a:pPr lvl="0" algn="ctr" defTabSz="800100">
            <a:lnSpc>
              <a:spcPct val="90000"/>
            </a:lnSpc>
            <a:spcBef>
              <a:spcPct val="0"/>
            </a:spcBef>
            <a:spcAft>
              <a:spcPct val="35000"/>
            </a:spcAft>
          </a:pPr>
          <a:r>
            <a:rPr lang="ar-DZ" sz="1800" b="1" kern="1200" dirty="0">
              <a:cs typeface="Simplified Arabic" panose="02010000000000000000" pitchFamily="2" charset="-78"/>
            </a:rPr>
            <a:t>التعاطف</a:t>
          </a:r>
          <a:r>
            <a:rPr lang="ar-DZ" sz="1800" kern="1200" dirty="0">
              <a:cs typeface="Simplified Arabic" panose="02010000000000000000" pitchFamily="2" charset="-78"/>
            </a:rPr>
            <a:t> </a:t>
          </a:r>
          <a:endParaRPr lang="ar-DZ" sz="1800" kern="1200" dirty="0" smtClean="0">
            <a:cs typeface="Simplified Arabic" panose="02010000000000000000" pitchFamily="2" charset="-78"/>
          </a:endParaRPr>
        </a:p>
        <a:p>
          <a:pPr lvl="0" algn="ctr" defTabSz="800100">
            <a:lnSpc>
              <a:spcPct val="90000"/>
            </a:lnSpc>
            <a:spcBef>
              <a:spcPct val="0"/>
            </a:spcBef>
            <a:spcAft>
              <a:spcPct val="35000"/>
            </a:spcAft>
          </a:pPr>
          <a:r>
            <a:rPr lang="fr-FR" sz="1800" kern="1200" dirty="0" err="1" smtClean="0">
              <a:cs typeface="Simplified Arabic" panose="02010000000000000000" pitchFamily="2" charset="-78"/>
            </a:rPr>
            <a:t>Empathy</a:t>
          </a:r>
          <a:endParaRPr lang="ar-DZ" sz="1800" kern="1200" dirty="0" smtClean="0">
            <a:cs typeface="Simplified Arabic" panose="02010000000000000000" pitchFamily="2" charset="-78"/>
          </a:endParaRPr>
        </a:p>
        <a:p>
          <a:pPr lvl="0" algn="ctr" defTabSz="800100">
            <a:lnSpc>
              <a:spcPct val="90000"/>
            </a:lnSpc>
            <a:spcBef>
              <a:spcPct val="0"/>
            </a:spcBef>
            <a:spcAft>
              <a:spcPct val="35000"/>
            </a:spcAft>
          </a:pPr>
          <a:endParaRPr lang="fr-FR" sz="1800" kern="1200" dirty="0">
            <a:cs typeface="Simplified Arabic" panose="02010000000000000000" pitchFamily="2" charset="-78"/>
          </a:endParaRPr>
        </a:p>
      </dsp:txBody>
      <dsp:txXfrm>
        <a:off x="6763668" y="1699212"/>
        <a:ext cx="1877783" cy="1877783"/>
      </dsp:txXfrm>
    </dsp:sp>
    <dsp:sp modelId="{80436006-4CFF-4DF7-AB98-7C6CE6701CB5}">
      <dsp:nvSpPr>
        <dsp:cNvPr id="0" name=""/>
        <dsp:cNvSpPr/>
      </dsp:nvSpPr>
      <dsp:spPr>
        <a:xfrm>
          <a:off x="8499236" y="1310311"/>
          <a:ext cx="2655585" cy="2655585"/>
        </a:xfrm>
        <a:prstGeom prst="ellipse">
          <a:avLst/>
        </a:prstGeom>
        <a:solidFill>
          <a:schemeClr val="accent4">
            <a:alpha val="50000"/>
            <a:hueOff val="8916683"/>
            <a:satOff val="-42667"/>
            <a:lumOff val="158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46146" tIns="22860" rIns="146146" bIns="22860" numCol="1" spcCol="1270" anchor="ctr" anchorCtr="0">
          <a:noAutofit/>
        </a:bodyPr>
        <a:lstStyle/>
        <a:p>
          <a:pPr lvl="0" algn="ctr" defTabSz="800100">
            <a:lnSpc>
              <a:spcPct val="90000"/>
            </a:lnSpc>
            <a:spcBef>
              <a:spcPct val="0"/>
            </a:spcBef>
            <a:spcAft>
              <a:spcPct val="35000"/>
            </a:spcAft>
          </a:pPr>
          <a:r>
            <a:rPr lang="ar-DZ" sz="1800" b="1" kern="1200" dirty="0">
              <a:cs typeface="Simplified Arabic" panose="02010000000000000000" pitchFamily="2" charset="-78"/>
            </a:rPr>
            <a:t>الملموسية</a:t>
          </a:r>
          <a:r>
            <a:rPr lang="ar-DZ" sz="1800" kern="1200" dirty="0">
              <a:cs typeface="Simplified Arabic" panose="02010000000000000000" pitchFamily="2" charset="-78"/>
            </a:rPr>
            <a:t> </a:t>
          </a:r>
          <a:r>
            <a:rPr lang="fr-FR" sz="1800" kern="1200" dirty="0" err="1">
              <a:cs typeface="Simplified Arabic" panose="02010000000000000000" pitchFamily="2" charset="-78"/>
            </a:rPr>
            <a:t>Tangibility</a:t>
          </a:r>
          <a:r>
            <a:rPr lang="ar-DZ" sz="1800" kern="1200" dirty="0" smtClean="0">
              <a:cs typeface="Simplified Arabic" panose="02010000000000000000" pitchFamily="2" charset="-78"/>
            </a:rPr>
            <a:t>:</a:t>
          </a:r>
          <a:endParaRPr lang="fr-FR" sz="1800" kern="1200" dirty="0">
            <a:cs typeface="Simplified Arabic" panose="02010000000000000000" pitchFamily="2" charset="-78"/>
          </a:endParaRPr>
        </a:p>
      </dsp:txBody>
      <dsp:txXfrm>
        <a:off x="8888137" y="1699212"/>
        <a:ext cx="1877783" cy="18777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7A08C6-5435-4244-B768-F0C9F5C1FC76}">
      <dsp:nvSpPr>
        <dsp:cNvPr id="0" name=""/>
        <dsp:cNvSpPr/>
      </dsp:nvSpPr>
      <dsp:spPr>
        <a:xfrm>
          <a:off x="818965" y="0"/>
          <a:ext cx="9281603" cy="4208016"/>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5A8B40-D4F4-4326-92B7-CD1E390F450A}">
      <dsp:nvSpPr>
        <dsp:cNvPr id="0" name=""/>
        <dsp:cNvSpPr/>
      </dsp:nvSpPr>
      <dsp:spPr>
        <a:xfrm>
          <a:off x="8789" y="1262404"/>
          <a:ext cx="2618519" cy="1683206"/>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DZ" sz="3200" b="1" kern="1200" smtClean="0"/>
            <a:t>تحقيق ميزة تنافسية</a:t>
          </a:r>
          <a:endParaRPr lang="fr-FR" sz="3200" kern="1200"/>
        </a:p>
      </dsp:txBody>
      <dsp:txXfrm>
        <a:off x="90956" y="1344571"/>
        <a:ext cx="2454185" cy="1518872"/>
      </dsp:txXfrm>
    </dsp:sp>
    <dsp:sp modelId="{4884D811-CDFE-422A-AC6E-F44C9ADD1A0C}">
      <dsp:nvSpPr>
        <dsp:cNvPr id="0" name=""/>
        <dsp:cNvSpPr/>
      </dsp:nvSpPr>
      <dsp:spPr>
        <a:xfrm>
          <a:off x="2769934" y="1262404"/>
          <a:ext cx="2618519" cy="1683206"/>
        </a:xfrm>
        <a:prstGeom prst="roundRect">
          <a:avLst/>
        </a:prstGeom>
        <a:solidFill>
          <a:schemeClr val="accent4">
            <a:hueOff val="2972228"/>
            <a:satOff val="-14222"/>
            <a:lumOff val="529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DZ" sz="3200" b="1" kern="1200" smtClean="0"/>
            <a:t>الاحتفاظ بالموظفين</a:t>
          </a:r>
          <a:endParaRPr lang="fr-FR" sz="3200" kern="1200"/>
        </a:p>
      </dsp:txBody>
      <dsp:txXfrm>
        <a:off x="2852101" y="1344571"/>
        <a:ext cx="2454185" cy="1518872"/>
      </dsp:txXfrm>
    </dsp:sp>
    <dsp:sp modelId="{4687BD00-EF3C-4C3A-B438-646E871EE113}">
      <dsp:nvSpPr>
        <dsp:cNvPr id="0" name=""/>
        <dsp:cNvSpPr/>
      </dsp:nvSpPr>
      <dsp:spPr>
        <a:xfrm>
          <a:off x="5531079" y="1262404"/>
          <a:ext cx="2618519" cy="1683206"/>
        </a:xfrm>
        <a:prstGeom prst="roundRect">
          <a:avLst/>
        </a:prstGeom>
        <a:solidFill>
          <a:schemeClr val="accent4">
            <a:hueOff val="5944456"/>
            <a:satOff val="-28445"/>
            <a:lumOff val="1058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DZ" sz="3200" b="1" kern="1200" smtClean="0"/>
            <a:t>الاحتفاظ بالزبائن</a:t>
          </a:r>
          <a:endParaRPr lang="fr-FR" sz="3200" kern="1200"/>
        </a:p>
      </dsp:txBody>
      <dsp:txXfrm>
        <a:off x="5613246" y="1344571"/>
        <a:ext cx="2454185" cy="1518872"/>
      </dsp:txXfrm>
    </dsp:sp>
    <dsp:sp modelId="{74EB3ECC-08FA-4AF9-A9B4-F57F735027DC}">
      <dsp:nvSpPr>
        <dsp:cNvPr id="0" name=""/>
        <dsp:cNvSpPr/>
      </dsp:nvSpPr>
      <dsp:spPr>
        <a:xfrm>
          <a:off x="8292225" y="1262404"/>
          <a:ext cx="2618519" cy="1683206"/>
        </a:xfrm>
        <a:prstGeom prst="roundRect">
          <a:avLst/>
        </a:prstGeom>
        <a:solidFill>
          <a:schemeClr val="accent4">
            <a:hueOff val="8916683"/>
            <a:satOff val="-42667"/>
            <a:lumOff val="158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DZ" sz="3200" b="1" kern="1200" smtClean="0"/>
            <a:t>تحسين صورة المؤسسة في السوق</a:t>
          </a:r>
          <a:endParaRPr lang="fr-FR" sz="3200" kern="1200"/>
        </a:p>
      </dsp:txBody>
      <dsp:txXfrm>
        <a:off x="8374392" y="1344571"/>
        <a:ext cx="2454185" cy="15188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DA148F-28C8-4F3A-8CE6-815D89AF46A8}">
      <dsp:nvSpPr>
        <dsp:cNvPr id="0" name=""/>
        <dsp:cNvSpPr/>
      </dsp:nvSpPr>
      <dsp:spPr>
        <a:xfrm rot="16200000">
          <a:off x="-853472" y="853472"/>
          <a:ext cx="4892936" cy="3185990"/>
        </a:xfrm>
        <a:prstGeom prst="flowChartManualOperation">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0" tIns="0" rIns="324755" bIns="0" numCol="1" spcCol="1270" anchor="ctr" anchorCtr="0">
          <a:noAutofit/>
        </a:bodyPr>
        <a:lstStyle/>
        <a:p>
          <a:pPr lvl="0" algn="ctr" defTabSz="2266950" rtl="1">
            <a:lnSpc>
              <a:spcPct val="90000"/>
            </a:lnSpc>
            <a:spcBef>
              <a:spcPct val="0"/>
            </a:spcBef>
            <a:spcAft>
              <a:spcPct val="35000"/>
            </a:spcAft>
          </a:pPr>
          <a:r>
            <a:rPr lang="ar-DZ" sz="5100" b="1" kern="1200" dirty="0">
              <a:solidFill>
                <a:schemeClr val="tx1"/>
              </a:solidFill>
              <a:cs typeface="Simplified Arabic" panose="02010000000000000000" pitchFamily="2" charset="-78"/>
            </a:rPr>
            <a:t>التركيز على </a:t>
          </a:r>
          <a:r>
            <a:rPr lang="ar-DZ" sz="5100" b="1" kern="1200" dirty="0" smtClean="0">
              <a:solidFill>
                <a:schemeClr val="tx1"/>
              </a:solidFill>
              <a:cs typeface="Simplified Arabic" panose="02010000000000000000" pitchFamily="2" charset="-78"/>
            </a:rPr>
            <a:t>الزبون</a:t>
          </a:r>
          <a:endParaRPr lang="fr-FR" sz="5100" kern="1200" dirty="0">
            <a:solidFill>
              <a:schemeClr val="tx1"/>
            </a:solidFill>
            <a:cs typeface="Simplified Arabic" panose="02010000000000000000" pitchFamily="2" charset="-78"/>
          </a:endParaRPr>
        </a:p>
      </dsp:txBody>
      <dsp:txXfrm rot="5400000">
        <a:off x="1" y="978586"/>
        <a:ext cx="3185990" cy="2935762"/>
      </dsp:txXfrm>
    </dsp:sp>
    <dsp:sp modelId="{B7530EF3-5EA1-410B-A661-C7196B9ACF44}">
      <dsp:nvSpPr>
        <dsp:cNvPr id="0" name=""/>
        <dsp:cNvSpPr/>
      </dsp:nvSpPr>
      <dsp:spPr>
        <a:xfrm rot="16200000">
          <a:off x="2572692" y="853472"/>
          <a:ext cx="4892936" cy="3185990"/>
        </a:xfrm>
        <a:prstGeom prst="flowChartManualOperation">
          <a:avLst/>
        </a:prstGeom>
        <a:solidFill>
          <a:schemeClr val="accent4">
            <a:hueOff val="4458342"/>
            <a:satOff val="-21334"/>
            <a:lumOff val="794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0" tIns="0" rIns="324755" bIns="0" numCol="1" spcCol="1270" anchor="ctr" anchorCtr="0">
          <a:noAutofit/>
        </a:bodyPr>
        <a:lstStyle/>
        <a:p>
          <a:pPr lvl="0" algn="ctr" defTabSz="2266950" rtl="1">
            <a:lnSpc>
              <a:spcPct val="90000"/>
            </a:lnSpc>
            <a:spcBef>
              <a:spcPct val="0"/>
            </a:spcBef>
            <a:spcAft>
              <a:spcPct val="35000"/>
            </a:spcAft>
          </a:pPr>
          <a:r>
            <a:rPr lang="ar-DZ" sz="5100" b="1" kern="1200" dirty="0">
              <a:solidFill>
                <a:schemeClr val="tx1"/>
              </a:solidFill>
              <a:cs typeface="Simplified Arabic" panose="02010000000000000000" pitchFamily="2" charset="-78"/>
            </a:rPr>
            <a:t>تحفيز وتدريب </a:t>
          </a:r>
          <a:r>
            <a:rPr lang="ar-DZ" sz="5100" b="1" kern="1200" dirty="0" smtClean="0">
              <a:solidFill>
                <a:schemeClr val="tx1"/>
              </a:solidFill>
              <a:cs typeface="Simplified Arabic" panose="02010000000000000000" pitchFamily="2" charset="-78"/>
            </a:rPr>
            <a:t>الموظفين</a:t>
          </a:r>
          <a:endParaRPr lang="fr-FR" sz="5100" kern="1200" dirty="0">
            <a:solidFill>
              <a:schemeClr val="tx1"/>
            </a:solidFill>
            <a:cs typeface="Simplified Arabic" panose="02010000000000000000" pitchFamily="2" charset="-78"/>
          </a:endParaRPr>
        </a:p>
      </dsp:txBody>
      <dsp:txXfrm rot="5400000">
        <a:off x="3426165" y="978586"/>
        <a:ext cx="3185990" cy="2935762"/>
      </dsp:txXfrm>
    </dsp:sp>
    <dsp:sp modelId="{9A690659-ED48-4F5B-B35B-8A801DC4307D}">
      <dsp:nvSpPr>
        <dsp:cNvPr id="0" name=""/>
        <dsp:cNvSpPr/>
      </dsp:nvSpPr>
      <dsp:spPr>
        <a:xfrm rot="16200000">
          <a:off x="5997631" y="853472"/>
          <a:ext cx="4892936" cy="3185990"/>
        </a:xfrm>
        <a:prstGeom prst="flowChartManualOperation">
          <a:avLst/>
        </a:prstGeom>
        <a:solidFill>
          <a:schemeClr val="accent4">
            <a:hueOff val="8916683"/>
            <a:satOff val="-42667"/>
            <a:lumOff val="158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0" tIns="0" rIns="324755" bIns="0" numCol="1" spcCol="1270" anchor="ctr" anchorCtr="0">
          <a:noAutofit/>
        </a:bodyPr>
        <a:lstStyle/>
        <a:p>
          <a:pPr lvl="0" algn="ctr" defTabSz="2266950" rtl="1">
            <a:lnSpc>
              <a:spcPct val="90000"/>
            </a:lnSpc>
            <a:spcBef>
              <a:spcPct val="0"/>
            </a:spcBef>
            <a:spcAft>
              <a:spcPct val="35000"/>
            </a:spcAft>
          </a:pPr>
          <a:r>
            <a:rPr lang="ar-DZ" sz="5100" b="1" kern="1200" dirty="0" smtClean="0">
              <a:solidFill>
                <a:schemeClr val="tx1"/>
              </a:solidFill>
              <a:cs typeface="Simplified Arabic" panose="02010000000000000000" pitchFamily="2" charset="-78"/>
            </a:rPr>
            <a:t>المشاركة</a:t>
          </a:r>
          <a:endParaRPr lang="fr-FR" sz="5100" kern="1200" dirty="0">
            <a:solidFill>
              <a:schemeClr val="tx1"/>
            </a:solidFill>
            <a:cs typeface="Simplified Arabic" panose="02010000000000000000" pitchFamily="2" charset="-78"/>
          </a:endParaRPr>
        </a:p>
      </dsp:txBody>
      <dsp:txXfrm rot="5400000">
        <a:off x="6851104" y="978586"/>
        <a:ext cx="3185990" cy="293576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7C816A-2418-4E14-9EF1-01398953A87F}" type="datetimeFigureOut">
              <a:rPr lang="fr-FR" smtClean="0"/>
              <a:t>06/04/2025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8358F4-6777-4994-BC74-883E60CAAB84}" type="slidenum">
              <a:rPr lang="fr-FR" smtClean="0"/>
              <a:t>‹N°›</a:t>
            </a:fld>
            <a:endParaRPr lang="fr-FR"/>
          </a:p>
        </p:txBody>
      </p:sp>
    </p:spTree>
    <p:extLst>
      <p:ext uri="{BB962C8B-B14F-4D97-AF65-F5344CB8AC3E}">
        <p14:creationId xmlns:p14="http://schemas.microsoft.com/office/powerpoint/2010/main" val="1879294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lgn="l">
              <a:defRPr/>
            </a:lvl1p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43812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980569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r-FR"/>
              <a:t>Modifiez le style du titre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2152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913074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r-FR"/>
              <a:t>Modifiez le style du titre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65511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r-FR"/>
              <a:t>Modifiez le style du titre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633574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024128" y="2967788"/>
            <a:ext cx="4754880" cy="33415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r-FR"/>
              <a:t>Modifier les styles du texte du masque</a:t>
            </a:r>
          </a:p>
        </p:txBody>
      </p:sp>
      <p:sp>
        <p:nvSpPr>
          <p:cNvPr id="6" name="Content Placeholder 5"/>
          <p:cNvSpPr>
            <a:spLocks noGrp="1"/>
          </p:cNvSpPr>
          <p:nvPr>
            <p:ph sz="quarter" idx="4"/>
          </p:nvPr>
        </p:nvSpPr>
        <p:spPr>
          <a:xfrm>
            <a:off x="5990888" y="2967788"/>
            <a:ext cx="4754880" cy="33415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9" name="Slide Number Placeholder 8"/>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411745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594136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343399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r-FR"/>
              <a:t>Modifiez le style du titre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726555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6726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6331772-C90B-4561-97F5-D5DB027721F3}" type="datetimeFigureOut">
              <a:rPr lang="fr-FR" smtClean="0">
                <a:solidFill>
                  <a:prstClr val="black">
                    <a:tint val="75000"/>
                  </a:prstClr>
                </a:solidFill>
              </a:rPr>
              <a:pPr/>
              <a:t>06/04/2025</a:t>
            </a:fld>
            <a:endParaRPr lang="fr-FR">
              <a:solidFill>
                <a:prstClr val="black">
                  <a:tint val="75000"/>
                </a:prstClr>
              </a:solidFill>
            </a:endParaRP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3F408DD-381D-413F-BD0F-3084F9A7DDBB}" type="slidenum">
              <a:rPr lang="fr-FR" smtClean="0">
                <a:solidFill>
                  <a:srgbClr val="F0A22E"/>
                </a:solidFill>
              </a:rPr>
              <a:pPr/>
              <a:t>‹N°›</a:t>
            </a:fld>
            <a:endParaRPr lang="fr-FR">
              <a:solidFill>
                <a:srgbClr val="F0A22E"/>
              </a:solidFill>
            </a:endParaRPr>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1815490"/>
      </p:ext>
    </p:extLst>
  </p:cSld>
  <p:clrMap bg1="lt1" tx1="dk1" bg2="lt2" tx2="dk2" accent1="accent1" accent2="accent2" accent3="accent3" accent4="accent4" accent5="accent5" accent6="accent6" hlink="hlink" folHlink="folHlink"/>
  <p:sldLayoutIdLst>
    <p:sldLayoutId id="2147484138" r:id="rId1"/>
    <p:sldLayoutId id="2147484139" r:id="rId2"/>
    <p:sldLayoutId id="2147484140" r:id="rId3"/>
    <p:sldLayoutId id="2147484141" r:id="rId4"/>
    <p:sldLayoutId id="2147484142" r:id="rId5"/>
    <p:sldLayoutId id="2147484143" r:id="rId6"/>
    <p:sldLayoutId id="2147484144" r:id="rId7"/>
    <p:sldLayoutId id="2147484145" r:id="rId8"/>
    <p:sldLayoutId id="2147484146" r:id="rId9"/>
    <p:sldLayoutId id="2147484147" r:id="rId10"/>
    <p:sldLayoutId id="2147484148"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000" y="214490"/>
            <a:ext cx="11684000" cy="6412088"/>
          </a:xfrm>
          <a:prstGeom prst="rect">
            <a:avLst/>
          </a:prstGeom>
          <a:ln>
            <a:noFill/>
          </a:ln>
          <a:effectLst>
            <a:softEdge rad="112500"/>
          </a:effectLst>
        </p:spPr>
      </p:pic>
    </p:spTree>
    <p:extLst>
      <p:ext uri="{BB962C8B-B14F-4D97-AF65-F5344CB8AC3E}">
        <p14:creationId xmlns:p14="http://schemas.microsoft.com/office/powerpoint/2010/main" val="523778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C2EBE3-85A5-47CB-B961-7D80F03D7A54}"/>
              </a:ext>
            </a:extLst>
          </p:cNvPr>
          <p:cNvSpPr>
            <a:spLocks noGrp="1"/>
          </p:cNvSpPr>
          <p:nvPr>
            <p:ph type="title"/>
          </p:nvPr>
        </p:nvSpPr>
        <p:spPr>
          <a:xfrm>
            <a:off x="1024128" y="585216"/>
            <a:ext cx="9720072" cy="678808"/>
          </a:xfrm>
        </p:spPr>
        <p:txBody>
          <a:bodyPr>
            <a:normAutofit fontScale="90000"/>
          </a:bodyPr>
          <a:lstStyle/>
          <a:p>
            <a:pPr algn="ctr" rtl="1">
              <a:lnSpc>
                <a:spcPct val="107000"/>
              </a:lnSpc>
              <a:spcBef>
                <a:spcPts val="600"/>
              </a:spcBef>
              <a:spcAft>
                <a:spcPts val="600"/>
              </a:spcAft>
            </a:pPr>
            <a:r>
              <a:rPr lang="ar-DZ"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a:r>
            <a:br>
              <a:rPr lang="ar-DZ"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br>
            <a:r>
              <a:rPr lang="ar-DZ"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ثانيا: أهمية جودة الخدمة </a:t>
            </a:r>
            <a:r>
              <a:rPr lang="fr-FR" sz="4400" dirty="0">
                <a:latin typeface="Calibri" panose="020F0502020204030204" pitchFamily="34" charset="0"/>
                <a:ea typeface="Calibri" panose="020F0502020204030204" pitchFamily="34" charset="0"/>
                <a:cs typeface="Arial" panose="020B0604020202020204" pitchFamily="34" charset="0"/>
              </a:rPr>
              <a:t/>
            </a:r>
            <a:br>
              <a:rPr lang="fr-FR" sz="4400" dirty="0">
                <a:latin typeface="Calibri" panose="020F0502020204030204" pitchFamily="34" charset="0"/>
                <a:ea typeface="Calibri" panose="020F0502020204030204" pitchFamily="34" charset="0"/>
                <a:cs typeface="Arial" panose="020B0604020202020204" pitchFamily="34" charset="0"/>
              </a:rPr>
            </a:br>
            <a:endParaRPr lang="fr-FR" dirty="0"/>
          </a:p>
        </p:txBody>
      </p:sp>
      <p:graphicFrame>
        <p:nvGraphicFramePr>
          <p:cNvPr id="4" name="Diagramme 3"/>
          <p:cNvGraphicFramePr/>
          <p:nvPr>
            <p:extLst>
              <p:ext uri="{D42A27DB-BD31-4B8C-83A1-F6EECF244321}">
                <p14:modId xmlns:p14="http://schemas.microsoft.com/office/powerpoint/2010/main" val="1057191887"/>
              </p:ext>
            </p:extLst>
          </p:nvPr>
        </p:nvGraphicFramePr>
        <p:xfrm>
          <a:off x="692458" y="2015231"/>
          <a:ext cx="10919534" cy="4208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1264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469000-2DCD-4491-8B61-91313BCD9713}"/>
              </a:ext>
            </a:extLst>
          </p:cNvPr>
          <p:cNvSpPr>
            <a:spLocks noGrp="1"/>
          </p:cNvSpPr>
          <p:nvPr>
            <p:ph type="title"/>
          </p:nvPr>
        </p:nvSpPr>
        <p:spPr>
          <a:xfrm>
            <a:off x="1024128" y="585216"/>
            <a:ext cx="9720072" cy="571231"/>
          </a:xfrm>
        </p:spPr>
        <p:txBody>
          <a:bodyPr>
            <a:normAutofit fontScale="90000"/>
          </a:bodyPr>
          <a:lstStyle/>
          <a:p>
            <a:pPr algn="ctr" rtl="1">
              <a:lnSpc>
                <a:spcPct val="107000"/>
              </a:lnSpc>
              <a:spcBef>
                <a:spcPts val="600"/>
              </a:spcBef>
              <a:spcAft>
                <a:spcPts val="600"/>
              </a:spcAft>
            </a:pPr>
            <a: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a:r>
            <a:b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br>
            <a: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ثالثا: العوامل التي تساعد على تحسين جودة الخدمة </a:t>
            </a:r>
            <a:r>
              <a:rPr lang="fr-FR" sz="4400" dirty="0">
                <a:latin typeface="Calibri" panose="020F0502020204030204" pitchFamily="34" charset="0"/>
                <a:ea typeface="Calibri" panose="020F0502020204030204" pitchFamily="34" charset="0"/>
                <a:cs typeface="Arial" panose="020B0604020202020204" pitchFamily="34" charset="0"/>
              </a:rPr>
              <a:t/>
            </a:r>
            <a:br>
              <a:rPr lang="fr-FR" sz="4400" dirty="0">
                <a:latin typeface="Calibri" panose="020F0502020204030204" pitchFamily="34" charset="0"/>
                <a:ea typeface="Calibri" panose="020F0502020204030204" pitchFamily="34" charset="0"/>
                <a:cs typeface="Arial" panose="020B0604020202020204" pitchFamily="34" charset="0"/>
              </a:rPr>
            </a:br>
            <a:endParaRPr lang="fr-FR" dirty="0"/>
          </a:p>
        </p:txBody>
      </p:sp>
      <p:graphicFrame>
        <p:nvGraphicFramePr>
          <p:cNvPr id="5" name="Espace réservé du contenu 4">
            <a:extLst>
              <a:ext uri="{FF2B5EF4-FFF2-40B4-BE49-F238E27FC236}">
                <a16:creationId xmlns:a16="http://schemas.microsoft.com/office/drawing/2014/main" id="{D5A3A3AF-DDD7-4849-9B2D-BAADF210BD8E}"/>
              </a:ext>
            </a:extLst>
          </p:cNvPr>
          <p:cNvGraphicFramePr>
            <a:graphicFrameLocks noGrp="1"/>
          </p:cNvGraphicFramePr>
          <p:nvPr>
            <p:ph sz="half" idx="1"/>
            <p:extLst>
              <p:ext uri="{D42A27DB-BD31-4B8C-83A1-F6EECF244321}">
                <p14:modId xmlns:p14="http://schemas.microsoft.com/office/powerpoint/2010/main" val="2763270935"/>
              </p:ext>
            </p:extLst>
          </p:nvPr>
        </p:nvGraphicFramePr>
        <p:xfrm>
          <a:off x="1024127" y="1416425"/>
          <a:ext cx="10038320" cy="48929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6084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0" y="1020933"/>
            <a:ext cx="12192000" cy="3107184"/>
          </a:xfrm>
        </p:spPr>
        <p:txBody>
          <a:bodyPr rtlCol="0">
            <a:normAutofit/>
          </a:bodyPr>
          <a:lstStyle/>
          <a:p>
            <a:pPr algn="ctr" defTabSz="685800" rtl="1">
              <a:defRPr/>
            </a:pP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t/>
            </a:r>
            <a:b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dirty="0">
              <a:solidFill>
                <a:srgbClr val="FF0000"/>
              </a:solidFill>
            </a:endParaRPr>
          </a:p>
        </p:txBody>
      </p:sp>
    </p:spTree>
    <p:extLst>
      <p:ext uri="{BB962C8B-B14F-4D97-AF65-F5344CB8AC3E}">
        <p14:creationId xmlns:p14="http://schemas.microsoft.com/office/powerpoint/2010/main" val="35622146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873489-2B06-400E-9A61-686DDE9685D2}"/>
              </a:ext>
            </a:extLst>
          </p:cNvPr>
          <p:cNvSpPr>
            <a:spLocks noGrp="1"/>
          </p:cNvSpPr>
          <p:nvPr>
            <p:ph type="title"/>
          </p:nvPr>
        </p:nvSpPr>
        <p:spPr>
          <a:xfrm>
            <a:off x="1131201" y="563809"/>
            <a:ext cx="9784080" cy="763328"/>
          </a:xfrm>
        </p:spPr>
        <p:txBody>
          <a:bodyPr>
            <a:normAutofit fontScale="90000"/>
          </a:bodyPr>
          <a:lstStyle/>
          <a:p>
            <a:pPr lvl="0" algn="ctr" rtl="1">
              <a:lnSpc>
                <a:spcPct val="107000"/>
              </a:lnSpc>
              <a:spcBef>
                <a:spcPts val="1000"/>
              </a:spcBef>
              <a:buClr>
                <a:srgbClr val="B71E42"/>
              </a:buClr>
              <a:buSzPct val="100000"/>
            </a:pPr>
            <a:r>
              <a:rPr lang="ar-DZ" sz="2800" b="1" cap="none"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
            </a:r>
            <a:br>
              <a:rPr lang="ar-DZ" sz="2800" b="1" cap="none"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br>
            <a:r>
              <a:rPr lang="ar-SA" sz="4400" b="1" cap="none"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الفصل الثالث: مدخل إلى جودة الخدمة </a:t>
            </a:r>
            <a:r>
              <a:rPr lang="fr-FR" sz="3200" dirty="0">
                <a:latin typeface="Calibri" panose="020F0502020204030204" pitchFamily="34" charset="0"/>
                <a:ea typeface="Calibri" panose="020F0502020204030204" pitchFamily="34" charset="0"/>
                <a:cs typeface="Arial" panose="020B0604020202020204" pitchFamily="34" charset="0"/>
              </a:rPr>
              <a:t/>
            </a:r>
            <a:br>
              <a:rPr lang="fr-FR" sz="32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009CF4C9-7949-437C-8DA0-AC44C159CED2}"/>
              </a:ext>
            </a:extLst>
          </p:cNvPr>
          <p:cNvSpPr>
            <a:spLocks noGrp="1"/>
          </p:cNvSpPr>
          <p:nvPr>
            <p:ph idx="1"/>
          </p:nvPr>
        </p:nvSpPr>
        <p:spPr>
          <a:xfrm>
            <a:off x="2393575" y="1846729"/>
            <a:ext cx="8521706" cy="4329953"/>
          </a:xfrm>
        </p:spPr>
        <p:txBody>
          <a:bodyPr>
            <a:normAutofit/>
          </a:bodyPr>
          <a:lstStyle/>
          <a:p>
            <a:pPr marL="0" indent="0" algn="just" rtl="1">
              <a:lnSpc>
                <a:spcPct val="107000"/>
              </a:lnSpc>
              <a:spcAft>
                <a:spcPts val="0"/>
              </a:spcAft>
              <a:buNone/>
            </a:pPr>
            <a:r>
              <a:rPr lang="ar-DZ" sz="28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المبحث الأول: جودة الخدمة </a:t>
            </a:r>
          </a:p>
          <a:p>
            <a:pPr marL="0" indent="0" algn="just" rtl="1">
              <a:lnSpc>
                <a:spcPct val="107000"/>
              </a:lnSpc>
              <a:spcAft>
                <a:spcPts val="0"/>
              </a:spcAft>
              <a:buNone/>
            </a:pPr>
            <a:r>
              <a:rPr lang="ar-SA" sz="2800" dirty="0">
                <a:latin typeface="Calibri" panose="020F0502020204030204" pitchFamily="34" charset="0"/>
                <a:ea typeface="Times New Roman" panose="02020603050405020304" pitchFamily="18" charset="0"/>
                <a:cs typeface="Simplified Arabic" panose="02020603050405020304" pitchFamily="18" charset="-78"/>
              </a:rPr>
              <a:t>أولا: مفهوم الخدمة وخصائصها </a:t>
            </a:r>
            <a:endParaRPr lang="ar-DZ" sz="2800" dirty="0">
              <a:latin typeface="Calibri" panose="020F0502020204030204" pitchFamily="34" charset="0"/>
              <a:ea typeface="Times New Roman" panose="02020603050405020304" pitchFamily="18" charset="0"/>
              <a:cs typeface="Simplified Arabic" panose="02020603050405020304" pitchFamily="18" charset="-78"/>
            </a:endParaRPr>
          </a:p>
          <a:p>
            <a:pPr marL="0" indent="0" algn="just" rtl="1">
              <a:lnSpc>
                <a:spcPct val="107000"/>
              </a:lnSpc>
              <a:spcAft>
                <a:spcPts val="0"/>
              </a:spcAft>
              <a:buNone/>
            </a:pPr>
            <a:r>
              <a:rPr lang="ar-DZ" sz="2800" dirty="0">
                <a:cs typeface="Simplified Arabic" panose="02010000000000000000" pitchFamily="2" charset="-78"/>
              </a:rPr>
              <a:t>ثانيا: مفهوم الجودة في قطاع الخدمات </a:t>
            </a:r>
          </a:p>
          <a:p>
            <a:pPr marL="0" indent="0" algn="just" rtl="1">
              <a:lnSpc>
                <a:spcPct val="107000"/>
              </a:lnSpc>
              <a:spcAft>
                <a:spcPts val="0"/>
              </a:spcAft>
              <a:buNone/>
            </a:pPr>
            <a:r>
              <a:rPr lang="ar-DZ" sz="2800" b="1" dirty="0">
                <a:solidFill>
                  <a:srgbClr val="FF0000"/>
                </a:solidFill>
                <a:cs typeface="Simplified Arabic" panose="02010000000000000000" pitchFamily="2" charset="-78"/>
              </a:rPr>
              <a:t>المبحث الثاني: أبعاد جودة الخدمة وأهميتها</a:t>
            </a:r>
          </a:p>
          <a:p>
            <a:pPr marL="0" indent="0" algn="just" rtl="1">
              <a:lnSpc>
                <a:spcPct val="107000"/>
              </a:lnSpc>
              <a:spcAft>
                <a:spcPts val="0"/>
              </a:spcAft>
              <a:buNone/>
            </a:pPr>
            <a:r>
              <a:rPr lang="ar-DZ" sz="2800" dirty="0">
                <a:cs typeface="Simplified Arabic" panose="02010000000000000000" pitchFamily="2" charset="-78"/>
              </a:rPr>
              <a:t>أولا: أبعاد جودة الخدمة</a:t>
            </a:r>
          </a:p>
          <a:p>
            <a:pPr marL="0" indent="0" algn="just" rtl="1">
              <a:lnSpc>
                <a:spcPct val="107000"/>
              </a:lnSpc>
              <a:spcAft>
                <a:spcPts val="0"/>
              </a:spcAft>
              <a:buNone/>
            </a:pPr>
            <a:r>
              <a:rPr lang="ar-DZ" sz="2800" dirty="0">
                <a:cs typeface="Simplified Arabic" panose="02010000000000000000" pitchFamily="2" charset="-78"/>
              </a:rPr>
              <a:t>ثانيا: أهمية جودة الخدمة</a:t>
            </a:r>
          </a:p>
          <a:p>
            <a:pPr marL="0" indent="0" algn="just" rtl="1">
              <a:lnSpc>
                <a:spcPct val="107000"/>
              </a:lnSpc>
              <a:spcAft>
                <a:spcPts val="0"/>
              </a:spcAft>
              <a:buNone/>
            </a:pPr>
            <a:r>
              <a:rPr lang="ar-DZ" sz="2800" dirty="0">
                <a:cs typeface="Simplified Arabic" panose="02010000000000000000" pitchFamily="2" charset="-78"/>
              </a:rPr>
              <a:t> ثالثا: العوامل التي تساعد على تحسين جودة الخدمة </a:t>
            </a:r>
            <a:endParaRPr lang="fr-FR" sz="2800" dirty="0">
              <a:cs typeface="Simplified Arabic" panose="02010000000000000000" pitchFamily="2" charset="-78"/>
            </a:endParaRPr>
          </a:p>
        </p:txBody>
      </p:sp>
    </p:spTree>
    <p:extLst>
      <p:ext uri="{BB962C8B-B14F-4D97-AF65-F5344CB8AC3E}">
        <p14:creationId xmlns:p14="http://schemas.microsoft.com/office/powerpoint/2010/main" val="458382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6D72E71A-8857-4E75-9143-A9A2AEA9DCDC}"/>
              </a:ext>
            </a:extLst>
          </p:cNvPr>
          <p:cNvSpPr>
            <a:spLocks noGrp="1"/>
          </p:cNvSpPr>
          <p:nvPr>
            <p:ph type="title"/>
          </p:nvPr>
        </p:nvSpPr>
        <p:spPr>
          <a:xfrm>
            <a:off x="1202919" y="284176"/>
            <a:ext cx="9784080" cy="1273691"/>
          </a:xfrm>
        </p:spPr>
        <p:txBody>
          <a:bodyPr>
            <a:normAutofit fontScale="90000"/>
          </a:bodyPr>
          <a:lstStyle/>
          <a:p>
            <a:pPr lvl="0" algn="just" rtl="1">
              <a:lnSpc>
                <a:spcPct val="115000"/>
              </a:lnSpc>
              <a:spcBef>
                <a:spcPts val="1200"/>
              </a:spcBef>
              <a:spcAft>
                <a:spcPts val="200"/>
              </a:spcAft>
              <a:buClr>
                <a:srgbClr val="B71E42"/>
              </a:buClr>
              <a:buSzPct val="100000"/>
            </a:pPr>
            <a: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ar-SA" sz="49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الفصل الثالث: مدخل إلى جودة الخدمة </a:t>
            </a:r>
            <a:br>
              <a:rPr lang="ar-SA" sz="49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fr-FR" sz="2200" cap="none" spc="0" dirty="0">
                <a:solidFill>
                  <a:prstClr val="black"/>
                </a:solidFill>
                <a:latin typeface="Calibri" panose="020F0502020204030204" pitchFamily="34" charset="0"/>
                <a:ea typeface="SimSun" panose="02010600030101010101" pitchFamily="2" charset="-122"/>
                <a:cs typeface="Sakkal Majalla" panose="02000000000000000000" pitchFamily="2" charset="-78"/>
              </a:rPr>
              <a:t/>
            </a:r>
            <a:br>
              <a:rPr lang="fr-FR" sz="2200" cap="none" spc="0" dirty="0">
                <a:solidFill>
                  <a:prstClr val="black"/>
                </a:solidFill>
                <a:latin typeface="Calibri" panose="020F0502020204030204" pitchFamily="34" charset="0"/>
                <a:ea typeface="SimSun" panose="02010600030101010101" pitchFamily="2" charset="-122"/>
                <a:cs typeface="Sakkal Majalla" panose="02000000000000000000" pitchFamily="2" charset="-78"/>
              </a:rPr>
            </a:br>
            <a:r>
              <a:rPr lang="ar-SA" sz="49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SA" sz="49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fr-FR" sz="3600" dirty="0">
                <a:solidFill>
                  <a:srgbClr val="099BDD"/>
                </a:solidFill>
                <a:latin typeface="Calibri" panose="020F0502020204030204" pitchFamily="34" charset="0"/>
                <a:ea typeface="Calibri" panose="020F0502020204030204" pitchFamily="34" charset="0"/>
                <a:cs typeface="Arial" panose="020B0604020202020204" pitchFamily="34" charset="0"/>
              </a:rPr>
              <a:t/>
            </a:r>
            <a:br>
              <a:rPr lang="fr-FR" sz="3600" dirty="0">
                <a:solidFill>
                  <a:srgbClr val="099BDD"/>
                </a:solidFill>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6" name="Espace réservé du contenu 5">
            <a:extLst>
              <a:ext uri="{FF2B5EF4-FFF2-40B4-BE49-F238E27FC236}">
                <a16:creationId xmlns:a16="http://schemas.microsoft.com/office/drawing/2014/main" id="{C156204A-D617-480F-A5F2-5C1DA5718FB5}"/>
              </a:ext>
            </a:extLst>
          </p:cNvPr>
          <p:cNvSpPr>
            <a:spLocks noGrp="1"/>
          </p:cNvSpPr>
          <p:nvPr>
            <p:ph sz="half" idx="1"/>
          </p:nvPr>
        </p:nvSpPr>
        <p:spPr>
          <a:xfrm>
            <a:off x="566605" y="2330822"/>
            <a:ext cx="7618172" cy="4055703"/>
          </a:xfrm>
        </p:spPr>
        <p:txBody>
          <a:bodyPr>
            <a:normAutofit/>
          </a:bodyPr>
          <a:lstStyle/>
          <a:p>
            <a:pPr marL="0" indent="0" algn="just" rtl="1">
              <a:buNone/>
            </a:pPr>
            <a:r>
              <a:rPr lang="ar-SA" sz="4000" dirty="0">
                <a:latin typeface="Simplified Arabic" panose="02010000000000000000" pitchFamily="2" charset="-78"/>
                <a:ea typeface="Calibri" panose="020F0502020204030204" pitchFamily="34" charset="0"/>
                <a:cs typeface="Simplified Arabic" panose="02010000000000000000" pitchFamily="2" charset="-78"/>
              </a:rPr>
              <a:t>تعتبر جودة الخدمة من الأساسيات التي تسبق إرضاء الزبائن وفي المقابل فإن رضا الزبائن يؤثر على قرار الشراء المستقبلي للزبون وإدراكه، فإن جودة الخدمة تعتبر شرطا أساسيا لإشباع رغبة الزبون وللاحتفاظ به. </a:t>
            </a:r>
            <a:endParaRPr lang="fr-FR" sz="2400" dirty="0"/>
          </a:p>
        </p:txBody>
      </p:sp>
      <p:pic>
        <p:nvPicPr>
          <p:cNvPr id="7" name="Image 6">
            <a:extLst>
              <a:ext uri="{FF2B5EF4-FFF2-40B4-BE49-F238E27FC236}">
                <a16:creationId xmlns:a16="http://schemas.microsoft.com/office/drawing/2014/main" id="{143D6D5D-2F97-4FC9-815A-393F25C30A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2377" y="2330822"/>
            <a:ext cx="2600325" cy="3460377"/>
          </a:xfrm>
          <a:prstGeom prst="rect">
            <a:avLst/>
          </a:prstGeom>
        </p:spPr>
      </p:pic>
    </p:spTree>
    <p:extLst>
      <p:ext uri="{BB962C8B-B14F-4D97-AF65-F5344CB8AC3E}">
        <p14:creationId xmlns:p14="http://schemas.microsoft.com/office/powerpoint/2010/main" val="986709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7917CB-718A-45B2-9CE8-D1A00D0DC65C}"/>
              </a:ext>
            </a:extLst>
          </p:cNvPr>
          <p:cNvSpPr>
            <a:spLocks noGrp="1"/>
          </p:cNvSpPr>
          <p:nvPr>
            <p:ph type="title"/>
          </p:nvPr>
        </p:nvSpPr>
        <p:spPr>
          <a:xfrm>
            <a:off x="1024128" y="585216"/>
            <a:ext cx="9720072" cy="813278"/>
          </a:xfrm>
        </p:spPr>
        <p:txBody>
          <a:bodyPr>
            <a:normAutofit/>
          </a:bodyPr>
          <a:lstStyle/>
          <a:p>
            <a:pPr algn="ctr" rtl="1"/>
            <a:r>
              <a:rPr lang="ar-DZ" sz="3600" b="1" dirty="0">
                <a:solidFill>
                  <a:srgbClr val="FF0000"/>
                </a:solidFill>
                <a:latin typeface="Calibri" panose="020F0502020204030204" pitchFamily="34" charset="0"/>
                <a:ea typeface="SimSun" panose="02010600030101010101" pitchFamily="2" charset="-122"/>
                <a:cs typeface="Simplified Arabic" panose="02010000000000000000" pitchFamily="2" charset="-78"/>
              </a:rPr>
              <a:t>المبحث الأول: جودة خدمة الزبون</a:t>
            </a:r>
            <a:endParaRPr lang="fr-FR" sz="3600" dirty="0">
              <a:solidFill>
                <a:srgbClr val="FF0000"/>
              </a:solidFill>
            </a:endParaRPr>
          </a:p>
        </p:txBody>
      </p:sp>
      <p:sp>
        <p:nvSpPr>
          <p:cNvPr id="3" name="Espace réservé du contenu 2">
            <a:extLst>
              <a:ext uri="{FF2B5EF4-FFF2-40B4-BE49-F238E27FC236}">
                <a16:creationId xmlns:a16="http://schemas.microsoft.com/office/drawing/2014/main" id="{CF355BF4-78A8-4D6B-9288-6D74259906DB}"/>
              </a:ext>
            </a:extLst>
          </p:cNvPr>
          <p:cNvSpPr>
            <a:spLocks noGrp="1"/>
          </p:cNvSpPr>
          <p:nvPr>
            <p:ph sz="half" idx="1"/>
          </p:nvPr>
        </p:nvSpPr>
        <p:spPr>
          <a:xfrm>
            <a:off x="1024127" y="1990165"/>
            <a:ext cx="6739308" cy="4319195"/>
          </a:xfrm>
        </p:spPr>
        <p:txBody>
          <a:bodyPr>
            <a:normAutofit/>
          </a:bodyPr>
          <a:lstStyle/>
          <a:p>
            <a:pPr algn="just" rtl="1">
              <a:lnSpc>
                <a:spcPct val="107000"/>
              </a:lnSpc>
              <a:spcBef>
                <a:spcPts val="600"/>
              </a:spcBef>
              <a:spcAft>
                <a:spcPts val="600"/>
              </a:spcAft>
            </a:pPr>
            <a:r>
              <a:rPr lang="ar-SA" sz="2800" dirty="0">
                <a:latin typeface="Simplified Arabic" panose="02010000000000000000" pitchFamily="2" charset="-78"/>
                <a:ea typeface="Calibri" panose="020F0502020204030204" pitchFamily="34" charset="0"/>
              </a:rPr>
              <a:t> تعرف الخدمة على أنها "</a:t>
            </a:r>
            <a:r>
              <a:rPr lang="ar-SA" sz="2800" b="1" dirty="0">
                <a:solidFill>
                  <a:srgbClr val="00B050"/>
                </a:solidFill>
                <a:latin typeface="Simplified Arabic" panose="02010000000000000000" pitchFamily="2" charset="-78"/>
                <a:ea typeface="Calibri" panose="020F0502020204030204" pitchFamily="34" charset="0"/>
              </a:rPr>
              <a:t>أداء محقق من طرف المؤسسة، وتشمل كل نشاط مقدم من طرف إلى طرف آخر بدون تحويل ملكية سلع ملموسة ". </a:t>
            </a:r>
            <a:endParaRPr lang="ar-DZ" sz="2800" b="1" dirty="0">
              <a:solidFill>
                <a:srgbClr val="00B050"/>
              </a:solidFill>
              <a:latin typeface="Simplified Arabic" panose="02010000000000000000" pitchFamily="2" charset="-78"/>
              <a:ea typeface="Calibri" panose="020F0502020204030204" pitchFamily="34" charset="0"/>
            </a:endParaRPr>
          </a:p>
          <a:p>
            <a:pPr algn="just" rtl="1">
              <a:lnSpc>
                <a:spcPct val="107000"/>
              </a:lnSpc>
              <a:spcBef>
                <a:spcPts val="600"/>
              </a:spcBef>
              <a:spcAft>
                <a:spcPts val="600"/>
              </a:spcAft>
            </a:pPr>
            <a:endParaRPr lang="ar-DZ" sz="20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Bef>
                <a:spcPts val="600"/>
              </a:spcBef>
              <a:spcAft>
                <a:spcPts val="600"/>
              </a:spcAft>
            </a:pPr>
            <a:endParaRPr lang="fr-FR" sz="20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Bef>
                <a:spcPts val="600"/>
              </a:spcBef>
              <a:spcAft>
                <a:spcPts val="600"/>
              </a:spcAft>
            </a:pPr>
            <a:r>
              <a:rPr lang="ar-SA" sz="2800" dirty="0">
                <a:latin typeface="Arial" panose="020B0604020202020204" pitchFamily="34" charset="0"/>
                <a:ea typeface="Calibri" panose="020F0502020204030204" pitchFamily="34" charset="0"/>
                <a:cs typeface="Simplified Arabic" panose="02010000000000000000" pitchFamily="2" charset="-78"/>
              </a:rPr>
              <a:t>    كما تعرف على أنها </a:t>
            </a:r>
            <a:r>
              <a:rPr lang="ar-SA" sz="2800" b="1" dirty="0">
                <a:solidFill>
                  <a:schemeClr val="accent6"/>
                </a:solidFill>
                <a:latin typeface="Arial" panose="020B0604020202020204" pitchFamily="34" charset="0"/>
                <a:ea typeface="Calibri" panose="020F0502020204030204" pitchFamily="34" charset="0"/>
                <a:cs typeface="Simplified Arabic" panose="02010000000000000000" pitchFamily="2" charset="-78"/>
              </a:rPr>
              <a:t>"نشاط أو منفعة مقدمة من طرف إلى طرف آخر، وقد تكون عملية التقديم مرتبطة بمنتج ملموس، في حين المنفعة المنقولة غير ملموسة"</a:t>
            </a:r>
            <a:r>
              <a:rPr lang="ar-SA" sz="2000" b="1" dirty="0">
                <a:solidFill>
                  <a:schemeClr val="accent6"/>
                </a:solidFill>
                <a:latin typeface="Calibri" panose="020F0502020204030204" pitchFamily="34" charset="0"/>
                <a:ea typeface="Calibri" panose="020F0502020204030204" pitchFamily="34" charset="0"/>
                <a:cs typeface="Times New Roman" panose="02020603050405020304" pitchFamily="18" charset="0"/>
              </a:rPr>
              <a:t>.</a:t>
            </a:r>
            <a:r>
              <a:rPr lang="ar-SA" sz="2800" b="1" dirty="0">
                <a:solidFill>
                  <a:schemeClr val="accent6"/>
                </a:solidFill>
                <a:latin typeface="Arial" panose="020B0604020202020204" pitchFamily="34" charset="0"/>
                <a:ea typeface="Calibri" panose="020F0502020204030204" pitchFamily="34" charset="0"/>
                <a:cs typeface="Simplified Arabic" panose="02010000000000000000" pitchFamily="2" charset="-78"/>
              </a:rPr>
              <a:t>  </a:t>
            </a:r>
            <a:endParaRPr lang="fr-FR" sz="2400" b="1" dirty="0">
              <a:solidFill>
                <a:schemeClr val="accent6"/>
              </a:solidFill>
            </a:endParaRPr>
          </a:p>
        </p:txBody>
      </p:sp>
      <p:sp>
        <p:nvSpPr>
          <p:cNvPr id="4" name="Espace réservé du contenu 3">
            <a:extLst>
              <a:ext uri="{FF2B5EF4-FFF2-40B4-BE49-F238E27FC236}">
                <a16:creationId xmlns:a16="http://schemas.microsoft.com/office/drawing/2014/main" id="{7FAC4CC1-5C8D-42ED-A6EC-8A8896C14B70}"/>
              </a:ext>
            </a:extLst>
          </p:cNvPr>
          <p:cNvSpPr>
            <a:spLocks noGrp="1"/>
          </p:cNvSpPr>
          <p:nvPr>
            <p:ph sz="half" idx="2"/>
          </p:nvPr>
        </p:nvSpPr>
        <p:spPr>
          <a:xfrm>
            <a:off x="7951694" y="1837765"/>
            <a:ext cx="3653118" cy="726141"/>
          </a:xfrm>
        </p:spPr>
        <p:txBody>
          <a:bodyPr>
            <a:normAutofit/>
          </a:bodyPr>
          <a:lstStyle/>
          <a:p>
            <a:pPr algn="ctr" rtl="1"/>
            <a:r>
              <a:rPr lang="ar-DZ" sz="3200" b="1" dirty="0">
                <a:solidFill>
                  <a:srgbClr val="C00000"/>
                </a:solidFill>
                <a:latin typeface="Arial" panose="020B0604020202020204" pitchFamily="34" charset="0"/>
                <a:ea typeface="Calibri" panose="020F0502020204030204" pitchFamily="34" charset="0"/>
                <a:cs typeface="Simplified Arabic" panose="02010000000000000000" pitchFamily="2" charset="-78"/>
              </a:rPr>
              <a:t>1. </a:t>
            </a:r>
            <a:r>
              <a:rPr lang="ar-SA" sz="3200" b="1" dirty="0">
                <a:solidFill>
                  <a:srgbClr val="C00000"/>
                </a:solidFill>
                <a:latin typeface="Arial" panose="020B0604020202020204" pitchFamily="34" charset="0"/>
                <a:ea typeface="Calibri" panose="020F0502020204030204" pitchFamily="34" charset="0"/>
                <a:cs typeface="Simplified Arabic" panose="02010000000000000000" pitchFamily="2" charset="-78"/>
              </a:rPr>
              <a:t>مفهوم الخدمة </a:t>
            </a:r>
            <a:endParaRPr lang="fr-FR" sz="2800" dirty="0">
              <a:solidFill>
                <a:srgbClr val="C00000"/>
              </a:solidFill>
            </a:endParaRPr>
          </a:p>
        </p:txBody>
      </p:sp>
      <p:pic>
        <p:nvPicPr>
          <p:cNvPr id="6" name="Image 5">
            <a:extLst>
              <a:ext uri="{FF2B5EF4-FFF2-40B4-BE49-F238E27FC236}">
                <a16:creationId xmlns:a16="http://schemas.microsoft.com/office/drawing/2014/main" id="{B297B6D4-1938-43C7-B352-6403548B74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5678" y="2690812"/>
            <a:ext cx="3105150" cy="1476375"/>
          </a:xfrm>
          <a:prstGeom prst="rect">
            <a:avLst/>
          </a:prstGeom>
        </p:spPr>
      </p:pic>
    </p:spTree>
    <p:extLst>
      <p:ext uri="{BB962C8B-B14F-4D97-AF65-F5344CB8AC3E}">
        <p14:creationId xmlns:p14="http://schemas.microsoft.com/office/powerpoint/2010/main" val="2942419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92356B-81A4-49A6-AC58-E59398820E36}"/>
              </a:ext>
            </a:extLst>
          </p:cNvPr>
          <p:cNvSpPr>
            <a:spLocks noGrp="1"/>
          </p:cNvSpPr>
          <p:nvPr>
            <p:ph type="title"/>
          </p:nvPr>
        </p:nvSpPr>
        <p:spPr>
          <a:xfrm>
            <a:off x="1024128" y="168895"/>
            <a:ext cx="9720072" cy="759490"/>
          </a:xfrm>
        </p:spPr>
        <p:txBody>
          <a:bodyPr>
            <a:normAutofit/>
          </a:bodyPr>
          <a:lstStyle/>
          <a:p>
            <a:pPr algn="ctr" rtl="1"/>
            <a:r>
              <a:rPr lang="ar-DZ" sz="3600" b="1" dirty="0">
                <a:solidFill>
                  <a:srgbClr val="C00000"/>
                </a:solidFill>
              </a:rPr>
              <a:t>2. خصائص الخدمات </a:t>
            </a:r>
            <a:endParaRPr lang="fr-FR" sz="3600" b="1" dirty="0">
              <a:solidFill>
                <a:srgbClr val="C00000"/>
              </a:solidFill>
            </a:endParaRPr>
          </a:p>
        </p:txBody>
      </p:sp>
      <p:graphicFrame>
        <p:nvGraphicFramePr>
          <p:cNvPr id="5" name="Espace réservé du contenu 4">
            <a:extLst>
              <a:ext uri="{FF2B5EF4-FFF2-40B4-BE49-F238E27FC236}">
                <a16:creationId xmlns:a16="http://schemas.microsoft.com/office/drawing/2014/main" id="{E01235E6-6ED8-4DA5-B755-0E754420131B}"/>
              </a:ext>
            </a:extLst>
          </p:cNvPr>
          <p:cNvGraphicFramePr>
            <a:graphicFrameLocks noGrp="1"/>
          </p:cNvGraphicFramePr>
          <p:nvPr>
            <p:ph sz="half" idx="2"/>
            <p:extLst>
              <p:ext uri="{D42A27DB-BD31-4B8C-83A1-F6EECF244321}">
                <p14:modId xmlns:p14="http://schemas.microsoft.com/office/powerpoint/2010/main" val="338140333"/>
              </p:ext>
            </p:extLst>
          </p:nvPr>
        </p:nvGraphicFramePr>
        <p:xfrm>
          <a:off x="735106" y="1201271"/>
          <a:ext cx="10954870" cy="53071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9148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F586E5-7569-4A80-AC24-B7DBA5894848}"/>
              </a:ext>
            </a:extLst>
          </p:cNvPr>
          <p:cNvSpPr>
            <a:spLocks noGrp="1"/>
          </p:cNvSpPr>
          <p:nvPr>
            <p:ph type="title"/>
          </p:nvPr>
        </p:nvSpPr>
        <p:spPr>
          <a:xfrm>
            <a:off x="1024128" y="585216"/>
            <a:ext cx="9720072" cy="759490"/>
          </a:xfrm>
        </p:spPr>
        <p:txBody>
          <a:bodyPr>
            <a:normAutofit fontScale="90000"/>
          </a:bodyPr>
          <a:lstStyle/>
          <a:p>
            <a:pPr marL="342900" lvl="0" indent="-342900" algn="ctr" rtl="1">
              <a:spcBef>
                <a:spcPts val="600"/>
              </a:spcBef>
              <a:spcAft>
                <a:spcPts val="600"/>
              </a:spcAft>
            </a:pPr>
            <a:r>
              <a:rPr lang="ar-DZ" sz="4000" b="1" dirty="0">
                <a:solidFill>
                  <a:srgbClr val="FF0000"/>
                </a:solidFill>
                <a:latin typeface="Simplified Arabic" panose="02010000000000000000" pitchFamily="2" charset="-78"/>
                <a:ea typeface="Calibri" panose="020F0502020204030204" pitchFamily="34" charset="0"/>
              </a:rPr>
              <a:t/>
            </a:r>
            <a:br>
              <a:rPr lang="ar-DZ" sz="4000" b="1" dirty="0">
                <a:solidFill>
                  <a:srgbClr val="FF0000"/>
                </a:solidFill>
                <a:latin typeface="Simplified Arabic" panose="02010000000000000000" pitchFamily="2" charset="-78"/>
                <a:ea typeface="Calibri" panose="020F0502020204030204" pitchFamily="34" charset="0"/>
              </a:rPr>
            </a:br>
            <a:r>
              <a:rPr lang="ar-DZ" sz="4000" b="1" dirty="0">
                <a:solidFill>
                  <a:srgbClr val="FF0000"/>
                </a:solidFill>
              </a:rPr>
              <a:t>ثانيا: مفهوم الجودة في قطاع الخدمات </a:t>
            </a:r>
            <a:r>
              <a:rPr lang="fr-FR" dirty="0"/>
              <a:t/>
            </a:r>
            <a:br>
              <a:rPr lang="fr-FR" dirty="0"/>
            </a:br>
            <a:endParaRPr lang="fr-FR" dirty="0"/>
          </a:p>
        </p:txBody>
      </p:sp>
      <p:pic>
        <p:nvPicPr>
          <p:cNvPr id="6" name="Espace réservé du contenu 5">
            <a:extLst>
              <a:ext uri="{FF2B5EF4-FFF2-40B4-BE49-F238E27FC236}">
                <a16:creationId xmlns:a16="http://schemas.microsoft.com/office/drawing/2014/main" id="{6BA32024-D975-4285-9759-8C5E1588B1E9}"/>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37225" y="4852052"/>
            <a:ext cx="2924175" cy="1562100"/>
          </a:xfrm>
        </p:spPr>
      </p:pic>
      <p:sp>
        <p:nvSpPr>
          <p:cNvPr id="4" name="Espace réservé du contenu 3">
            <a:extLst>
              <a:ext uri="{FF2B5EF4-FFF2-40B4-BE49-F238E27FC236}">
                <a16:creationId xmlns:a16="http://schemas.microsoft.com/office/drawing/2014/main" id="{F8B7B058-449E-4E5F-97CD-1E87DADE715A}"/>
              </a:ext>
            </a:extLst>
          </p:cNvPr>
          <p:cNvSpPr>
            <a:spLocks noGrp="1"/>
          </p:cNvSpPr>
          <p:nvPr>
            <p:ph sz="half" idx="2"/>
          </p:nvPr>
        </p:nvSpPr>
        <p:spPr>
          <a:xfrm>
            <a:off x="834502" y="1246094"/>
            <a:ext cx="10963052" cy="3605958"/>
          </a:xfrm>
        </p:spPr>
        <p:txBody>
          <a:bodyPr>
            <a:normAutofit/>
          </a:bodyPr>
          <a:lstStyle/>
          <a:p>
            <a:pPr marL="137160" indent="0" algn="just" rtl="1">
              <a:lnSpc>
                <a:spcPct val="107000"/>
              </a:lnSpc>
              <a:spcBef>
                <a:spcPts val="600"/>
              </a:spcBef>
              <a:spcAft>
                <a:spcPts val="600"/>
              </a:spcAft>
              <a:buNone/>
            </a:pPr>
            <a:r>
              <a:rPr lang="ar-DZ" sz="2400" dirty="0" smtClean="0">
                <a:latin typeface="Simplified Arabic" panose="02010000000000000000" pitchFamily="2" charset="-78"/>
                <a:ea typeface="Calibri" panose="020F0502020204030204" pitchFamily="34" charset="0"/>
                <a:cs typeface="Simplified Arabic" panose="02010000000000000000" pitchFamily="2" charset="-78"/>
              </a:rPr>
              <a:t>تعرف </a:t>
            </a:r>
            <a:r>
              <a:rPr lang="ar-DZ" sz="2400" dirty="0">
                <a:latin typeface="Simplified Arabic" panose="02010000000000000000" pitchFamily="2" charset="-78"/>
                <a:ea typeface="Calibri" panose="020F0502020204030204" pitchFamily="34" charset="0"/>
                <a:cs typeface="Simplified Arabic" panose="02010000000000000000" pitchFamily="2" charset="-78"/>
              </a:rPr>
              <a:t>جودة الخدمة على أنها "</a:t>
            </a:r>
            <a:r>
              <a:rPr lang="ar-DZ" sz="2400" b="1" dirty="0">
                <a:solidFill>
                  <a:schemeClr val="accent2"/>
                </a:solidFill>
                <a:latin typeface="Simplified Arabic" panose="02010000000000000000" pitchFamily="2" charset="-78"/>
                <a:ea typeface="Calibri" panose="020F0502020204030204" pitchFamily="34" charset="0"/>
                <a:cs typeface="Simplified Arabic" panose="02010000000000000000" pitchFamily="2" charset="-78"/>
              </a:rPr>
              <a:t>مقياس لمدى نجاح مستوى الخدمة المقدمة، فهي الفرق بين توقعات الزبائن للخدمة وإدراكهم للأداء الفعلي لها"</a:t>
            </a:r>
            <a:r>
              <a:rPr lang="ar-SA" sz="2000" b="1" dirty="0">
                <a:solidFill>
                  <a:schemeClr val="accent2"/>
                </a:solidFill>
                <a:latin typeface="Simplified Arabic" panose="02010000000000000000" pitchFamily="2" charset="-78"/>
                <a:ea typeface="Calibri" panose="020F0502020204030204" pitchFamily="34" charset="0"/>
                <a:cs typeface="Simplified Arabic" panose="02010000000000000000" pitchFamily="2" charset="-78"/>
              </a:rPr>
              <a:t>.</a:t>
            </a:r>
            <a:endParaRPr lang="fr-FR" sz="1800" b="1" dirty="0">
              <a:solidFill>
                <a:schemeClr val="accent2"/>
              </a:solidFill>
              <a:latin typeface="Calibri" panose="020F0502020204030204" pitchFamily="34" charset="0"/>
              <a:ea typeface="Calibri" panose="020F0502020204030204" pitchFamily="34" charset="0"/>
              <a:cs typeface="Simplified Arabic" panose="02010000000000000000" pitchFamily="2" charset="-78"/>
            </a:endParaRPr>
          </a:p>
          <a:p>
            <a:pPr marL="0" indent="0" algn="just" rtl="1">
              <a:lnSpc>
                <a:spcPct val="107000"/>
              </a:lnSpc>
              <a:spcAft>
                <a:spcPts val="0"/>
              </a:spcAft>
              <a:buNone/>
            </a:pPr>
            <a:r>
              <a:rPr lang="ar-SA" sz="2400" dirty="0">
                <a:latin typeface="Simplified Arabic" panose="02010000000000000000" pitchFamily="2" charset="-78"/>
                <a:ea typeface="Calibri" panose="020F0502020204030204" pitchFamily="34" charset="0"/>
                <a:cs typeface="Simplified Arabic" panose="02010000000000000000" pitchFamily="2" charset="-78"/>
              </a:rPr>
              <a:t>  جودة</a:t>
            </a:r>
            <a:r>
              <a:rPr lang="ar-SA" sz="2400" b="1" dirty="0">
                <a:latin typeface="Simplified Arabic" panose="02010000000000000000" pitchFamily="2" charset="-78"/>
                <a:ea typeface="Calibri" panose="020F0502020204030204" pitchFamily="34" charset="0"/>
                <a:cs typeface="Simplified Arabic" panose="02010000000000000000" pitchFamily="2" charset="-78"/>
              </a:rPr>
              <a:t> </a:t>
            </a:r>
            <a:r>
              <a:rPr lang="ar-SA" sz="2400" dirty="0">
                <a:latin typeface="Simplified Arabic" panose="02010000000000000000" pitchFamily="2" charset="-78"/>
                <a:ea typeface="Calibri" panose="020F0502020204030204" pitchFamily="34" charset="0"/>
                <a:cs typeface="Simplified Arabic" panose="02010000000000000000" pitchFamily="2" charset="-78"/>
              </a:rPr>
              <a:t>الخدمة</a:t>
            </a:r>
            <a:r>
              <a:rPr lang="ar-SA" sz="2400" b="1" dirty="0">
                <a:latin typeface="Simplified Arabic" panose="02010000000000000000" pitchFamily="2" charset="-78"/>
                <a:ea typeface="Calibri" panose="020F0502020204030204" pitchFamily="34" charset="0"/>
                <a:cs typeface="Simplified Arabic" panose="02010000000000000000" pitchFamily="2" charset="-78"/>
              </a:rPr>
              <a:t> </a:t>
            </a:r>
            <a:r>
              <a:rPr lang="ar-SA" sz="2400" dirty="0">
                <a:latin typeface="Simplified Arabic" panose="02010000000000000000" pitchFamily="2" charset="-78"/>
                <a:ea typeface="Calibri" panose="020F0502020204030204" pitchFamily="34" charset="0"/>
                <a:cs typeface="Simplified Arabic" panose="02010000000000000000" pitchFamily="2" charset="-78"/>
              </a:rPr>
              <a:t>هي"</a:t>
            </a:r>
            <a:r>
              <a:rPr lang="ar-SA" sz="2400" b="1" dirty="0">
                <a:latin typeface="Simplified Arabic" panose="02010000000000000000" pitchFamily="2" charset="-78"/>
                <a:ea typeface="Calibri" panose="020F0502020204030204" pitchFamily="34" charset="0"/>
                <a:cs typeface="Simplified Arabic" panose="02010000000000000000" pitchFamily="2" charset="-78"/>
              </a:rPr>
              <a:t> </a:t>
            </a:r>
            <a:r>
              <a:rPr lang="ar-SA" sz="2400" b="1" dirty="0">
                <a:solidFill>
                  <a:schemeClr val="accent4"/>
                </a:solidFill>
                <a:latin typeface="Simplified Arabic" panose="02010000000000000000" pitchFamily="2" charset="-78"/>
                <a:ea typeface="Calibri" panose="020F0502020204030204" pitchFamily="34" charset="0"/>
                <a:cs typeface="Simplified Arabic" panose="02010000000000000000" pitchFamily="2" charset="-78"/>
              </a:rPr>
              <a:t>نتيجة عملية تقييم يقارن فيها الزبون توقعاته بالخدمة المقدمة له أو التي قدمت له".</a:t>
            </a:r>
            <a:endParaRPr lang="ar-DZ" sz="2400" b="1" dirty="0">
              <a:solidFill>
                <a:schemeClr val="accent4"/>
              </a:solidFill>
              <a:latin typeface="Simplified Arabic" panose="02010000000000000000" pitchFamily="2" charset="-78"/>
              <a:ea typeface="Calibri" panose="020F0502020204030204" pitchFamily="34" charset="0"/>
              <a:cs typeface="Simplified Arabic" panose="02010000000000000000" pitchFamily="2" charset="-78"/>
            </a:endParaRPr>
          </a:p>
          <a:p>
            <a:pPr marL="0" indent="0" algn="just" rtl="1">
              <a:lnSpc>
                <a:spcPct val="107000"/>
              </a:lnSpc>
              <a:spcAft>
                <a:spcPts val="0"/>
              </a:spcAft>
              <a:buNone/>
            </a:pPr>
            <a:endParaRPr lang="fr-FR" sz="1800" b="1" dirty="0">
              <a:solidFill>
                <a:schemeClr val="accent4"/>
              </a:solidFill>
              <a:latin typeface="Calibri" panose="020F0502020204030204" pitchFamily="34" charset="0"/>
              <a:ea typeface="Calibri" panose="020F0502020204030204" pitchFamily="34" charset="0"/>
              <a:cs typeface="Simplified Arabic" panose="02010000000000000000" pitchFamily="2" charset="-78"/>
            </a:endParaRPr>
          </a:p>
          <a:p>
            <a:pPr marL="0" indent="0" algn="just" rtl="1">
              <a:buNone/>
            </a:pPr>
            <a:r>
              <a:rPr lang="fr-FR" sz="2400" dirty="0">
                <a:latin typeface="Simplified Arabic" panose="02010000000000000000" pitchFamily="2" charset="-78"/>
                <a:ea typeface="Calibri" panose="020F0502020204030204" pitchFamily="34" charset="0"/>
                <a:cs typeface="Simplified Arabic" panose="02010000000000000000" pitchFamily="2" charset="-78"/>
              </a:rPr>
              <a:t>  </a:t>
            </a:r>
            <a:r>
              <a:rPr lang="ar-DZ" sz="2400" dirty="0">
                <a:latin typeface="Simplified Arabic" panose="02010000000000000000" pitchFamily="2" charset="-78"/>
                <a:ea typeface="Calibri" panose="020F0502020204030204" pitchFamily="34" charset="0"/>
                <a:cs typeface="Simplified Arabic" panose="02010000000000000000" pitchFamily="2" charset="-78"/>
              </a:rPr>
              <a:t>وتعرف جودة الخدمة بأنها "</a:t>
            </a:r>
            <a:r>
              <a:rPr lang="ar-DZ" sz="2400" b="1" dirty="0">
                <a:solidFill>
                  <a:schemeClr val="accent6"/>
                </a:solidFill>
                <a:latin typeface="Simplified Arabic" panose="02010000000000000000" pitchFamily="2" charset="-78"/>
                <a:ea typeface="Calibri" panose="020F0502020204030204" pitchFamily="34" charset="0"/>
                <a:cs typeface="Simplified Arabic" panose="02010000000000000000" pitchFamily="2" charset="-78"/>
              </a:rPr>
              <a:t>الفرق بين توقعات الزبائن لأداء الخدمة قبل حصولهم عليها وتصوراتهم للخدمة بعد تلقيها ". كما تعرف على أنها" مقارنة شخصية يحكم من خلالها الزبون على الخدمات التي حصل عليها".</a:t>
            </a:r>
            <a:endParaRPr lang="fr-FR" b="1" dirty="0">
              <a:solidFill>
                <a:schemeClr val="accent6"/>
              </a:solidFill>
              <a:cs typeface="Simplified Arabic" panose="02010000000000000000" pitchFamily="2" charset="-78"/>
            </a:endParaRPr>
          </a:p>
        </p:txBody>
      </p:sp>
    </p:spTree>
    <p:extLst>
      <p:ext uri="{BB962C8B-B14F-4D97-AF65-F5344CB8AC3E}">
        <p14:creationId xmlns:p14="http://schemas.microsoft.com/office/powerpoint/2010/main" val="562412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4F1014-E09A-434F-8136-61CD3E9DF3DC}"/>
              </a:ext>
            </a:extLst>
          </p:cNvPr>
          <p:cNvSpPr>
            <a:spLocks noGrp="1"/>
          </p:cNvSpPr>
          <p:nvPr>
            <p:ph type="title"/>
          </p:nvPr>
        </p:nvSpPr>
        <p:spPr>
          <a:xfrm>
            <a:off x="1024128" y="585216"/>
            <a:ext cx="9720072" cy="947749"/>
          </a:xfrm>
        </p:spPr>
        <p:txBody>
          <a:bodyPr>
            <a:normAutofit/>
          </a:bodyPr>
          <a:lstStyle/>
          <a:p>
            <a:pPr algn="ctr" rtl="1"/>
            <a:r>
              <a:rPr lang="ar-DZ" sz="4000" b="1" dirty="0">
                <a:solidFill>
                  <a:srgbClr val="FF0000"/>
                </a:solidFill>
              </a:rPr>
              <a:t>المبحث الثاني: أبعاد جودة الخدمة وأهميتها</a:t>
            </a:r>
            <a:endParaRPr lang="fr-FR" sz="4000" b="1" dirty="0">
              <a:solidFill>
                <a:srgbClr val="FF0000"/>
              </a:solidFill>
            </a:endParaRPr>
          </a:p>
        </p:txBody>
      </p:sp>
      <p:pic>
        <p:nvPicPr>
          <p:cNvPr id="6" name="Espace réservé du contenu 5">
            <a:extLst>
              <a:ext uri="{FF2B5EF4-FFF2-40B4-BE49-F238E27FC236}">
                <a16:creationId xmlns:a16="http://schemas.microsoft.com/office/drawing/2014/main" id="{CBF26420-EDD2-4CFE-96E6-313543CD3865}"/>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138518" y="2449830"/>
            <a:ext cx="3863788" cy="3574452"/>
          </a:xfrm>
        </p:spPr>
      </p:pic>
      <p:sp>
        <p:nvSpPr>
          <p:cNvPr id="4" name="Espace réservé du contenu 3">
            <a:extLst>
              <a:ext uri="{FF2B5EF4-FFF2-40B4-BE49-F238E27FC236}">
                <a16:creationId xmlns:a16="http://schemas.microsoft.com/office/drawing/2014/main" id="{7A3C5F40-2038-4465-8CB7-3407DDED0988}"/>
              </a:ext>
            </a:extLst>
          </p:cNvPr>
          <p:cNvSpPr>
            <a:spLocks noGrp="1"/>
          </p:cNvSpPr>
          <p:nvPr>
            <p:ph sz="half" idx="2"/>
          </p:nvPr>
        </p:nvSpPr>
        <p:spPr>
          <a:xfrm>
            <a:off x="5884164" y="2189517"/>
            <a:ext cx="5548256" cy="4095078"/>
          </a:xfrm>
        </p:spPr>
        <p:txBody>
          <a:bodyPr>
            <a:normAutofit/>
          </a:bodyPr>
          <a:lstStyle/>
          <a:p>
            <a:pPr marL="0" indent="0" algn="just" rtl="1">
              <a:buNone/>
            </a:pPr>
            <a:r>
              <a:rPr lang="ar-DZ" sz="4000" dirty="0">
                <a:latin typeface="Simplified Arabic" panose="02010000000000000000" pitchFamily="2" charset="-78"/>
                <a:ea typeface="Calibri" panose="020F0502020204030204" pitchFamily="34" charset="0"/>
                <a:cs typeface="Simplified Arabic" panose="02010000000000000000" pitchFamily="2" charset="-78"/>
              </a:rPr>
              <a:t>تعرضت الكثير من الأبحاث في مجال تسويق الخدمات للمكونات أو الأبعاد التي تشتمل عليها جودة الخدمة، إلا أنها لم تتفق فيما بينها حول ماهية تلك الأبعاد.</a:t>
            </a:r>
            <a:endParaRPr lang="fr-FR" sz="3600" dirty="0">
              <a:cs typeface="Simplified Arabic" panose="02010000000000000000" pitchFamily="2" charset="-78"/>
            </a:endParaRPr>
          </a:p>
        </p:txBody>
      </p:sp>
    </p:spTree>
    <p:extLst>
      <p:ext uri="{BB962C8B-B14F-4D97-AF65-F5344CB8AC3E}">
        <p14:creationId xmlns:p14="http://schemas.microsoft.com/office/powerpoint/2010/main" val="3394019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16C663-4665-461A-818D-B91520EE05C1}"/>
              </a:ext>
            </a:extLst>
          </p:cNvPr>
          <p:cNvSpPr>
            <a:spLocks noGrp="1"/>
          </p:cNvSpPr>
          <p:nvPr>
            <p:ph type="title"/>
          </p:nvPr>
        </p:nvSpPr>
        <p:spPr>
          <a:xfrm>
            <a:off x="1024128" y="585216"/>
            <a:ext cx="9720072" cy="633984"/>
          </a:xfrm>
        </p:spPr>
        <p:txBody>
          <a:bodyPr>
            <a:normAutofit/>
          </a:bodyPr>
          <a:lstStyle/>
          <a:p>
            <a:pPr algn="ctr" rtl="1"/>
            <a:r>
              <a:rPr lang="fr-FR" sz="3600" b="1" dirty="0" err="1">
                <a:solidFill>
                  <a:srgbClr val="FF0000"/>
                </a:solidFill>
                <a:latin typeface="Simplified Arabic" panose="02010000000000000000" pitchFamily="2" charset="-78"/>
                <a:ea typeface="Calibri" panose="020F0502020204030204" pitchFamily="34" charset="0"/>
                <a:cs typeface="Arial" panose="020B0604020202020204" pitchFamily="34" charset="0"/>
              </a:rPr>
              <a:t>أولا</a:t>
            </a:r>
            <a:r>
              <a:rPr lang="fr-FR" sz="3600" b="1" dirty="0">
                <a:solidFill>
                  <a:srgbClr val="FF0000"/>
                </a:solidFill>
                <a:latin typeface="Simplified Arabic" panose="02010000000000000000" pitchFamily="2" charset="-78"/>
                <a:ea typeface="Calibri" panose="020F0502020204030204" pitchFamily="34" charset="0"/>
                <a:cs typeface="Arial" panose="020B0604020202020204" pitchFamily="34" charset="0"/>
              </a:rPr>
              <a:t>: </a:t>
            </a:r>
            <a:r>
              <a:rPr lang="fr-FR" sz="3600" b="1" dirty="0" err="1">
                <a:solidFill>
                  <a:srgbClr val="FF0000"/>
                </a:solidFill>
                <a:latin typeface="Simplified Arabic" panose="02010000000000000000" pitchFamily="2" charset="-78"/>
                <a:ea typeface="Calibri" panose="020F0502020204030204" pitchFamily="34" charset="0"/>
                <a:cs typeface="Arial" panose="020B0604020202020204" pitchFamily="34" charset="0"/>
              </a:rPr>
              <a:t>أبعاد</a:t>
            </a:r>
            <a:r>
              <a:rPr lang="fr-FR" sz="3600" b="1" dirty="0">
                <a:solidFill>
                  <a:srgbClr val="FF0000"/>
                </a:solidFill>
                <a:latin typeface="Simplified Arabic" panose="02010000000000000000" pitchFamily="2" charset="-78"/>
                <a:ea typeface="Calibri" panose="020F0502020204030204" pitchFamily="34" charset="0"/>
                <a:cs typeface="Arial" panose="020B0604020202020204" pitchFamily="34" charset="0"/>
              </a:rPr>
              <a:t> </a:t>
            </a:r>
            <a:r>
              <a:rPr lang="fr-FR" sz="3600" b="1" dirty="0" err="1">
                <a:solidFill>
                  <a:srgbClr val="FF0000"/>
                </a:solidFill>
                <a:latin typeface="Simplified Arabic" panose="02010000000000000000" pitchFamily="2" charset="-78"/>
                <a:ea typeface="Calibri" panose="020F0502020204030204" pitchFamily="34" charset="0"/>
                <a:cs typeface="Arial" panose="020B0604020202020204" pitchFamily="34" charset="0"/>
              </a:rPr>
              <a:t>جودة</a:t>
            </a:r>
            <a:r>
              <a:rPr lang="fr-FR" sz="3600" dirty="0">
                <a:solidFill>
                  <a:srgbClr val="FF0000"/>
                </a:solidFill>
                <a:latin typeface="Simplified Arabic" panose="02010000000000000000" pitchFamily="2" charset="-78"/>
                <a:ea typeface="Calibri" panose="020F0502020204030204" pitchFamily="34" charset="0"/>
                <a:cs typeface="Arial" panose="020B0604020202020204" pitchFamily="34" charset="0"/>
              </a:rPr>
              <a:t> </a:t>
            </a:r>
            <a:r>
              <a:rPr lang="ar-DZ" sz="36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الخدمة</a:t>
            </a:r>
            <a:endParaRPr lang="fr-FR" sz="4400" dirty="0"/>
          </a:p>
        </p:txBody>
      </p:sp>
      <p:graphicFrame>
        <p:nvGraphicFramePr>
          <p:cNvPr id="5" name="Espace réservé du contenu 4">
            <a:extLst>
              <a:ext uri="{FF2B5EF4-FFF2-40B4-BE49-F238E27FC236}">
                <a16:creationId xmlns:a16="http://schemas.microsoft.com/office/drawing/2014/main" id="{53784B33-C115-4BCA-B9C0-1A89ACB69AA6}"/>
              </a:ext>
            </a:extLst>
          </p:cNvPr>
          <p:cNvGraphicFramePr>
            <a:graphicFrameLocks noGrp="1"/>
          </p:cNvGraphicFramePr>
          <p:nvPr>
            <p:ph sz="half" idx="2"/>
            <p:extLst>
              <p:ext uri="{D42A27DB-BD31-4B8C-83A1-F6EECF244321}">
                <p14:modId xmlns:p14="http://schemas.microsoft.com/office/powerpoint/2010/main" val="4255098807"/>
              </p:ext>
            </p:extLst>
          </p:nvPr>
        </p:nvGraphicFramePr>
        <p:xfrm>
          <a:off x="1272987" y="1461247"/>
          <a:ext cx="9278471" cy="50291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3330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a:extLst>
              <a:ext uri="{FF2B5EF4-FFF2-40B4-BE49-F238E27FC236}">
                <a16:creationId xmlns:a16="http://schemas.microsoft.com/office/drawing/2014/main" id="{152967CD-5DC2-4C79-835B-57E2C0A65E8C}"/>
              </a:ext>
            </a:extLst>
          </p:cNvPr>
          <p:cNvGraphicFramePr>
            <a:graphicFrameLocks noGrp="1"/>
          </p:cNvGraphicFramePr>
          <p:nvPr>
            <p:ph sz="half" idx="2"/>
            <p:extLst>
              <p:ext uri="{D42A27DB-BD31-4B8C-83A1-F6EECF244321}">
                <p14:modId xmlns:p14="http://schemas.microsoft.com/office/powerpoint/2010/main" val="2490734308"/>
              </p:ext>
            </p:extLst>
          </p:nvPr>
        </p:nvGraphicFramePr>
        <p:xfrm>
          <a:off x="417250" y="1420426"/>
          <a:ext cx="11156184" cy="52762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re 1">
            <a:extLst>
              <a:ext uri="{FF2B5EF4-FFF2-40B4-BE49-F238E27FC236}">
                <a16:creationId xmlns:a16="http://schemas.microsoft.com/office/drawing/2014/main" id="{6473A7BA-36C1-4EBB-BF73-077F0AFB322C}"/>
              </a:ext>
            </a:extLst>
          </p:cNvPr>
          <p:cNvSpPr>
            <a:spLocks noGrp="1"/>
          </p:cNvSpPr>
          <p:nvPr>
            <p:ph type="title"/>
          </p:nvPr>
        </p:nvSpPr>
        <p:spPr>
          <a:xfrm>
            <a:off x="1024128" y="352134"/>
            <a:ext cx="9720072" cy="831208"/>
          </a:xfrm>
        </p:spPr>
        <p:txBody>
          <a:bodyPr/>
          <a:lstStyle/>
          <a:p>
            <a:pPr algn="ctr" rtl="1"/>
            <a:r>
              <a:rPr lang="fr-FR" sz="4000" b="1" dirty="0" err="1">
                <a:solidFill>
                  <a:srgbClr val="FF0000"/>
                </a:solidFill>
                <a:latin typeface="Simplified Arabic" panose="02010000000000000000" pitchFamily="2" charset="-78"/>
                <a:ea typeface="Calibri" panose="020F0502020204030204" pitchFamily="34" charset="0"/>
                <a:cs typeface="Arial" panose="020B0604020202020204" pitchFamily="34" charset="0"/>
              </a:rPr>
              <a:t>أولا</a:t>
            </a:r>
            <a:r>
              <a:rPr lang="fr-FR" sz="4000" b="1" dirty="0">
                <a:solidFill>
                  <a:srgbClr val="FF0000"/>
                </a:solidFill>
                <a:latin typeface="Simplified Arabic" panose="02010000000000000000" pitchFamily="2" charset="-78"/>
                <a:ea typeface="Calibri" panose="020F0502020204030204" pitchFamily="34" charset="0"/>
                <a:cs typeface="Arial" panose="020B0604020202020204" pitchFamily="34" charset="0"/>
              </a:rPr>
              <a:t>: </a:t>
            </a:r>
            <a:r>
              <a:rPr lang="fr-FR" sz="4000" b="1" dirty="0" err="1">
                <a:solidFill>
                  <a:srgbClr val="FF0000"/>
                </a:solidFill>
                <a:latin typeface="Simplified Arabic" panose="02010000000000000000" pitchFamily="2" charset="-78"/>
                <a:ea typeface="Calibri" panose="020F0502020204030204" pitchFamily="34" charset="0"/>
                <a:cs typeface="Arial" panose="020B0604020202020204" pitchFamily="34" charset="0"/>
              </a:rPr>
              <a:t>أبعاد</a:t>
            </a:r>
            <a:r>
              <a:rPr lang="fr-FR" sz="4000" b="1" dirty="0">
                <a:solidFill>
                  <a:srgbClr val="FF0000"/>
                </a:solidFill>
                <a:latin typeface="Simplified Arabic" panose="02010000000000000000" pitchFamily="2" charset="-78"/>
                <a:ea typeface="Calibri" panose="020F0502020204030204" pitchFamily="34" charset="0"/>
                <a:cs typeface="Arial" panose="020B0604020202020204" pitchFamily="34" charset="0"/>
              </a:rPr>
              <a:t> </a:t>
            </a:r>
            <a:r>
              <a:rPr lang="fr-FR" sz="4000" b="1" dirty="0" err="1">
                <a:solidFill>
                  <a:srgbClr val="FF0000"/>
                </a:solidFill>
                <a:latin typeface="Simplified Arabic" panose="02010000000000000000" pitchFamily="2" charset="-78"/>
                <a:ea typeface="Calibri" panose="020F0502020204030204" pitchFamily="34" charset="0"/>
                <a:cs typeface="Arial" panose="020B0604020202020204" pitchFamily="34" charset="0"/>
              </a:rPr>
              <a:t>جودة</a:t>
            </a:r>
            <a:r>
              <a:rPr lang="fr-FR" sz="4000" dirty="0">
                <a:solidFill>
                  <a:srgbClr val="FF0000"/>
                </a:solidFill>
                <a:latin typeface="Simplified Arabic" panose="02010000000000000000" pitchFamily="2" charset="-78"/>
                <a:ea typeface="Calibri" panose="020F0502020204030204" pitchFamily="34" charset="0"/>
                <a:cs typeface="Arial" panose="020B0604020202020204" pitchFamily="34" charset="0"/>
              </a:rPr>
              <a:t> </a:t>
            </a:r>
            <a: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الخدمة</a:t>
            </a:r>
            <a:endParaRPr lang="fr-FR" dirty="0"/>
          </a:p>
        </p:txBody>
      </p:sp>
    </p:spTree>
    <p:extLst>
      <p:ext uri="{BB962C8B-B14F-4D97-AF65-F5344CB8AC3E}">
        <p14:creationId xmlns:p14="http://schemas.microsoft.com/office/powerpoint/2010/main" val="30858510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égral">
  <a:themeElements>
    <a:clrScheme name="Inté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é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é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1496</TotalTime>
  <Words>356</Words>
  <Application>Microsoft Office PowerPoint</Application>
  <PresentationFormat>Grand écran</PresentationFormat>
  <Paragraphs>50</Paragraphs>
  <Slides>12</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12</vt:i4>
      </vt:variant>
    </vt:vector>
  </HeadingPairs>
  <TitlesOfParts>
    <vt:vector size="23" baseType="lpstr">
      <vt:lpstr>SimSun</vt:lpstr>
      <vt:lpstr>Arial</vt:lpstr>
      <vt:lpstr>B Arabic Style</vt:lpstr>
      <vt:lpstr>Calibri</vt:lpstr>
      <vt:lpstr>Sakkal Majalla</vt:lpstr>
      <vt:lpstr>Simplified Arabic</vt:lpstr>
      <vt:lpstr>Times New Roman</vt:lpstr>
      <vt:lpstr>Tw Cen MT</vt:lpstr>
      <vt:lpstr>Tw Cen MT Condensed</vt:lpstr>
      <vt:lpstr>Wingdings 3</vt:lpstr>
      <vt:lpstr>Intégral</vt:lpstr>
      <vt:lpstr>Présentation PowerPoint</vt:lpstr>
      <vt:lpstr> الفصل الثالث: مدخل إلى جودة الخدمة  </vt:lpstr>
      <vt:lpstr>    الفصل الثالث: مدخل إلى جودة الخدمة     </vt:lpstr>
      <vt:lpstr>المبحث الأول: جودة خدمة الزبون</vt:lpstr>
      <vt:lpstr>2. خصائص الخدمات </vt:lpstr>
      <vt:lpstr> ثانيا: مفهوم الجودة في قطاع الخدمات  </vt:lpstr>
      <vt:lpstr>المبحث الثاني: أبعاد جودة الخدمة وأهميتها</vt:lpstr>
      <vt:lpstr>أولا: أبعاد جودة الخدمة</vt:lpstr>
      <vt:lpstr>أولا: أبعاد جودة الخدمة</vt:lpstr>
      <vt:lpstr> ثانيا: أهمية جودة الخدمة  </vt:lpstr>
      <vt:lpstr> ثالثا: العوامل التي تساعد على تحسين جودة الخدمة  </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Utilisateur Windows</cp:lastModifiedBy>
  <cp:revision>240</cp:revision>
  <dcterms:created xsi:type="dcterms:W3CDTF">2017-02-06T17:30:54Z</dcterms:created>
  <dcterms:modified xsi:type="dcterms:W3CDTF">2025-04-06T19:17:46Z</dcterms:modified>
</cp:coreProperties>
</file>