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3"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59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rbech Kerbech" userId="3e3a1f7be89a799f" providerId="LiveId" clId="{9A4C7EDC-E05B-4055-9E26-F61E1DF0B348}"/>
    <pc:docChg chg="undo custSel delSld modSld">
      <pc:chgData name="Kerbech Kerbech" userId="3e3a1f7be89a799f" providerId="LiveId" clId="{9A4C7EDC-E05B-4055-9E26-F61E1DF0B348}" dt="2024-01-27T07:49:17.038" v="162" actId="1076"/>
      <pc:docMkLst>
        <pc:docMk/>
      </pc:docMkLst>
      <pc:sldChg chg="addSp delSp modSp mod modAnim">
        <pc:chgData name="Kerbech Kerbech" userId="3e3a1f7be89a799f" providerId="LiveId" clId="{9A4C7EDC-E05B-4055-9E26-F61E1DF0B348}" dt="2024-01-27T07:41:34.592" v="26" actId="1076"/>
        <pc:sldMkLst>
          <pc:docMk/>
          <pc:sldMk cId="0" sldId="256"/>
        </pc:sldMkLst>
        <pc:spChg chg="mod">
          <ac:chgData name="Kerbech Kerbech" userId="3e3a1f7be89a799f" providerId="LiveId" clId="{9A4C7EDC-E05B-4055-9E26-F61E1DF0B348}" dt="2024-01-27T07:41:34.592" v="26" actId="1076"/>
          <ac:spMkLst>
            <pc:docMk/>
            <pc:sldMk cId="0" sldId="256"/>
            <ac:spMk id="2" creationId="{00000000-0000-0000-0000-000000000000}"/>
          </ac:spMkLst>
        </pc:spChg>
        <pc:spChg chg="del mod">
          <ac:chgData name="Kerbech Kerbech" userId="3e3a1f7be89a799f" providerId="LiveId" clId="{9A4C7EDC-E05B-4055-9E26-F61E1DF0B348}" dt="2024-01-27T07:40:02.712" v="11" actId="12084"/>
          <ac:spMkLst>
            <pc:docMk/>
            <pc:sldMk cId="0" sldId="256"/>
            <ac:spMk id="3" creationId="{00000000-0000-0000-0000-000000000000}"/>
          </ac:spMkLst>
        </pc:spChg>
        <pc:graphicFrameChg chg="add mod">
          <ac:chgData name="Kerbech Kerbech" userId="3e3a1f7be89a799f" providerId="LiveId" clId="{9A4C7EDC-E05B-4055-9E26-F61E1DF0B348}" dt="2024-01-27T07:40:11.215" v="13" actId="1076"/>
          <ac:graphicFrameMkLst>
            <pc:docMk/>
            <pc:sldMk cId="0" sldId="256"/>
            <ac:graphicFrameMk id="7" creationId="{E59208FF-0944-4512-86E6-11F60DED34D9}"/>
          </ac:graphicFrameMkLst>
        </pc:graphicFrameChg>
        <pc:picChg chg="del">
          <ac:chgData name="Kerbech Kerbech" userId="3e3a1f7be89a799f" providerId="LiveId" clId="{9A4C7EDC-E05B-4055-9E26-F61E1DF0B348}" dt="2024-01-27T07:38:39.627" v="2" actId="478"/>
          <ac:picMkLst>
            <pc:docMk/>
            <pc:sldMk cId="0" sldId="256"/>
            <ac:picMk id="4" creationId="{00000000-0000-0000-0000-000000000000}"/>
          </ac:picMkLst>
        </pc:picChg>
        <pc:picChg chg="add mod">
          <ac:chgData name="Kerbech Kerbech" userId="3e3a1f7be89a799f" providerId="LiveId" clId="{9A4C7EDC-E05B-4055-9E26-F61E1DF0B348}" dt="2024-01-27T07:39:18.692" v="9" actId="1440"/>
          <ac:picMkLst>
            <pc:docMk/>
            <pc:sldMk cId="0" sldId="256"/>
            <ac:picMk id="6" creationId="{F17643E1-023A-466C-B045-CBD25189D2F3}"/>
          </ac:picMkLst>
        </pc:picChg>
      </pc:sldChg>
      <pc:sldChg chg="modSp mod modAnim">
        <pc:chgData name="Kerbech Kerbech" userId="3e3a1f7be89a799f" providerId="LiveId" clId="{9A4C7EDC-E05B-4055-9E26-F61E1DF0B348}" dt="2024-01-27T07:42:17.717" v="33" actId="20577"/>
        <pc:sldMkLst>
          <pc:docMk/>
          <pc:sldMk cId="0" sldId="257"/>
        </pc:sldMkLst>
        <pc:spChg chg="mod">
          <ac:chgData name="Kerbech Kerbech" userId="3e3a1f7be89a799f" providerId="LiveId" clId="{9A4C7EDC-E05B-4055-9E26-F61E1DF0B348}" dt="2024-01-27T07:41:59.050" v="29" actId="20577"/>
          <ac:spMkLst>
            <pc:docMk/>
            <pc:sldMk cId="0" sldId="257"/>
            <ac:spMk id="2" creationId="{00000000-0000-0000-0000-000000000000}"/>
          </ac:spMkLst>
        </pc:spChg>
        <pc:spChg chg="mod">
          <ac:chgData name="Kerbech Kerbech" userId="3e3a1f7be89a799f" providerId="LiveId" clId="{9A4C7EDC-E05B-4055-9E26-F61E1DF0B348}" dt="2024-01-27T07:42:17.717" v="33" actId="20577"/>
          <ac:spMkLst>
            <pc:docMk/>
            <pc:sldMk cId="0" sldId="257"/>
            <ac:spMk id="3" creationId="{00000000-0000-0000-0000-000000000000}"/>
          </ac:spMkLst>
        </pc:spChg>
      </pc:sldChg>
      <pc:sldChg chg="modSp modAnim">
        <pc:chgData name="Kerbech Kerbech" userId="3e3a1f7be89a799f" providerId="LiveId" clId="{9A4C7EDC-E05B-4055-9E26-F61E1DF0B348}" dt="2024-01-27T07:43:12.517" v="41"/>
        <pc:sldMkLst>
          <pc:docMk/>
          <pc:sldMk cId="0" sldId="258"/>
        </pc:sldMkLst>
        <pc:spChg chg="mod">
          <ac:chgData name="Kerbech Kerbech" userId="3e3a1f7be89a799f" providerId="LiveId" clId="{9A4C7EDC-E05B-4055-9E26-F61E1DF0B348}" dt="2024-01-27T07:43:12.517" v="41"/>
          <ac:spMkLst>
            <pc:docMk/>
            <pc:sldMk cId="0" sldId="258"/>
            <ac:spMk id="3" creationId="{00000000-0000-0000-0000-000000000000}"/>
          </ac:spMkLst>
        </pc:spChg>
      </pc:sldChg>
      <pc:sldChg chg="modSp mod modAnim">
        <pc:chgData name="Kerbech Kerbech" userId="3e3a1f7be89a799f" providerId="LiveId" clId="{9A4C7EDC-E05B-4055-9E26-F61E1DF0B348}" dt="2024-01-27T07:45:35.873" v="99" actId="14100"/>
        <pc:sldMkLst>
          <pc:docMk/>
          <pc:sldMk cId="0" sldId="259"/>
        </pc:sldMkLst>
        <pc:spChg chg="mod">
          <ac:chgData name="Kerbech Kerbech" userId="3e3a1f7be89a799f" providerId="LiveId" clId="{9A4C7EDC-E05B-4055-9E26-F61E1DF0B348}" dt="2024-01-27T07:45:35.873" v="99" actId="14100"/>
          <ac:spMkLst>
            <pc:docMk/>
            <pc:sldMk cId="0" sldId="259"/>
            <ac:spMk id="3" creationId="{00000000-0000-0000-0000-000000000000}"/>
          </ac:spMkLst>
        </pc:spChg>
      </pc:sldChg>
      <pc:sldChg chg="del">
        <pc:chgData name="Kerbech Kerbech" userId="3e3a1f7be89a799f" providerId="LiveId" clId="{9A4C7EDC-E05B-4055-9E26-F61E1DF0B348}" dt="2024-01-27T07:45:50.775" v="100" actId="47"/>
        <pc:sldMkLst>
          <pc:docMk/>
          <pc:sldMk cId="0" sldId="260"/>
        </pc:sldMkLst>
      </pc:sldChg>
      <pc:sldChg chg="modSp modAnim">
        <pc:chgData name="Kerbech Kerbech" userId="3e3a1f7be89a799f" providerId="LiveId" clId="{9A4C7EDC-E05B-4055-9E26-F61E1DF0B348}" dt="2024-01-27T07:46:26.552" v="105"/>
        <pc:sldMkLst>
          <pc:docMk/>
          <pc:sldMk cId="0" sldId="263"/>
        </pc:sldMkLst>
        <pc:spChg chg="mod">
          <ac:chgData name="Kerbech Kerbech" userId="3e3a1f7be89a799f" providerId="LiveId" clId="{9A4C7EDC-E05B-4055-9E26-F61E1DF0B348}" dt="2024-01-27T07:46:26.552" v="105"/>
          <ac:spMkLst>
            <pc:docMk/>
            <pc:sldMk cId="0" sldId="263"/>
            <ac:spMk id="3" creationId="{00000000-0000-0000-0000-000000000000}"/>
          </ac:spMkLst>
        </pc:spChg>
      </pc:sldChg>
      <pc:sldChg chg="modSp mod modAnim">
        <pc:chgData name="Kerbech Kerbech" userId="3e3a1f7be89a799f" providerId="LiveId" clId="{9A4C7EDC-E05B-4055-9E26-F61E1DF0B348}" dt="2024-01-27T07:46:53.418" v="107" actId="27636"/>
        <pc:sldMkLst>
          <pc:docMk/>
          <pc:sldMk cId="0" sldId="264"/>
        </pc:sldMkLst>
        <pc:spChg chg="mod">
          <ac:chgData name="Kerbech Kerbech" userId="3e3a1f7be89a799f" providerId="LiveId" clId="{9A4C7EDC-E05B-4055-9E26-F61E1DF0B348}" dt="2024-01-27T07:46:53.418" v="107" actId="27636"/>
          <ac:spMkLst>
            <pc:docMk/>
            <pc:sldMk cId="0" sldId="264"/>
            <ac:spMk id="3" creationId="{00000000-0000-0000-0000-000000000000}"/>
          </ac:spMkLst>
        </pc:spChg>
      </pc:sldChg>
      <pc:sldChg chg="addSp delSp modSp mod">
        <pc:chgData name="Kerbech Kerbech" userId="3e3a1f7be89a799f" providerId="LiveId" clId="{9A4C7EDC-E05B-4055-9E26-F61E1DF0B348}" dt="2024-01-27T07:49:17.038" v="162" actId="1076"/>
        <pc:sldMkLst>
          <pc:docMk/>
          <pc:sldMk cId="0" sldId="265"/>
        </pc:sldMkLst>
        <pc:spChg chg="add del">
          <ac:chgData name="Kerbech Kerbech" userId="3e3a1f7be89a799f" providerId="LiveId" clId="{9A4C7EDC-E05B-4055-9E26-F61E1DF0B348}" dt="2024-01-27T07:47:10.108" v="110"/>
          <ac:spMkLst>
            <pc:docMk/>
            <pc:sldMk cId="0" sldId="265"/>
            <ac:spMk id="2" creationId="{0EA5CA2C-52E7-48E1-B7CA-B960F767F22C}"/>
          </ac:spMkLst>
        </pc:spChg>
        <pc:spChg chg="del mod">
          <ac:chgData name="Kerbech Kerbech" userId="3e3a1f7be89a799f" providerId="LiveId" clId="{9A4C7EDC-E05B-4055-9E26-F61E1DF0B348}" dt="2024-01-27T07:47:12.600" v="111" actId="478"/>
          <ac:spMkLst>
            <pc:docMk/>
            <pc:sldMk cId="0" sldId="265"/>
            <ac:spMk id="3" creationId="{00000000-0000-0000-0000-000000000000}"/>
          </ac:spMkLst>
        </pc:spChg>
        <pc:graphicFrameChg chg="add mod modGraphic">
          <ac:chgData name="Kerbech Kerbech" userId="3e3a1f7be89a799f" providerId="LiveId" clId="{9A4C7EDC-E05B-4055-9E26-F61E1DF0B348}" dt="2024-01-27T07:49:17.038" v="162" actId="1076"/>
          <ac:graphicFrameMkLst>
            <pc:docMk/>
            <pc:sldMk cId="0" sldId="265"/>
            <ac:graphicFrameMk id="4" creationId="{928C1567-6ABD-4AB1-B799-D6FA89E4B8E2}"/>
          </ac:graphicFrameMkLst>
        </pc:graphicFrameChg>
      </pc:sldChg>
    </pc:docChg>
  </pc:docChgLst>
  <pc:docChgLst>
    <pc:chgData name="Office User" userId="1d7004cb-c6ed-4528-9288-4b7c1efb7dc4" providerId="ADAL" clId="{C65F4496-CA4E-42EA-91F8-CC42ADC496EF}"/>
    <pc:docChg chg="custSel modSld">
      <pc:chgData name="Office User" userId="1d7004cb-c6ed-4528-9288-4b7c1efb7dc4" providerId="ADAL" clId="{C65F4496-CA4E-42EA-91F8-CC42ADC496EF}" dt="2023-10-12T09:39:23.477" v="42"/>
      <pc:docMkLst>
        <pc:docMk/>
      </pc:docMkLst>
      <pc:sldChg chg="modSp mod modAnim">
        <pc:chgData name="Office User" userId="1d7004cb-c6ed-4528-9288-4b7c1efb7dc4" providerId="ADAL" clId="{C65F4496-CA4E-42EA-91F8-CC42ADC496EF}" dt="2023-10-12T09:34:35.065" v="3"/>
        <pc:sldMkLst>
          <pc:docMk/>
          <pc:sldMk cId="0" sldId="256"/>
        </pc:sldMkLst>
        <pc:spChg chg="mod">
          <ac:chgData name="Office User" userId="1d7004cb-c6ed-4528-9288-4b7c1efb7dc4" providerId="ADAL" clId="{C65F4496-CA4E-42EA-91F8-CC42ADC496EF}" dt="2023-10-12T09:34:21.697" v="0" actId="1076"/>
          <ac:spMkLst>
            <pc:docMk/>
            <pc:sldMk cId="0" sldId="256"/>
            <ac:spMk id="2" creationId="{00000000-0000-0000-0000-000000000000}"/>
          </ac:spMkLst>
        </pc:spChg>
      </pc:sldChg>
      <pc:sldChg chg="modSp mod modAnim">
        <pc:chgData name="Office User" userId="1d7004cb-c6ed-4528-9288-4b7c1efb7dc4" providerId="ADAL" clId="{C65F4496-CA4E-42EA-91F8-CC42ADC496EF}" dt="2023-10-12T09:35:06.050" v="10"/>
        <pc:sldMkLst>
          <pc:docMk/>
          <pc:sldMk cId="0" sldId="257"/>
        </pc:sldMkLst>
        <pc:spChg chg="mod">
          <ac:chgData name="Office User" userId="1d7004cb-c6ed-4528-9288-4b7c1efb7dc4" providerId="ADAL" clId="{C65F4496-CA4E-42EA-91F8-CC42ADC496EF}" dt="2023-10-12T09:34:53.307" v="9" actId="14100"/>
          <ac:spMkLst>
            <pc:docMk/>
            <pc:sldMk cId="0" sldId="257"/>
            <ac:spMk id="3" creationId="{00000000-0000-0000-0000-000000000000}"/>
          </ac:spMkLst>
        </pc:spChg>
      </pc:sldChg>
      <pc:sldChg chg="modAnim">
        <pc:chgData name="Office User" userId="1d7004cb-c6ed-4528-9288-4b7c1efb7dc4" providerId="ADAL" clId="{C65F4496-CA4E-42EA-91F8-CC42ADC496EF}" dt="2023-10-12T09:35:16.981" v="11"/>
        <pc:sldMkLst>
          <pc:docMk/>
          <pc:sldMk cId="0" sldId="258"/>
        </pc:sldMkLst>
      </pc:sldChg>
      <pc:sldChg chg="modSp mod modAnim">
        <pc:chgData name="Office User" userId="1d7004cb-c6ed-4528-9288-4b7c1efb7dc4" providerId="ADAL" clId="{C65F4496-CA4E-42EA-91F8-CC42ADC496EF}" dt="2023-10-12T09:36:01.637" v="15" actId="27636"/>
        <pc:sldMkLst>
          <pc:docMk/>
          <pc:sldMk cId="0" sldId="259"/>
        </pc:sldMkLst>
        <pc:spChg chg="mod">
          <ac:chgData name="Office User" userId="1d7004cb-c6ed-4528-9288-4b7c1efb7dc4" providerId="ADAL" clId="{C65F4496-CA4E-42EA-91F8-CC42ADC496EF}" dt="2023-10-12T09:36:01.637" v="15" actId="27636"/>
          <ac:spMkLst>
            <pc:docMk/>
            <pc:sldMk cId="0" sldId="259"/>
            <ac:spMk id="3" creationId="{00000000-0000-0000-0000-000000000000}"/>
          </ac:spMkLst>
        </pc:spChg>
      </pc:sldChg>
      <pc:sldChg chg="modAnim">
        <pc:chgData name="Office User" userId="1d7004cb-c6ed-4528-9288-4b7c1efb7dc4" providerId="ADAL" clId="{C65F4496-CA4E-42EA-91F8-CC42ADC496EF}" dt="2023-10-12T09:36:13.849" v="16"/>
        <pc:sldMkLst>
          <pc:docMk/>
          <pc:sldMk cId="0" sldId="260"/>
        </pc:sldMkLst>
      </pc:sldChg>
      <pc:sldChg chg="modAnim">
        <pc:chgData name="Office User" userId="1d7004cb-c6ed-4528-9288-4b7c1efb7dc4" providerId="ADAL" clId="{C65F4496-CA4E-42EA-91F8-CC42ADC496EF}" dt="2023-10-12T09:36:33.767" v="18"/>
        <pc:sldMkLst>
          <pc:docMk/>
          <pc:sldMk cId="0" sldId="261"/>
        </pc:sldMkLst>
      </pc:sldChg>
      <pc:sldChg chg="modAnim">
        <pc:chgData name="Office User" userId="1d7004cb-c6ed-4528-9288-4b7c1efb7dc4" providerId="ADAL" clId="{C65F4496-CA4E-42EA-91F8-CC42ADC496EF}" dt="2023-10-12T09:36:41.175" v="19"/>
        <pc:sldMkLst>
          <pc:docMk/>
          <pc:sldMk cId="0" sldId="262"/>
        </pc:sldMkLst>
      </pc:sldChg>
      <pc:sldChg chg="modSp mod modAnim">
        <pc:chgData name="Office User" userId="1d7004cb-c6ed-4528-9288-4b7c1efb7dc4" providerId="ADAL" clId="{C65F4496-CA4E-42EA-91F8-CC42ADC496EF}" dt="2023-10-12T09:38:06.999" v="29"/>
        <pc:sldMkLst>
          <pc:docMk/>
          <pc:sldMk cId="0" sldId="263"/>
        </pc:sldMkLst>
        <pc:spChg chg="mod">
          <ac:chgData name="Office User" userId="1d7004cb-c6ed-4528-9288-4b7c1efb7dc4" providerId="ADAL" clId="{C65F4496-CA4E-42EA-91F8-CC42ADC496EF}" dt="2023-10-12T09:37:43.097" v="27" actId="27636"/>
          <ac:spMkLst>
            <pc:docMk/>
            <pc:sldMk cId="0" sldId="263"/>
            <ac:spMk id="3" creationId="{00000000-0000-0000-0000-000000000000}"/>
          </ac:spMkLst>
        </pc:spChg>
      </pc:sldChg>
      <pc:sldChg chg="modAnim">
        <pc:chgData name="Office User" userId="1d7004cb-c6ed-4528-9288-4b7c1efb7dc4" providerId="ADAL" clId="{C65F4496-CA4E-42EA-91F8-CC42ADC496EF}" dt="2023-10-12T09:38:15.946" v="31"/>
        <pc:sldMkLst>
          <pc:docMk/>
          <pc:sldMk cId="0" sldId="264"/>
        </pc:sldMkLst>
      </pc:sldChg>
      <pc:sldChg chg="modSp mod modAnim">
        <pc:chgData name="Office User" userId="1d7004cb-c6ed-4528-9288-4b7c1efb7dc4" providerId="ADAL" clId="{C65F4496-CA4E-42EA-91F8-CC42ADC496EF}" dt="2023-10-12T09:38:58.569" v="38"/>
        <pc:sldMkLst>
          <pc:docMk/>
          <pc:sldMk cId="0" sldId="265"/>
        </pc:sldMkLst>
        <pc:spChg chg="mod">
          <ac:chgData name="Office User" userId="1d7004cb-c6ed-4528-9288-4b7c1efb7dc4" providerId="ADAL" clId="{C65F4496-CA4E-42EA-91F8-CC42ADC496EF}" dt="2023-10-12T09:38:39.673" v="37" actId="113"/>
          <ac:spMkLst>
            <pc:docMk/>
            <pc:sldMk cId="0" sldId="265"/>
            <ac:spMk id="3" creationId="{00000000-0000-0000-0000-000000000000}"/>
          </ac:spMkLst>
        </pc:spChg>
      </pc:sldChg>
      <pc:sldChg chg="modAnim">
        <pc:chgData name="Office User" userId="1d7004cb-c6ed-4528-9288-4b7c1efb7dc4" providerId="ADAL" clId="{C65F4496-CA4E-42EA-91F8-CC42ADC496EF}" dt="2023-10-12T09:39:14.062" v="40"/>
        <pc:sldMkLst>
          <pc:docMk/>
          <pc:sldMk cId="0" sldId="266"/>
        </pc:sldMkLst>
      </pc:sldChg>
      <pc:sldChg chg="modAnim">
        <pc:chgData name="Office User" userId="1d7004cb-c6ed-4528-9288-4b7c1efb7dc4" providerId="ADAL" clId="{C65F4496-CA4E-42EA-91F8-CC42ADC496EF}" dt="2023-10-12T09:39:23.477" v="42"/>
        <pc:sldMkLst>
          <pc:docMk/>
          <pc:sldMk cId="0" sldId="26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83786C-12B5-496F-ADC3-F98EDEFA8A64}"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fr-FR"/>
        </a:p>
      </dgm:t>
    </dgm:pt>
    <dgm:pt modelId="{6E5F4D6C-7756-49B7-BD6E-F5970C78034B}">
      <dgm:prSet/>
      <dgm:spPr/>
      <dgm:t>
        <a:bodyPr/>
        <a:lstStyle/>
        <a:p>
          <a:endParaRPr lang="fr-FR"/>
        </a:p>
      </dgm:t>
    </dgm:pt>
    <dgm:pt modelId="{D2448941-E122-45C3-A76A-D4AB702DB9A2}" type="parTrans" cxnId="{D7B8649B-E2E6-44F6-8413-59CEACF1CD1B}">
      <dgm:prSet/>
      <dgm:spPr/>
      <dgm:t>
        <a:bodyPr/>
        <a:lstStyle/>
        <a:p>
          <a:endParaRPr lang="fr-FR"/>
        </a:p>
      </dgm:t>
    </dgm:pt>
    <dgm:pt modelId="{8E07B82C-E11C-4A21-B437-319B15C925F7}" type="sibTrans" cxnId="{D7B8649B-E2E6-44F6-8413-59CEACF1CD1B}">
      <dgm:prSet/>
      <dgm:spPr/>
      <dgm:t>
        <a:bodyPr/>
        <a:lstStyle/>
        <a:p>
          <a:endParaRPr lang="fr-FR"/>
        </a:p>
      </dgm:t>
    </dgm:pt>
    <dgm:pt modelId="{DD1DA80A-D727-4CB1-BB1D-4D3A2925264E}">
      <dgm:prSet/>
      <dgm:spPr/>
      <dgm:t>
        <a:bodyPr/>
        <a:lstStyle/>
        <a:p>
          <a:r>
            <a:rPr lang="ar-DZ" b="1" baseline="0" dirty="0"/>
            <a:t>جامعة أم البواقي </a:t>
          </a:r>
          <a:endParaRPr lang="fr-FR" dirty="0"/>
        </a:p>
      </dgm:t>
    </dgm:pt>
    <dgm:pt modelId="{09B3ED9E-D3CA-406E-B8E3-A9995748C864}" type="parTrans" cxnId="{2EB69A8A-2AB1-4062-9213-6AE7692127A1}">
      <dgm:prSet/>
      <dgm:spPr/>
      <dgm:t>
        <a:bodyPr/>
        <a:lstStyle/>
        <a:p>
          <a:endParaRPr lang="fr-FR"/>
        </a:p>
      </dgm:t>
    </dgm:pt>
    <dgm:pt modelId="{95D0A0AC-1952-4008-9DD6-44A07C3E6AB3}" type="sibTrans" cxnId="{2EB69A8A-2AB1-4062-9213-6AE7692127A1}">
      <dgm:prSet/>
      <dgm:spPr/>
      <dgm:t>
        <a:bodyPr/>
        <a:lstStyle/>
        <a:p>
          <a:endParaRPr lang="fr-FR"/>
        </a:p>
      </dgm:t>
    </dgm:pt>
    <dgm:pt modelId="{4BB7D211-A9A8-45C6-B629-9A66C90F5BD5}">
      <dgm:prSet/>
      <dgm:spPr/>
      <dgm:t>
        <a:bodyPr/>
        <a:lstStyle/>
        <a:p>
          <a:r>
            <a:rPr lang="ar-DZ" b="1" baseline="0"/>
            <a:t>د. قرباش بلقاسم</a:t>
          </a:r>
          <a:endParaRPr lang="fr-FR"/>
        </a:p>
      </dgm:t>
    </dgm:pt>
    <dgm:pt modelId="{8A759F12-5E8E-4CE0-9BD0-0BC827A56A9D}" type="parTrans" cxnId="{202CD0E3-4240-40A9-9D07-4E94A994CF8A}">
      <dgm:prSet/>
      <dgm:spPr/>
      <dgm:t>
        <a:bodyPr/>
        <a:lstStyle/>
        <a:p>
          <a:endParaRPr lang="fr-FR"/>
        </a:p>
      </dgm:t>
    </dgm:pt>
    <dgm:pt modelId="{55EF9053-3A1E-49AE-9D1E-167FDF9835F6}" type="sibTrans" cxnId="{202CD0E3-4240-40A9-9D07-4E94A994CF8A}">
      <dgm:prSet/>
      <dgm:spPr/>
      <dgm:t>
        <a:bodyPr/>
        <a:lstStyle/>
        <a:p>
          <a:endParaRPr lang="fr-FR"/>
        </a:p>
      </dgm:t>
    </dgm:pt>
    <dgm:pt modelId="{8AD1C383-85AD-4649-9E53-4B30C4B3E341}" type="pres">
      <dgm:prSet presAssocID="{8983786C-12B5-496F-ADC3-F98EDEFA8A64}" presName="compositeShape" presStyleCnt="0">
        <dgm:presLayoutVars>
          <dgm:chMax val="7"/>
          <dgm:dir/>
          <dgm:resizeHandles val="exact"/>
        </dgm:presLayoutVars>
      </dgm:prSet>
      <dgm:spPr/>
      <dgm:t>
        <a:bodyPr/>
        <a:lstStyle/>
        <a:p>
          <a:endParaRPr lang="fr-FR"/>
        </a:p>
      </dgm:t>
    </dgm:pt>
    <dgm:pt modelId="{7F583090-2CF0-4FDD-A3FC-971F16398885}" type="pres">
      <dgm:prSet presAssocID="{6E5F4D6C-7756-49B7-BD6E-F5970C78034B}" presName="circ1" presStyleLbl="vennNode1" presStyleIdx="0" presStyleCnt="3" custLinFactNeighborX="-77111" custLinFactNeighborY="-2083"/>
      <dgm:spPr/>
      <dgm:t>
        <a:bodyPr/>
        <a:lstStyle/>
        <a:p>
          <a:endParaRPr lang="fr-FR"/>
        </a:p>
      </dgm:t>
    </dgm:pt>
    <dgm:pt modelId="{8A02615C-C5B7-4AAE-82C4-ECB1AF58EEC8}" type="pres">
      <dgm:prSet presAssocID="{6E5F4D6C-7756-49B7-BD6E-F5970C78034B}" presName="circ1Tx" presStyleLbl="revTx" presStyleIdx="0" presStyleCnt="0">
        <dgm:presLayoutVars>
          <dgm:chMax val="0"/>
          <dgm:chPref val="0"/>
          <dgm:bulletEnabled val="1"/>
        </dgm:presLayoutVars>
      </dgm:prSet>
      <dgm:spPr/>
      <dgm:t>
        <a:bodyPr/>
        <a:lstStyle/>
        <a:p>
          <a:endParaRPr lang="fr-FR"/>
        </a:p>
      </dgm:t>
    </dgm:pt>
    <dgm:pt modelId="{B73EEBB8-64D2-475D-AA6E-E16BB5BE84FF}" type="pres">
      <dgm:prSet presAssocID="{DD1DA80A-D727-4CB1-BB1D-4D3A2925264E}" presName="circ2" presStyleLbl="vennNode1" presStyleIdx="1" presStyleCnt="3" custLinFactNeighborX="-94077" custLinFactNeighborY="2326"/>
      <dgm:spPr/>
      <dgm:t>
        <a:bodyPr/>
        <a:lstStyle/>
        <a:p>
          <a:endParaRPr lang="fr-FR"/>
        </a:p>
      </dgm:t>
    </dgm:pt>
    <dgm:pt modelId="{F3B8ED6E-DA8C-4868-AFFE-0C08CC63033F}" type="pres">
      <dgm:prSet presAssocID="{DD1DA80A-D727-4CB1-BB1D-4D3A2925264E}" presName="circ2Tx" presStyleLbl="revTx" presStyleIdx="0" presStyleCnt="0">
        <dgm:presLayoutVars>
          <dgm:chMax val="0"/>
          <dgm:chPref val="0"/>
          <dgm:bulletEnabled val="1"/>
        </dgm:presLayoutVars>
      </dgm:prSet>
      <dgm:spPr/>
      <dgm:t>
        <a:bodyPr/>
        <a:lstStyle/>
        <a:p>
          <a:endParaRPr lang="fr-FR"/>
        </a:p>
      </dgm:t>
    </dgm:pt>
    <dgm:pt modelId="{4EFF5404-024A-472F-A4ED-A054E459EB71}" type="pres">
      <dgm:prSet presAssocID="{4BB7D211-A9A8-45C6-B629-9A66C90F5BD5}" presName="circ3" presStyleLbl="vennNode1" presStyleIdx="2" presStyleCnt="3" custLinFactNeighborX="-88820" custLinFactNeighborY="-4538"/>
      <dgm:spPr/>
      <dgm:t>
        <a:bodyPr/>
        <a:lstStyle/>
        <a:p>
          <a:endParaRPr lang="fr-FR"/>
        </a:p>
      </dgm:t>
    </dgm:pt>
    <dgm:pt modelId="{157A1CF3-E271-470D-8F94-3C9B5486FC2B}" type="pres">
      <dgm:prSet presAssocID="{4BB7D211-A9A8-45C6-B629-9A66C90F5BD5}" presName="circ3Tx" presStyleLbl="revTx" presStyleIdx="0" presStyleCnt="0">
        <dgm:presLayoutVars>
          <dgm:chMax val="0"/>
          <dgm:chPref val="0"/>
          <dgm:bulletEnabled val="1"/>
        </dgm:presLayoutVars>
      </dgm:prSet>
      <dgm:spPr/>
      <dgm:t>
        <a:bodyPr/>
        <a:lstStyle/>
        <a:p>
          <a:endParaRPr lang="fr-FR"/>
        </a:p>
      </dgm:t>
    </dgm:pt>
  </dgm:ptLst>
  <dgm:cxnLst>
    <dgm:cxn modelId="{91A41E5D-5191-439B-A524-C8B07AA5C124}" type="presOf" srcId="{DD1DA80A-D727-4CB1-BB1D-4D3A2925264E}" destId="{B73EEBB8-64D2-475D-AA6E-E16BB5BE84FF}" srcOrd="0" destOrd="0" presId="urn:microsoft.com/office/officeart/2005/8/layout/venn1"/>
    <dgm:cxn modelId="{D7B8649B-E2E6-44F6-8413-59CEACF1CD1B}" srcId="{8983786C-12B5-496F-ADC3-F98EDEFA8A64}" destId="{6E5F4D6C-7756-49B7-BD6E-F5970C78034B}" srcOrd="0" destOrd="0" parTransId="{D2448941-E122-45C3-A76A-D4AB702DB9A2}" sibTransId="{8E07B82C-E11C-4A21-B437-319B15C925F7}"/>
    <dgm:cxn modelId="{A71A1751-FADD-472B-962E-E70E9A511A1F}" type="presOf" srcId="{4BB7D211-A9A8-45C6-B629-9A66C90F5BD5}" destId="{157A1CF3-E271-470D-8F94-3C9B5486FC2B}" srcOrd="1" destOrd="0" presId="urn:microsoft.com/office/officeart/2005/8/layout/venn1"/>
    <dgm:cxn modelId="{29C6AE14-A080-4FEF-8B99-072788B79A22}" type="presOf" srcId="{6E5F4D6C-7756-49B7-BD6E-F5970C78034B}" destId="{7F583090-2CF0-4FDD-A3FC-971F16398885}" srcOrd="0" destOrd="0" presId="urn:microsoft.com/office/officeart/2005/8/layout/venn1"/>
    <dgm:cxn modelId="{C82C6689-83B7-4AD6-8668-A9AD8C9E38A7}" type="presOf" srcId="{DD1DA80A-D727-4CB1-BB1D-4D3A2925264E}" destId="{F3B8ED6E-DA8C-4868-AFFE-0C08CC63033F}" srcOrd="1" destOrd="0" presId="urn:microsoft.com/office/officeart/2005/8/layout/venn1"/>
    <dgm:cxn modelId="{33341604-3DF9-4217-B794-F27B9EAB4C2F}" type="presOf" srcId="{8983786C-12B5-496F-ADC3-F98EDEFA8A64}" destId="{8AD1C383-85AD-4649-9E53-4B30C4B3E341}" srcOrd="0" destOrd="0" presId="urn:microsoft.com/office/officeart/2005/8/layout/venn1"/>
    <dgm:cxn modelId="{2EB69A8A-2AB1-4062-9213-6AE7692127A1}" srcId="{8983786C-12B5-496F-ADC3-F98EDEFA8A64}" destId="{DD1DA80A-D727-4CB1-BB1D-4D3A2925264E}" srcOrd="1" destOrd="0" parTransId="{09B3ED9E-D3CA-406E-B8E3-A9995748C864}" sibTransId="{95D0A0AC-1952-4008-9DD6-44A07C3E6AB3}"/>
    <dgm:cxn modelId="{A748A4EA-706B-4FAF-845D-25A029CB2CDC}" type="presOf" srcId="{4BB7D211-A9A8-45C6-B629-9A66C90F5BD5}" destId="{4EFF5404-024A-472F-A4ED-A054E459EB71}" srcOrd="0" destOrd="0" presId="urn:microsoft.com/office/officeart/2005/8/layout/venn1"/>
    <dgm:cxn modelId="{202CD0E3-4240-40A9-9D07-4E94A994CF8A}" srcId="{8983786C-12B5-496F-ADC3-F98EDEFA8A64}" destId="{4BB7D211-A9A8-45C6-B629-9A66C90F5BD5}" srcOrd="2" destOrd="0" parTransId="{8A759F12-5E8E-4CE0-9BD0-0BC827A56A9D}" sibTransId="{55EF9053-3A1E-49AE-9D1E-167FDF9835F6}"/>
    <dgm:cxn modelId="{03C0DF01-A3B8-49E8-9A99-6627A48AE78C}" type="presOf" srcId="{6E5F4D6C-7756-49B7-BD6E-F5970C78034B}" destId="{8A02615C-C5B7-4AAE-82C4-ECB1AF58EEC8}" srcOrd="1" destOrd="0" presId="urn:microsoft.com/office/officeart/2005/8/layout/venn1"/>
    <dgm:cxn modelId="{991478B4-AAAA-4B33-915A-922F525F9222}" type="presParOf" srcId="{8AD1C383-85AD-4649-9E53-4B30C4B3E341}" destId="{7F583090-2CF0-4FDD-A3FC-971F16398885}" srcOrd="0" destOrd="0" presId="urn:microsoft.com/office/officeart/2005/8/layout/venn1"/>
    <dgm:cxn modelId="{AB69FEF9-D3E0-47C5-941B-765568426325}" type="presParOf" srcId="{8AD1C383-85AD-4649-9E53-4B30C4B3E341}" destId="{8A02615C-C5B7-4AAE-82C4-ECB1AF58EEC8}" srcOrd="1" destOrd="0" presId="urn:microsoft.com/office/officeart/2005/8/layout/venn1"/>
    <dgm:cxn modelId="{8619B117-8ECF-46AD-A35F-9E3EDB966494}" type="presParOf" srcId="{8AD1C383-85AD-4649-9E53-4B30C4B3E341}" destId="{B73EEBB8-64D2-475D-AA6E-E16BB5BE84FF}" srcOrd="2" destOrd="0" presId="urn:microsoft.com/office/officeart/2005/8/layout/venn1"/>
    <dgm:cxn modelId="{0D594DEB-85EF-4B24-A8B4-3DB6AF484105}" type="presParOf" srcId="{8AD1C383-85AD-4649-9E53-4B30C4B3E341}" destId="{F3B8ED6E-DA8C-4868-AFFE-0C08CC63033F}" srcOrd="3" destOrd="0" presId="urn:microsoft.com/office/officeart/2005/8/layout/venn1"/>
    <dgm:cxn modelId="{85362200-E292-4FBE-8458-DC997C92AA1F}" type="presParOf" srcId="{8AD1C383-85AD-4649-9E53-4B30C4B3E341}" destId="{4EFF5404-024A-472F-A4ED-A054E459EB71}" srcOrd="4" destOrd="0" presId="urn:microsoft.com/office/officeart/2005/8/layout/venn1"/>
    <dgm:cxn modelId="{2835A7D0-62D9-4D93-9FEB-9930721552F6}" type="presParOf" srcId="{8AD1C383-85AD-4649-9E53-4B30C4B3E341}" destId="{157A1CF3-E271-470D-8F94-3C9B5486FC2B}"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583090-2CF0-4FDD-A3FC-971F16398885}">
      <dsp:nvSpPr>
        <dsp:cNvPr id="0" name=""/>
        <dsp:cNvSpPr/>
      </dsp:nvSpPr>
      <dsp:spPr>
        <a:xfrm>
          <a:off x="369830" y="3"/>
          <a:ext cx="1142181" cy="1142181"/>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fr-FR" sz="1800" kern="1200"/>
        </a:p>
      </dsp:txBody>
      <dsp:txXfrm>
        <a:off x="522121" y="199885"/>
        <a:ext cx="837599" cy="513981"/>
      </dsp:txXfrm>
    </dsp:sp>
    <dsp:sp modelId="{B73EEBB8-64D2-475D-AA6E-E16BB5BE84FF}">
      <dsp:nvSpPr>
        <dsp:cNvPr id="0" name=""/>
        <dsp:cNvSpPr/>
      </dsp:nvSpPr>
      <dsp:spPr>
        <a:xfrm>
          <a:off x="588185" y="761454"/>
          <a:ext cx="1142181" cy="1142181"/>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ar-DZ" sz="1800" b="1" kern="1200" baseline="0" dirty="0"/>
            <a:t>جامعة أم البواقي </a:t>
          </a:r>
          <a:endParaRPr lang="fr-FR" sz="1800" kern="1200" dirty="0"/>
        </a:p>
      </dsp:txBody>
      <dsp:txXfrm>
        <a:off x="937502" y="1056517"/>
        <a:ext cx="685308" cy="628199"/>
      </dsp:txXfrm>
    </dsp:sp>
    <dsp:sp modelId="{4EFF5404-024A-472F-A4ED-A054E459EB71}">
      <dsp:nvSpPr>
        <dsp:cNvPr id="0" name=""/>
        <dsp:cNvSpPr/>
      </dsp:nvSpPr>
      <dsp:spPr>
        <a:xfrm>
          <a:off x="0" y="685826"/>
          <a:ext cx="1142181" cy="1142181"/>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ar-DZ" sz="1800" b="1" kern="1200" baseline="0"/>
            <a:t>د. قرباش بلقاسم</a:t>
          </a:r>
          <a:endParaRPr lang="fr-FR" sz="1800" kern="1200"/>
        </a:p>
      </dsp:txBody>
      <dsp:txXfrm>
        <a:off x="107555" y="980890"/>
        <a:ext cx="685308" cy="62819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B3BF1B4F-EF63-41AD-A30F-B4357166776E}" type="datetimeFigureOut">
              <a:rPr lang="fr-FR" smtClean="0"/>
              <a:t>27/01/2024</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9A147A2-6366-4678-A3CC-07AEB4A6BB23}" type="slidenum">
              <a:rPr lang="fr-FR" smtClean="0"/>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A147A2-6366-4678-A3CC-07AEB4A6BB23}"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C9A147A2-6366-4678-A3CC-07AEB4A6BB23}" type="slidenum">
              <a:rPr lang="fr-FR" smtClean="0"/>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C9A147A2-6366-4678-A3CC-07AEB4A6BB23}" type="slidenum">
              <a:rPr lang="fr-FR" smtClean="0"/>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9A147A2-6366-4678-A3CC-07AEB4A6BB23}" type="slidenum">
              <a:rPr lang="fr-FR" smtClean="0"/>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B3BF1B4F-EF63-41AD-A30F-B4357166776E}" type="datetimeFigureOut">
              <a:rPr lang="fr-FR" smtClean="0"/>
              <a:t>27/01/2024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A147A2-6366-4678-A3CC-07AEB4A6BB23}" type="slidenum">
              <a:rPr lang="fr-FR" smtClean="0"/>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B3BF1B4F-EF63-41AD-A30F-B4357166776E}" type="datetimeFigureOut">
              <a:rPr lang="fr-FR" smtClean="0"/>
              <a:t>27/01/2024</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C9A147A2-6366-4678-A3CC-07AEB4A6BB23}" type="slidenum">
              <a:rPr lang="fr-FR" smtClean="0"/>
              <a:t>‹N°›</a:t>
            </a:fld>
            <a:endParaRPr lang="fr-FR"/>
          </a:p>
        </p:txBody>
      </p:sp>
      <p:sp>
        <p:nvSpPr>
          <p:cNvPr id="23" name="Titre 22"/>
          <p:cNvSpPr>
            <a:spLocks noGrp="1"/>
          </p:cNvSpPr>
          <p:nvPr>
            <p:ph type="title"/>
          </p:nvPr>
        </p:nvSpPr>
        <p:spPr/>
        <p:txBody>
          <a:bodyPr rtlCol="0" anchor="b" anchorCtr="0"/>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B3BF1B4F-EF63-41AD-A30F-B4357166776E}" type="datetimeFigureOut">
              <a:rPr lang="fr-FR" smtClean="0"/>
              <a:t>27/01/2024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C9A147A2-6366-4678-A3CC-07AEB4A6BB2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B3BF1B4F-EF63-41AD-A30F-B4357166776E}" type="datetimeFigureOut">
              <a:rPr lang="fr-FR" smtClean="0"/>
              <a:t>27/01/2024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9A147A2-6366-4678-A3CC-07AEB4A6BB2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9A147A2-6366-4678-A3CC-07AEB4A6BB23}" type="slidenum">
              <a:rPr lang="fr-FR" smtClean="0"/>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B3BF1B4F-EF63-41AD-A30F-B4357166776E}" type="datetimeFigureOut">
              <a:rPr lang="fr-FR" smtClean="0"/>
              <a:t>27/01/2024</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C9A147A2-6366-4678-A3CC-07AEB4A6BB23}" type="slidenum">
              <a:rPr lang="fr-FR" smtClean="0"/>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B3BF1B4F-EF63-41AD-A30F-B4357166776E}" type="datetimeFigureOut">
              <a:rPr lang="fr-FR" smtClean="0"/>
              <a:t>27/01/2024</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3BF1B4F-EF63-41AD-A30F-B4357166776E}" type="datetimeFigureOut">
              <a:rPr lang="fr-FR" smtClean="0"/>
              <a:t>27/01/2024</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9A147A2-6366-4678-A3CC-07AEB4A6BB23}" type="slidenum">
              <a:rPr lang="fr-FR" smtClean="0"/>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a:extLst>
              <a:ext uri="{FF2B5EF4-FFF2-40B4-BE49-F238E27FC236}">
                <a16:creationId xmlns:a16="http://schemas.microsoft.com/office/drawing/2014/main" id="{E59208FF-0944-4512-86E6-11F60DED34D9}"/>
              </a:ext>
            </a:extLst>
          </p:cNvPr>
          <p:cNvGraphicFramePr/>
          <p:nvPr>
            <p:extLst>
              <p:ext uri="{D42A27DB-BD31-4B8C-83A1-F6EECF244321}">
                <p14:modId xmlns:p14="http://schemas.microsoft.com/office/powerpoint/2010/main" val="2076255901"/>
              </p:ext>
            </p:extLst>
          </p:nvPr>
        </p:nvGraphicFramePr>
        <p:xfrm>
          <a:off x="1043608" y="3320988"/>
          <a:ext cx="3643338" cy="1903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p:cNvSpPr>
            <a:spLocks noGrp="1"/>
          </p:cNvSpPr>
          <p:nvPr>
            <p:ph type="ctrTitle"/>
          </p:nvPr>
        </p:nvSpPr>
        <p:spPr>
          <a:xfrm>
            <a:off x="-6800" y="-563689"/>
            <a:ext cx="8892480" cy="2600342"/>
          </a:xfrm>
        </p:spPr>
        <p:txBody>
          <a:bodyPr>
            <a:normAutofit/>
          </a:bodyPr>
          <a:lstStyle/>
          <a:p>
            <a:r>
              <a:rPr lang="ar-SA" b="1" dirty="0">
                <a:latin typeface="Lotus Linotype" pitchFamily="2" charset="-78"/>
                <a:cs typeface="Lotus Linotype" pitchFamily="2" charset="-78"/>
              </a:rPr>
              <a:t>المحاضرة السادسة</a:t>
            </a:r>
            <a:br>
              <a:rPr lang="ar-SA" b="1" dirty="0">
                <a:latin typeface="Lotus Linotype" pitchFamily="2" charset="-78"/>
                <a:cs typeface="Lotus Linotype" pitchFamily="2" charset="-78"/>
              </a:rPr>
            </a:br>
            <a:r>
              <a:rPr lang="ar-SA" b="1" dirty="0">
                <a:latin typeface="Lotus Linotype" pitchFamily="2" charset="-78"/>
                <a:cs typeface="Lotus Linotype" pitchFamily="2" charset="-78"/>
              </a:rPr>
              <a:t>منهجية تحرير الأعمال التاريخية</a:t>
            </a:r>
          </a:p>
        </p:txBody>
      </p:sp>
      <p:pic>
        <p:nvPicPr>
          <p:cNvPr id="4" name="Imag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75856" y="2844056"/>
            <a:ext cx="5328592" cy="28575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188640"/>
            <a:ext cx="8534400" cy="758952"/>
          </a:xfrm>
        </p:spPr>
        <p:txBody>
          <a:bodyPr>
            <a:normAutofit/>
          </a:bodyPr>
          <a:lstStyle/>
          <a:p>
            <a:pPr rtl="1"/>
            <a:r>
              <a:rPr lang="ar-DZ" sz="3600" b="1" dirty="0" smtClean="0">
                <a:solidFill>
                  <a:srgbClr val="FF0000"/>
                </a:solidFill>
                <a:latin typeface="Lotus Linotype" pitchFamily="2" charset="-78"/>
                <a:cs typeface="Lotus Linotype" pitchFamily="2" charset="-78"/>
              </a:rPr>
              <a:t> </a:t>
            </a:r>
            <a:r>
              <a:rPr lang="ar-DZ" sz="3600" b="1" dirty="0">
                <a:solidFill>
                  <a:srgbClr val="FF0000"/>
                </a:solidFill>
                <a:latin typeface="Lotus Linotype" pitchFamily="2" charset="-78"/>
                <a:cs typeface="Lotus Linotype" pitchFamily="2" charset="-78"/>
              </a:rPr>
              <a:t>المقدّمة:</a:t>
            </a:r>
            <a:endParaRPr lang="fr-FR" sz="3600" b="1" dirty="0">
              <a:solidFill>
                <a:srgbClr val="FF0000"/>
              </a:solidFill>
            </a:endParaRPr>
          </a:p>
        </p:txBody>
      </p:sp>
      <p:sp>
        <p:nvSpPr>
          <p:cNvPr id="3" name="Espace réservé du contenu 2"/>
          <p:cNvSpPr>
            <a:spLocks noGrp="1"/>
          </p:cNvSpPr>
          <p:nvPr>
            <p:ph sz="quarter" idx="1"/>
          </p:nvPr>
        </p:nvSpPr>
        <p:spPr>
          <a:xfrm>
            <a:off x="316984" y="1412776"/>
            <a:ext cx="8503920" cy="5142312"/>
          </a:xfrm>
        </p:spPr>
        <p:txBody>
          <a:bodyPr>
            <a:noAutofit/>
          </a:bodyPr>
          <a:lstStyle/>
          <a:p>
            <a:pPr marL="0" indent="0" algn="just" rtl="1">
              <a:buNone/>
            </a:pPr>
            <a:r>
              <a:rPr lang="ar-DZ" sz="2300" b="1" dirty="0" smtClean="0">
                <a:solidFill>
                  <a:srgbClr val="FF0000"/>
                </a:solidFill>
                <a:latin typeface="Lotus Linotype" pitchFamily="2" charset="-78"/>
                <a:cs typeface="Lotus Linotype" pitchFamily="2" charset="-78"/>
              </a:rPr>
              <a:t>1-</a:t>
            </a:r>
            <a:r>
              <a:rPr lang="ar-SA" sz="2300" b="1" dirty="0" smtClean="0">
                <a:solidFill>
                  <a:srgbClr val="FF0000"/>
                </a:solidFill>
                <a:latin typeface="Lotus Linotype" pitchFamily="2" charset="-78"/>
                <a:cs typeface="Lotus Linotype" pitchFamily="2" charset="-78"/>
              </a:rPr>
              <a:t>المقدمة </a:t>
            </a:r>
            <a:r>
              <a:rPr lang="ar-SA" sz="2300" dirty="0">
                <a:latin typeface="Lotus Linotype" pitchFamily="2" charset="-78"/>
                <a:cs typeface="Lotus Linotype" pitchFamily="2" charset="-78"/>
              </a:rPr>
              <a:t>هي عملية تقديم واضح للموضوع، فهي الانطلاقة الفعلية للبحث، ولهذا يجب أن تحررّ بأسلوب علميّ واضح </a:t>
            </a:r>
            <a:r>
              <a:rPr lang="ar-SA" sz="2300" dirty="0" smtClean="0">
                <a:latin typeface="Lotus Linotype" pitchFamily="2" charset="-78"/>
                <a:cs typeface="Lotus Linotype" pitchFamily="2" charset="-78"/>
              </a:rPr>
              <a:t>ودقيق</a:t>
            </a:r>
            <a:r>
              <a:rPr lang="ar-DZ" sz="2300" dirty="0" smtClean="0">
                <a:latin typeface="Lotus Linotype" pitchFamily="2" charset="-78"/>
                <a:cs typeface="Lotus Linotype" pitchFamily="2" charset="-78"/>
              </a:rPr>
              <a:t>.</a:t>
            </a:r>
          </a:p>
          <a:p>
            <a:pPr marL="0" indent="0" algn="just" rtl="1">
              <a:buNone/>
            </a:pPr>
            <a:r>
              <a:rPr lang="ar-SA" sz="2300" b="1" dirty="0" smtClean="0">
                <a:solidFill>
                  <a:srgbClr val="FF0000"/>
                </a:solidFill>
                <a:latin typeface="Lotus Linotype" pitchFamily="2" charset="-78"/>
                <a:cs typeface="Lotus Linotype" pitchFamily="2" charset="-78"/>
              </a:rPr>
              <a:t>2-أهمية </a:t>
            </a:r>
            <a:r>
              <a:rPr lang="ar-SA" sz="2300" b="1" dirty="0">
                <a:solidFill>
                  <a:srgbClr val="FF0000"/>
                </a:solidFill>
                <a:latin typeface="Lotus Linotype" pitchFamily="2" charset="-78"/>
                <a:cs typeface="Lotus Linotype" pitchFamily="2" charset="-78"/>
              </a:rPr>
              <a:t>المقدمة</a:t>
            </a:r>
            <a:r>
              <a:rPr lang="ar-SA" sz="2300" b="1" dirty="0" smtClean="0">
                <a:solidFill>
                  <a:srgbClr val="FF0000"/>
                </a:solidFill>
                <a:latin typeface="Lotus Linotype" pitchFamily="2" charset="-78"/>
                <a:cs typeface="Lotus Linotype" pitchFamily="2" charset="-78"/>
              </a:rPr>
              <a:t>:</a:t>
            </a:r>
            <a:endParaRPr lang="ar-DZ" sz="2300" b="1" dirty="0" smtClean="0">
              <a:solidFill>
                <a:srgbClr val="FF0000"/>
              </a:solidFill>
              <a:latin typeface="Lotus Linotype" pitchFamily="2" charset="-78"/>
              <a:cs typeface="Lotus Linotype" pitchFamily="2" charset="-78"/>
            </a:endParaRPr>
          </a:p>
          <a:p>
            <a:pPr marL="0" indent="0" algn="just" rtl="1">
              <a:buNone/>
            </a:pPr>
            <a:r>
              <a:rPr lang="ar-DZ" sz="2300" dirty="0" smtClean="0">
                <a:latin typeface="Lotus Linotype" pitchFamily="2" charset="-78"/>
                <a:cs typeface="Lotus Linotype" pitchFamily="2" charset="-78"/>
              </a:rPr>
              <a:t>-كتابة </a:t>
            </a:r>
            <a:r>
              <a:rPr lang="ar-DZ" sz="2300" dirty="0">
                <a:latin typeface="Lotus Linotype" pitchFamily="2" charset="-78"/>
                <a:cs typeface="Lotus Linotype" pitchFamily="2" charset="-78"/>
              </a:rPr>
              <a:t>مقدّمة جيّدة وواضحة، تعطي انطباعا إيجابيا عن العمل. </a:t>
            </a:r>
            <a:endParaRPr lang="ar-DZ" sz="2300" dirty="0" smtClean="0">
              <a:latin typeface="Lotus Linotype" pitchFamily="2" charset="-78"/>
              <a:cs typeface="Lotus Linotype" pitchFamily="2" charset="-78"/>
            </a:endParaRPr>
          </a:p>
          <a:p>
            <a:pPr marL="0" indent="0" algn="just" rtl="1">
              <a:buNone/>
            </a:pPr>
            <a:r>
              <a:rPr lang="ar-DZ" sz="2300" dirty="0" smtClean="0">
                <a:latin typeface="Lotus Linotype" pitchFamily="2" charset="-78"/>
                <a:cs typeface="Lotus Linotype" pitchFamily="2" charset="-78"/>
              </a:rPr>
              <a:t>- </a:t>
            </a:r>
            <a:r>
              <a:rPr lang="ar-SA" sz="2300" dirty="0" smtClean="0">
                <a:latin typeface="Lotus Linotype" pitchFamily="2" charset="-78"/>
                <a:cs typeface="Lotus Linotype" pitchFamily="2" charset="-78"/>
              </a:rPr>
              <a:t>تعتبر </a:t>
            </a:r>
            <a:r>
              <a:rPr lang="ar-SA" sz="2300" dirty="0">
                <a:latin typeface="Lotus Linotype" pitchFamily="2" charset="-78"/>
                <a:cs typeface="Lotus Linotype" pitchFamily="2" charset="-78"/>
              </a:rPr>
              <a:t>المقدّمة خريطة طريق مهمّة لبقية ورقتك </a:t>
            </a:r>
            <a:r>
              <a:rPr lang="ar-SA" sz="2300" dirty="0" smtClean="0">
                <a:latin typeface="Lotus Linotype" pitchFamily="2" charset="-78"/>
                <a:cs typeface="Lotus Linotype" pitchFamily="2" charset="-78"/>
              </a:rPr>
              <a:t>البحثية</a:t>
            </a:r>
            <a:r>
              <a:rPr lang="ar-DZ" sz="2300" dirty="0" smtClean="0">
                <a:latin typeface="Lotus Linotype" pitchFamily="2" charset="-78"/>
                <a:cs typeface="Lotus Linotype" pitchFamily="2" charset="-78"/>
              </a:rPr>
              <a:t>.</a:t>
            </a:r>
          </a:p>
          <a:p>
            <a:pPr marL="0" indent="0" algn="just" rtl="1">
              <a:buNone/>
            </a:pPr>
            <a:r>
              <a:rPr lang="ar-DZ" sz="2300" dirty="0" smtClean="0">
                <a:latin typeface="Lotus Linotype" pitchFamily="2" charset="-78"/>
                <a:cs typeface="Lotus Linotype" pitchFamily="2" charset="-78"/>
              </a:rPr>
              <a:t>- </a:t>
            </a:r>
            <a:r>
              <a:rPr lang="ar-SA" sz="2300" dirty="0" smtClean="0">
                <a:latin typeface="Lotus Linotype" pitchFamily="2" charset="-78"/>
                <a:cs typeface="Lotus Linotype" pitchFamily="2" charset="-78"/>
              </a:rPr>
              <a:t>إن </a:t>
            </a:r>
            <a:r>
              <a:rPr lang="ar-SA" sz="2300" dirty="0">
                <a:latin typeface="Lotus Linotype" pitchFamily="2" charset="-78"/>
                <a:cs typeface="Lotus Linotype" pitchFamily="2" charset="-78"/>
              </a:rPr>
              <a:t>المقدّمة هي آخر جزء يجب أن يدوّن في العمل، ذلك أن تدوين مقدمة جيّدة يحتاج إلى وعي وإدراك عام بجميع تفاصيل </a:t>
            </a:r>
            <a:r>
              <a:rPr lang="ar-SA" sz="2300" dirty="0" smtClean="0">
                <a:latin typeface="Lotus Linotype" pitchFamily="2" charset="-78"/>
                <a:cs typeface="Lotus Linotype" pitchFamily="2" charset="-78"/>
              </a:rPr>
              <a:t>المتن</a:t>
            </a:r>
            <a:r>
              <a:rPr lang="ar-DZ" sz="2300" dirty="0" smtClean="0">
                <a:latin typeface="Lotus Linotype" pitchFamily="2" charset="-78"/>
                <a:cs typeface="Lotus Linotype" pitchFamily="2" charset="-78"/>
              </a:rPr>
              <a:t>.</a:t>
            </a:r>
          </a:p>
          <a:p>
            <a:pPr marL="0" indent="0" algn="just" rtl="1">
              <a:buNone/>
            </a:pPr>
            <a:r>
              <a:rPr lang="ar-DZ" sz="2300" b="1" dirty="0" smtClean="0">
                <a:solidFill>
                  <a:srgbClr val="FF0000"/>
                </a:solidFill>
                <a:latin typeface="Lotus Linotype" pitchFamily="2" charset="-78"/>
                <a:cs typeface="Lotus Linotype" pitchFamily="2" charset="-78"/>
              </a:rPr>
              <a:t>3- عناصر </a:t>
            </a:r>
            <a:r>
              <a:rPr lang="ar-DZ" sz="2300" b="1" dirty="0">
                <a:solidFill>
                  <a:srgbClr val="FF0000"/>
                </a:solidFill>
                <a:latin typeface="Lotus Linotype" pitchFamily="2" charset="-78"/>
                <a:cs typeface="Lotus Linotype" pitchFamily="2" charset="-78"/>
              </a:rPr>
              <a:t>المقدّمة: </a:t>
            </a:r>
            <a:endParaRPr lang="ar-DZ" sz="2300" b="1" dirty="0" smtClean="0">
              <a:solidFill>
                <a:srgbClr val="FF0000"/>
              </a:solidFill>
              <a:latin typeface="Lotus Linotype" pitchFamily="2" charset="-78"/>
              <a:cs typeface="Lotus Linotype" pitchFamily="2" charset="-78"/>
            </a:endParaRPr>
          </a:p>
          <a:p>
            <a:pPr marL="0" indent="0" algn="just" rtl="1">
              <a:buNone/>
            </a:pPr>
            <a:r>
              <a:rPr lang="ar-SA" sz="2300" dirty="0" smtClean="0">
                <a:latin typeface="Lotus Linotype" pitchFamily="2" charset="-78"/>
                <a:cs typeface="Lotus Linotype" pitchFamily="2" charset="-78"/>
              </a:rPr>
              <a:t>- </a:t>
            </a:r>
            <a:r>
              <a:rPr lang="ar-SA" sz="2300" b="1" dirty="0" smtClean="0">
                <a:latin typeface="Lotus Linotype" pitchFamily="2" charset="-78"/>
                <a:cs typeface="Lotus Linotype" pitchFamily="2" charset="-78"/>
              </a:rPr>
              <a:t>الخلفية </a:t>
            </a:r>
            <a:r>
              <a:rPr lang="ar-SA" sz="2300" b="1" dirty="0">
                <a:latin typeface="Lotus Linotype" pitchFamily="2" charset="-78"/>
                <a:cs typeface="Lotus Linotype" pitchFamily="2" charset="-78"/>
              </a:rPr>
              <a:t>التاريخية (تعريف الموضوع): </a:t>
            </a:r>
            <a:r>
              <a:rPr lang="ar-SA" sz="2300" dirty="0">
                <a:latin typeface="Lotus Linotype" pitchFamily="2" charset="-78"/>
                <a:cs typeface="Lotus Linotype" pitchFamily="2" charset="-78"/>
              </a:rPr>
              <a:t>يكون تعريف المقدمة في شكل هرميّ "مقلوب"، "يحرص فيه الباحث على تعريف عام </a:t>
            </a:r>
            <a:r>
              <a:rPr lang="ar-SA" sz="2300" dirty="0" smtClean="0">
                <a:latin typeface="Lotus Linotype" pitchFamily="2" charset="-78"/>
                <a:cs typeface="Lotus Linotype" pitchFamily="2" charset="-78"/>
              </a:rPr>
              <a:t>للموضوع</a:t>
            </a:r>
            <a:r>
              <a:rPr lang="ar-DZ" sz="2300" dirty="0" smtClean="0">
                <a:latin typeface="Lotus Linotype" pitchFamily="2" charset="-78"/>
                <a:cs typeface="Lotus Linotype" pitchFamily="2" charset="-78"/>
              </a:rPr>
              <a:t>.</a:t>
            </a:r>
          </a:p>
          <a:p>
            <a:pPr marL="0" indent="0" algn="just" rtl="1">
              <a:buNone/>
            </a:pPr>
            <a:r>
              <a:rPr lang="ar-DZ" sz="2300" b="1" dirty="0" smtClean="0">
                <a:latin typeface="Lotus Linotype" pitchFamily="2" charset="-78"/>
                <a:cs typeface="Lotus Linotype" pitchFamily="2" charset="-78"/>
              </a:rPr>
              <a:t>- </a:t>
            </a:r>
            <a:r>
              <a:rPr lang="ar-DZ" sz="2300" b="1" dirty="0" err="1" smtClean="0">
                <a:latin typeface="Lotus Linotype" pitchFamily="2" charset="-78"/>
                <a:cs typeface="Lotus Linotype" pitchFamily="2" charset="-78"/>
              </a:rPr>
              <a:t>زملكنية</a:t>
            </a:r>
            <a:r>
              <a:rPr lang="ar-DZ" sz="2300" b="1" dirty="0" smtClean="0">
                <a:latin typeface="Lotus Linotype" pitchFamily="2" charset="-78"/>
                <a:cs typeface="Lotus Linotype" pitchFamily="2" charset="-78"/>
              </a:rPr>
              <a:t> </a:t>
            </a:r>
            <a:r>
              <a:rPr lang="ar-DZ" sz="2300" b="1" dirty="0">
                <a:latin typeface="Lotus Linotype" pitchFamily="2" charset="-78"/>
                <a:cs typeface="Lotus Linotype" pitchFamily="2" charset="-78"/>
              </a:rPr>
              <a:t>الدراسة</a:t>
            </a:r>
            <a:r>
              <a:rPr lang="ar-DZ" sz="2300" b="1" dirty="0" smtClean="0">
                <a:latin typeface="Lotus Linotype" pitchFamily="2" charset="-78"/>
                <a:cs typeface="Lotus Linotype" pitchFamily="2" charset="-78"/>
              </a:rPr>
              <a:t>: </a:t>
            </a:r>
            <a:r>
              <a:rPr lang="ar-DZ" sz="2300" dirty="0">
                <a:latin typeface="Lotus Linotype" pitchFamily="2" charset="-78"/>
                <a:cs typeface="Lotus Linotype" pitchFamily="2" charset="-78"/>
              </a:rPr>
              <a:t>هي زمان ومكان أحداث الدراسة التي ينوي الباحث </a:t>
            </a:r>
            <a:r>
              <a:rPr lang="ar-DZ" sz="2300" dirty="0" smtClean="0">
                <a:latin typeface="Lotus Linotype" pitchFamily="2" charset="-78"/>
                <a:cs typeface="Lotus Linotype" pitchFamily="2" charset="-78"/>
              </a:rPr>
              <a:t>معالجتها.</a:t>
            </a:r>
          </a:p>
          <a:p>
            <a:pPr marL="0" indent="0" algn="just" rtl="1">
              <a:buNone/>
            </a:pPr>
            <a:r>
              <a:rPr lang="ar-DZ" sz="2300" b="1" dirty="0" smtClean="0">
                <a:latin typeface="Lotus Linotype" pitchFamily="2" charset="-78"/>
                <a:cs typeface="Lotus Linotype" pitchFamily="2" charset="-78"/>
              </a:rPr>
              <a:t>- سبب </a:t>
            </a:r>
            <a:r>
              <a:rPr lang="ar-DZ" sz="2300" b="1" dirty="0">
                <a:latin typeface="Lotus Linotype" pitchFamily="2" charset="-78"/>
                <a:cs typeface="Lotus Linotype" pitchFamily="2" charset="-78"/>
              </a:rPr>
              <a:t>اختيار الموضوع</a:t>
            </a:r>
            <a:r>
              <a:rPr lang="ar-DZ" sz="2300" b="1" dirty="0" smtClean="0">
                <a:latin typeface="Lotus Linotype" pitchFamily="2" charset="-78"/>
                <a:cs typeface="Lotus Linotype" pitchFamily="2" charset="-78"/>
              </a:rPr>
              <a:t>: </a:t>
            </a:r>
            <a:r>
              <a:rPr lang="ar-DZ" sz="2300" dirty="0">
                <a:latin typeface="Lotus Linotype" pitchFamily="2" charset="-78"/>
                <a:cs typeface="Lotus Linotype" pitchFamily="2" charset="-78"/>
              </a:rPr>
              <a:t>يذكر الباحث الأسباب التي ألهمته </a:t>
            </a:r>
            <a:r>
              <a:rPr lang="ar-DZ" sz="2300" dirty="0" smtClean="0">
                <a:latin typeface="Lotus Linotype" pitchFamily="2" charset="-78"/>
                <a:cs typeface="Lotus Linotype" pitchFamily="2" charset="-78"/>
              </a:rPr>
              <a:t>لاختيار </a:t>
            </a:r>
            <a:r>
              <a:rPr lang="ar-DZ" sz="2300" dirty="0">
                <a:latin typeface="Lotus Linotype" pitchFamily="2" charset="-78"/>
                <a:cs typeface="Lotus Linotype" pitchFamily="2" charset="-78"/>
              </a:rPr>
              <a:t>موضوعه، </a:t>
            </a:r>
            <a:r>
              <a:rPr lang="ar-DZ" sz="2300" dirty="0" smtClean="0">
                <a:latin typeface="Lotus Linotype" pitchFamily="2" charset="-78"/>
                <a:cs typeface="Lotus Linotype" pitchFamily="2" charset="-78"/>
              </a:rPr>
              <a:t>الذاتية منها و الموضوعية.</a:t>
            </a:r>
            <a:endParaRPr lang="ar-DZ" sz="2300" dirty="0">
              <a:latin typeface="Lotus Linotype" pitchFamily="2" charset="-78"/>
              <a:cs typeface="Lotus Linotype" pitchFamily="2" charset="-78"/>
            </a:endParaRPr>
          </a:p>
          <a:p>
            <a:pPr marL="0" indent="0" algn="just" rtl="1">
              <a:buNone/>
            </a:pPr>
            <a:endParaRPr lang="ar-DZ" sz="2300" dirty="0" smtClean="0">
              <a:latin typeface="Lotus Linotype" pitchFamily="2" charset="-78"/>
              <a:cs typeface="Lotus Linotype" pitchFamily="2" charset="-78"/>
            </a:endParaRPr>
          </a:p>
          <a:p>
            <a:pPr marL="0" indent="0" algn="just" rtl="1">
              <a:buNone/>
            </a:pPr>
            <a:endParaRPr lang="ar-SA" sz="2300" dirty="0">
              <a:latin typeface="Lotus Linotype" pitchFamily="2" charset="-78"/>
              <a:cs typeface="Lotus Linotyp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95536" y="1340768"/>
            <a:ext cx="8503920" cy="5373216"/>
          </a:xfrm>
        </p:spPr>
        <p:txBody>
          <a:bodyPr>
            <a:normAutofit fontScale="92500" lnSpcReduction="10000"/>
          </a:bodyPr>
          <a:lstStyle/>
          <a:p>
            <a:pPr algn="just" rtl="1"/>
            <a:r>
              <a:rPr lang="ar-SA" sz="2400" b="1" dirty="0">
                <a:latin typeface="Lotus Linotype" pitchFamily="2" charset="-78"/>
                <a:cs typeface="Lotus Linotype" pitchFamily="2" charset="-78"/>
              </a:rPr>
              <a:t>أهميّة الموضوع: </a:t>
            </a:r>
            <a:r>
              <a:rPr lang="ar-SA" sz="2400" dirty="0" smtClean="0">
                <a:latin typeface="Lotus Linotype" pitchFamily="2" charset="-78"/>
                <a:cs typeface="Lotus Linotype" pitchFamily="2" charset="-78"/>
              </a:rPr>
              <a:t>يجب </a:t>
            </a:r>
            <a:r>
              <a:rPr lang="ar-SA" sz="2400" dirty="0">
                <a:latin typeface="Lotus Linotype" pitchFamily="2" charset="-78"/>
                <a:cs typeface="Lotus Linotype" pitchFamily="2" charset="-78"/>
              </a:rPr>
              <a:t>على الباحث أن يدرك إدراكا تاما بأن القارئ غير ملزم بمواصلة قراءة عمله إلا إذا رأى في ذلك </a:t>
            </a:r>
            <a:r>
              <a:rPr lang="ar-SA" sz="2400" dirty="0" err="1" smtClean="0">
                <a:latin typeface="Lotus Linotype" pitchFamily="2" charset="-78"/>
                <a:cs typeface="Lotus Linotype" pitchFamily="2" charset="-78"/>
              </a:rPr>
              <a:t>فا</a:t>
            </a:r>
            <a:r>
              <a:rPr lang="ar-DZ" sz="2400" dirty="0">
                <a:latin typeface="Lotus Linotype" pitchFamily="2" charset="-78"/>
                <a:cs typeface="Lotus Linotype" pitchFamily="2" charset="-78"/>
              </a:rPr>
              <a:t>ئ</a:t>
            </a:r>
            <a:r>
              <a:rPr lang="ar-SA" sz="2400" dirty="0" err="1" smtClean="0">
                <a:latin typeface="Lotus Linotype" pitchFamily="2" charset="-78"/>
                <a:cs typeface="Lotus Linotype" pitchFamily="2" charset="-78"/>
              </a:rPr>
              <a:t>دة</a:t>
            </a:r>
            <a:r>
              <a:rPr lang="ar-SA" sz="2400" dirty="0" smtClean="0">
                <a:latin typeface="Lotus Linotype" pitchFamily="2" charset="-78"/>
                <a:cs typeface="Lotus Linotype" pitchFamily="2" charset="-78"/>
              </a:rPr>
              <a:t> </a:t>
            </a:r>
            <a:r>
              <a:rPr lang="ar-SA" sz="2400" dirty="0">
                <a:latin typeface="Lotus Linotype" pitchFamily="2" charset="-78"/>
                <a:cs typeface="Lotus Linotype" pitchFamily="2" charset="-78"/>
              </a:rPr>
              <a:t>يجنيها من وراء الاطلاع </a:t>
            </a:r>
            <a:r>
              <a:rPr lang="ar-SA" sz="2400" dirty="0" smtClean="0">
                <a:latin typeface="Lotus Linotype" pitchFamily="2" charset="-78"/>
                <a:cs typeface="Lotus Linotype" pitchFamily="2" charset="-78"/>
              </a:rPr>
              <a:t>عليه</a:t>
            </a:r>
            <a:r>
              <a:rPr lang="ar-DZ" sz="2400" dirty="0" smtClean="0">
                <a:latin typeface="Lotus Linotype" pitchFamily="2" charset="-78"/>
                <a:cs typeface="Lotus Linotype" pitchFamily="2" charset="-78"/>
              </a:rPr>
              <a:t>.</a:t>
            </a:r>
          </a:p>
          <a:p>
            <a:pPr algn="just" rtl="1"/>
            <a:r>
              <a:rPr lang="ar-DZ" sz="2400" dirty="0">
                <a:latin typeface="Lotus Linotype" pitchFamily="2" charset="-78"/>
                <a:cs typeface="Lotus Linotype" pitchFamily="2" charset="-78"/>
              </a:rPr>
              <a:t>المنهج: </a:t>
            </a:r>
            <a:r>
              <a:rPr lang="ar-DZ" sz="2400" dirty="0" smtClean="0">
                <a:latin typeface="Lotus Linotype" pitchFamily="2" charset="-78"/>
                <a:cs typeface="Lotus Linotype" pitchFamily="2" charset="-78"/>
              </a:rPr>
              <a:t>يختار </a:t>
            </a:r>
            <a:r>
              <a:rPr lang="ar-DZ" sz="2400" dirty="0">
                <a:latin typeface="Lotus Linotype" pitchFamily="2" charset="-78"/>
                <a:cs typeface="Lotus Linotype" pitchFamily="2" charset="-78"/>
              </a:rPr>
              <a:t>الباحث ما يراه مناسبا من المناهج التاريخية التي ترتبط ببحثه، كما يحدّد سبب اختياره لذلك المنهج، ويمكن للباحث أن </a:t>
            </a:r>
            <a:r>
              <a:rPr lang="ar-DZ" sz="2400" dirty="0" err="1">
                <a:latin typeface="Lotus Linotype" pitchFamily="2" charset="-78"/>
                <a:cs typeface="Lotus Linotype" pitchFamily="2" charset="-78"/>
              </a:rPr>
              <a:t>يوضف</a:t>
            </a:r>
            <a:r>
              <a:rPr lang="ar-DZ" sz="2400" dirty="0">
                <a:latin typeface="Lotus Linotype" pitchFamily="2" charset="-78"/>
                <a:cs typeface="Lotus Linotype" pitchFamily="2" charset="-78"/>
              </a:rPr>
              <a:t> عديد المناهج في دراسة </a:t>
            </a:r>
            <a:r>
              <a:rPr lang="ar-DZ" sz="2400" dirty="0" smtClean="0">
                <a:latin typeface="Lotus Linotype" pitchFamily="2" charset="-78"/>
                <a:cs typeface="Lotus Linotype" pitchFamily="2" charset="-78"/>
              </a:rPr>
              <a:t>واحدة.</a:t>
            </a:r>
          </a:p>
          <a:p>
            <a:pPr algn="just" rtl="1"/>
            <a:r>
              <a:rPr lang="ar-DZ" sz="2400" b="1" dirty="0">
                <a:latin typeface="Lotus Linotype" pitchFamily="2" charset="-78"/>
                <a:cs typeface="Lotus Linotype" pitchFamily="2" charset="-78"/>
              </a:rPr>
              <a:t>خطّة البحث: </a:t>
            </a:r>
            <a:r>
              <a:rPr lang="ar-DZ" sz="2400" dirty="0" smtClean="0">
                <a:latin typeface="Lotus Linotype" pitchFamily="2" charset="-78"/>
                <a:cs typeface="Lotus Linotype" pitchFamily="2" charset="-78"/>
              </a:rPr>
              <a:t>حاول </a:t>
            </a:r>
            <a:r>
              <a:rPr lang="ar-DZ" sz="2400" dirty="0">
                <a:latin typeface="Lotus Linotype" pitchFamily="2" charset="-78"/>
                <a:cs typeface="Lotus Linotype" pitchFamily="2" charset="-78"/>
              </a:rPr>
              <a:t>خطّة البحث الإجابة عن الإشكاليات المطروحة، مع مراعاة خصوصية الموضوع بحيث تغطّي الخطّة جميع عناصر </a:t>
            </a:r>
            <a:r>
              <a:rPr lang="ar-DZ" sz="2400" dirty="0" smtClean="0">
                <a:latin typeface="Lotus Linotype" pitchFamily="2" charset="-78"/>
                <a:cs typeface="Lotus Linotype" pitchFamily="2" charset="-78"/>
              </a:rPr>
              <a:t>الدراسة.</a:t>
            </a:r>
          </a:p>
          <a:p>
            <a:pPr algn="just" rtl="1"/>
            <a:r>
              <a:rPr lang="ar-DZ" sz="2400" dirty="0">
                <a:latin typeface="Lotus Linotype" pitchFamily="2" charset="-78"/>
                <a:cs typeface="Lotus Linotype" pitchFamily="2" charset="-78"/>
              </a:rPr>
              <a:t>ش</a:t>
            </a:r>
            <a:r>
              <a:rPr lang="ar-DZ" sz="2400" b="1" dirty="0">
                <a:latin typeface="Lotus Linotype" pitchFamily="2" charset="-78"/>
                <a:cs typeface="Lotus Linotype" pitchFamily="2" charset="-78"/>
              </a:rPr>
              <a:t>رح المصطلحات: </a:t>
            </a:r>
            <a:r>
              <a:rPr lang="ar-DZ" sz="2400" dirty="0">
                <a:latin typeface="Lotus Linotype" pitchFamily="2" charset="-78"/>
                <a:cs typeface="Lotus Linotype" pitchFamily="2" charset="-78"/>
              </a:rPr>
              <a:t>وهو شرح المصطلحات الغامضة وغير الواضحة في النصوص، وفي بعض الأحيان إخراج الألفاظ من معناها اللغوي الحرفي إلى معناها </a:t>
            </a:r>
            <a:r>
              <a:rPr lang="ar-DZ" sz="2400" dirty="0" smtClean="0">
                <a:latin typeface="Lotus Linotype" pitchFamily="2" charset="-78"/>
                <a:cs typeface="Lotus Linotype" pitchFamily="2" charset="-78"/>
              </a:rPr>
              <a:t>التاريخي.</a:t>
            </a:r>
          </a:p>
          <a:p>
            <a:pPr algn="just" rtl="1"/>
            <a:r>
              <a:rPr lang="ar-DZ" sz="2400" b="1" dirty="0" smtClean="0">
                <a:latin typeface="Lotus Linotype" pitchFamily="2" charset="-78"/>
                <a:cs typeface="Lotus Linotype" pitchFamily="2" charset="-78"/>
              </a:rPr>
              <a:t>الإشكاليات</a:t>
            </a:r>
            <a:r>
              <a:rPr lang="ar-DZ" sz="2400" b="1" dirty="0">
                <a:latin typeface="Lotus Linotype" pitchFamily="2" charset="-78"/>
                <a:cs typeface="Lotus Linotype" pitchFamily="2" charset="-78"/>
              </a:rPr>
              <a:t>: </a:t>
            </a:r>
            <a:r>
              <a:rPr lang="ar-DZ" sz="2400" b="1" dirty="0" smtClean="0">
                <a:latin typeface="Lotus Linotype" pitchFamily="2" charset="-78"/>
                <a:cs typeface="Lotus Linotype" pitchFamily="2" charset="-78"/>
              </a:rPr>
              <a:t>1- الرئيسية: </a:t>
            </a:r>
            <a:r>
              <a:rPr lang="ar-DZ" sz="2400" dirty="0" smtClean="0">
                <a:latin typeface="Lotus Linotype" pitchFamily="2" charset="-78"/>
                <a:cs typeface="Lotus Linotype" pitchFamily="2" charset="-78"/>
              </a:rPr>
              <a:t>وهي التساؤل العام المتعلق بموضوع بحثنا.</a:t>
            </a:r>
          </a:p>
          <a:p>
            <a:pPr algn="just" rtl="1"/>
            <a:r>
              <a:rPr lang="ar-DZ" sz="2400" b="1" dirty="0" smtClean="0">
                <a:latin typeface="Lotus Linotype" pitchFamily="2" charset="-78"/>
                <a:cs typeface="Lotus Linotype" pitchFamily="2" charset="-78"/>
              </a:rPr>
              <a:t>2- الإشكاليات الفرعية</a:t>
            </a:r>
            <a:r>
              <a:rPr lang="ar-DZ" sz="2400" b="1" dirty="0">
                <a:latin typeface="Lotus Linotype" pitchFamily="2" charset="-78"/>
                <a:cs typeface="Lotus Linotype" pitchFamily="2" charset="-78"/>
              </a:rPr>
              <a:t>: </a:t>
            </a:r>
            <a:r>
              <a:rPr lang="ar-DZ" sz="2400" dirty="0" smtClean="0">
                <a:latin typeface="Lotus Linotype" pitchFamily="2" charset="-78"/>
                <a:cs typeface="Lotus Linotype" pitchFamily="2" charset="-78"/>
              </a:rPr>
              <a:t>تجيب </a:t>
            </a:r>
            <a:r>
              <a:rPr lang="ar-DZ" sz="2400" dirty="0">
                <a:latin typeface="Lotus Linotype" pitchFamily="2" charset="-78"/>
                <a:cs typeface="Lotus Linotype" pitchFamily="2" charset="-78"/>
              </a:rPr>
              <a:t>الإشكاليات الفرعية على جزئيات وفصول ومباحث تتعلّق </a:t>
            </a:r>
            <a:r>
              <a:rPr lang="ar-DZ" sz="2400" dirty="0" smtClean="0">
                <a:latin typeface="Lotus Linotype" pitchFamily="2" charset="-78"/>
                <a:cs typeface="Lotus Linotype" pitchFamily="2" charset="-78"/>
              </a:rPr>
              <a:t>بالموضوع.</a:t>
            </a:r>
          </a:p>
          <a:p>
            <a:pPr algn="just" rtl="1"/>
            <a:r>
              <a:rPr lang="ar-DZ" sz="2400" b="1" dirty="0">
                <a:latin typeface="Lotus Linotype" pitchFamily="2" charset="-78"/>
                <a:cs typeface="Lotus Linotype" pitchFamily="2" charset="-78"/>
              </a:rPr>
              <a:t>الدراسات السابقة: </a:t>
            </a:r>
            <a:r>
              <a:rPr lang="ar-DZ" sz="2400" dirty="0" smtClean="0">
                <a:latin typeface="Lotus Linotype" pitchFamily="2" charset="-78"/>
                <a:cs typeface="Lotus Linotype" pitchFamily="2" charset="-78"/>
              </a:rPr>
              <a:t>يذكر </a:t>
            </a:r>
            <a:r>
              <a:rPr lang="ar-DZ" sz="2400" dirty="0">
                <a:latin typeface="Lotus Linotype" pitchFamily="2" charset="-78"/>
                <a:cs typeface="Lotus Linotype" pitchFamily="2" charset="-78"/>
              </a:rPr>
              <a:t>الباحث فيها "الدراسات التي أنجزها مؤلفون آخرون، ثم يوضّح مكامن القصور والنقص في هذه الدراسات". </a:t>
            </a:r>
            <a:endParaRPr lang="ar-DZ" sz="2400" dirty="0" smtClean="0">
              <a:latin typeface="Lotus Linotype" pitchFamily="2" charset="-78"/>
              <a:cs typeface="Lotus Linotype" pitchFamily="2" charset="-78"/>
            </a:endParaRPr>
          </a:p>
          <a:p>
            <a:pPr algn="just" rtl="1"/>
            <a:r>
              <a:rPr lang="ar-DZ" sz="2400" b="1" dirty="0">
                <a:latin typeface="Lotus Linotype" pitchFamily="2" charset="-78"/>
                <a:cs typeface="Lotus Linotype" pitchFamily="2" charset="-78"/>
              </a:rPr>
              <a:t>الصعوبات: </a:t>
            </a:r>
            <a:r>
              <a:rPr lang="ar-DZ" sz="2400" dirty="0">
                <a:latin typeface="Lotus Linotype" pitchFamily="2" charset="-78"/>
                <a:cs typeface="Lotus Linotype" pitchFamily="2" charset="-78"/>
              </a:rPr>
              <a:t>إن الهدف الأساسي من ذكر الصعوبات هو مساعدة الباحثين اللاحقين على تجاوز الصعوبات التي واجهة الباحث السابق.</a:t>
            </a:r>
          </a:p>
          <a:p>
            <a:pPr algn="just" rtl="1"/>
            <a:endParaRPr lang="ar-DZ" sz="2400" dirty="0">
              <a:latin typeface="Lotus Linotype" pitchFamily="2" charset="-78"/>
              <a:cs typeface="Lotus Linotype" pitchFamily="2" charset="-78"/>
            </a:endParaRPr>
          </a:p>
          <a:p>
            <a:pPr algn="just" rtl="1"/>
            <a:endParaRPr lang="ar-DZ" sz="2400" dirty="0" smtClean="0">
              <a:latin typeface="Lotus Linotype" pitchFamily="2" charset="-78"/>
              <a:cs typeface="Lotus Linotype" pitchFamily="2" charset="-78"/>
            </a:endParaRPr>
          </a:p>
          <a:p>
            <a:pPr algn="just" rtl="1"/>
            <a:endParaRPr lang="en-US" sz="2400" dirty="0">
              <a:latin typeface="Lotus Linotype" pitchFamily="2" charset="-78"/>
              <a:cs typeface="Lotus Linotyp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000" b="1" dirty="0">
                <a:solidFill>
                  <a:srgbClr val="FF0000"/>
                </a:solidFill>
                <a:latin typeface="Lotus Linotype" pitchFamily="2" charset="-78"/>
                <a:cs typeface="Lotus Linotype" pitchFamily="2" charset="-78"/>
              </a:rPr>
              <a:t>	</a:t>
            </a:r>
            <a:r>
              <a:rPr lang="ar-DZ" sz="4000" b="1" dirty="0" smtClean="0">
                <a:solidFill>
                  <a:srgbClr val="FF0000"/>
                </a:solidFill>
                <a:latin typeface="Lotus Linotype" pitchFamily="2" charset="-78"/>
                <a:cs typeface="Lotus Linotype" pitchFamily="2" charset="-78"/>
              </a:rPr>
              <a:t>المتن</a:t>
            </a:r>
            <a:r>
              <a:rPr lang="ar-DZ" sz="4000" b="1" dirty="0">
                <a:solidFill>
                  <a:srgbClr val="FF0000"/>
                </a:solidFill>
                <a:latin typeface="Lotus Linotype" pitchFamily="2" charset="-78"/>
                <a:cs typeface="Lotus Linotype" pitchFamily="2" charset="-78"/>
              </a:rPr>
              <a:t>:</a:t>
            </a:r>
            <a:endParaRPr lang="fr-FR" sz="4000" b="1"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sz="quarter" idx="1"/>
          </p:nvPr>
        </p:nvSpPr>
        <p:spPr>
          <a:xfrm>
            <a:off x="359664" y="1700808"/>
            <a:ext cx="8503920" cy="4813944"/>
          </a:xfrm>
        </p:spPr>
        <p:txBody>
          <a:bodyPr>
            <a:normAutofit fontScale="25000" lnSpcReduction="20000"/>
          </a:bodyPr>
          <a:lstStyle/>
          <a:p>
            <a:pPr algn="just" rtl="1"/>
            <a:r>
              <a:rPr lang="ar-SA" sz="9600" b="1" dirty="0">
                <a:latin typeface="Lotus Linotype" pitchFamily="2" charset="-78"/>
                <a:cs typeface="Lotus Linotype" pitchFamily="2" charset="-78"/>
              </a:rPr>
              <a:t>. </a:t>
            </a:r>
            <a:r>
              <a:rPr lang="ar-SA" sz="9600" dirty="0">
                <a:latin typeface="Lotus Linotype" pitchFamily="2" charset="-78"/>
                <a:cs typeface="Lotus Linotype" pitchFamily="2" charset="-78"/>
              </a:rPr>
              <a:t>يحتوي متن الدراسة على الفصول والمباحث والمطالب، كما يجب أن يراعي الباحث النقاط الآتية:</a:t>
            </a:r>
          </a:p>
          <a:p>
            <a:pPr algn="just" rtl="1"/>
            <a:r>
              <a:rPr lang="ar-SA" sz="9600" dirty="0">
                <a:latin typeface="Lotus Linotype" pitchFamily="2" charset="-78"/>
                <a:cs typeface="Lotus Linotype" pitchFamily="2" charset="-78"/>
              </a:rPr>
              <a:t>- أن يضمّ الفصل تمهيدا يورد فيه الباحث مقدّمة مقتضبه، حول النقاط المهمة التي ستعالجها مباحث ومطالب الفصل.</a:t>
            </a:r>
          </a:p>
          <a:p>
            <a:pPr algn="just" rtl="1"/>
            <a:r>
              <a:rPr lang="ar-SA" sz="9600" dirty="0">
                <a:latin typeface="Lotus Linotype" pitchFamily="2" charset="-78"/>
                <a:cs typeface="Lotus Linotype" pitchFamily="2" charset="-78"/>
              </a:rPr>
              <a:t>- يحدّد الباحث المسائل الرئيسية مع إيراد الإشكاليات الفرعية التي سيجيب عنها الباحث في فصله.</a:t>
            </a:r>
          </a:p>
          <a:p>
            <a:pPr algn="just" rtl="1"/>
            <a:r>
              <a:rPr lang="ar-SA" sz="9600" dirty="0">
                <a:latin typeface="Lotus Linotype" pitchFamily="2" charset="-78"/>
                <a:cs typeface="Lotus Linotype" pitchFamily="2" charset="-78"/>
              </a:rPr>
              <a:t>- على الباحث أن يدرك بأن المتن هو النصّ الرئيسي الذي يضع فيه جوهر حجّته، حيث يكون فيها مطالبا بإرفاق اقتباساته وتوثيقها في الهامش.</a:t>
            </a:r>
          </a:p>
          <a:p>
            <a:pPr algn="just" rtl="1"/>
            <a:r>
              <a:rPr lang="ar-SA" sz="9600" dirty="0">
                <a:latin typeface="Lotus Linotype" pitchFamily="2" charset="-78"/>
                <a:cs typeface="Lotus Linotype" pitchFamily="2" charset="-78"/>
              </a:rPr>
              <a:t>- يجب أن تكون الحجّة أو السرد متماسكا ومحافظا على تسلسله، ولهذا فعلى الباحث عند التعرض لحادثة معيّنة في نصه ألا يكتفي بالإشارة إلى خطئها أو صوابها فقط، بل عليه أن يوضح حجته من خلال التعليق عليها وإيراد آراء الباحثين الآخرين في الموضوع.</a:t>
            </a:r>
          </a:p>
          <a:p>
            <a:pPr algn="just" rtl="1"/>
            <a:r>
              <a:rPr lang="ar-SA" sz="9600" dirty="0">
                <a:latin typeface="Lotus Linotype" pitchFamily="2" charset="-78"/>
                <a:cs typeface="Lotus Linotype" pitchFamily="2" charset="-78"/>
              </a:rPr>
              <a:t>- يكون المتن أطول من جميع أجزاء العمل الأخرى، سواء أكانت مقدّمة أو خاتمة أو ملاحقا... إلخ.</a:t>
            </a:r>
          </a:p>
          <a:p>
            <a:pPr algn="just" rtl="1"/>
            <a:r>
              <a:rPr lang="ar-SA" sz="9600" dirty="0">
                <a:latin typeface="Lotus Linotype" pitchFamily="2" charset="-78"/>
                <a:cs typeface="Lotus Linotype" pitchFamily="2" charset="-78"/>
              </a:rPr>
              <a:t>- يعتمد الباحث في الهامش طريقة تتبناها جامعته أو إحدى طرق التوثيق العلمية العالمية مثل: الـ </a:t>
            </a:r>
            <a:r>
              <a:rPr lang="fr-FR" sz="9600" dirty="0">
                <a:latin typeface="+mj-lt"/>
                <a:cs typeface="Lotus Linotype" pitchFamily="2" charset="-78"/>
              </a:rPr>
              <a:t>APA, MLA</a:t>
            </a:r>
            <a:r>
              <a:rPr lang="fr-FR" sz="9600" dirty="0">
                <a:latin typeface="Lotus Linotype" pitchFamily="2" charset="-78"/>
                <a:cs typeface="Lotus Linotype" pitchFamily="2" charset="-78"/>
              </a:rPr>
              <a:t>, </a:t>
            </a:r>
            <a:r>
              <a:rPr lang="fr-FR" sz="9600" dirty="0">
                <a:latin typeface="+mj-lt"/>
                <a:cs typeface="Lotus Linotype" pitchFamily="2" charset="-78"/>
              </a:rPr>
              <a:t>ISO</a:t>
            </a:r>
            <a:r>
              <a:rPr lang="fr-FR" sz="9600" dirty="0">
                <a:latin typeface="Lotus Linotype" pitchFamily="2" charset="-78"/>
                <a:cs typeface="Lotus Linotype" pitchFamily="2" charset="-78"/>
              </a:rPr>
              <a:t> ...</a:t>
            </a:r>
            <a:r>
              <a:rPr lang="ar-SA" sz="9600" dirty="0">
                <a:latin typeface="Lotus Linotype" pitchFamily="2" charset="-78"/>
                <a:cs typeface="Lotus Linotype" pitchFamily="2" charset="-78"/>
              </a:rPr>
              <a:t>إلخ. </a:t>
            </a:r>
          </a:p>
          <a:p>
            <a:pPr algn="just" rtl="1"/>
            <a:endParaRPr lang="ar-SA" sz="2800" b="1" dirty="0">
              <a:latin typeface="Lotus Linotype" pitchFamily="2" charset="-78"/>
              <a:cs typeface="Lotus Linotyp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980728"/>
            <a:ext cx="8534400" cy="758952"/>
          </a:xfrm>
        </p:spPr>
        <p:txBody>
          <a:bodyPr>
            <a:noAutofit/>
          </a:bodyPr>
          <a:lstStyle/>
          <a:p>
            <a:r>
              <a:rPr lang="ar-DZ" sz="4000" dirty="0">
                <a:solidFill>
                  <a:srgbClr val="FF0000"/>
                </a:solidFill>
                <a:latin typeface="Lotus Linotype" pitchFamily="2" charset="-78"/>
                <a:cs typeface="Lotus Linotype" pitchFamily="2" charset="-78"/>
              </a:rPr>
              <a:t/>
            </a:r>
            <a:br>
              <a:rPr lang="ar-DZ" sz="4000" dirty="0">
                <a:solidFill>
                  <a:srgbClr val="FF0000"/>
                </a:solidFill>
                <a:latin typeface="Lotus Linotype" pitchFamily="2" charset="-78"/>
                <a:cs typeface="Lotus Linotype" pitchFamily="2" charset="-78"/>
              </a:rPr>
            </a:br>
            <a:r>
              <a:rPr lang="ar-DZ" sz="4000" dirty="0">
                <a:solidFill>
                  <a:srgbClr val="FF0000"/>
                </a:solidFill>
                <a:latin typeface="Lotus Linotype" pitchFamily="2" charset="-78"/>
                <a:cs typeface="Lotus Linotype" pitchFamily="2" charset="-78"/>
              </a:rPr>
              <a:t/>
            </a:r>
            <a:br>
              <a:rPr lang="ar-DZ" sz="4000" dirty="0">
                <a:solidFill>
                  <a:srgbClr val="FF0000"/>
                </a:solidFill>
                <a:latin typeface="Lotus Linotype" pitchFamily="2" charset="-78"/>
                <a:cs typeface="Lotus Linotype" pitchFamily="2" charset="-78"/>
              </a:rPr>
            </a:br>
            <a:r>
              <a:rPr lang="ar-SA" sz="4000" dirty="0">
                <a:solidFill>
                  <a:srgbClr val="FF0000"/>
                </a:solidFill>
                <a:latin typeface="Lotus Linotype" pitchFamily="2" charset="-78"/>
                <a:cs typeface="Lotus Linotype" pitchFamily="2" charset="-78"/>
              </a:rPr>
              <a:t>الخاتمة: </a:t>
            </a:r>
            <a:r>
              <a:rPr lang="fr-FR" sz="4000" dirty="0">
                <a:latin typeface="Lotus Linotype" pitchFamily="2" charset="-78"/>
                <a:cs typeface="Lotus Linotype" pitchFamily="2" charset="-78"/>
              </a:rPr>
              <a:t/>
            </a:r>
            <a:br>
              <a:rPr lang="fr-FR" sz="4000" dirty="0">
                <a:latin typeface="Lotus Linotype" pitchFamily="2" charset="-78"/>
                <a:cs typeface="Lotus Linotype" pitchFamily="2" charset="-78"/>
              </a:rPr>
            </a:br>
            <a:endParaRPr lang="fr-FR" sz="4000"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sz="quarter" idx="1"/>
          </p:nvPr>
        </p:nvSpPr>
        <p:spPr>
          <a:xfrm>
            <a:off x="301752" y="1527048"/>
            <a:ext cx="8503920" cy="5070304"/>
          </a:xfrm>
        </p:spPr>
        <p:txBody>
          <a:bodyPr>
            <a:normAutofit/>
          </a:bodyPr>
          <a:lstStyle/>
          <a:p>
            <a:pPr algn="just" rtl="1"/>
            <a:r>
              <a:rPr lang="ar-SA" dirty="0">
                <a:latin typeface="Lotus Linotype" pitchFamily="2" charset="-78"/>
                <a:cs typeface="Lotus Linotype" pitchFamily="2" charset="-78"/>
              </a:rPr>
              <a:t>تأتي الخاتمة لتوضح النتائج الرئيسية للدراسة، حيث يكون الباحث في هذه المرحلة قادرا على إبداء رأيه بكلّ حريّة دون الاعتماد على مادّة خبرية يوثّق بها </a:t>
            </a:r>
            <a:r>
              <a:rPr lang="ar-SA" dirty="0" smtClean="0">
                <a:latin typeface="Lotus Linotype" pitchFamily="2" charset="-78"/>
                <a:cs typeface="Lotus Linotype" pitchFamily="2" charset="-78"/>
              </a:rPr>
              <a:t>رأيه</a:t>
            </a:r>
            <a:r>
              <a:rPr lang="ar-DZ" dirty="0" smtClean="0">
                <a:latin typeface="Lotus Linotype" pitchFamily="2" charset="-78"/>
                <a:cs typeface="Lotus Linotype" pitchFamily="2" charset="-78"/>
              </a:rPr>
              <a:t>.</a:t>
            </a:r>
          </a:p>
          <a:p>
            <a:pPr algn="just" rtl="1"/>
            <a:r>
              <a:rPr lang="ar-SA" dirty="0">
                <a:latin typeface="Lotus Linotype" pitchFamily="2" charset="-78"/>
                <a:cs typeface="Lotus Linotype" pitchFamily="2" charset="-78"/>
              </a:rPr>
              <a:t>يتجنّب الباحث إيراد نتائج قطعية، من خلال الحرص على استخدام مصطلحات تورد احتمالات وآراء شخصية، مثل:  يبدو أن...، يحتمل....، يمكن </a:t>
            </a:r>
            <a:r>
              <a:rPr lang="ar-SA" dirty="0" smtClean="0">
                <a:latin typeface="Lotus Linotype" pitchFamily="2" charset="-78"/>
                <a:cs typeface="Lotus Linotype" pitchFamily="2" charset="-78"/>
              </a:rPr>
              <a:t>أن</a:t>
            </a:r>
            <a:r>
              <a:rPr lang="ar-DZ" dirty="0" smtClean="0">
                <a:latin typeface="Lotus Linotype" pitchFamily="2" charset="-78"/>
                <a:cs typeface="Lotus Linotype" pitchFamily="2" charset="-78"/>
              </a:rPr>
              <a:t>...</a:t>
            </a:r>
          </a:p>
          <a:p>
            <a:pPr algn="just" rtl="1"/>
            <a:r>
              <a:rPr lang="ar-SA" dirty="0">
                <a:latin typeface="Lotus Linotype" pitchFamily="2" charset="-78"/>
                <a:cs typeface="Lotus Linotype" pitchFamily="2" charset="-78"/>
              </a:rPr>
              <a:t>كما يتوخّى الباحث في  خاتمته النقد والتحقيق والموضوعية والتجرّد، على ألاّ تكون الخاتمة مجرّد خلاصة </a:t>
            </a:r>
            <a:r>
              <a:rPr lang="ar-SA" dirty="0" smtClean="0">
                <a:latin typeface="Lotus Linotype" pitchFamily="2" charset="-78"/>
                <a:cs typeface="Lotus Linotype" pitchFamily="2" charset="-78"/>
              </a:rPr>
              <a:t>للدراسة</a:t>
            </a:r>
            <a:r>
              <a:rPr lang="ar-DZ" dirty="0" smtClean="0">
                <a:latin typeface="Lotus Linotype" pitchFamily="2" charset="-78"/>
                <a:cs typeface="Lotus Linotype" pitchFamily="2" charset="-78"/>
              </a:rPr>
              <a:t>.</a:t>
            </a:r>
          </a:p>
          <a:p>
            <a:pPr algn="just" rtl="1"/>
            <a:r>
              <a:rPr lang="ar-SA" dirty="0">
                <a:latin typeface="Lotus Linotype" pitchFamily="2" charset="-78"/>
                <a:cs typeface="Lotus Linotype" pitchFamily="2" charset="-78"/>
              </a:rPr>
              <a:t>وفي الأخير فإن على الباحث أن يحترم تسلسل مراحل البحث المذكورة أعلاه بدقّة، دون أن يقدم أو يأخر أحدها عن </a:t>
            </a:r>
            <a:r>
              <a:rPr lang="ar-SA" dirty="0" smtClean="0">
                <a:latin typeface="Lotus Linotype" pitchFamily="2" charset="-78"/>
                <a:cs typeface="Lotus Linotype" pitchFamily="2" charset="-78"/>
              </a:rPr>
              <a:t>الآخر</a:t>
            </a:r>
            <a:r>
              <a:rPr lang="ar-DZ" dirty="0" smtClean="0">
                <a:latin typeface="Lotus Linotype" pitchFamily="2" charset="-78"/>
                <a:cs typeface="Lotus Linotype" pitchFamily="2" charset="-78"/>
              </a:rPr>
              <a:t>.</a:t>
            </a:r>
            <a:endParaRPr lang="ar-SA" dirty="0">
              <a:latin typeface="Lotus Linotype" pitchFamily="2" charset="-78"/>
              <a:cs typeface="Lotus Linotyp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108</TotalTime>
  <Words>589</Words>
  <Application>Microsoft Office PowerPoint</Application>
  <PresentationFormat>Affichage à l'écran (4:3)</PresentationFormat>
  <Paragraphs>35</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Georgia</vt:lpstr>
      <vt:lpstr>Lotus Linotype</vt:lpstr>
      <vt:lpstr>Wingdings</vt:lpstr>
      <vt:lpstr>Wingdings 2</vt:lpstr>
      <vt:lpstr>Civil</vt:lpstr>
      <vt:lpstr>المحاضرة السادسة منهجية تحرير الأعمال التاريخية</vt:lpstr>
      <vt:lpstr> المقدّمة:</vt:lpstr>
      <vt:lpstr>Présentation PowerPoint</vt:lpstr>
      <vt:lpstr> المتن:</vt:lpstr>
      <vt:lpstr>  الخاتمة: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رسالة جورج سميث إلى إيدوارد فيتيبلان سنة 1812م.</dc:title>
  <dc:creator>khaled</dc:creator>
  <cp:lastModifiedBy>Kerbech Kerbech</cp:lastModifiedBy>
  <cp:revision>23</cp:revision>
  <dcterms:created xsi:type="dcterms:W3CDTF">2023-10-12T08:49:14Z</dcterms:created>
  <dcterms:modified xsi:type="dcterms:W3CDTF">2024-01-27T09:09:43Z</dcterms:modified>
</cp:coreProperties>
</file>