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93545"/>
            <a:ext cx="7772400" cy="173609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i="1">
                <a:sym typeface="+mn-ea"/>
              </a:rPr>
              <a:t>How a Bill Becomes a Law and How to Amend the U.S. Constitution</a:t>
            </a:r>
            <a:br>
              <a:rPr>
                <a:sym typeface="+mn-ea"/>
              </a:rPr>
            </a:br>
            <a:endParaRPr>
              <a:sym typeface="+mn-ea"/>
            </a:endParaRPr>
          </a:p>
        </p:txBody>
      </p:sp>
      <p:sp>
        <p:nvSpPr>
          <p:cNvPr id="5" name="Zone de texte 4"/>
          <p:cNvSpPr txBox="1"/>
          <p:nvPr/>
        </p:nvSpPr>
        <p:spPr>
          <a:xfrm>
            <a:off x="5124450" y="4903470"/>
            <a:ext cx="36734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FR" altLang="en-US" sz="2400" b="1" i="1"/>
              <a:t>Supervised By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Voting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After debate, members vote.</a:t>
            </a:r>
          </a:p>
          <a:p>
            <a:r>
              <a:t>If the majority approves, the bill moves to the other chamber (House or Senate) where the process repeats.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7: Conference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the House and Senate pass different versions, a conference committee reconciles the differences to produce a single final bill.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8: Presidential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final bill is sent to the President.</a:t>
            </a:r>
          </a:p>
          <a:p>
            <a:r>
              <a:t>The President can:</a:t>
            </a:r>
          </a:p>
          <a:p>
            <a:r>
              <a:t>- Sign the bill → becomes law</a:t>
            </a:r>
          </a:p>
          <a:p>
            <a:r>
              <a:t>- Veto the bill</a:t>
            </a:r>
          </a:p>
          <a:p>
            <a:r>
              <a:t>- Take no action (it becomes law after 10 days if Congress is in session).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Overriding a Veto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Congress can override a presidential veto with a two‑thirds majority vote in both the House and the Senate.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Constitutional Amendment?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 amendment is a formal change to the U.S. Constitution.</a:t>
            </a:r>
          </a:p>
          <a:p>
            <a:r>
              <a:t>The Constitution is intentionally difficult to amend to ensure stability.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Methods of Proposing Amendments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Two methods exist:</a:t>
            </a:r>
          </a:p>
          <a:p>
            <a:r>
              <a:t>1. Two‑thirds vote in both Houses of Congress</a:t>
            </a:r>
          </a:p>
          <a:p>
            <a:r>
              <a:t>2. National constitutional convention called by two‑thirds of state legislatures (never used).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Ratification of Amendments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After proposal, the amendment must be ratified by the states.</a:t>
            </a:r>
          </a:p>
          <a:p>
            <a:r>
              <a:t>Two possible methods:</a:t>
            </a:r>
          </a:p>
          <a:p>
            <a:r>
              <a:t>1. Approval by three‑fourths of state legislatures</a:t>
            </a:r>
          </a:p>
          <a:p>
            <a:r>
              <a:t>2. Approval by conventions in three‑fourths of the states.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Amendments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Bill of Rights (first 10 amendments, 1791)</a:t>
            </a:r>
          </a:p>
          <a:p>
            <a:r>
              <a:t>- 13th Amendment: abolished slavery</a:t>
            </a:r>
          </a:p>
          <a:p>
            <a:r>
              <a:t>- 19th Amendment: women's right to vote</a:t>
            </a:r>
          </a:p>
          <a:p>
            <a:r>
              <a:t>- 26th Amendment: voting age lowered to 18.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legislative and amendment processes demonstrate the U.S. system of checks and balances. Laws can be created through Congress, while the Constitution can only be changed through a more demanding democratic process.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United States political system provides two main procedures:</a:t>
            </a:r>
          </a:p>
          <a:p>
            <a:r>
              <a:t>1. Passing ordinary legislation (Bills)</a:t>
            </a:r>
          </a:p>
          <a:p>
            <a:r>
              <a:t>2. Amending the Constitution.</a:t>
            </a:r>
          </a:p>
          <a:p>
            <a:r>
              <a:t>Both processes reflect democratic governance, federalism, and the principle of checks and balances.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Bill?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bill is a proposed law presented to the U.S. Congress.</a:t>
            </a:r>
          </a:p>
          <a:p>
            <a:r>
              <a:t>Congress consists of two chambers:</a:t>
            </a:r>
          </a:p>
          <a:p>
            <a:r>
              <a:t>- House of Representatives</a:t>
            </a:r>
          </a:p>
          <a:p>
            <a:r>
              <a:t>- Senate</a:t>
            </a:r>
          </a:p>
          <a:p>
            <a:r>
              <a:t>A bill must pass both chambers before becoming law.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Bills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Public bills: affect the general public</a:t>
            </a:r>
          </a:p>
          <a:p>
            <a:r>
              <a:t>- Private bills: affect specific individuals or organizations</a:t>
            </a:r>
          </a:p>
          <a:p>
            <a:r>
              <a:t>- Appropriation bills: authorize government spending</a:t>
            </a:r>
          </a:p>
          <a:p>
            <a:r>
              <a:t>- Revenue bills: related to taxation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Drafting the Bill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Bills are drafted by members of Congress, often with help from legal experts, interest groups, or government agencies.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bill is introduced in either chamber of Congress.</a:t>
            </a:r>
          </a:p>
          <a:p>
            <a:r>
              <a:t>- In the House: placed in the 'hopper'</a:t>
            </a:r>
          </a:p>
          <a:p>
            <a:r>
              <a:t>- In the Senate: introduced by a senator</a:t>
            </a:r>
          </a:p>
          <a:p>
            <a:r>
              <a:t>The bill receives a number (e.g., H.R. or S.).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Committee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bill is referred to a specialized congressional committee.</a:t>
            </a:r>
          </a:p>
          <a:p>
            <a:r>
              <a:t>Committees study, debate, and revise the bill.</a:t>
            </a:r>
          </a:p>
          <a:p>
            <a:r>
              <a:t>They may hold hearings and invite experts to testify.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Committee Vote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committee may:</a:t>
            </a:r>
          </a:p>
          <a:p>
            <a:r>
              <a:t>- Approve the bill</a:t>
            </a:r>
          </a:p>
          <a:p>
            <a:r>
              <a:t>- Amend the bill</a:t>
            </a:r>
          </a:p>
          <a:p>
            <a:r>
              <a:t>- Reject the bill</a:t>
            </a:r>
          </a:p>
          <a:p>
            <a:r>
              <a:t>- Send it to a subcommittee for further review.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Floor Debate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approved by the committee, the bill is debated by the full chamber.</a:t>
            </a:r>
          </a:p>
          <a:p>
            <a:r>
              <a:t>Members discuss its merits and may propose amendments.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3148</Words>
  <Application>WPS Presentation</Application>
  <PresentationFormat>On-screen Show 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How a Bill Becomes a Law and How to Amend the U.S. Constitution </vt:lpstr>
      <vt:lpstr>Introduction</vt:lpstr>
      <vt:lpstr>What is a Bill?</vt:lpstr>
      <vt:lpstr>Types of Bills</vt:lpstr>
      <vt:lpstr>Step 1: Drafting the Bill</vt:lpstr>
      <vt:lpstr>Step 2: Introduction</vt:lpstr>
      <vt:lpstr>Step 3: Committee Stage</vt:lpstr>
      <vt:lpstr>Step 4: Committee Vote</vt:lpstr>
      <vt:lpstr>Step 5: Floor Debate</vt:lpstr>
      <vt:lpstr>Step 6: Voting</vt:lpstr>
      <vt:lpstr>Step 7: Conference Committee</vt:lpstr>
      <vt:lpstr>Step 8: Presidential Action</vt:lpstr>
      <vt:lpstr>Overriding a Veto</vt:lpstr>
      <vt:lpstr>What is a Constitutional Amendment?</vt:lpstr>
      <vt:lpstr>Methods of Proposing Amendments</vt:lpstr>
      <vt:lpstr>Ratification of Amendments</vt:lpstr>
      <vt:lpstr>Example of Amendments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3</cp:revision>
  <dcterms:created xsi:type="dcterms:W3CDTF">2013-01-27T09:14:00Z</dcterms:created>
  <dcterms:modified xsi:type="dcterms:W3CDTF">2026-04-14T18:33:57Z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0324546304994F24BE5BD718639438DE_12</vt:lpwstr>
  </property>
  <property fmtid="{D5CDD505-2E9C-101B-9397-08002B2CF9AE}" pid="3" name="KSOProductBuildVer">
    <vt:lpwstr>1036-12.2.0.23196</vt:lpwstr>
  </property>
</Properties>
</file>