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711" r:id="rId3"/>
    <p:sldMasterId id="2147483728" r:id="rId4"/>
    <p:sldMasterId id="2147483745" r:id="rId5"/>
  </p:sldMasterIdLst>
  <p:sldIdLst>
    <p:sldId id="258" r:id="rId6"/>
    <p:sldId id="309" r:id="rId7"/>
    <p:sldId id="264" r:id="rId8"/>
    <p:sldId id="265" r:id="rId9"/>
    <p:sldId id="266" r:id="rId10"/>
    <p:sldId id="296" r:id="rId11"/>
    <p:sldId id="295" r:id="rId12"/>
    <p:sldId id="277" r:id="rId13"/>
    <p:sldId id="280" r:id="rId14"/>
    <p:sldId id="293" r:id="rId15"/>
    <p:sldId id="294" r:id="rId16"/>
    <p:sldId id="298" r:id="rId17"/>
    <p:sldId id="310" r:id="rId18"/>
    <p:sldId id="300" r:id="rId19"/>
    <p:sldId id="302" r:id="rId20"/>
    <p:sldId id="303" r:id="rId21"/>
    <p:sldId id="304" r:id="rId22"/>
    <p:sldId id="305" r:id="rId23"/>
    <p:sldId id="288"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23E66F-57E3-4D2B-B3FD-9C52BC90481F}" type="doc">
      <dgm:prSet loTypeId="urn:microsoft.com/office/officeart/2005/8/layout/hProcess11" loCatId="process" qsTypeId="urn:microsoft.com/office/officeart/2005/8/quickstyle/3d3" qsCatId="3D" csTypeId="urn:microsoft.com/office/officeart/2005/8/colors/colorful4" csCatId="colorful"/>
      <dgm:spPr/>
      <dgm:t>
        <a:bodyPr/>
        <a:lstStyle/>
        <a:p>
          <a:endParaRPr lang="fr-FR"/>
        </a:p>
      </dgm:t>
    </dgm:pt>
    <dgm:pt modelId="{39892454-8240-4B01-BF01-F4BC0C6941A9}">
      <dgm:prSet/>
      <dgm:spPr/>
      <dgm:t>
        <a:bodyPr/>
        <a:lstStyle/>
        <a:p>
          <a:pPr rtl="1"/>
          <a:r>
            <a:rPr lang="ar-SA" b="1" i="0" smtClean="0"/>
            <a:t>تطور المفهوم التسويقي</a:t>
          </a:r>
          <a:endParaRPr lang="fr-FR"/>
        </a:p>
      </dgm:t>
    </dgm:pt>
    <dgm:pt modelId="{D51AC91C-AA8A-4D7C-88E3-6A20954AEAA8}" type="parTrans" cxnId="{7815FE0E-60AC-4FEF-8C87-A93B6C802728}">
      <dgm:prSet/>
      <dgm:spPr/>
      <dgm:t>
        <a:bodyPr/>
        <a:lstStyle/>
        <a:p>
          <a:endParaRPr lang="fr-FR"/>
        </a:p>
      </dgm:t>
    </dgm:pt>
    <dgm:pt modelId="{35481D66-BD11-4CBB-8B8D-5182669CDCB2}" type="sibTrans" cxnId="{7815FE0E-60AC-4FEF-8C87-A93B6C802728}">
      <dgm:prSet/>
      <dgm:spPr/>
      <dgm:t>
        <a:bodyPr/>
        <a:lstStyle/>
        <a:p>
          <a:endParaRPr lang="fr-FR"/>
        </a:p>
      </dgm:t>
    </dgm:pt>
    <dgm:pt modelId="{5674C337-A333-4C1E-ADB1-1254163119E1}">
      <dgm:prSet/>
      <dgm:spPr/>
      <dgm:t>
        <a:bodyPr/>
        <a:lstStyle/>
        <a:p>
          <a:pPr rtl="1"/>
          <a:r>
            <a:rPr lang="ar-SA" b="1" i="0" smtClean="0"/>
            <a:t>تعريف التسويق   </a:t>
          </a:r>
          <a:endParaRPr lang="fr-FR"/>
        </a:p>
      </dgm:t>
    </dgm:pt>
    <dgm:pt modelId="{DD708B04-D8AC-4FE4-AD28-3CB3DA0E81FB}" type="parTrans" cxnId="{63F64C87-1CB5-4FDA-B03A-B991E74C7B14}">
      <dgm:prSet/>
      <dgm:spPr/>
      <dgm:t>
        <a:bodyPr/>
        <a:lstStyle/>
        <a:p>
          <a:endParaRPr lang="fr-FR"/>
        </a:p>
      </dgm:t>
    </dgm:pt>
    <dgm:pt modelId="{20311BE5-264E-4333-8DCF-78FA468BCDE1}" type="sibTrans" cxnId="{63F64C87-1CB5-4FDA-B03A-B991E74C7B14}">
      <dgm:prSet/>
      <dgm:spPr/>
      <dgm:t>
        <a:bodyPr/>
        <a:lstStyle/>
        <a:p>
          <a:endParaRPr lang="fr-FR"/>
        </a:p>
      </dgm:t>
    </dgm:pt>
    <dgm:pt modelId="{032E46CB-7B5D-4779-A6E5-F265F2F04C5A}">
      <dgm:prSet/>
      <dgm:spPr/>
      <dgm:t>
        <a:bodyPr/>
        <a:lstStyle/>
        <a:p>
          <a:pPr rtl="1"/>
          <a:r>
            <a:rPr lang="ar-DZ" b="1" i="0" smtClean="0"/>
            <a:t>أهمية التسويق</a:t>
          </a:r>
          <a:r>
            <a:rPr lang="ar-SA" b="1" i="0" smtClean="0"/>
            <a:t>  </a:t>
          </a:r>
          <a:endParaRPr lang="fr-FR"/>
        </a:p>
      </dgm:t>
    </dgm:pt>
    <dgm:pt modelId="{22E1CFB8-6120-4264-AA33-5AE456A608B2}" type="parTrans" cxnId="{B398BA8B-C683-4D55-BFBA-583CE25F0B31}">
      <dgm:prSet/>
      <dgm:spPr/>
      <dgm:t>
        <a:bodyPr/>
        <a:lstStyle/>
        <a:p>
          <a:endParaRPr lang="fr-FR"/>
        </a:p>
      </dgm:t>
    </dgm:pt>
    <dgm:pt modelId="{44EA861E-75EA-452E-84BB-811F903DB22B}" type="sibTrans" cxnId="{B398BA8B-C683-4D55-BFBA-583CE25F0B31}">
      <dgm:prSet/>
      <dgm:spPr/>
      <dgm:t>
        <a:bodyPr/>
        <a:lstStyle/>
        <a:p>
          <a:endParaRPr lang="fr-FR"/>
        </a:p>
      </dgm:t>
    </dgm:pt>
    <dgm:pt modelId="{52BFE5B3-23AB-4276-8013-FED7CCF78E85}">
      <dgm:prSet/>
      <dgm:spPr/>
      <dgm:t>
        <a:bodyPr/>
        <a:lstStyle/>
        <a:p>
          <a:pPr rtl="1"/>
          <a:r>
            <a:rPr lang="ar-SA" b="1" i="0" smtClean="0"/>
            <a:t>مجالات التسويق  </a:t>
          </a:r>
          <a:endParaRPr lang="fr-FR"/>
        </a:p>
      </dgm:t>
    </dgm:pt>
    <dgm:pt modelId="{6A1BDC83-F1D1-4825-A331-01B04FEED133}" type="parTrans" cxnId="{D7D9F3E6-29BE-44A8-A3DC-5C3928FFF3DB}">
      <dgm:prSet/>
      <dgm:spPr/>
      <dgm:t>
        <a:bodyPr/>
        <a:lstStyle/>
        <a:p>
          <a:endParaRPr lang="fr-FR"/>
        </a:p>
      </dgm:t>
    </dgm:pt>
    <dgm:pt modelId="{9E6D78E0-9254-41BE-94B6-7E07B649484D}" type="sibTrans" cxnId="{D7D9F3E6-29BE-44A8-A3DC-5C3928FFF3DB}">
      <dgm:prSet/>
      <dgm:spPr/>
      <dgm:t>
        <a:bodyPr/>
        <a:lstStyle/>
        <a:p>
          <a:endParaRPr lang="fr-FR"/>
        </a:p>
      </dgm:t>
    </dgm:pt>
    <dgm:pt modelId="{EBF0906F-D98F-42C6-9938-34C43F0702B1}" type="pres">
      <dgm:prSet presAssocID="{7123E66F-57E3-4D2B-B3FD-9C52BC90481F}" presName="Name0" presStyleCnt="0">
        <dgm:presLayoutVars>
          <dgm:dir/>
          <dgm:resizeHandles val="exact"/>
        </dgm:presLayoutVars>
      </dgm:prSet>
      <dgm:spPr/>
      <dgm:t>
        <a:bodyPr/>
        <a:lstStyle/>
        <a:p>
          <a:endParaRPr lang="fr-FR"/>
        </a:p>
      </dgm:t>
    </dgm:pt>
    <dgm:pt modelId="{74747EB7-0B93-4692-B6AC-B8AF1EEBCFB1}" type="pres">
      <dgm:prSet presAssocID="{7123E66F-57E3-4D2B-B3FD-9C52BC90481F}" presName="arrow" presStyleLbl="bgShp" presStyleIdx="0" presStyleCnt="1"/>
      <dgm:spPr/>
    </dgm:pt>
    <dgm:pt modelId="{603C4CAE-A557-4979-A93A-6C4A0F25BA40}" type="pres">
      <dgm:prSet presAssocID="{7123E66F-57E3-4D2B-B3FD-9C52BC90481F}" presName="points" presStyleCnt="0"/>
      <dgm:spPr/>
    </dgm:pt>
    <dgm:pt modelId="{2B6A9284-2700-410A-B3AF-6266713A90FB}" type="pres">
      <dgm:prSet presAssocID="{39892454-8240-4B01-BF01-F4BC0C6941A9}" presName="compositeA" presStyleCnt="0"/>
      <dgm:spPr/>
    </dgm:pt>
    <dgm:pt modelId="{8FF6C223-0E12-4AA2-BD70-38151DA95E16}" type="pres">
      <dgm:prSet presAssocID="{39892454-8240-4B01-BF01-F4BC0C6941A9}" presName="textA" presStyleLbl="revTx" presStyleIdx="0" presStyleCnt="4">
        <dgm:presLayoutVars>
          <dgm:bulletEnabled val="1"/>
        </dgm:presLayoutVars>
      </dgm:prSet>
      <dgm:spPr/>
      <dgm:t>
        <a:bodyPr/>
        <a:lstStyle/>
        <a:p>
          <a:endParaRPr lang="fr-FR"/>
        </a:p>
      </dgm:t>
    </dgm:pt>
    <dgm:pt modelId="{75F35C95-C744-4212-8448-54A45FE194B0}" type="pres">
      <dgm:prSet presAssocID="{39892454-8240-4B01-BF01-F4BC0C6941A9}" presName="circleA" presStyleLbl="node1" presStyleIdx="0" presStyleCnt="4"/>
      <dgm:spPr/>
    </dgm:pt>
    <dgm:pt modelId="{30791319-02C5-4DF8-AB5E-76F66294643F}" type="pres">
      <dgm:prSet presAssocID="{39892454-8240-4B01-BF01-F4BC0C6941A9}" presName="spaceA" presStyleCnt="0"/>
      <dgm:spPr/>
    </dgm:pt>
    <dgm:pt modelId="{95B1D5D1-15E8-4FA5-B4AD-3D0A8397880D}" type="pres">
      <dgm:prSet presAssocID="{35481D66-BD11-4CBB-8B8D-5182669CDCB2}" presName="space" presStyleCnt="0"/>
      <dgm:spPr/>
    </dgm:pt>
    <dgm:pt modelId="{F3538289-F7F6-4BC2-8C6A-D0BBDB1937FA}" type="pres">
      <dgm:prSet presAssocID="{5674C337-A333-4C1E-ADB1-1254163119E1}" presName="compositeB" presStyleCnt="0"/>
      <dgm:spPr/>
    </dgm:pt>
    <dgm:pt modelId="{4F6F02AB-9E41-4D8D-A308-369C7F7B2914}" type="pres">
      <dgm:prSet presAssocID="{5674C337-A333-4C1E-ADB1-1254163119E1}" presName="textB" presStyleLbl="revTx" presStyleIdx="1" presStyleCnt="4">
        <dgm:presLayoutVars>
          <dgm:bulletEnabled val="1"/>
        </dgm:presLayoutVars>
      </dgm:prSet>
      <dgm:spPr/>
      <dgm:t>
        <a:bodyPr/>
        <a:lstStyle/>
        <a:p>
          <a:endParaRPr lang="fr-FR"/>
        </a:p>
      </dgm:t>
    </dgm:pt>
    <dgm:pt modelId="{9DB9ABD4-99B0-4451-8CF0-F2D31E75BC87}" type="pres">
      <dgm:prSet presAssocID="{5674C337-A333-4C1E-ADB1-1254163119E1}" presName="circleB" presStyleLbl="node1" presStyleIdx="1" presStyleCnt="4"/>
      <dgm:spPr/>
    </dgm:pt>
    <dgm:pt modelId="{DB097428-8DFB-499B-B6EE-ABDDD1A4888A}" type="pres">
      <dgm:prSet presAssocID="{5674C337-A333-4C1E-ADB1-1254163119E1}" presName="spaceB" presStyleCnt="0"/>
      <dgm:spPr/>
    </dgm:pt>
    <dgm:pt modelId="{89DA6E18-5046-4C46-861A-2FF3FC702CBB}" type="pres">
      <dgm:prSet presAssocID="{20311BE5-264E-4333-8DCF-78FA468BCDE1}" presName="space" presStyleCnt="0"/>
      <dgm:spPr/>
    </dgm:pt>
    <dgm:pt modelId="{53CA8F0B-3CEB-4186-BDB2-245603559084}" type="pres">
      <dgm:prSet presAssocID="{032E46CB-7B5D-4779-A6E5-F265F2F04C5A}" presName="compositeA" presStyleCnt="0"/>
      <dgm:spPr/>
    </dgm:pt>
    <dgm:pt modelId="{9F9CA2CC-191A-4DE6-B585-0D6EDA084859}" type="pres">
      <dgm:prSet presAssocID="{032E46CB-7B5D-4779-A6E5-F265F2F04C5A}" presName="textA" presStyleLbl="revTx" presStyleIdx="2" presStyleCnt="4">
        <dgm:presLayoutVars>
          <dgm:bulletEnabled val="1"/>
        </dgm:presLayoutVars>
      </dgm:prSet>
      <dgm:spPr/>
      <dgm:t>
        <a:bodyPr/>
        <a:lstStyle/>
        <a:p>
          <a:endParaRPr lang="fr-FR"/>
        </a:p>
      </dgm:t>
    </dgm:pt>
    <dgm:pt modelId="{E571BF58-FB27-4A4C-87BF-CA99C879DB55}" type="pres">
      <dgm:prSet presAssocID="{032E46CB-7B5D-4779-A6E5-F265F2F04C5A}" presName="circleA" presStyleLbl="node1" presStyleIdx="2" presStyleCnt="4"/>
      <dgm:spPr/>
    </dgm:pt>
    <dgm:pt modelId="{527020ED-87CC-4D80-AEDB-2D6A727992AE}" type="pres">
      <dgm:prSet presAssocID="{032E46CB-7B5D-4779-A6E5-F265F2F04C5A}" presName="spaceA" presStyleCnt="0"/>
      <dgm:spPr/>
    </dgm:pt>
    <dgm:pt modelId="{BE2133CA-CC87-4BA9-8CB9-9CA96AFB443F}" type="pres">
      <dgm:prSet presAssocID="{44EA861E-75EA-452E-84BB-811F903DB22B}" presName="space" presStyleCnt="0"/>
      <dgm:spPr/>
    </dgm:pt>
    <dgm:pt modelId="{B6602719-B746-4161-AFB1-AB2A954A988C}" type="pres">
      <dgm:prSet presAssocID="{52BFE5B3-23AB-4276-8013-FED7CCF78E85}" presName="compositeB" presStyleCnt="0"/>
      <dgm:spPr/>
    </dgm:pt>
    <dgm:pt modelId="{794D4B9C-AC5F-4B4D-B195-93E7898983B4}" type="pres">
      <dgm:prSet presAssocID="{52BFE5B3-23AB-4276-8013-FED7CCF78E85}" presName="textB" presStyleLbl="revTx" presStyleIdx="3" presStyleCnt="4">
        <dgm:presLayoutVars>
          <dgm:bulletEnabled val="1"/>
        </dgm:presLayoutVars>
      </dgm:prSet>
      <dgm:spPr/>
      <dgm:t>
        <a:bodyPr/>
        <a:lstStyle/>
        <a:p>
          <a:endParaRPr lang="fr-FR"/>
        </a:p>
      </dgm:t>
    </dgm:pt>
    <dgm:pt modelId="{2BD259E0-88E0-48D1-A6C2-E9076488A96B}" type="pres">
      <dgm:prSet presAssocID="{52BFE5B3-23AB-4276-8013-FED7CCF78E85}" presName="circleB" presStyleLbl="node1" presStyleIdx="3" presStyleCnt="4"/>
      <dgm:spPr/>
    </dgm:pt>
    <dgm:pt modelId="{AB0456A5-111E-4E54-983B-EC3A490EE55A}" type="pres">
      <dgm:prSet presAssocID="{52BFE5B3-23AB-4276-8013-FED7CCF78E85}" presName="spaceB" presStyleCnt="0"/>
      <dgm:spPr/>
    </dgm:pt>
  </dgm:ptLst>
  <dgm:cxnLst>
    <dgm:cxn modelId="{63F64C87-1CB5-4FDA-B03A-B991E74C7B14}" srcId="{7123E66F-57E3-4D2B-B3FD-9C52BC90481F}" destId="{5674C337-A333-4C1E-ADB1-1254163119E1}" srcOrd="1" destOrd="0" parTransId="{DD708B04-D8AC-4FE4-AD28-3CB3DA0E81FB}" sibTransId="{20311BE5-264E-4333-8DCF-78FA468BCDE1}"/>
    <dgm:cxn modelId="{7815FE0E-60AC-4FEF-8C87-A93B6C802728}" srcId="{7123E66F-57E3-4D2B-B3FD-9C52BC90481F}" destId="{39892454-8240-4B01-BF01-F4BC0C6941A9}" srcOrd="0" destOrd="0" parTransId="{D51AC91C-AA8A-4D7C-88E3-6A20954AEAA8}" sibTransId="{35481D66-BD11-4CBB-8B8D-5182669CDCB2}"/>
    <dgm:cxn modelId="{8817CBCF-7BA3-4EA8-BC66-92CFA45AEB3C}" type="presOf" srcId="{39892454-8240-4B01-BF01-F4BC0C6941A9}" destId="{8FF6C223-0E12-4AA2-BD70-38151DA95E16}" srcOrd="0" destOrd="0" presId="urn:microsoft.com/office/officeart/2005/8/layout/hProcess11"/>
    <dgm:cxn modelId="{D7D9F3E6-29BE-44A8-A3DC-5C3928FFF3DB}" srcId="{7123E66F-57E3-4D2B-B3FD-9C52BC90481F}" destId="{52BFE5B3-23AB-4276-8013-FED7CCF78E85}" srcOrd="3" destOrd="0" parTransId="{6A1BDC83-F1D1-4825-A331-01B04FEED133}" sibTransId="{9E6D78E0-9254-41BE-94B6-7E07B649484D}"/>
    <dgm:cxn modelId="{B398BA8B-C683-4D55-BFBA-583CE25F0B31}" srcId="{7123E66F-57E3-4D2B-B3FD-9C52BC90481F}" destId="{032E46CB-7B5D-4779-A6E5-F265F2F04C5A}" srcOrd="2" destOrd="0" parTransId="{22E1CFB8-6120-4264-AA33-5AE456A608B2}" sibTransId="{44EA861E-75EA-452E-84BB-811F903DB22B}"/>
    <dgm:cxn modelId="{43F3660A-7874-4EB9-ACD6-4332FF23DF82}" type="presOf" srcId="{032E46CB-7B5D-4779-A6E5-F265F2F04C5A}" destId="{9F9CA2CC-191A-4DE6-B585-0D6EDA084859}" srcOrd="0" destOrd="0" presId="urn:microsoft.com/office/officeart/2005/8/layout/hProcess11"/>
    <dgm:cxn modelId="{552FA726-BD82-4DBB-BD71-80C6864405BD}" type="presOf" srcId="{7123E66F-57E3-4D2B-B3FD-9C52BC90481F}" destId="{EBF0906F-D98F-42C6-9938-34C43F0702B1}" srcOrd="0" destOrd="0" presId="urn:microsoft.com/office/officeart/2005/8/layout/hProcess11"/>
    <dgm:cxn modelId="{8EF4E2AA-6B52-4504-8B0C-C87BD9167A2B}" type="presOf" srcId="{5674C337-A333-4C1E-ADB1-1254163119E1}" destId="{4F6F02AB-9E41-4D8D-A308-369C7F7B2914}" srcOrd="0" destOrd="0" presId="urn:microsoft.com/office/officeart/2005/8/layout/hProcess11"/>
    <dgm:cxn modelId="{B33B3B64-4680-428B-9AD4-A4726D5E9C8A}" type="presOf" srcId="{52BFE5B3-23AB-4276-8013-FED7CCF78E85}" destId="{794D4B9C-AC5F-4B4D-B195-93E7898983B4}" srcOrd="0" destOrd="0" presId="urn:microsoft.com/office/officeart/2005/8/layout/hProcess11"/>
    <dgm:cxn modelId="{11E11E66-1691-441B-9BF6-8B11347940CF}" type="presParOf" srcId="{EBF0906F-D98F-42C6-9938-34C43F0702B1}" destId="{74747EB7-0B93-4692-B6AC-B8AF1EEBCFB1}" srcOrd="0" destOrd="0" presId="urn:microsoft.com/office/officeart/2005/8/layout/hProcess11"/>
    <dgm:cxn modelId="{813F3310-4CAD-4BBF-9BB1-70172016E91B}" type="presParOf" srcId="{EBF0906F-D98F-42C6-9938-34C43F0702B1}" destId="{603C4CAE-A557-4979-A93A-6C4A0F25BA40}" srcOrd="1" destOrd="0" presId="urn:microsoft.com/office/officeart/2005/8/layout/hProcess11"/>
    <dgm:cxn modelId="{20AFFAC7-573E-47AE-B5C8-92F9059D78EC}" type="presParOf" srcId="{603C4CAE-A557-4979-A93A-6C4A0F25BA40}" destId="{2B6A9284-2700-410A-B3AF-6266713A90FB}" srcOrd="0" destOrd="0" presId="urn:microsoft.com/office/officeart/2005/8/layout/hProcess11"/>
    <dgm:cxn modelId="{41EF54AD-5282-4815-A95D-1AEF1C9AFAD5}" type="presParOf" srcId="{2B6A9284-2700-410A-B3AF-6266713A90FB}" destId="{8FF6C223-0E12-4AA2-BD70-38151DA95E16}" srcOrd="0" destOrd="0" presId="urn:microsoft.com/office/officeart/2005/8/layout/hProcess11"/>
    <dgm:cxn modelId="{684032BE-36CE-4330-B91F-74664DC242FE}" type="presParOf" srcId="{2B6A9284-2700-410A-B3AF-6266713A90FB}" destId="{75F35C95-C744-4212-8448-54A45FE194B0}" srcOrd="1" destOrd="0" presId="urn:microsoft.com/office/officeart/2005/8/layout/hProcess11"/>
    <dgm:cxn modelId="{698E2FB0-18AA-453D-92C2-DF33D799D4B9}" type="presParOf" srcId="{2B6A9284-2700-410A-B3AF-6266713A90FB}" destId="{30791319-02C5-4DF8-AB5E-76F66294643F}" srcOrd="2" destOrd="0" presId="urn:microsoft.com/office/officeart/2005/8/layout/hProcess11"/>
    <dgm:cxn modelId="{712E5F1C-9371-4A15-92AF-19684350A721}" type="presParOf" srcId="{603C4CAE-A557-4979-A93A-6C4A0F25BA40}" destId="{95B1D5D1-15E8-4FA5-B4AD-3D0A8397880D}" srcOrd="1" destOrd="0" presId="urn:microsoft.com/office/officeart/2005/8/layout/hProcess11"/>
    <dgm:cxn modelId="{1B44AA2B-05AF-4907-A8D6-FF366AB91AFF}" type="presParOf" srcId="{603C4CAE-A557-4979-A93A-6C4A0F25BA40}" destId="{F3538289-F7F6-4BC2-8C6A-D0BBDB1937FA}" srcOrd="2" destOrd="0" presId="urn:microsoft.com/office/officeart/2005/8/layout/hProcess11"/>
    <dgm:cxn modelId="{7147FF02-8B86-4ABA-B8EE-FDB5AFB941BA}" type="presParOf" srcId="{F3538289-F7F6-4BC2-8C6A-D0BBDB1937FA}" destId="{4F6F02AB-9E41-4D8D-A308-369C7F7B2914}" srcOrd="0" destOrd="0" presId="urn:microsoft.com/office/officeart/2005/8/layout/hProcess11"/>
    <dgm:cxn modelId="{19413357-0A2C-4429-BC46-07E1595D658B}" type="presParOf" srcId="{F3538289-F7F6-4BC2-8C6A-D0BBDB1937FA}" destId="{9DB9ABD4-99B0-4451-8CF0-F2D31E75BC87}" srcOrd="1" destOrd="0" presId="urn:microsoft.com/office/officeart/2005/8/layout/hProcess11"/>
    <dgm:cxn modelId="{125492F8-50E7-407F-97DC-43CE67AE6D31}" type="presParOf" srcId="{F3538289-F7F6-4BC2-8C6A-D0BBDB1937FA}" destId="{DB097428-8DFB-499B-B6EE-ABDDD1A4888A}" srcOrd="2" destOrd="0" presId="urn:microsoft.com/office/officeart/2005/8/layout/hProcess11"/>
    <dgm:cxn modelId="{941103AA-7381-4273-BD8B-9AB70C5D2298}" type="presParOf" srcId="{603C4CAE-A557-4979-A93A-6C4A0F25BA40}" destId="{89DA6E18-5046-4C46-861A-2FF3FC702CBB}" srcOrd="3" destOrd="0" presId="urn:microsoft.com/office/officeart/2005/8/layout/hProcess11"/>
    <dgm:cxn modelId="{EF488E1E-9D63-4520-8BA5-F98983BFBB15}" type="presParOf" srcId="{603C4CAE-A557-4979-A93A-6C4A0F25BA40}" destId="{53CA8F0B-3CEB-4186-BDB2-245603559084}" srcOrd="4" destOrd="0" presId="urn:microsoft.com/office/officeart/2005/8/layout/hProcess11"/>
    <dgm:cxn modelId="{68DD4154-8BA9-42AE-9939-9AFE21C745DA}" type="presParOf" srcId="{53CA8F0B-3CEB-4186-BDB2-245603559084}" destId="{9F9CA2CC-191A-4DE6-B585-0D6EDA084859}" srcOrd="0" destOrd="0" presId="urn:microsoft.com/office/officeart/2005/8/layout/hProcess11"/>
    <dgm:cxn modelId="{DB9EAF67-1742-4856-A406-904867542B99}" type="presParOf" srcId="{53CA8F0B-3CEB-4186-BDB2-245603559084}" destId="{E571BF58-FB27-4A4C-87BF-CA99C879DB55}" srcOrd="1" destOrd="0" presId="urn:microsoft.com/office/officeart/2005/8/layout/hProcess11"/>
    <dgm:cxn modelId="{8474D3AC-7A47-498D-96E8-D19FCADE9B95}" type="presParOf" srcId="{53CA8F0B-3CEB-4186-BDB2-245603559084}" destId="{527020ED-87CC-4D80-AEDB-2D6A727992AE}" srcOrd="2" destOrd="0" presId="urn:microsoft.com/office/officeart/2005/8/layout/hProcess11"/>
    <dgm:cxn modelId="{A14705C9-BE62-4875-93B7-7EEAA541C0D7}" type="presParOf" srcId="{603C4CAE-A557-4979-A93A-6C4A0F25BA40}" destId="{BE2133CA-CC87-4BA9-8CB9-9CA96AFB443F}" srcOrd="5" destOrd="0" presId="urn:microsoft.com/office/officeart/2005/8/layout/hProcess11"/>
    <dgm:cxn modelId="{8C5AFA14-B44D-497A-A5A2-BCE0A318C5CF}" type="presParOf" srcId="{603C4CAE-A557-4979-A93A-6C4A0F25BA40}" destId="{B6602719-B746-4161-AFB1-AB2A954A988C}" srcOrd="6" destOrd="0" presId="urn:microsoft.com/office/officeart/2005/8/layout/hProcess11"/>
    <dgm:cxn modelId="{F02FB8FD-B475-4CD6-ABD6-AD9A986DDD5E}" type="presParOf" srcId="{B6602719-B746-4161-AFB1-AB2A954A988C}" destId="{794D4B9C-AC5F-4B4D-B195-93E7898983B4}" srcOrd="0" destOrd="0" presId="urn:microsoft.com/office/officeart/2005/8/layout/hProcess11"/>
    <dgm:cxn modelId="{72B053B8-E78D-459A-A40E-172DBB5B35B8}" type="presParOf" srcId="{B6602719-B746-4161-AFB1-AB2A954A988C}" destId="{2BD259E0-88E0-48D1-A6C2-E9076488A96B}" srcOrd="1" destOrd="0" presId="urn:microsoft.com/office/officeart/2005/8/layout/hProcess11"/>
    <dgm:cxn modelId="{762EAFBF-A444-45DE-AC14-62E9A114E4D5}" type="presParOf" srcId="{B6602719-B746-4161-AFB1-AB2A954A988C}" destId="{AB0456A5-111E-4E54-983B-EC3A490EE55A}"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C338275-7BA7-46F6-9C0C-65484090F5E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3C96EB76-3C03-45FA-B139-041AFA011A51}">
      <dgm:prSet phldrT="[Texte]"/>
      <dgm:spPr/>
      <dgm:t>
        <a:bodyPr/>
        <a:lstStyle/>
        <a:p>
          <a:pPr rtl="1"/>
          <a:r>
            <a:rPr lang="ar-DZ" b="1" dirty="0">
              <a:latin typeface="Calibri" panose="020F0502020204030204" pitchFamily="34" charset="0"/>
              <a:ea typeface="Calibri" panose="020F0502020204030204" pitchFamily="34" charset="0"/>
              <a:cs typeface="Simplified Arabic" panose="02020603050405020304" pitchFamily="18" charset="-78"/>
            </a:rPr>
            <a:t>1-</a:t>
          </a:r>
          <a:r>
            <a:rPr lang="ar-SA" b="1" dirty="0">
              <a:latin typeface="Calibri" panose="020F0502020204030204" pitchFamily="34" charset="0"/>
              <a:ea typeface="Calibri" panose="020F0502020204030204" pitchFamily="34" charset="0"/>
              <a:cs typeface="Simplified Arabic" panose="02020603050405020304" pitchFamily="18" charset="-78"/>
            </a:rPr>
            <a:t>مرحلة الزحف البطيء (ما قبل 1980): </a:t>
          </a:r>
          <a:endParaRPr lang="fr-FR" dirty="0"/>
        </a:p>
      </dgm:t>
    </dgm:pt>
    <dgm:pt modelId="{AE95D089-9594-4334-B53E-8DBD62F22817}" type="parTrans" cxnId="{5135E9FF-91C4-41D0-ADAF-F655D3EFA0C0}">
      <dgm:prSet/>
      <dgm:spPr/>
      <dgm:t>
        <a:bodyPr/>
        <a:lstStyle/>
        <a:p>
          <a:endParaRPr lang="fr-FR"/>
        </a:p>
      </dgm:t>
    </dgm:pt>
    <dgm:pt modelId="{D8A51E1C-C5FC-4926-8282-B97AC05F369B}" type="sibTrans" cxnId="{5135E9FF-91C4-41D0-ADAF-F655D3EFA0C0}">
      <dgm:prSet/>
      <dgm:spPr/>
      <dgm:t>
        <a:bodyPr/>
        <a:lstStyle/>
        <a:p>
          <a:endParaRPr lang="fr-FR"/>
        </a:p>
      </dgm:t>
    </dgm:pt>
    <dgm:pt modelId="{3D40784E-A6B9-48D8-9AF0-E76F948368A2}">
      <dgm:prSet phldrT="[Texte]"/>
      <dgm:spPr/>
      <dgm:t>
        <a:bodyPr/>
        <a:lstStyle/>
        <a:p>
          <a:pPr rtl="1"/>
          <a:r>
            <a:rPr lang="fr-FR" dirty="0">
              <a:latin typeface="Simplified Arabic" panose="02020603050405020304" pitchFamily="18" charset="-78"/>
              <a:ea typeface="Calibri" panose="020F0502020204030204" pitchFamily="34" charset="0"/>
              <a:cs typeface="Arial" panose="020B0604020202020204" pitchFamily="34" charset="0"/>
            </a:rPr>
            <a:t>-</a:t>
          </a:r>
          <a:r>
            <a:rPr lang="fr-FR" b="1" dirty="0">
              <a:latin typeface="Simplified Arabic" panose="02020603050405020304" pitchFamily="18" charset="-78"/>
              <a:ea typeface="Calibri" panose="020F0502020204030204" pitchFamily="34" charset="0"/>
              <a:cs typeface="Arial" panose="020B0604020202020204" pitchFamily="34" charset="0"/>
            </a:rPr>
            <a:t>2 </a:t>
          </a:r>
          <a:r>
            <a:rPr lang="ar-SA" b="1" dirty="0">
              <a:latin typeface="Calibri" panose="020F0502020204030204" pitchFamily="34" charset="0"/>
              <a:ea typeface="Calibri" panose="020F0502020204030204" pitchFamily="34" charset="0"/>
              <a:cs typeface="Simplified Arabic" panose="02020603050405020304" pitchFamily="18" charset="-78"/>
            </a:rPr>
            <a:t>مرحلة المشي المتسارع (1980 </a:t>
          </a:r>
          <a:r>
            <a:rPr lang="ar-SA" dirty="0">
              <a:latin typeface="Calibri" panose="020F0502020204030204" pitchFamily="34" charset="0"/>
              <a:ea typeface="Calibri" panose="020F0502020204030204" pitchFamily="34" charset="0"/>
              <a:cs typeface="Simplified Arabic" panose="02020603050405020304" pitchFamily="18" charset="-78"/>
            </a:rPr>
            <a:t>– </a:t>
          </a:r>
          <a:r>
            <a:rPr lang="ar-SA" b="1" dirty="0">
              <a:latin typeface="Calibri" panose="020F0502020204030204" pitchFamily="34" charset="0"/>
              <a:ea typeface="Calibri" panose="020F0502020204030204" pitchFamily="34" charset="0"/>
              <a:cs typeface="Simplified Arabic" panose="02020603050405020304" pitchFamily="18" charset="-78"/>
            </a:rPr>
            <a:t>1986): </a:t>
          </a:r>
          <a:endParaRPr lang="fr-FR" dirty="0"/>
        </a:p>
      </dgm:t>
    </dgm:pt>
    <dgm:pt modelId="{FFAA4D55-7EC3-40C6-8786-F0CE0177F7F9}" type="parTrans" cxnId="{0577D3D0-4BDB-4649-9CCA-B348238EE3FE}">
      <dgm:prSet/>
      <dgm:spPr/>
      <dgm:t>
        <a:bodyPr/>
        <a:lstStyle/>
        <a:p>
          <a:endParaRPr lang="fr-FR"/>
        </a:p>
      </dgm:t>
    </dgm:pt>
    <dgm:pt modelId="{484483F0-1359-41FC-9ADC-446863EE7646}" type="sibTrans" cxnId="{0577D3D0-4BDB-4649-9CCA-B348238EE3FE}">
      <dgm:prSet/>
      <dgm:spPr/>
      <dgm:t>
        <a:bodyPr/>
        <a:lstStyle/>
        <a:p>
          <a:endParaRPr lang="fr-FR"/>
        </a:p>
      </dgm:t>
    </dgm:pt>
    <dgm:pt modelId="{07F5E644-AA34-4F3D-9075-2ED8F9D34A0F}">
      <dgm:prSet phldrT="[Texte]"/>
      <dgm:spPr/>
      <dgm:t>
        <a:bodyPr/>
        <a:lstStyle/>
        <a:p>
          <a:pPr rtl="1"/>
          <a:r>
            <a:rPr lang="fr-FR" dirty="0">
              <a:latin typeface="Simplified Arabic" panose="02020603050405020304" pitchFamily="18" charset="-78"/>
              <a:ea typeface="Calibri" panose="020F0502020204030204" pitchFamily="34" charset="0"/>
              <a:cs typeface="Arial" panose="020B0604020202020204" pitchFamily="34" charset="0"/>
            </a:rPr>
            <a:t>-</a:t>
          </a:r>
          <a:r>
            <a:rPr lang="fr-FR" b="1" dirty="0">
              <a:latin typeface="Simplified Arabic" panose="02020603050405020304" pitchFamily="18" charset="-78"/>
              <a:ea typeface="Calibri" panose="020F0502020204030204" pitchFamily="34" charset="0"/>
              <a:cs typeface="Arial" panose="020B0604020202020204" pitchFamily="34" charset="0"/>
            </a:rPr>
            <a:t>3 </a:t>
          </a:r>
          <a:r>
            <a:rPr lang="ar-SA" b="1" dirty="0">
              <a:latin typeface="Calibri" panose="020F0502020204030204" pitchFamily="34" charset="0"/>
              <a:ea typeface="Calibri" panose="020F0502020204030204" pitchFamily="34" charset="0"/>
              <a:cs typeface="Simplified Arabic" panose="02020603050405020304" pitchFamily="18" charset="-78"/>
            </a:rPr>
            <a:t>مرحلة الركض السريع (منذ 1986 حتى الوقت الراهن): </a:t>
          </a:r>
          <a:endParaRPr lang="fr-FR" dirty="0"/>
        </a:p>
      </dgm:t>
    </dgm:pt>
    <dgm:pt modelId="{EF17B7AA-DE95-4092-BF36-5D801588D0F6}" type="parTrans" cxnId="{38D0D9E0-CDDF-4324-9C2D-EFD85CA0A633}">
      <dgm:prSet/>
      <dgm:spPr/>
      <dgm:t>
        <a:bodyPr/>
        <a:lstStyle/>
        <a:p>
          <a:endParaRPr lang="fr-FR"/>
        </a:p>
      </dgm:t>
    </dgm:pt>
    <dgm:pt modelId="{91A65259-7F7E-4F03-A032-4B21FA7ECDC9}" type="sibTrans" cxnId="{38D0D9E0-CDDF-4324-9C2D-EFD85CA0A633}">
      <dgm:prSet/>
      <dgm:spPr/>
      <dgm:t>
        <a:bodyPr/>
        <a:lstStyle/>
        <a:p>
          <a:endParaRPr lang="fr-FR"/>
        </a:p>
      </dgm:t>
    </dgm:pt>
    <dgm:pt modelId="{C8FAB3D8-A039-47FB-8B14-8FDB33BA711A}" type="pres">
      <dgm:prSet presAssocID="{3C338275-7BA7-46F6-9C0C-65484090F5E1}" presName="Name0" presStyleCnt="0">
        <dgm:presLayoutVars>
          <dgm:dir/>
          <dgm:resizeHandles val="exact"/>
        </dgm:presLayoutVars>
      </dgm:prSet>
      <dgm:spPr/>
      <dgm:t>
        <a:bodyPr/>
        <a:lstStyle/>
        <a:p>
          <a:endParaRPr lang="fr-FR"/>
        </a:p>
      </dgm:t>
    </dgm:pt>
    <dgm:pt modelId="{4CC63131-838D-4B5B-A59D-BC10926E2C34}" type="pres">
      <dgm:prSet presAssocID="{3C96EB76-3C03-45FA-B139-041AFA011A51}" presName="node" presStyleLbl="node1" presStyleIdx="0" presStyleCnt="3">
        <dgm:presLayoutVars>
          <dgm:bulletEnabled val="1"/>
        </dgm:presLayoutVars>
      </dgm:prSet>
      <dgm:spPr/>
      <dgm:t>
        <a:bodyPr/>
        <a:lstStyle/>
        <a:p>
          <a:endParaRPr lang="fr-FR"/>
        </a:p>
      </dgm:t>
    </dgm:pt>
    <dgm:pt modelId="{FD741551-E254-4CE9-92FC-072D01595D6D}" type="pres">
      <dgm:prSet presAssocID="{D8A51E1C-C5FC-4926-8282-B97AC05F369B}" presName="sibTrans" presStyleCnt="0"/>
      <dgm:spPr/>
    </dgm:pt>
    <dgm:pt modelId="{E957B052-9F6E-488C-AA82-0BFCF4FDA1C7}" type="pres">
      <dgm:prSet presAssocID="{3D40784E-A6B9-48D8-9AF0-E76F948368A2}" presName="node" presStyleLbl="node1" presStyleIdx="1" presStyleCnt="3">
        <dgm:presLayoutVars>
          <dgm:bulletEnabled val="1"/>
        </dgm:presLayoutVars>
      </dgm:prSet>
      <dgm:spPr/>
      <dgm:t>
        <a:bodyPr/>
        <a:lstStyle/>
        <a:p>
          <a:endParaRPr lang="fr-FR"/>
        </a:p>
      </dgm:t>
    </dgm:pt>
    <dgm:pt modelId="{D13EC5E3-675F-43C0-9B86-06C6A34C2BFB}" type="pres">
      <dgm:prSet presAssocID="{484483F0-1359-41FC-9ADC-446863EE7646}" presName="sibTrans" presStyleCnt="0"/>
      <dgm:spPr/>
    </dgm:pt>
    <dgm:pt modelId="{48080A1D-5BC1-42BC-9490-1444D3C4EFD7}" type="pres">
      <dgm:prSet presAssocID="{07F5E644-AA34-4F3D-9075-2ED8F9D34A0F}" presName="node" presStyleLbl="node1" presStyleIdx="2" presStyleCnt="3">
        <dgm:presLayoutVars>
          <dgm:bulletEnabled val="1"/>
        </dgm:presLayoutVars>
      </dgm:prSet>
      <dgm:spPr/>
      <dgm:t>
        <a:bodyPr/>
        <a:lstStyle/>
        <a:p>
          <a:endParaRPr lang="fr-FR"/>
        </a:p>
      </dgm:t>
    </dgm:pt>
  </dgm:ptLst>
  <dgm:cxnLst>
    <dgm:cxn modelId="{5135E9FF-91C4-41D0-ADAF-F655D3EFA0C0}" srcId="{3C338275-7BA7-46F6-9C0C-65484090F5E1}" destId="{3C96EB76-3C03-45FA-B139-041AFA011A51}" srcOrd="0" destOrd="0" parTransId="{AE95D089-9594-4334-B53E-8DBD62F22817}" sibTransId="{D8A51E1C-C5FC-4926-8282-B97AC05F369B}"/>
    <dgm:cxn modelId="{4B9C07EE-F274-46F3-AF17-CBD3779526F5}" type="presOf" srcId="{3C338275-7BA7-46F6-9C0C-65484090F5E1}" destId="{C8FAB3D8-A039-47FB-8B14-8FDB33BA711A}" srcOrd="0" destOrd="0" presId="urn:microsoft.com/office/officeart/2005/8/layout/hList6"/>
    <dgm:cxn modelId="{38D0D9E0-CDDF-4324-9C2D-EFD85CA0A633}" srcId="{3C338275-7BA7-46F6-9C0C-65484090F5E1}" destId="{07F5E644-AA34-4F3D-9075-2ED8F9D34A0F}" srcOrd="2" destOrd="0" parTransId="{EF17B7AA-DE95-4092-BF36-5D801588D0F6}" sibTransId="{91A65259-7F7E-4F03-A032-4B21FA7ECDC9}"/>
    <dgm:cxn modelId="{E3B99315-D4FB-4E51-98EF-BC49C42206A3}" type="presOf" srcId="{07F5E644-AA34-4F3D-9075-2ED8F9D34A0F}" destId="{48080A1D-5BC1-42BC-9490-1444D3C4EFD7}" srcOrd="0" destOrd="0" presId="urn:microsoft.com/office/officeart/2005/8/layout/hList6"/>
    <dgm:cxn modelId="{56A05A19-D62D-4D67-A4BE-45796E651604}" type="presOf" srcId="{3C96EB76-3C03-45FA-B139-041AFA011A51}" destId="{4CC63131-838D-4B5B-A59D-BC10926E2C34}" srcOrd="0" destOrd="0" presId="urn:microsoft.com/office/officeart/2005/8/layout/hList6"/>
    <dgm:cxn modelId="{ABF113F2-EFBA-4CFC-A5AD-693AE03A0F06}" type="presOf" srcId="{3D40784E-A6B9-48D8-9AF0-E76F948368A2}" destId="{E957B052-9F6E-488C-AA82-0BFCF4FDA1C7}" srcOrd="0" destOrd="0" presId="urn:microsoft.com/office/officeart/2005/8/layout/hList6"/>
    <dgm:cxn modelId="{0577D3D0-4BDB-4649-9CCA-B348238EE3FE}" srcId="{3C338275-7BA7-46F6-9C0C-65484090F5E1}" destId="{3D40784E-A6B9-48D8-9AF0-E76F948368A2}" srcOrd="1" destOrd="0" parTransId="{FFAA4D55-7EC3-40C6-8786-F0CE0177F7F9}" sibTransId="{484483F0-1359-41FC-9ADC-446863EE7646}"/>
    <dgm:cxn modelId="{E6B1AF48-1DDD-49E1-9ED9-3CBBF603C7D0}" type="presParOf" srcId="{C8FAB3D8-A039-47FB-8B14-8FDB33BA711A}" destId="{4CC63131-838D-4B5B-A59D-BC10926E2C34}" srcOrd="0" destOrd="0" presId="urn:microsoft.com/office/officeart/2005/8/layout/hList6"/>
    <dgm:cxn modelId="{19FCCE85-F953-4E74-A103-204450EA1E90}" type="presParOf" srcId="{C8FAB3D8-A039-47FB-8B14-8FDB33BA711A}" destId="{FD741551-E254-4CE9-92FC-072D01595D6D}" srcOrd="1" destOrd="0" presId="urn:microsoft.com/office/officeart/2005/8/layout/hList6"/>
    <dgm:cxn modelId="{D31C5D5B-1DE7-4F8D-A62C-3E31A3A7505F}" type="presParOf" srcId="{C8FAB3D8-A039-47FB-8B14-8FDB33BA711A}" destId="{E957B052-9F6E-488C-AA82-0BFCF4FDA1C7}" srcOrd="2" destOrd="0" presId="urn:microsoft.com/office/officeart/2005/8/layout/hList6"/>
    <dgm:cxn modelId="{E57FD3DD-2F33-4896-8E67-053B94FEE20C}" type="presParOf" srcId="{C8FAB3D8-A039-47FB-8B14-8FDB33BA711A}" destId="{D13EC5E3-675F-43C0-9B86-06C6A34C2BFB}" srcOrd="3" destOrd="0" presId="urn:microsoft.com/office/officeart/2005/8/layout/hList6"/>
    <dgm:cxn modelId="{D2D24595-7293-42F6-937A-0A8D0B31DD25}" type="presParOf" srcId="{C8FAB3D8-A039-47FB-8B14-8FDB33BA711A}" destId="{48080A1D-5BC1-42BC-9490-1444D3C4EFD7}"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93D6EFA-AB04-45F3-B969-2514FC3C460C}" type="doc">
      <dgm:prSet loTypeId="urn:microsoft.com/office/officeart/2009/layout/CircleArrowProcess" loCatId="process" qsTypeId="urn:microsoft.com/office/officeart/2005/8/quickstyle/simple2" qsCatId="simple" csTypeId="urn:microsoft.com/office/officeart/2005/8/colors/accent1_2" csCatId="accent1" phldr="1"/>
      <dgm:spPr/>
      <dgm:t>
        <a:bodyPr/>
        <a:lstStyle/>
        <a:p>
          <a:endParaRPr lang="fr-FR"/>
        </a:p>
      </dgm:t>
    </dgm:pt>
    <dgm:pt modelId="{F570CA43-83D4-47F9-BDDC-63AF2DBD11CC}">
      <dgm:prSet phldrT="[Texte]"/>
      <dgm:spPr/>
      <dgm:t>
        <a:bodyPr/>
        <a:lstStyle/>
        <a:p>
          <a:pPr rtl="1"/>
          <a:r>
            <a:rPr lang="ar-SA" b="1" dirty="0">
              <a:latin typeface="Calibri" panose="020F0502020204030204" pitchFamily="34" charset="0"/>
              <a:ea typeface="Times New Roman" panose="02020603050405020304" pitchFamily="18" charset="0"/>
              <a:cs typeface="Simplified Arabic" panose="02020603050405020304" pitchFamily="18" charset="-78"/>
            </a:rPr>
            <a:t>الجودة</a:t>
          </a:r>
          <a:endParaRPr lang="fr-FR" dirty="0"/>
        </a:p>
      </dgm:t>
    </dgm:pt>
    <dgm:pt modelId="{1D8BF36B-3677-4B25-AE4B-C5C3B86F1DEA}" type="parTrans" cxnId="{87CE652D-0575-487F-84A8-AC028998B626}">
      <dgm:prSet/>
      <dgm:spPr/>
      <dgm:t>
        <a:bodyPr/>
        <a:lstStyle/>
        <a:p>
          <a:endParaRPr lang="fr-FR"/>
        </a:p>
      </dgm:t>
    </dgm:pt>
    <dgm:pt modelId="{F627BD4D-01B1-40B1-8781-07218C70C54E}" type="sibTrans" cxnId="{87CE652D-0575-487F-84A8-AC028998B626}">
      <dgm:prSet/>
      <dgm:spPr/>
      <dgm:t>
        <a:bodyPr/>
        <a:lstStyle/>
        <a:p>
          <a:endParaRPr lang="fr-FR"/>
        </a:p>
      </dgm:t>
    </dgm:pt>
    <dgm:pt modelId="{5F3C3860-9B5F-4D33-849A-7B7255C6D0C7}">
      <dgm:prSet/>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التمييز: </a:t>
          </a:r>
          <a:endParaRPr lang="fr-FR" dirty="0"/>
        </a:p>
      </dgm:t>
    </dgm:pt>
    <dgm:pt modelId="{C7F869C9-1A07-4A2B-B9B9-198094BA8602}" type="parTrans" cxnId="{85D1E88D-4180-4BD8-B2C1-A038277B727A}">
      <dgm:prSet/>
      <dgm:spPr/>
      <dgm:t>
        <a:bodyPr/>
        <a:lstStyle/>
        <a:p>
          <a:endParaRPr lang="fr-FR"/>
        </a:p>
      </dgm:t>
    </dgm:pt>
    <dgm:pt modelId="{A2F3B34B-C415-47F9-B260-79883B6C1141}" type="sibTrans" cxnId="{85D1E88D-4180-4BD8-B2C1-A038277B727A}">
      <dgm:prSet/>
      <dgm:spPr/>
      <dgm:t>
        <a:bodyPr/>
        <a:lstStyle/>
        <a:p>
          <a:endParaRPr lang="fr-FR"/>
        </a:p>
      </dgm:t>
    </dgm:pt>
    <dgm:pt modelId="{0BAC0514-C7E2-4641-AB4F-119DDB033872}">
      <dgm:prSet/>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الإنتاجية</a:t>
          </a:r>
          <a:endParaRPr lang="fr-FR" dirty="0"/>
        </a:p>
      </dgm:t>
    </dgm:pt>
    <dgm:pt modelId="{48A9C513-108C-4BDE-80B2-EEFC17B2A99E}" type="parTrans" cxnId="{358FCB30-8645-4F24-9E4F-47B4CB88CA24}">
      <dgm:prSet/>
      <dgm:spPr/>
      <dgm:t>
        <a:bodyPr/>
        <a:lstStyle/>
        <a:p>
          <a:endParaRPr lang="fr-FR"/>
        </a:p>
      </dgm:t>
    </dgm:pt>
    <dgm:pt modelId="{215D5965-BD05-478F-A2CD-2CB7AB8899F0}" type="sibTrans" cxnId="{358FCB30-8645-4F24-9E4F-47B4CB88CA24}">
      <dgm:prSet/>
      <dgm:spPr/>
      <dgm:t>
        <a:bodyPr/>
        <a:lstStyle/>
        <a:p>
          <a:endParaRPr lang="fr-FR"/>
        </a:p>
      </dgm:t>
    </dgm:pt>
    <dgm:pt modelId="{D632DE6F-85D5-424C-9DA6-390E9C5CCC35}" type="pres">
      <dgm:prSet presAssocID="{993D6EFA-AB04-45F3-B969-2514FC3C460C}" presName="Name0" presStyleCnt="0">
        <dgm:presLayoutVars>
          <dgm:chMax val="7"/>
          <dgm:chPref val="7"/>
          <dgm:dir/>
          <dgm:animLvl val="lvl"/>
        </dgm:presLayoutVars>
      </dgm:prSet>
      <dgm:spPr/>
      <dgm:t>
        <a:bodyPr/>
        <a:lstStyle/>
        <a:p>
          <a:endParaRPr lang="fr-FR"/>
        </a:p>
      </dgm:t>
    </dgm:pt>
    <dgm:pt modelId="{7E876735-B940-490F-A435-33CFF0E984A2}" type="pres">
      <dgm:prSet presAssocID="{F570CA43-83D4-47F9-BDDC-63AF2DBD11CC}" presName="Accent1" presStyleCnt="0"/>
      <dgm:spPr/>
    </dgm:pt>
    <dgm:pt modelId="{2161EE92-22F4-4088-8CA4-99C132E70856}" type="pres">
      <dgm:prSet presAssocID="{F570CA43-83D4-47F9-BDDC-63AF2DBD11CC}" presName="Accent" presStyleLbl="node1" presStyleIdx="0" presStyleCnt="3"/>
      <dgm:spPr/>
    </dgm:pt>
    <dgm:pt modelId="{EE140992-02D1-4A03-9A81-01BC978EEF77}" type="pres">
      <dgm:prSet presAssocID="{F570CA43-83D4-47F9-BDDC-63AF2DBD11CC}" presName="Parent1" presStyleLbl="revTx" presStyleIdx="0" presStyleCnt="3">
        <dgm:presLayoutVars>
          <dgm:chMax val="1"/>
          <dgm:chPref val="1"/>
          <dgm:bulletEnabled val="1"/>
        </dgm:presLayoutVars>
      </dgm:prSet>
      <dgm:spPr/>
      <dgm:t>
        <a:bodyPr/>
        <a:lstStyle/>
        <a:p>
          <a:endParaRPr lang="fr-FR"/>
        </a:p>
      </dgm:t>
    </dgm:pt>
    <dgm:pt modelId="{FB74E3E9-4E95-405C-B987-B4CF405C807B}" type="pres">
      <dgm:prSet presAssocID="{5F3C3860-9B5F-4D33-849A-7B7255C6D0C7}" presName="Accent2" presStyleCnt="0"/>
      <dgm:spPr/>
    </dgm:pt>
    <dgm:pt modelId="{E2FD56C9-22C1-4C72-AA97-4AC6A13E7518}" type="pres">
      <dgm:prSet presAssocID="{5F3C3860-9B5F-4D33-849A-7B7255C6D0C7}" presName="Accent" presStyleLbl="node1" presStyleIdx="1" presStyleCnt="3"/>
      <dgm:spPr/>
    </dgm:pt>
    <dgm:pt modelId="{EC236521-6B54-4959-9894-86FBCBB0B154}" type="pres">
      <dgm:prSet presAssocID="{5F3C3860-9B5F-4D33-849A-7B7255C6D0C7}" presName="Parent2" presStyleLbl="revTx" presStyleIdx="1" presStyleCnt="3">
        <dgm:presLayoutVars>
          <dgm:chMax val="1"/>
          <dgm:chPref val="1"/>
          <dgm:bulletEnabled val="1"/>
        </dgm:presLayoutVars>
      </dgm:prSet>
      <dgm:spPr/>
      <dgm:t>
        <a:bodyPr/>
        <a:lstStyle/>
        <a:p>
          <a:endParaRPr lang="fr-FR"/>
        </a:p>
      </dgm:t>
    </dgm:pt>
    <dgm:pt modelId="{E58BE6CC-33EC-46FB-B495-3215C307CD52}" type="pres">
      <dgm:prSet presAssocID="{0BAC0514-C7E2-4641-AB4F-119DDB033872}" presName="Accent3" presStyleCnt="0"/>
      <dgm:spPr/>
    </dgm:pt>
    <dgm:pt modelId="{2DAA916C-470C-414B-A0D9-C9D33D840DA7}" type="pres">
      <dgm:prSet presAssocID="{0BAC0514-C7E2-4641-AB4F-119DDB033872}" presName="Accent" presStyleLbl="node1" presStyleIdx="2" presStyleCnt="3"/>
      <dgm:spPr/>
    </dgm:pt>
    <dgm:pt modelId="{C8B1FFB8-A56F-4C7D-877F-8153B73F981B}" type="pres">
      <dgm:prSet presAssocID="{0BAC0514-C7E2-4641-AB4F-119DDB033872}" presName="Parent3" presStyleLbl="revTx" presStyleIdx="2" presStyleCnt="3">
        <dgm:presLayoutVars>
          <dgm:chMax val="1"/>
          <dgm:chPref val="1"/>
          <dgm:bulletEnabled val="1"/>
        </dgm:presLayoutVars>
      </dgm:prSet>
      <dgm:spPr/>
      <dgm:t>
        <a:bodyPr/>
        <a:lstStyle/>
        <a:p>
          <a:endParaRPr lang="fr-FR"/>
        </a:p>
      </dgm:t>
    </dgm:pt>
  </dgm:ptLst>
  <dgm:cxnLst>
    <dgm:cxn modelId="{36CC8E80-041C-40E8-B9BC-CD6DEF18D5D8}" type="presOf" srcId="{0BAC0514-C7E2-4641-AB4F-119DDB033872}" destId="{C8B1FFB8-A56F-4C7D-877F-8153B73F981B}" srcOrd="0" destOrd="0" presId="urn:microsoft.com/office/officeart/2009/layout/CircleArrowProcess"/>
    <dgm:cxn modelId="{177A984B-F3AC-4D40-89E3-7FB6D7CB6F0C}" type="presOf" srcId="{F570CA43-83D4-47F9-BDDC-63AF2DBD11CC}" destId="{EE140992-02D1-4A03-9A81-01BC978EEF77}" srcOrd="0" destOrd="0" presId="urn:microsoft.com/office/officeart/2009/layout/CircleArrowProcess"/>
    <dgm:cxn modelId="{358FCB30-8645-4F24-9E4F-47B4CB88CA24}" srcId="{993D6EFA-AB04-45F3-B969-2514FC3C460C}" destId="{0BAC0514-C7E2-4641-AB4F-119DDB033872}" srcOrd="2" destOrd="0" parTransId="{48A9C513-108C-4BDE-80B2-EEFC17B2A99E}" sibTransId="{215D5965-BD05-478F-A2CD-2CB7AB8899F0}"/>
    <dgm:cxn modelId="{74392F4E-F8B8-4A39-B556-C60E91F23BB2}" type="presOf" srcId="{993D6EFA-AB04-45F3-B969-2514FC3C460C}" destId="{D632DE6F-85D5-424C-9DA6-390E9C5CCC35}" srcOrd="0" destOrd="0" presId="urn:microsoft.com/office/officeart/2009/layout/CircleArrowProcess"/>
    <dgm:cxn modelId="{85D1E88D-4180-4BD8-B2C1-A038277B727A}" srcId="{993D6EFA-AB04-45F3-B969-2514FC3C460C}" destId="{5F3C3860-9B5F-4D33-849A-7B7255C6D0C7}" srcOrd="1" destOrd="0" parTransId="{C7F869C9-1A07-4A2B-B9B9-198094BA8602}" sibTransId="{A2F3B34B-C415-47F9-B260-79883B6C1141}"/>
    <dgm:cxn modelId="{8442549A-B867-405C-BD8C-8766D7FA039B}" type="presOf" srcId="{5F3C3860-9B5F-4D33-849A-7B7255C6D0C7}" destId="{EC236521-6B54-4959-9894-86FBCBB0B154}" srcOrd="0" destOrd="0" presId="urn:microsoft.com/office/officeart/2009/layout/CircleArrowProcess"/>
    <dgm:cxn modelId="{87CE652D-0575-487F-84A8-AC028998B626}" srcId="{993D6EFA-AB04-45F3-B969-2514FC3C460C}" destId="{F570CA43-83D4-47F9-BDDC-63AF2DBD11CC}" srcOrd="0" destOrd="0" parTransId="{1D8BF36B-3677-4B25-AE4B-C5C3B86F1DEA}" sibTransId="{F627BD4D-01B1-40B1-8781-07218C70C54E}"/>
    <dgm:cxn modelId="{E9DCACAE-E7D6-49B5-BC62-778589808E71}" type="presParOf" srcId="{D632DE6F-85D5-424C-9DA6-390E9C5CCC35}" destId="{7E876735-B940-490F-A435-33CFF0E984A2}" srcOrd="0" destOrd="0" presId="urn:microsoft.com/office/officeart/2009/layout/CircleArrowProcess"/>
    <dgm:cxn modelId="{4EF85D8B-2731-434E-8E85-E2F68BDB96C0}" type="presParOf" srcId="{7E876735-B940-490F-A435-33CFF0E984A2}" destId="{2161EE92-22F4-4088-8CA4-99C132E70856}" srcOrd="0" destOrd="0" presId="urn:microsoft.com/office/officeart/2009/layout/CircleArrowProcess"/>
    <dgm:cxn modelId="{0466DA10-F245-4CA8-B6BB-053F15D8527B}" type="presParOf" srcId="{D632DE6F-85D5-424C-9DA6-390E9C5CCC35}" destId="{EE140992-02D1-4A03-9A81-01BC978EEF77}" srcOrd="1" destOrd="0" presId="urn:microsoft.com/office/officeart/2009/layout/CircleArrowProcess"/>
    <dgm:cxn modelId="{8DFE6C2D-9CA5-481A-BCC6-BFBEC3C6EEEE}" type="presParOf" srcId="{D632DE6F-85D5-424C-9DA6-390E9C5CCC35}" destId="{FB74E3E9-4E95-405C-B987-B4CF405C807B}" srcOrd="2" destOrd="0" presId="urn:microsoft.com/office/officeart/2009/layout/CircleArrowProcess"/>
    <dgm:cxn modelId="{DF3712BB-8CB0-4C15-922A-A89B50881897}" type="presParOf" srcId="{FB74E3E9-4E95-405C-B987-B4CF405C807B}" destId="{E2FD56C9-22C1-4C72-AA97-4AC6A13E7518}" srcOrd="0" destOrd="0" presId="urn:microsoft.com/office/officeart/2009/layout/CircleArrowProcess"/>
    <dgm:cxn modelId="{F709AFAD-5C6E-443F-B091-12C17AC582FF}" type="presParOf" srcId="{D632DE6F-85D5-424C-9DA6-390E9C5CCC35}" destId="{EC236521-6B54-4959-9894-86FBCBB0B154}" srcOrd="3" destOrd="0" presId="urn:microsoft.com/office/officeart/2009/layout/CircleArrowProcess"/>
    <dgm:cxn modelId="{F33974EF-4047-4163-92BB-49226956BB60}" type="presParOf" srcId="{D632DE6F-85D5-424C-9DA6-390E9C5CCC35}" destId="{E58BE6CC-33EC-46FB-B495-3215C307CD52}" srcOrd="4" destOrd="0" presId="urn:microsoft.com/office/officeart/2009/layout/CircleArrowProcess"/>
    <dgm:cxn modelId="{E1DBFC5A-BD2F-4DE9-A851-D69C73D413F5}" type="presParOf" srcId="{E58BE6CC-33EC-46FB-B495-3215C307CD52}" destId="{2DAA916C-470C-414B-A0D9-C9D33D840DA7}" srcOrd="0" destOrd="0" presId="urn:microsoft.com/office/officeart/2009/layout/CircleArrowProcess"/>
    <dgm:cxn modelId="{52CDD090-E1EA-4EE2-8D3C-0AA0AE881A2B}" type="presParOf" srcId="{D632DE6F-85D5-424C-9DA6-390E9C5CCC35}" destId="{C8B1FFB8-A56F-4C7D-877F-8153B73F981B}"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A8BA05-2BDC-4C7C-B3FE-22FBE5D7B2A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4C734312-A1E8-4B12-996D-544C65F0F14E}">
      <dgm:prSet/>
      <dgm:spPr/>
      <dgm:t>
        <a:bodyPr/>
        <a:lstStyle/>
        <a:p>
          <a:r>
            <a:rPr lang="ar-DZ" b="1">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بالإنتاج</a:t>
          </a:r>
          <a:endParaRPr lang="fr-FR"/>
        </a:p>
      </dgm:t>
    </dgm:pt>
    <dgm:pt modelId="{12C1445E-21DD-465E-BC2F-61B5394D52FA}" type="parTrans" cxnId="{E84B80A5-94CF-4F5E-ADB6-EBF48B57BFD9}">
      <dgm:prSet/>
      <dgm:spPr/>
      <dgm:t>
        <a:bodyPr/>
        <a:lstStyle/>
        <a:p>
          <a:endParaRPr lang="fr-FR"/>
        </a:p>
      </dgm:t>
    </dgm:pt>
    <dgm:pt modelId="{A80B9D00-7C74-41F8-B791-6D5BF525E9F0}" type="sibTrans" cxnId="{E84B80A5-94CF-4F5E-ADB6-EBF48B57BFD9}">
      <dgm:prSet/>
      <dgm:spPr/>
      <dgm:t>
        <a:bodyPr/>
        <a:lstStyle/>
        <a:p>
          <a:endParaRPr lang="fr-FR"/>
        </a:p>
      </dgm:t>
    </dgm:pt>
    <dgm:pt modelId="{6DFFABAF-88A1-4679-BD0A-B90EE8E67DE5}">
      <dgm:prSet/>
      <dgm:spPr/>
      <dgm:t>
        <a:bodyPr/>
        <a:lstStyle/>
        <a:p>
          <a:r>
            <a:rPr lang="ar-DZ" b="1">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بالمنتوج</a:t>
          </a:r>
          <a:endParaRPr lang="fr-FR"/>
        </a:p>
      </dgm:t>
    </dgm:pt>
    <dgm:pt modelId="{8E886E1F-A4AC-40BD-AA9A-AF6D6DC43E7C}" type="parTrans" cxnId="{FE9151E9-18F5-4187-89A9-21FB7C7CAF08}">
      <dgm:prSet/>
      <dgm:spPr/>
      <dgm:t>
        <a:bodyPr/>
        <a:lstStyle/>
        <a:p>
          <a:endParaRPr lang="fr-FR"/>
        </a:p>
      </dgm:t>
    </dgm:pt>
    <dgm:pt modelId="{9EFE1B2B-46A6-4DEE-B737-5248EBFBFA99}" type="sibTrans" cxnId="{FE9151E9-18F5-4187-89A9-21FB7C7CAF08}">
      <dgm:prSet/>
      <dgm:spPr/>
      <dgm:t>
        <a:bodyPr/>
        <a:lstStyle/>
        <a:p>
          <a:endParaRPr lang="fr-FR"/>
        </a:p>
      </dgm:t>
    </dgm:pt>
    <dgm:pt modelId="{ACCD938B-0213-4FA3-8D04-6C9341D34776}">
      <dgm:prSet/>
      <dgm:spPr/>
      <dgm:t>
        <a:bodyPr/>
        <a:lstStyle/>
        <a:p>
          <a:r>
            <a:rPr lang="ar-DZ" b="1">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بالبيع</a:t>
          </a:r>
          <a:endParaRPr lang="fr-FR"/>
        </a:p>
      </dgm:t>
    </dgm:pt>
    <dgm:pt modelId="{F10E5B13-B2F2-444E-847B-6ABEBB4B5061}" type="parTrans" cxnId="{48177C80-41C7-4C7F-9309-29A50F22F7A5}">
      <dgm:prSet/>
      <dgm:spPr/>
      <dgm:t>
        <a:bodyPr/>
        <a:lstStyle/>
        <a:p>
          <a:endParaRPr lang="fr-FR"/>
        </a:p>
      </dgm:t>
    </dgm:pt>
    <dgm:pt modelId="{A1E6C470-4DC0-4D14-80DD-1C49758793BA}" type="sibTrans" cxnId="{48177C80-41C7-4C7F-9309-29A50F22F7A5}">
      <dgm:prSet/>
      <dgm:spPr/>
      <dgm:t>
        <a:bodyPr/>
        <a:lstStyle/>
        <a:p>
          <a:endParaRPr lang="fr-FR"/>
        </a:p>
      </dgm:t>
    </dgm:pt>
    <dgm:pt modelId="{E086A4E2-5E1B-48F6-BE61-B059679EEF28}">
      <dgm:prSet/>
      <dgm:spPr/>
      <dgm:t>
        <a:bodyPr/>
        <a:lstStyle/>
        <a:p>
          <a:r>
            <a:rPr lang="ar-DZ" b="1">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بالتسويق</a:t>
          </a:r>
          <a:endParaRPr lang="fr-FR"/>
        </a:p>
      </dgm:t>
    </dgm:pt>
    <dgm:pt modelId="{E0471014-6F2A-48B2-9FF8-9A4544558421}" type="parTrans" cxnId="{4C1B77F1-8FC5-429C-AF1C-081440C7ADC9}">
      <dgm:prSet/>
      <dgm:spPr/>
      <dgm:t>
        <a:bodyPr/>
        <a:lstStyle/>
        <a:p>
          <a:endParaRPr lang="fr-FR"/>
        </a:p>
      </dgm:t>
    </dgm:pt>
    <dgm:pt modelId="{C04D98D9-3CB6-4443-BDF1-63A1B76E9D07}" type="sibTrans" cxnId="{4C1B77F1-8FC5-429C-AF1C-081440C7ADC9}">
      <dgm:prSet/>
      <dgm:spPr/>
      <dgm:t>
        <a:bodyPr/>
        <a:lstStyle/>
        <a:p>
          <a:endParaRPr lang="fr-FR"/>
        </a:p>
      </dgm:t>
    </dgm:pt>
    <dgm:pt modelId="{DE84338F-B424-4621-8941-1F55D8FCE8BA}">
      <dgm:prSet/>
      <dgm:spPr/>
      <dgm:t>
        <a:bodyPr/>
        <a:lstStyle/>
        <a:p>
          <a:r>
            <a:rPr lang="ar-DZ" b="1" dirty="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بالزبون</a:t>
          </a:r>
          <a:endParaRPr lang="fr-FR" dirty="0"/>
        </a:p>
      </dgm:t>
    </dgm:pt>
    <dgm:pt modelId="{C3CEC899-D114-4DD5-B00A-97DC8E8CFB66}" type="parTrans" cxnId="{5C19FCF6-CE28-4C27-AA42-4FDAE2C72F9A}">
      <dgm:prSet/>
      <dgm:spPr/>
      <dgm:t>
        <a:bodyPr/>
        <a:lstStyle/>
        <a:p>
          <a:endParaRPr lang="fr-FR"/>
        </a:p>
      </dgm:t>
    </dgm:pt>
    <dgm:pt modelId="{CF1F4C8E-EA03-4B9B-87BD-774600F20433}" type="sibTrans" cxnId="{5C19FCF6-CE28-4C27-AA42-4FDAE2C72F9A}">
      <dgm:prSet/>
      <dgm:spPr/>
      <dgm:t>
        <a:bodyPr/>
        <a:lstStyle/>
        <a:p>
          <a:endParaRPr lang="fr-FR"/>
        </a:p>
      </dgm:t>
    </dgm:pt>
    <dgm:pt modelId="{67FB7DBD-7E7F-4304-BC75-5BA45784A82D}">
      <dgm:prSet/>
      <dgm:spPr/>
      <dgm:t>
        <a:bodyPr/>
        <a:lstStyle/>
        <a:p>
          <a:r>
            <a:rPr lang="ar-DZ" b="1">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بالتسويق المجتمعي</a:t>
          </a:r>
          <a:endParaRPr lang="fr-FR"/>
        </a:p>
      </dgm:t>
    </dgm:pt>
    <dgm:pt modelId="{DE8CF463-F330-468C-A9AF-AE011584CE4D}" type="parTrans" cxnId="{3631E39D-7506-46CF-9382-1D288E6AE3A8}">
      <dgm:prSet/>
      <dgm:spPr/>
      <dgm:t>
        <a:bodyPr/>
        <a:lstStyle/>
        <a:p>
          <a:endParaRPr lang="fr-FR"/>
        </a:p>
      </dgm:t>
    </dgm:pt>
    <dgm:pt modelId="{109D3A90-4B9C-4162-9413-7F4D41E79027}" type="sibTrans" cxnId="{3631E39D-7506-46CF-9382-1D288E6AE3A8}">
      <dgm:prSet/>
      <dgm:spPr/>
      <dgm:t>
        <a:bodyPr/>
        <a:lstStyle/>
        <a:p>
          <a:endParaRPr lang="fr-FR"/>
        </a:p>
      </dgm:t>
    </dgm:pt>
    <dgm:pt modelId="{7C8F7AB6-F3AE-452A-9905-70CA4B21325B}" type="pres">
      <dgm:prSet presAssocID="{9BA8BA05-2BDC-4C7C-B3FE-22FBE5D7B2AE}" presName="diagram" presStyleCnt="0">
        <dgm:presLayoutVars>
          <dgm:dir/>
          <dgm:resizeHandles val="exact"/>
        </dgm:presLayoutVars>
      </dgm:prSet>
      <dgm:spPr/>
      <dgm:t>
        <a:bodyPr/>
        <a:lstStyle/>
        <a:p>
          <a:endParaRPr lang="fr-FR"/>
        </a:p>
      </dgm:t>
    </dgm:pt>
    <dgm:pt modelId="{2F695905-FCAD-421D-84C7-92AFD0F5D0F6}" type="pres">
      <dgm:prSet presAssocID="{4C734312-A1E8-4B12-996D-544C65F0F14E}" presName="node" presStyleLbl="node1" presStyleIdx="0" presStyleCnt="6">
        <dgm:presLayoutVars>
          <dgm:bulletEnabled val="1"/>
        </dgm:presLayoutVars>
      </dgm:prSet>
      <dgm:spPr/>
      <dgm:t>
        <a:bodyPr/>
        <a:lstStyle/>
        <a:p>
          <a:endParaRPr lang="fr-FR"/>
        </a:p>
      </dgm:t>
    </dgm:pt>
    <dgm:pt modelId="{A57AA364-E8ED-4602-B72B-BEAD96150E4D}" type="pres">
      <dgm:prSet presAssocID="{A80B9D00-7C74-41F8-B791-6D5BF525E9F0}" presName="sibTrans" presStyleCnt="0"/>
      <dgm:spPr/>
    </dgm:pt>
    <dgm:pt modelId="{EB843055-66FA-40D6-872F-8B751654699F}" type="pres">
      <dgm:prSet presAssocID="{6DFFABAF-88A1-4679-BD0A-B90EE8E67DE5}" presName="node" presStyleLbl="node1" presStyleIdx="1" presStyleCnt="6">
        <dgm:presLayoutVars>
          <dgm:bulletEnabled val="1"/>
        </dgm:presLayoutVars>
      </dgm:prSet>
      <dgm:spPr/>
      <dgm:t>
        <a:bodyPr/>
        <a:lstStyle/>
        <a:p>
          <a:endParaRPr lang="fr-FR"/>
        </a:p>
      </dgm:t>
    </dgm:pt>
    <dgm:pt modelId="{6559AF42-8B5A-41FD-98EA-488FDF55FE8E}" type="pres">
      <dgm:prSet presAssocID="{9EFE1B2B-46A6-4DEE-B737-5248EBFBFA99}" presName="sibTrans" presStyleCnt="0"/>
      <dgm:spPr/>
    </dgm:pt>
    <dgm:pt modelId="{75E01D18-2E5A-401E-8299-0480D621BCFF}" type="pres">
      <dgm:prSet presAssocID="{ACCD938B-0213-4FA3-8D04-6C9341D34776}" presName="node" presStyleLbl="node1" presStyleIdx="2" presStyleCnt="6">
        <dgm:presLayoutVars>
          <dgm:bulletEnabled val="1"/>
        </dgm:presLayoutVars>
      </dgm:prSet>
      <dgm:spPr/>
      <dgm:t>
        <a:bodyPr/>
        <a:lstStyle/>
        <a:p>
          <a:endParaRPr lang="fr-FR"/>
        </a:p>
      </dgm:t>
    </dgm:pt>
    <dgm:pt modelId="{4D7152FD-A3A2-4B20-8B39-94520C6DD821}" type="pres">
      <dgm:prSet presAssocID="{A1E6C470-4DC0-4D14-80DD-1C49758793BA}" presName="sibTrans" presStyleCnt="0"/>
      <dgm:spPr/>
    </dgm:pt>
    <dgm:pt modelId="{21D79C63-E743-4F8C-BFCA-2FA0D73F6D80}" type="pres">
      <dgm:prSet presAssocID="{E086A4E2-5E1B-48F6-BE61-B059679EEF28}" presName="node" presStyleLbl="node1" presStyleIdx="3" presStyleCnt="6">
        <dgm:presLayoutVars>
          <dgm:bulletEnabled val="1"/>
        </dgm:presLayoutVars>
      </dgm:prSet>
      <dgm:spPr/>
      <dgm:t>
        <a:bodyPr/>
        <a:lstStyle/>
        <a:p>
          <a:endParaRPr lang="fr-FR"/>
        </a:p>
      </dgm:t>
    </dgm:pt>
    <dgm:pt modelId="{269EC5B4-466C-465E-816F-A63FEA479660}" type="pres">
      <dgm:prSet presAssocID="{C04D98D9-3CB6-4443-BDF1-63A1B76E9D07}" presName="sibTrans" presStyleCnt="0"/>
      <dgm:spPr/>
    </dgm:pt>
    <dgm:pt modelId="{79D6A74D-DBA2-4792-B12B-A603FE67BDB3}" type="pres">
      <dgm:prSet presAssocID="{DE84338F-B424-4621-8941-1F55D8FCE8BA}" presName="node" presStyleLbl="node1" presStyleIdx="4" presStyleCnt="6">
        <dgm:presLayoutVars>
          <dgm:bulletEnabled val="1"/>
        </dgm:presLayoutVars>
      </dgm:prSet>
      <dgm:spPr/>
      <dgm:t>
        <a:bodyPr/>
        <a:lstStyle/>
        <a:p>
          <a:endParaRPr lang="fr-FR"/>
        </a:p>
      </dgm:t>
    </dgm:pt>
    <dgm:pt modelId="{4A398A09-AC93-4CBE-9CE8-615A288B4FCB}" type="pres">
      <dgm:prSet presAssocID="{CF1F4C8E-EA03-4B9B-87BD-774600F20433}" presName="sibTrans" presStyleCnt="0"/>
      <dgm:spPr/>
    </dgm:pt>
    <dgm:pt modelId="{0D3C378A-A9AD-433B-A9A4-F95A267D2F79}" type="pres">
      <dgm:prSet presAssocID="{67FB7DBD-7E7F-4304-BC75-5BA45784A82D}" presName="node" presStyleLbl="node1" presStyleIdx="5" presStyleCnt="6">
        <dgm:presLayoutVars>
          <dgm:bulletEnabled val="1"/>
        </dgm:presLayoutVars>
      </dgm:prSet>
      <dgm:spPr/>
      <dgm:t>
        <a:bodyPr/>
        <a:lstStyle/>
        <a:p>
          <a:endParaRPr lang="fr-FR"/>
        </a:p>
      </dgm:t>
    </dgm:pt>
  </dgm:ptLst>
  <dgm:cxnLst>
    <dgm:cxn modelId="{5C19FCF6-CE28-4C27-AA42-4FDAE2C72F9A}" srcId="{9BA8BA05-2BDC-4C7C-B3FE-22FBE5D7B2AE}" destId="{DE84338F-B424-4621-8941-1F55D8FCE8BA}" srcOrd="4" destOrd="0" parTransId="{C3CEC899-D114-4DD5-B00A-97DC8E8CFB66}" sibTransId="{CF1F4C8E-EA03-4B9B-87BD-774600F20433}"/>
    <dgm:cxn modelId="{128A8AB6-3A87-4FEC-B95E-B6319F7A2068}" type="presOf" srcId="{9BA8BA05-2BDC-4C7C-B3FE-22FBE5D7B2AE}" destId="{7C8F7AB6-F3AE-452A-9905-70CA4B21325B}" srcOrd="0" destOrd="0" presId="urn:microsoft.com/office/officeart/2005/8/layout/default"/>
    <dgm:cxn modelId="{4C1B77F1-8FC5-429C-AF1C-081440C7ADC9}" srcId="{9BA8BA05-2BDC-4C7C-B3FE-22FBE5D7B2AE}" destId="{E086A4E2-5E1B-48F6-BE61-B059679EEF28}" srcOrd="3" destOrd="0" parTransId="{E0471014-6F2A-48B2-9FF8-9A4544558421}" sibTransId="{C04D98D9-3CB6-4443-BDF1-63A1B76E9D07}"/>
    <dgm:cxn modelId="{329F6E31-B59D-4507-B5F3-99D7F819BAE4}" type="presOf" srcId="{67FB7DBD-7E7F-4304-BC75-5BA45784A82D}" destId="{0D3C378A-A9AD-433B-A9A4-F95A267D2F79}" srcOrd="0" destOrd="0" presId="urn:microsoft.com/office/officeart/2005/8/layout/default"/>
    <dgm:cxn modelId="{933A24DF-E813-4367-86DA-C4B405E689ED}" type="presOf" srcId="{4C734312-A1E8-4B12-996D-544C65F0F14E}" destId="{2F695905-FCAD-421D-84C7-92AFD0F5D0F6}" srcOrd="0" destOrd="0" presId="urn:microsoft.com/office/officeart/2005/8/layout/default"/>
    <dgm:cxn modelId="{D64F89BF-2D71-4A14-96D5-13208CD4C092}" type="presOf" srcId="{6DFFABAF-88A1-4679-BD0A-B90EE8E67DE5}" destId="{EB843055-66FA-40D6-872F-8B751654699F}" srcOrd="0" destOrd="0" presId="urn:microsoft.com/office/officeart/2005/8/layout/default"/>
    <dgm:cxn modelId="{3631E39D-7506-46CF-9382-1D288E6AE3A8}" srcId="{9BA8BA05-2BDC-4C7C-B3FE-22FBE5D7B2AE}" destId="{67FB7DBD-7E7F-4304-BC75-5BA45784A82D}" srcOrd="5" destOrd="0" parTransId="{DE8CF463-F330-468C-A9AF-AE011584CE4D}" sibTransId="{109D3A90-4B9C-4162-9413-7F4D41E79027}"/>
    <dgm:cxn modelId="{E84B80A5-94CF-4F5E-ADB6-EBF48B57BFD9}" srcId="{9BA8BA05-2BDC-4C7C-B3FE-22FBE5D7B2AE}" destId="{4C734312-A1E8-4B12-996D-544C65F0F14E}" srcOrd="0" destOrd="0" parTransId="{12C1445E-21DD-465E-BC2F-61B5394D52FA}" sibTransId="{A80B9D00-7C74-41F8-B791-6D5BF525E9F0}"/>
    <dgm:cxn modelId="{540C19ED-7E52-48D7-81F7-B101D4F1BABA}" type="presOf" srcId="{DE84338F-B424-4621-8941-1F55D8FCE8BA}" destId="{79D6A74D-DBA2-4792-B12B-A603FE67BDB3}" srcOrd="0" destOrd="0" presId="urn:microsoft.com/office/officeart/2005/8/layout/default"/>
    <dgm:cxn modelId="{52D5420F-5111-4ED5-A9E0-9694FAD54E57}" type="presOf" srcId="{E086A4E2-5E1B-48F6-BE61-B059679EEF28}" destId="{21D79C63-E743-4F8C-BFCA-2FA0D73F6D80}" srcOrd="0" destOrd="0" presId="urn:microsoft.com/office/officeart/2005/8/layout/default"/>
    <dgm:cxn modelId="{FE9151E9-18F5-4187-89A9-21FB7C7CAF08}" srcId="{9BA8BA05-2BDC-4C7C-B3FE-22FBE5D7B2AE}" destId="{6DFFABAF-88A1-4679-BD0A-B90EE8E67DE5}" srcOrd="1" destOrd="0" parTransId="{8E886E1F-A4AC-40BD-AA9A-AF6D6DC43E7C}" sibTransId="{9EFE1B2B-46A6-4DEE-B737-5248EBFBFA99}"/>
    <dgm:cxn modelId="{400CD213-72FB-42C4-BF6E-49AA2E8CD97B}" type="presOf" srcId="{ACCD938B-0213-4FA3-8D04-6C9341D34776}" destId="{75E01D18-2E5A-401E-8299-0480D621BCFF}" srcOrd="0" destOrd="0" presId="urn:microsoft.com/office/officeart/2005/8/layout/default"/>
    <dgm:cxn modelId="{48177C80-41C7-4C7F-9309-29A50F22F7A5}" srcId="{9BA8BA05-2BDC-4C7C-B3FE-22FBE5D7B2AE}" destId="{ACCD938B-0213-4FA3-8D04-6C9341D34776}" srcOrd="2" destOrd="0" parTransId="{F10E5B13-B2F2-444E-847B-6ABEBB4B5061}" sibTransId="{A1E6C470-4DC0-4D14-80DD-1C49758793BA}"/>
    <dgm:cxn modelId="{45710543-D938-4D61-BC2F-EF34B6437E9B}" type="presParOf" srcId="{7C8F7AB6-F3AE-452A-9905-70CA4B21325B}" destId="{2F695905-FCAD-421D-84C7-92AFD0F5D0F6}" srcOrd="0" destOrd="0" presId="urn:microsoft.com/office/officeart/2005/8/layout/default"/>
    <dgm:cxn modelId="{AFB9B209-F3C1-4798-8CCA-7FD9A4DEA130}" type="presParOf" srcId="{7C8F7AB6-F3AE-452A-9905-70CA4B21325B}" destId="{A57AA364-E8ED-4602-B72B-BEAD96150E4D}" srcOrd="1" destOrd="0" presId="urn:microsoft.com/office/officeart/2005/8/layout/default"/>
    <dgm:cxn modelId="{312E159C-355B-4B91-80B0-F281A4640A0D}" type="presParOf" srcId="{7C8F7AB6-F3AE-452A-9905-70CA4B21325B}" destId="{EB843055-66FA-40D6-872F-8B751654699F}" srcOrd="2" destOrd="0" presId="urn:microsoft.com/office/officeart/2005/8/layout/default"/>
    <dgm:cxn modelId="{6D70B62C-47CE-4EFA-B9AB-7D913336CA52}" type="presParOf" srcId="{7C8F7AB6-F3AE-452A-9905-70CA4B21325B}" destId="{6559AF42-8B5A-41FD-98EA-488FDF55FE8E}" srcOrd="3" destOrd="0" presId="urn:microsoft.com/office/officeart/2005/8/layout/default"/>
    <dgm:cxn modelId="{38359251-037F-456F-9995-98CE74900032}" type="presParOf" srcId="{7C8F7AB6-F3AE-452A-9905-70CA4B21325B}" destId="{75E01D18-2E5A-401E-8299-0480D621BCFF}" srcOrd="4" destOrd="0" presId="urn:microsoft.com/office/officeart/2005/8/layout/default"/>
    <dgm:cxn modelId="{5048B736-4712-4F6C-A019-27264DB9331E}" type="presParOf" srcId="{7C8F7AB6-F3AE-452A-9905-70CA4B21325B}" destId="{4D7152FD-A3A2-4B20-8B39-94520C6DD821}" srcOrd="5" destOrd="0" presId="urn:microsoft.com/office/officeart/2005/8/layout/default"/>
    <dgm:cxn modelId="{D71EB918-27F6-4512-9307-4A25F5FF3DE2}" type="presParOf" srcId="{7C8F7AB6-F3AE-452A-9905-70CA4B21325B}" destId="{21D79C63-E743-4F8C-BFCA-2FA0D73F6D80}" srcOrd="6" destOrd="0" presId="urn:microsoft.com/office/officeart/2005/8/layout/default"/>
    <dgm:cxn modelId="{A590B14B-3432-4A6A-B3C1-118635EFBB9A}" type="presParOf" srcId="{7C8F7AB6-F3AE-452A-9905-70CA4B21325B}" destId="{269EC5B4-466C-465E-816F-A63FEA479660}" srcOrd="7" destOrd="0" presId="urn:microsoft.com/office/officeart/2005/8/layout/default"/>
    <dgm:cxn modelId="{381477B1-883C-478F-92E5-AAD26BFBF5C7}" type="presParOf" srcId="{7C8F7AB6-F3AE-452A-9905-70CA4B21325B}" destId="{79D6A74D-DBA2-4792-B12B-A603FE67BDB3}" srcOrd="8" destOrd="0" presId="urn:microsoft.com/office/officeart/2005/8/layout/default"/>
    <dgm:cxn modelId="{487087DA-99EB-49BB-8AD9-DD86172BD3C4}" type="presParOf" srcId="{7C8F7AB6-F3AE-452A-9905-70CA4B21325B}" destId="{4A398A09-AC93-4CBE-9CE8-615A288B4FCB}" srcOrd="9" destOrd="0" presId="urn:microsoft.com/office/officeart/2005/8/layout/default"/>
    <dgm:cxn modelId="{DE18047B-F63E-47AB-8F26-E4B40A468CEC}" type="presParOf" srcId="{7C8F7AB6-F3AE-452A-9905-70CA4B21325B}" destId="{0D3C378A-A9AD-433B-A9A4-F95A267D2F7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03389E-63A7-4E27-9E31-6BEEA4C7956F}" type="doc">
      <dgm:prSet loTypeId="urn:microsoft.com/office/officeart/2005/8/layout/vList6" loCatId="list" qsTypeId="urn:microsoft.com/office/officeart/2005/8/quickstyle/simple2" qsCatId="simple" csTypeId="urn:microsoft.com/office/officeart/2005/8/colors/accent1_2" csCatId="accent1" phldr="1"/>
      <dgm:spPr/>
      <dgm:t>
        <a:bodyPr/>
        <a:lstStyle/>
        <a:p>
          <a:endParaRPr lang="fr-FR"/>
        </a:p>
      </dgm:t>
    </dgm:pt>
    <dgm:pt modelId="{8ABBD830-3C98-4799-BE21-60F9A696B4C5}">
      <dgm:prSet phldrT="[Texte]"/>
      <dgm:spPr/>
      <dgm:t>
        <a:bodyPr/>
        <a:lstStyle/>
        <a:p>
          <a:pPr rtl="1">
            <a:buNone/>
          </a:pPr>
          <a:r>
            <a:rPr lang="ar-DZ" b="1" dirty="0">
              <a:ea typeface="Times New Roman" panose="02020603050405020304" pitchFamily="18" charset="0"/>
              <a:cs typeface="Simplified Arabic" panose="02020603050405020304" pitchFamily="18" charset="-78"/>
            </a:rPr>
            <a:t>التسويق لغة:</a:t>
          </a:r>
          <a:endParaRPr lang="fr-FR" dirty="0"/>
        </a:p>
      </dgm:t>
    </dgm:pt>
    <dgm:pt modelId="{8EF829A3-C691-465E-ABD3-60B768503411}" type="parTrans" cxnId="{E4883A2E-1973-4D7A-AFC2-A35408AFF9EE}">
      <dgm:prSet/>
      <dgm:spPr/>
      <dgm:t>
        <a:bodyPr/>
        <a:lstStyle/>
        <a:p>
          <a:endParaRPr lang="fr-FR"/>
        </a:p>
      </dgm:t>
    </dgm:pt>
    <dgm:pt modelId="{964A471D-5465-4A37-8524-CF0A99DDAEE9}" type="sibTrans" cxnId="{E4883A2E-1973-4D7A-AFC2-A35408AFF9EE}">
      <dgm:prSet/>
      <dgm:spPr/>
      <dgm:t>
        <a:bodyPr/>
        <a:lstStyle/>
        <a:p>
          <a:endParaRPr lang="fr-FR"/>
        </a:p>
      </dgm:t>
    </dgm:pt>
    <dgm:pt modelId="{8D12BF65-C425-456F-A04B-1F966302AF98}">
      <dgm:prSet phldrT="[Texte]"/>
      <dgm:spPr/>
      <dgm:t>
        <a:bodyPr/>
        <a:lstStyle/>
        <a:p>
          <a:pPr algn="just" rtl="1">
            <a:buNone/>
          </a:pPr>
          <a:r>
            <a:rPr lang="ar-DZ" b="1" dirty="0">
              <a:latin typeface="Calibri" panose="020F0502020204030204" pitchFamily="34" charset="0"/>
              <a:ea typeface="Times New Roman" panose="02020603050405020304" pitchFamily="18" charset="0"/>
              <a:cs typeface="Simplified Arabic" panose="02020603050405020304" pitchFamily="18" charset="-78"/>
            </a:rPr>
            <a:t>" تسويق " هي ترجمة للكلمة الانجليزية " </a:t>
          </a:r>
          <a:r>
            <a:rPr lang="fr-FR" b="1" dirty="0">
              <a:latin typeface="Simplified Arabic" panose="02020603050405020304" pitchFamily="18" charset="-78"/>
              <a:ea typeface="Times New Roman" panose="02020603050405020304" pitchFamily="18" charset="0"/>
              <a:cs typeface="Arial" panose="020B0604020202020204" pitchFamily="34" charset="0"/>
            </a:rPr>
            <a:t>Marketing</a:t>
          </a:r>
          <a:r>
            <a:rPr lang="ar-DZ" b="1" dirty="0">
              <a:latin typeface="Calibri" panose="020F0502020204030204" pitchFamily="34" charset="0"/>
              <a:ea typeface="Times New Roman" panose="02020603050405020304" pitchFamily="18" charset="0"/>
              <a:cs typeface="Simplified Arabic" panose="02020603050405020304" pitchFamily="18" charset="-78"/>
            </a:rPr>
            <a:t> "، والمشتقة من الكلمة اللاتينية " </a:t>
          </a:r>
          <a:r>
            <a:rPr lang="en-US" b="1" dirty="0" err="1">
              <a:latin typeface="Simplified Arabic" panose="02020603050405020304" pitchFamily="18" charset="-78"/>
              <a:ea typeface="Times New Roman" panose="02020603050405020304" pitchFamily="18" charset="0"/>
              <a:cs typeface="Arial" panose="020B0604020202020204" pitchFamily="34" charset="0"/>
            </a:rPr>
            <a:t>Mercatus</a:t>
          </a:r>
          <a:r>
            <a:rPr lang="en-US" b="1" dirty="0">
              <a:latin typeface="Simplified Arabic" panose="02020603050405020304" pitchFamily="18" charset="-78"/>
              <a:ea typeface="Times New Roman" panose="02020603050405020304" pitchFamily="18" charset="0"/>
              <a:cs typeface="Arial" panose="020B0604020202020204" pitchFamily="34" charset="0"/>
            </a:rPr>
            <a:t> </a:t>
          </a:r>
          <a:r>
            <a:rPr lang="ar-DZ" b="1" dirty="0">
              <a:latin typeface="Calibri" panose="020F0502020204030204" pitchFamily="34" charset="0"/>
              <a:ea typeface="Times New Roman" panose="02020603050405020304" pitchFamily="18" charset="0"/>
              <a:cs typeface="Simplified Arabic" panose="02020603050405020304" pitchFamily="18" charset="-78"/>
            </a:rPr>
            <a:t>" والتي تعني السوق، وأيضا كلمة " </a:t>
          </a:r>
          <a:r>
            <a:rPr lang="en-US" b="1" dirty="0" err="1">
              <a:latin typeface="Simplified Arabic" panose="02020603050405020304" pitchFamily="18" charset="-78"/>
              <a:ea typeface="Times New Roman" panose="02020603050405020304" pitchFamily="18" charset="0"/>
              <a:cs typeface="Arial" panose="020B0604020202020204" pitchFamily="34" charset="0"/>
            </a:rPr>
            <a:t>Mercari</a:t>
          </a:r>
          <a:r>
            <a:rPr lang="ar-DZ" b="1" dirty="0">
              <a:latin typeface="Calibri" panose="020F0502020204030204" pitchFamily="34" charset="0"/>
              <a:ea typeface="Times New Roman" panose="02020603050405020304" pitchFamily="18" charset="0"/>
              <a:cs typeface="Simplified Arabic" panose="02020603050405020304" pitchFamily="18" charset="-78"/>
            </a:rPr>
            <a:t> " والتي تفصح عن المتجر أو المحل الذي يقوم بعمليات البيع والشراء.</a:t>
          </a:r>
          <a:endParaRPr lang="fr-FR" b="1" dirty="0"/>
        </a:p>
      </dgm:t>
    </dgm:pt>
    <dgm:pt modelId="{709216FD-FC39-4898-B053-A9E69C27B524}" type="parTrans" cxnId="{C4145B30-A808-4E19-AC3B-D94A481A6E1F}">
      <dgm:prSet/>
      <dgm:spPr/>
      <dgm:t>
        <a:bodyPr/>
        <a:lstStyle/>
        <a:p>
          <a:endParaRPr lang="fr-FR"/>
        </a:p>
      </dgm:t>
    </dgm:pt>
    <dgm:pt modelId="{1FDCB112-4CC4-48DA-9CBF-ACB4BAAA489D}" type="sibTrans" cxnId="{C4145B30-A808-4E19-AC3B-D94A481A6E1F}">
      <dgm:prSet/>
      <dgm:spPr/>
      <dgm:t>
        <a:bodyPr/>
        <a:lstStyle/>
        <a:p>
          <a:endParaRPr lang="fr-FR"/>
        </a:p>
      </dgm:t>
    </dgm:pt>
    <dgm:pt modelId="{CA44B408-5C96-4804-933A-1D7CEAB69802}">
      <dgm:prSet phldrT="[Texte]"/>
      <dgm:spPr/>
      <dgm:t>
        <a:bodyPr/>
        <a:lstStyle/>
        <a:p>
          <a:pPr rtl="1">
            <a:buNone/>
          </a:pPr>
          <a:r>
            <a:rPr lang="ar-DZ" b="1" dirty="0">
              <a:ea typeface="Times New Roman" panose="02020603050405020304" pitchFamily="18" charset="0"/>
              <a:cs typeface="Simplified Arabic" panose="02020603050405020304" pitchFamily="18" charset="-78"/>
            </a:rPr>
            <a:t>التسويق اصطلاحا:</a:t>
          </a:r>
          <a:endParaRPr lang="fr-FR" dirty="0"/>
        </a:p>
      </dgm:t>
    </dgm:pt>
    <dgm:pt modelId="{BAB814BA-44FA-48CC-9BFE-AADD29D630C7}" type="parTrans" cxnId="{4D307ADE-3B59-42BE-9A02-86AE08582355}">
      <dgm:prSet/>
      <dgm:spPr/>
      <dgm:t>
        <a:bodyPr/>
        <a:lstStyle/>
        <a:p>
          <a:endParaRPr lang="fr-FR"/>
        </a:p>
      </dgm:t>
    </dgm:pt>
    <dgm:pt modelId="{5283582A-9F44-4AD7-B07D-8A46BCCC1833}" type="sibTrans" cxnId="{4D307ADE-3B59-42BE-9A02-86AE08582355}">
      <dgm:prSet/>
      <dgm:spPr/>
      <dgm:t>
        <a:bodyPr/>
        <a:lstStyle/>
        <a:p>
          <a:endParaRPr lang="fr-FR"/>
        </a:p>
      </dgm:t>
    </dgm:pt>
    <dgm:pt modelId="{F1405BC4-D998-4221-8543-7E00E6738F7D}">
      <dgm:prSet phldrT="[Texte]"/>
      <dgm:spPr/>
      <dgm:t>
        <a:bodyPr/>
        <a:lstStyle/>
        <a:p>
          <a:pPr algn="just" rtl="1"/>
          <a:r>
            <a:rPr lang="ar-SA" b="1">
              <a:latin typeface="Calibri" panose="020F0502020204030204" pitchFamily="34" charset="0"/>
              <a:ea typeface="Times New Roman" panose="02020603050405020304" pitchFamily="18" charset="0"/>
              <a:cs typeface="Simplified Arabic" panose="02020603050405020304" pitchFamily="18" charset="-78"/>
            </a:rPr>
            <a:t>العملية الخاصة بتخطيط، و تنفيذ، خلق، وتسعير و ترويج، و توزيع الأفكار، أو السلع أو الخدمات اللازمة لإتمام عمليات التبادل والتي تؤدي إلى إشباع حاجات الأفراد، و تحقيق أهداف المنظمات "</a:t>
          </a:r>
          <a:r>
            <a:rPr lang="ar-SA">
              <a:latin typeface="Calibri" panose="020F0502020204030204" pitchFamily="34" charset="0"/>
              <a:ea typeface="Times New Roman" panose="02020603050405020304" pitchFamily="18" charset="0"/>
              <a:cs typeface="Simplified Arabic" panose="02020603050405020304" pitchFamily="18" charset="-78"/>
            </a:rPr>
            <a:t>.</a:t>
          </a:r>
          <a:endParaRPr lang="fr-FR" dirty="0"/>
        </a:p>
      </dgm:t>
    </dgm:pt>
    <dgm:pt modelId="{0CAA2010-60EA-44BD-B3A1-EF26ED0C6868}" type="parTrans" cxnId="{8627C608-86B5-4489-B603-2B0BACB77F63}">
      <dgm:prSet/>
      <dgm:spPr/>
      <dgm:t>
        <a:bodyPr/>
        <a:lstStyle/>
        <a:p>
          <a:endParaRPr lang="fr-FR"/>
        </a:p>
      </dgm:t>
    </dgm:pt>
    <dgm:pt modelId="{D3617C26-4A1C-49FB-845E-39C8496E58E2}" type="sibTrans" cxnId="{8627C608-86B5-4489-B603-2B0BACB77F63}">
      <dgm:prSet/>
      <dgm:spPr/>
      <dgm:t>
        <a:bodyPr/>
        <a:lstStyle/>
        <a:p>
          <a:endParaRPr lang="fr-FR"/>
        </a:p>
      </dgm:t>
    </dgm:pt>
    <dgm:pt modelId="{3DB53DA1-79D6-4E1B-8A5D-6D023DC2CA34}" type="pres">
      <dgm:prSet presAssocID="{AA03389E-63A7-4E27-9E31-6BEEA4C7956F}" presName="Name0" presStyleCnt="0">
        <dgm:presLayoutVars>
          <dgm:dir/>
          <dgm:animLvl val="lvl"/>
          <dgm:resizeHandles/>
        </dgm:presLayoutVars>
      </dgm:prSet>
      <dgm:spPr/>
      <dgm:t>
        <a:bodyPr/>
        <a:lstStyle/>
        <a:p>
          <a:endParaRPr lang="fr-FR"/>
        </a:p>
      </dgm:t>
    </dgm:pt>
    <dgm:pt modelId="{4133BE3F-E2A5-4C6B-AFEE-6D3A2C099A9E}" type="pres">
      <dgm:prSet presAssocID="{8ABBD830-3C98-4799-BE21-60F9A696B4C5}" presName="linNode" presStyleCnt="0"/>
      <dgm:spPr/>
    </dgm:pt>
    <dgm:pt modelId="{FAD30A4C-36A7-4E6A-B6E7-02FA5E63322D}" type="pres">
      <dgm:prSet presAssocID="{8ABBD830-3C98-4799-BE21-60F9A696B4C5}" presName="parentShp" presStyleLbl="node1" presStyleIdx="0" presStyleCnt="2">
        <dgm:presLayoutVars>
          <dgm:bulletEnabled val="1"/>
        </dgm:presLayoutVars>
      </dgm:prSet>
      <dgm:spPr/>
      <dgm:t>
        <a:bodyPr/>
        <a:lstStyle/>
        <a:p>
          <a:endParaRPr lang="fr-FR"/>
        </a:p>
      </dgm:t>
    </dgm:pt>
    <dgm:pt modelId="{EDDD0213-5895-4ABC-82E0-06922A1D5D00}" type="pres">
      <dgm:prSet presAssocID="{8ABBD830-3C98-4799-BE21-60F9A696B4C5}" presName="childShp" presStyleLbl="bgAccFollowNode1" presStyleIdx="0" presStyleCnt="2">
        <dgm:presLayoutVars>
          <dgm:bulletEnabled val="1"/>
        </dgm:presLayoutVars>
      </dgm:prSet>
      <dgm:spPr/>
      <dgm:t>
        <a:bodyPr/>
        <a:lstStyle/>
        <a:p>
          <a:endParaRPr lang="fr-FR"/>
        </a:p>
      </dgm:t>
    </dgm:pt>
    <dgm:pt modelId="{14F4E0B6-9277-4698-B032-0C2BCF394D2C}" type="pres">
      <dgm:prSet presAssocID="{964A471D-5465-4A37-8524-CF0A99DDAEE9}" presName="spacing" presStyleCnt="0"/>
      <dgm:spPr/>
    </dgm:pt>
    <dgm:pt modelId="{AA3C23D9-0493-436F-A729-E1DC9842D814}" type="pres">
      <dgm:prSet presAssocID="{CA44B408-5C96-4804-933A-1D7CEAB69802}" presName="linNode" presStyleCnt="0"/>
      <dgm:spPr/>
    </dgm:pt>
    <dgm:pt modelId="{178FDBB5-A92B-453F-8EFC-2C466B148B68}" type="pres">
      <dgm:prSet presAssocID="{CA44B408-5C96-4804-933A-1D7CEAB69802}" presName="parentShp" presStyleLbl="node1" presStyleIdx="1" presStyleCnt="2">
        <dgm:presLayoutVars>
          <dgm:bulletEnabled val="1"/>
        </dgm:presLayoutVars>
      </dgm:prSet>
      <dgm:spPr/>
      <dgm:t>
        <a:bodyPr/>
        <a:lstStyle/>
        <a:p>
          <a:endParaRPr lang="fr-FR"/>
        </a:p>
      </dgm:t>
    </dgm:pt>
    <dgm:pt modelId="{A53A1FF6-45C9-4847-9FD6-1FA9211B2009}" type="pres">
      <dgm:prSet presAssocID="{CA44B408-5C96-4804-933A-1D7CEAB69802}" presName="childShp" presStyleLbl="bgAccFollowNode1" presStyleIdx="1" presStyleCnt="2">
        <dgm:presLayoutVars>
          <dgm:bulletEnabled val="1"/>
        </dgm:presLayoutVars>
      </dgm:prSet>
      <dgm:spPr/>
      <dgm:t>
        <a:bodyPr/>
        <a:lstStyle/>
        <a:p>
          <a:endParaRPr lang="fr-FR"/>
        </a:p>
      </dgm:t>
    </dgm:pt>
  </dgm:ptLst>
  <dgm:cxnLst>
    <dgm:cxn modelId="{78899E46-A8AC-49BA-B27D-44595EEF7355}" type="presOf" srcId="{8ABBD830-3C98-4799-BE21-60F9A696B4C5}" destId="{FAD30A4C-36A7-4E6A-B6E7-02FA5E63322D}" srcOrd="0" destOrd="0" presId="urn:microsoft.com/office/officeart/2005/8/layout/vList6"/>
    <dgm:cxn modelId="{E4883A2E-1973-4D7A-AFC2-A35408AFF9EE}" srcId="{AA03389E-63A7-4E27-9E31-6BEEA4C7956F}" destId="{8ABBD830-3C98-4799-BE21-60F9A696B4C5}" srcOrd="0" destOrd="0" parTransId="{8EF829A3-C691-465E-ABD3-60B768503411}" sibTransId="{964A471D-5465-4A37-8524-CF0A99DDAEE9}"/>
    <dgm:cxn modelId="{4D307ADE-3B59-42BE-9A02-86AE08582355}" srcId="{AA03389E-63A7-4E27-9E31-6BEEA4C7956F}" destId="{CA44B408-5C96-4804-933A-1D7CEAB69802}" srcOrd="1" destOrd="0" parTransId="{BAB814BA-44FA-48CC-9BFE-AADD29D630C7}" sibTransId="{5283582A-9F44-4AD7-B07D-8A46BCCC1833}"/>
    <dgm:cxn modelId="{B2622C66-5FEF-468C-A731-D05AA3FBF367}" type="presOf" srcId="{F1405BC4-D998-4221-8543-7E00E6738F7D}" destId="{A53A1FF6-45C9-4847-9FD6-1FA9211B2009}" srcOrd="0" destOrd="0" presId="urn:microsoft.com/office/officeart/2005/8/layout/vList6"/>
    <dgm:cxn modelId="{8627C608-86B5-4489-B603-2B0BACB77F63}" srcId="{CA44B408-5C96-4804-933A-1D7CEAB69802}" destId="{F1405BC4-D998-4221-8543-7E00E6738F7D}" srcOrd="0" destOrd="0" parTransId="{0CAA2010-60EA-44BD-B3A1-EF26ED0C6868}" sibTransId="{D3617C26-4A1C-49FB-845E-39C8496E58E2}"/>
    <dgm:cxn modelId="{C4145B30-A808-4E19-AC3B-D94A481A6E1F}" srcId="{8ABBD830-3C98-4799-BE21-60F9A696B4C5}" destId="{8D12BF65-C425-456F-A04B-1F966302AF98}" srcOrd="0" destOrd="0" parTransId="{709216FD-FC39-4898-B053-A9E69C27B524}" sibTransId="{1FDCB112-4CC4-48DA-9CBF-ACB4BAAA489D}"/>
    <dgm:cxn modelId="{8B9C915B-1899-48D4-B0AC-21C4401EAA69}" type="presOf" srcId="{8D12BF65-C425-456F-A04B-1F966302AF98}" destId="{EDDD0213-5895-4ABC-82E0-06922A1D5D00}" srcOrd="0" destOrd="0" presId="urn:microsoft.com/office/officeart/2005/8/layout/vList6"/>
    <dgm:cxn modelId="{01B4F27F-3568-4268-9630-C7BB390316B3}" type="presOf" srcId="{AA03389E-63A7-4E27-9E31-6BEEA4C7956F}" destId="{3DB53DA1-79D6-4E1B-8A5D-6D023DC2CA34}" srcOrd="0" destOrd="0" presId="urn:microsoft.com/office/officeart/2005/8/layout/vList6"/>
    <dgm:cxn modelId="{D4C85398-1A27-4011-AB57-685BFB4EDA12}" type="presOf" srcId="{CA44B408-5C96-4804-933A-1D7CEAB69802}" destId="{178FDBB5-A92B-453F-8EFC-2C466B148B68}" srcOrd="0" destOrd="0" presId="urn:microsoft.com/office/officeart/2005/8/layout/vList6"/>
    <dgm:cxn modelId="{35418B4E-0084-41F4-BBF2-59E08763641D}" type="presParOf" srcId="{3DB53DA1-79D6-4E1B-8A5D-6D023DC2CA34}" destId="{4133BE3F-E2A5-4C6B-AFEE-6D3A2C099A9E}" srcOrd="0" destOrd="0" presId="urn:microsoft.com/office/officeart/2005/8/layout/vList6"/>
    <dgm:cxn modelId="{02712CEE-CA6A-467C-9D45-F96919146B74}" type="presParOf" srcId="{4133BE3F-E2A5-4C6B-AFEE-6D3A2C099A9E}" destId="{FAD30A4C-36A7-4E6A-B6E7-02FA5E63322D}" srcOrd="0" destOrd="0" presId="urn:microsoft.com/office/officeart/2005/8/layout/vList6"/>
    <dgm:cxn modelId="{05ACF333-8D76-4488-8FF5-DC6BD389B27A}" type="presParOf" srcId="{4133BE3F-E2A5-4C6B-AFEE-6D3A2C099A9E}" destId="{EDDD0213-5895-4ABC-82E0-06922A1D5D00}" srcOrd="1" destOrd="0" presId="urn:microsoft.com/office/officeart/2005/8/layout/vList6"/>
    <dgm:cxn modelId="{955A3CEB-7A61-472B-82A1-1A5F010E91A9}" type="presParOf" srcId="{3DB53DA1-79D6-4E1B-8A5D-6D023DC2CA34}" destId="{14F4E0B6-9277-4698-B032-0C2BCF394D2C}" srcOrd="1" destOrd="0" presId="urn:microsoft.com/office/officeart/2005/8/layout/vList6"/>
    <dgm:cxn modelId="{2CC98113-D674-4B9D-B399-B164196FF87A}" type="presParOf" srcId="{3DB53DA1-79D6-4E1B-8A5D-6D023DC2CA34}" destId="{AA3C23D9-0493-436F-A729-E1DC9842D814}" srcOrd="2" destOrd="0" presId="urn:microsoft.com/office/officeart/2005/8/layout/vList6"/>
    <dgm:cxn modelId="{E7C10AE6-1F0C-4FFC-BEB4-74ED0F2777EB}" type="presParOf" srcId="{AA3C23D9-0493-436F-A729-E1DC9842D814}" destId="{178FDBB5-A92B-453F-8EFC-2C466B148B68}" srcOrd="0" destOrd="0" presId="urn:microsoft.com/office/officeart/2005/8/layout/vList6"/>
    <dgm:cxn modelId="{2D2AC113-C91C-4562-B587-7BC0EDCF1EF8}" type="presParOf" srcId="{AA3C23D9-0493-436F-A729-E1DC9842D814}" destId="{A53A1FF6-45C9-4847-9FD6-1FA9211B200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A8949A-B903-4EEB-AC69-DC64C7ACB9C3}" type="doc">
      <dgm:prSet loTypeId="urn:microsoft.com/office/officeart/2005/8/layout/chevron1" loCatId="process" qsTypeId="urn:microsoft.com/office/officeart/2005/8/quickstyle/simple3" qsCatId="simple" csTypeId="urn:microsoft.com/office/officeart/2005/8/colors/accent1_2" csCatId="accent1" phldr="1"/>
      <dgm:spPr/>
    </dgm:pt>
    <dgm:pt modelId="{86630C21-183D-4254-BE41-E98EC24D0774}">
      <dgm:prSet/>
      <dgm:spPr/>
      <dgm:t>
        <a:bodyPr/>
        <a:lstStyle/>
        <a:p>
          <a:r>
            <a:rPr lang="ar-SA" b="1" u="none">
              <a:effectLst/>
              <a:ea typeface="MS Mincho" panose="02020609040205080304" pitchFamily="49" charset="-128"/>
              <a:cs typeface="Simplified Arabic" panose="02020603050405020304" pitchFamily="18" charset="-78"/>
            </a:rPr>
            <a:t>خلق المنفعة الشكلية</a:t>
          </a:r>
          <a:endParaRPr lang="fr-FR" b="1" u="none">
            <a:effectLst/>
          </a:endParaRPr>
        </a:p>
      </dgm:t>
    </dgm:pt>
    <dgm:pt modelId="{AF9A5410-EC02-43C1-86F1-DCF82F93666C}" type="parTrans" cxnId="{DBC2C222-7040-4E2B-BD0C-5B68850E8ADF}">
      <dgm:prSet/>
      <dgm:spPr/>
      <dgm:t>
        <a:bodyPr/>
        <a:lstStyle/>
        <a:p>
          <a:endParaRPr lang="fr-FR" b="1" u="none">
            <a:effectLst/>
          </a:endParaRPr>
        </a:p>
      </dgm:t>
    </dgm:pt>
    <dgm:pt modelId="{6E44EB23-4EED-4FC2-B184-03C67E9D0FD8}" type="sibTrans" cxnId="{DBC2C222-7040-4E2B-BD0C-5B68850E8ADF}">
      <dgm:prSet/>
      <dgm:spPr/>
      <dgm:t>
        <a:bodyPr/>
        <a:lstStyle/>
        <a:p>
          <a:endParaRPr lang="fr-FR" b="1" u="none">
            <a:effectLst/>
          </a:endParaRPr>
        </a:p>
      </dgm:t>
    </dgm:pt>
    <dgm:pt modelId="{BE95C503-81B5-4E5C-920B-4C478274883B}">
      <dgm:prSet/>
      <dgm:spPr/>
      <dgm:t>
        <a:bodyPr/>
        <a:lstStyle/>
        <a:p>
          <a:r>
            <a:rPr lang="ar-SA" b="1" u="none">
              <a:effectLst/>
              <a:ea typeface="MS Mincho" panose="02020609040205080304" pitchFamily="49" charset="-128"/>
              <a:cs typeface="Simplified Arabic" panose="02020603050405020304" pitchFamily="18" charset="-78"/>
            </a:rPr>
            <a:t>المنفعة الزمنية </a:t>
          </a:r>
          <a:endParaRPr lang="fr-FR" b="1" u="none">
            <a:effectLst/>
          </a:endParaRPr>
        </a:p>
      </dgm:t>
    </dgm:pt>
    <dgm:pt modelId="{82467FDA-6A50-499F-BFEC-FF27258F020A}" type="parTrans" cxnId="{1D99FD23-0AAC-4365-AFE3-D18ED6273CF3}">
      <dgm:prSet/>
      <dgm:spPr/>
      <dgm:t>
        <a:bodyPr/>
        <a:lstStyle/>
        <a:p>
          <a:endParaRPr lang="fr-FR" b="1" u="none">
            <a:effectLst/>
          </a:endParaRPr>
        </a:p>
      </dgm:t>
    </dgm:pt>
    <dgm:pt modelId="{BE24305C-52DD-460A-ABAE-3FD52B501E05}" type="sibTrans" cxnId="{1D99FD23-0AAC-4365-AFE3-D18ED6273CF3}">
      <dgm:prSet/>
      <dgm:spPr/>
      <dgm:t>
        <a:bodyPr/>
        <a:lstStyle/>
        <a:p>
          <a:endParaRPr lang="fr-FR" b="1" u="none">
            <a:effectLst/>
          </a:endParaRPr>
        </a:p>
      </dgm:t>
    </dgm:pt>
    <dgm:pt modelId="{DE33F2AF-A344-49FA-A7DF-4246A9EA97CF}">
      <dgm:prSet/>
      <dgm:spPr/>
      <dgm:t>
        <a:bodyPr/>
        <a:lstStyle/>
        <a:p>
          <a:r>
            <a:rPr lang="ar-SA" b="1" u="none">
              <a:effectLst/>
              <a:ea typeface="MS Mincho" panose="02020609040205080304" pitchFamily="49" charset="-128"/>
              <a:cs typeface="Simplified Arabic" panose="02020603050405020304" pitchFamily="18" charset="-78"/>
            </a:rPr>
            <a:t>المنفعة المكانية</a:t>
          </a:r>
          <a:endParaRPr lang="fr-FR" b="1" u="none">
            <a:effectLst/>
          </a:endParaRPr>
        </a:p>
      </dgm:t>
    </dgm:pt>
    <dgm:pt modelId="{37CFD165-6106-4439-9FF0-11C909FDB8C3}" type="parTrans" cxnId="{C174E7BD-B6C0-4A8C-B4A2-B02CC30C8DF0}">
      <dgm:prSet/>
      <dgm:spPr/>
      <dgm:t>
        <a:bodyPr/>
        <a:lstStyle/>
        <a:p>
          <a:endParaRPr lang="fr-FR" b="1" u="none">
            <a:effectLst/>
          </a:endParaRPr>
        </a:p>
      </dgm:t>
    </dgm:pt>
    <dgm:pt modelId="{596A4F1F-5728-4A2A-93BD-CE7778CA5814}" type="sibTrans" cxnId="{C174E7BD-B6C0-4A8C-B4A2-B02CC30C8DF0}">
      <dgm:prSet/>
      <dgm:spPr/>
      <dgm:t>
        <a:bodyPr/>
        <a:lstStyle/>
        <a:p>
          <a:endParaRPr lang="fr-FR" b="1" u="none">
            <a:effectLst/>
          </a:endParaRPr>
        </a:p>
      </dgm:t>
    </dgm:pt>
    <dgm:pt modelId="{BC49485A-B7AE-40D5-8FB6-745E1831830F}">
      <dgm:prSet/>
      <dgm:spPr/>
      <dgm:t>
        <a:bodyPr/>
        <a:lstStyle/>
        <a:p>
          <a:r>
            <a:rPr lang="ar-SA" b="1" u="none">
              <a:effectLst/>
              <a:ea typeface="MS Mincho" panose="02020609040205080304" pitchFamily="49" charset="-128"/>
              <a:cs typeface="Simplified Arabic" panose="02020603050405020304" pitchFamily="18" charset="-78"/>
            </a:rPr>
            <a:t>المنفعة الحيازية </a:t>
          </a:r>
          <a:endParaRPr lang="fr-FR" b="1" u="none">
            <a:effectLst/>
          </a:endParaRPr>
        </a:p>
      </dgm:t>
    </dgm:pt>
    <dgm:pt modelId="{EB7CE197-D136-49F0-A070-B7D89AACB0BD}" type="parTrans" cxnId="{B02DDDC5-6038-40FC-908A-C2B44D92772C}">
      <dgm:prSet/>
      <dgm:spPr/>
      <dgm:t>
        <a:bodyPr/>
        <a:lstStyle/>
        <a:p>
          <a:endParaRPr lang="fr-FR" b="1" u="none">
            <a:effectLst/>
          </a:endParaRPr>
        </a:p>
      </dgm:t>
    </dgm:pt>
    <dgm:pt modelId="{C2E019B1-A167-4156-B5F5-818423F2EF98}" type="sibTrans" cxnId="{B02DDDC5-6038-40FC-908A-C2B44D92772C}">
      <dgm:prSet/>
      <dgm:spPr/>
      <dgm:t>
        <a:bodyPr/>
        <a:lstStyle/>
        <a:p>
          <a:endParaRPr lang="fr-FR" b="1" u="none">
            <a:effectLst/>
          </a:endParaRPr>
        </a:p>
      </dgm:t>
    </dgm:pt>
    <dgm:pt modelId="{C965418A-875B-4A19-A79E-EEAD22B8DBF8}" type="pres">
      <dgm:prSet presAssocID="{2AA8949A-B903-4EEB-AC69-DC64C7ACB9C3}" presName="Name0" presStyleCnt="0">
        <dgm:presLayoutVars>
          <dgm:dir/>
          <dgm:animLvl val="lvl"/>
          <dgm:resizeHandles val="exact"/>
        </dgm:presLayoutVars>
      </dgm:prSet>
      <dgm:spPr/>
    </dgm:pt>
    <dgm:pt modelId="{6E8501AA-6B61-41C0-8E1A-D91A0D10EACB}" type="pres">
      <dgm:prSet presAssocID="{86630C21-183D-4254-BE41-E98EC24D0774}" presName="parTxOnly" presStyleLbl="node1" presStyleIdx="0" presStyleCnt="4">
        <dgm:presLayoutVars>
          <dgm:chMax val="0"/>
          <dgm:chPref val="0"/>
          <dgm:bulletEnabled val="1"/>
        </dgm:presLayoutVars>
      </dgm:prSet>
      <dgm:spPr/>
      <dgm:t>
        <a:bodyPr/>
        <a:lstStyle/>
        <a:p>
          <a:endParaRPr lang="fr-FR"/>
        </a:p>
      </dgm:t>
    </dgm:pt>
    <dgm:pt modelId="{304EF16F-3781-4332-9F35-BB6E79159B37}" type="pres">
      <dgm:prSet presAssocID="{6E44EB23-4EED-4FC2-B184-03C67E9D0FD8}" presName="parTxOnlySpace" presStyleCnt="0"/>
      <dgm:spPr/>
    </dgm:pt>
    <dgm:pt modelId="{32032CB0-5451-47FA-B561-EA2D8A85BC86}" type="pres">
      <dgm:prSet presAssocID="{DE33F2AF-A344-49FA-A7DF-4246A9EA97CF}" presName="parTxOnly" presStyleLbl="node1" presStyleIdx="1" presStyleCnt="4">
        <dgm:presLayoutVars>
          <dgm:chMax val="0"/>
          <dgm:chPref val="0"/>
          <dgm:bulletEnabled val="1"/>
        </dgm:presLayoutVars>
      </dgm:prSet>
      <dgm:spPr/>
      <dgm:t>
        <a:bodyPr/>
        <a:lstStyle/>
        <a:p>
          <a:endParaRPr lang="fr-FR"/>
        </a:p>
      </dgm:t>
    </dgm:pt>
    <dgm:pt modelId="{C1A04BC2-BD80-44D9-89B4-D5063081793A}" type="pres">
      <dgm:prSet presAssocID="{596A4F1F-5728-4A2A-93BD-CE7778CA5814}" presName="parTxOnlySpace" presStyleCnt="0"/>
      <dgm:spPr/>
    </dgm:pt>
    <dgm:pt modelId="{72AC7750-3214-4D4E-8553-B58D6EC1493A}" type="pres">
      <dgm:prSet presAssocID="{BE95C503-81B5-4E5C-920B-4C478274883B}" presName="parTxOnly" presStyleLbl="node1" presStyleIdx="2" presStyleCnt="4">
        <dgm:presLayoutVars>
          <dgm:chMax val="0"/>
          <dgm:chPref val="0"/>
          <dgm:bulletEnabled val="1"/>
        </dgm:presLayoutVars>
      </dgm:prSet>
      <dgm:spPr/>
      <dgm:t>
        <a:bodyPr/>
        <a:lstStyle/>
        <a:p>
          <a:endParaRPr lang="fr-FR"/>
        </a:p>
      </dgm:t>
    </dgm:pt>
    <dgm:pt modelId="{4BFD8906-47F4-449B-9419-7E6ADE7FA754}" type="pres">
      <dgm:prSet presAssocID="{BE24305C-52DD-460A-ABAE-3FD52B501E05}" presName="parTxOnlySpace" presStyleCnt="0"/>
      <dgm:spPr/>
    </dgm:pt>
    <dgm:pt modelId="{139E57F2-0FB5-4456-8716-6C14BEB40699}" type="pres">
      <dgm:prSet presAssocID="{BC49485A-B7AE-40D5-8FB6-745E1831830F}" presName="parTxOnly" presStyleLbl="node1" presStyleIdx="3" presStyleCnt="4">
        <dgm:presLayoutVars>
          <dgm:chMax val="0"/>
          <dgm:chPref val="0"/>
          <dgm:bulletEnabled val="1"/>
        </dgm:presLayoutVars>
      </dgm:prSet>
      <dgm:spPr/>
      <dgm:t>
        <a:bodyPr/>
        <a:lstStyle/>
        <a:p>
          <a:endParaRPr lang="fr-FR"/>
        </a:p>
      </dgm:t>
    </dgm:pt>
  </dgm:ptLst>
  <dgm:cxnLst>
    <dgm:cxn modelId="{DBC2C222-7040-4E2B-BD0C-5B68850E8ADF}" srcId="{2AA8949A-B903-4EEB-AC69-DC64C7ACB9C3}" destId="{86630C21-183D-4254-BE41-E98EC24D0774}" srcOrd="0" destOrd="0" parTransId="{AF9A5410-EC02-43C1-86F1-DCF82F93666C}" sibTransId="{6E44EB23-4EED-4FC2-B184-03C67E9D0FD8}"/>
    <dgm:cxn modelId="{E11E9F63-AF89-4A20-B2EF-A336C168AF74}" type="presOf" srcId="{BC49485A-B7AE-40D5-8FB6-745E1831830F}" destId="{139E57F2-0FB5-4456-8716-6C14BEB40699}" srcOrd="0" destOrd="0" presId="urn:microsoft.com/office/officeart/2005/8/layout/chevron1"/>
    <dgm:cxn modelId="{6BC4845A-8061-4F88-9B7A-1152E28FFAF7}" type="presOf" srcId="{2AA8949A-B903-4EEB-AC69-DC64C7ACB9C3}" destId="{C965418A-875B-4A19-A79E-EEAD22B8DBF8}" srcOrd="0" destOrd="0" presId="urn:microsoft.com/office/officeart/2005/8/layout/chevron1"/>
    <dgm:cxn modelId="{1B376718-D6BD-495C-988C-3BBD76B83B78}" type="presOf" srcId="{86630C21-183D-4254-BE41-E98EC24D0774}" destId="{6E8501AA-6B61-41C0-8E1A-D91A0D10EACB}" srcOrd="0" destOrd="0" presId="urn:microsoft.com/office/officeart/2005/8/layout/chevron1"/>
    <dgm:cxn modelId="{1D99FD23-0AAC-4365-AFE3-D18ED6273CF3}" srcId="{2AA8949A-B903-4EEB-AC69-DC64C7ACB9C3}" destId="{BE95C503-81B5-4E5C-920B-4C478274883B}" srcOrd="2" destOrd="0" parTransId="{82467FDA-6A50-499F-BFEC-FF27258F020A}" sibTransId="{BE24305C-52DD-460A-ABAE-3FD52B501E05}"/>
    <dgm:cxn modelId="{42305F58-742D-4B92-93AE-C0BD7C808F02}" type="presOf" srcId="{BE95C503-81B5-4E5C-920B-4C478274883B}" destId="{72AC7750-3214-4D4E-8553-B58D6EC1493A}" srcOrd="0" destOrd="0" presId="urn:microsoft.com/office/officeart/2005/8/layout/chevron1"/>
    <dgm:cxn modelId="{9865842B-64D5-4ECA-A049-1B0BF7148BEA}" type="presOf" srcId="{DE33F2AF-A344-49FA-A7DF-4246A9EA97CF}" destId="{32032CB0-5451-47FA-B561-EA2D8A85BC86}" srcOrd="0" destOrd="0" presId="urn:microsoft.com/office/officeart/2005/8/layout/chevron1"/>
    <dgm:cxn modelId="{C174E7BD-B6C0-4A8C-B4A2-B02CC30C8DF0}" srcId="{2AA8949A-B903-4EEB-AC69-DC64C7ACB9C3}" destId="{DE33F2AF-A344-49FA-A7DF-4246A9EA97CF}" srcOrd="1" destOrd="0" parTransId="{37CFD165-6106-4439-9FF0-11C909FDB8C3}" sibTransId="{596A4F1F-5728-4A2A-93BD-CE7778CA5814}"/>
    <dgm:cxn modelId="{B02DDDC5-6038-40FC-908A-C2B44D92772C}" srcId="{2AA8949A-B903-4EEB-AC69-DC64C7ACB9C3}" destId="{BC49485A-B7AE-40D5-8FB6-745E1831830F}" srcOrd="3" destOrd="0" parTransId="{EB7CE197-D136-49F0-A070-B7D89AACB0BD}" sibTransId="{C2E019B1-A167-4156-B5F5-818423F2EF98}"/>
    <dgm:cxn modelId="{79BB4885-43A5-4484-ABB0-E6668C69971A}" type="presParOf" srcId="{C965418A-875B-4A19-A79E-EEAD22B8DBF8}" destId="{6E8501AA-6B61-41C0-8E1A-D91A0D10EACB}" srcOrd="0" destOrd="0" presId="urn:microsoft.com/office/officeart/2005/8/layout/chevron1"/>
    <dgm:cxn modelId="{41ACB43E-5460-439C-8EBD-CB03F38D69B9}" type="presParOf" srcId="{C965418A-875B-4A19-A79E-EEAD22B8DBF8}" destId="{304EF16F-3781-4332-9F35-BB6E79159B37}" srcOrd="1" destOrd="0" presId="urn:microsoft.com/office/officeart/2005/8/layout/chevron1"/>
    <dgm:cxn modelId="{D75DC750-92DF-4A16-864A-E31D17CEC6D2}" type="presParOf" srcId="{C965418A-875B-4A19-A79E-EEAD22B8DBF8}" destId="{32032CB0-5451-47FA-B561-EA2D8A85BC86}" srcOrd="2" destOrd="0" presId="urn:microsoft.com/office/officeart/2005/8/layout/chevron1"/>
    <dgm:cxn modelId="{B5275488-8FC3-45F1-857D-FB81B6D5A906}" type="presParOf" srcId="{C965418A-875B-4A19-A79E-EEAD22B8DBF8}" destId="{C1A04BC2-BD80-44D9-89B4-D5063081793A}" srcOrd="3" destOrd="0" presId="urn:microsoft.com/office/officeart/2005/8/layout/chevron1"/>
    <dgm:cxn modelId="{F2B04038-AE5E-40E1-AF6B-42D8C5124CE3}" type="presParOf" srcId="{C965418A-875B-4A19-A79E-EEAD22B8DBF8}" destId="{72AC7750-3214-4D4E-8553-B58D6EC1493A}" srcOrd="4" destOrd="0" presId="urn:microsoft.com/office/officeart/2005/8/layout/chevron1"/>
    <dgm:cxn modelId="{7C17535D-F8E0-4F78-98B6-1D7DB66ACD96}" type="presParOf" srcId="{C965418A-875B-4A19-A79E-EEAD22B8DBF8}" destId="{4BFD8906-47F4-449B-9419-7E6ADE7FA754}" srcOrd="5" destOrd="0" presId="urn:microsoft.com/office/officeart/2005/8/layout/chevron1"/>
    <dgm:cxn modelId="{A11D1190-5AD4-4499-9C79-E15BAC58D7ED}" type="presParOf" srcId="{C965418A-875B-4A19-A79E-EEAD22B8DBF8}" destId="{139E57F2-0FB5-4456-8716-6C14BEB40699}"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26E5A76-961F-4529-A669-003612A0185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fr-FR"/>
        </a:p>
      </dgm:t>
    </dgm:pt>
    <dgm:pt modelId="{B5E13522-59FD-418D-B3FA-FEC00E8A8E2D}">
      <dgm:prSet phldrT="[Texte]"/>
      <dgm:spPr/>
      <dgm:t>
        <a:bodyPr/>
        <a:lstStyle/>
        <a:p>
          <a:pPr rtl="1"/>
          <a:r>
            <a:rPr lang="ar-DZ" dirty="0">
              <a:ea typeface="MS Mincho" panose="02020609040205080304" pitchFamily="49" charset="-128"/>
              <a:cs typeface="Simplified Arabic" panose="02020603050405020304" pitchFamily="18" charset="-78"/>
            </a:rPr>
            <a:t>التسويق هو أفضل الوسائل التي تمتلكها المؤسسات من أجل ضمان بقائها وازدهارها</a:t>
          </a:r>
          <a:endParaRPr lang="fr-FR" dirty="0"/>
        </a:p>
      </dgm:t>
    </dgm:pt>
    <dgm:pt modelId="{02E0EC96-341C-4C11-9336-F2341465B248}" type="parTrans" cxnId="{5090EC06-0484-4C91-ACA6-C9BF95451FD2}">
      <dgm:prSet/>
      <dgm:spPr/>
      <dgm:t>
        <a:bodyPr/>
        <a:lstStyle/>
        <a:p>
          <a:endParaRPr lang="fr-FR"/>
        </a:p>
      </dgm:t>
    </dgm:pt>
    <dgm:pt modelId="{7711EB20-2F8B-4D49-8FD4-D08D31D18D37}" type="sibTrans" cxnId="{5090EC06-0484-4C91-ACA6-C9BF95451FD2}">
      <dgm:prSet/>
      <dgm:spPr/>
      <dgm:t>
        <a:bodyPr/>
        <a:lstStyle/>
        <a:p>
          <a:endParaRPr lang="fr-FR"/>
        </a:p>
      </dgm:t>
    </dgm:pt>
    <dgm:pt modelId="{53803E09-9EB3-4AC7-8A1F-ED0B09392F0B}">
      <dgm:prSet phldrT="[Texte]"/>
      <dgm:spPr/>
      <dgm:t>
        <a:bodyPr/>
        <a:lstStyle/>
        <a:p>
          <a:pPr rtl="1"/>
          <a:r>
            <a:rPr lang="ar-SA" dirty="0">
              <a:ea typeface="MS Mincho" panose="02020609040205080304" pitchFamily="49" charset="-128"/>
              <a:cs typeface="Simplified Arabic" panose="02020603050405020304" pitchFamily="18" charset="-78"/>
            </a:rPr>
            <a:t>يعمل التسويق على تنمية القدرات الذهنية والرشادة الاقتصادية للمستهلكين </a:t>
          </a:r>
          <a:endParaRPr lang="fr-FR" dirty="0"/>
        </a:p>
      </dgm:t>
    </dgm:pt>
    <dgm:pt modelId="{228D453F-90A9-45B1-B3E5-FE602FA39816}" type="parTrans" cxnId="{734D9164-D853-4FB6-98FC-B71472397F1F}">
      <dgm:prSet/>
      <dgm:spPr/>
      <dgm:t>
        <a:bodyPr/>
        <a:lstStyle/>
        <a:p>
          <a:endParaRPr lang="fr-FR"/>
        </a:p>
      </dgm:t>
    </dgm:pt>
    <dgm:pt modelId="{DFCA82A5-2969-45D2-9F10-F874844CCC49}" type="sibTrans" cxnId="{734D9164-D853-4FB6-98FC-B71472397F1F}">
      <dgm:prSet/>
      <dgm:spPr/>
      <dgm:t>
        <a:bodyPr/>
        <a:lstStyle/>
        <a:p>
          <a:endParaRPr lang="fr-FR"/>
        </a:p>
      </dgm:t>
    </dgm:pt>
    <dgm:pt modelId="{27031E1F-EA18-41BB-8B57-13E6A7C3DEDE}">
      <dgm:prSet phldrT="[Texte]"/>
      <dgm:spPr/>
      <dgm:t>
        <a:bodyPr/>
        <a:lstStyle/>
        <a:p>
          <a:pPr rtl="1"/>
          <a:r>
            <a:rPr lang="ar-SA" dirty="0">
              <a:ea typeface="MS Mincho" panose="02020609040205080304" pitchFamily="49" charset="-128"/>
              <a:cs typeface="Simplified Arabic" panose="02020603050405020304" pitchFamily="18" charset="-78"/>
            </a:rPr>
            <a:t>يشجّع التسويق على الابتكار والنمو في مجال السلع والخدمات </a:t>
          </a:r>
          <a:endParaRPr lang="fr-FR" dirty="0"/>
        </a:p>
      </dgm:t>
    </dgm:pt>
    <dgm:pt modelId="{DB9012ED-796F-4E24-BF6A-8191FF0753E9}" type="parTrans" cxnId="{06650C18-88B2-4124-AB15-07D0199DE174}">
      <dgm:prSet/>
      <dgm:spPr/>
      <dgm:t>
        <a:bodyPr/>
        <a:lstStyle/>
        <a:p>
          <a:endParaRPr lang="fr-FR"/>
        </a:p>
      </dgm:t>
    </dgm:pt>
    <dgm:pt modelId="{3ED46F93-2FCB-4183-A21B-CA625BEA26BD}" type="sibTrans" cxnId="{06650C18-88B2-4124-AB15-07D0199DE174}">
      <dgm:prSet/>
      <dgm:spPr/>
      <dgm:t>
        <a:bodyPr/>
        <a:lstStyle/>
        <a:p>
          <a:endParaRPr lang="fr-FR"/>
        </a:p>
      </dgm:t>
    </dgm:pt>
    <dgm:pt modelId="{9E8050D3-F8A0-468B-9E65-4F81071244A0}">
      <dgm:prSet/>
      <dgm:spPr/>
      <dgm:t>
        <a:bodyPr/>
        <a:lstStyle/>
        <a:p>
          <a:pPr rtl="1"/>
          <a:r>
            <a:rPr lang="ar-SA" dirty="0">
              <a:solidFill>
                <a:prstClr val="black">
                  <a:lumMod val="75000"/>
                  <a:lumOff val="25000"/>
                </a:prstClr>
              </a:solidFill>
              <a:ea typeface="MS Mincho" panose="02020609040205080304" pitchFamily="49" charset="-128"/>
              <a:cs typeface="Simplified Arabic" panose="02020603050405020304" pitchFamily="18" charset="-78"/>
            </a:rPr>
            <a:t>يخلق النشاط التسويقي فرصا كثيرة للتوظيف والعمل</a:t>
          </a:r>
          <a:endParaRPr lang="fr-FR" dirty="0"/>
        </a:p>
      </dgm:t>
    </dgm:pt>
    <dgm:pt modelId="{6978C6E9-68C4-4FB9-A6AB-AF97A73A3C21}" type="parTrans" cxnId="{6471DEAF-8A43-4CF7-A8D0-04D7098B0504}">
      <dgm:prSet/>
      <dgm:spPr/>
      <dgm:t>
        <a:bodyPr/>
        <a:lstStyle/>
        <a:p>
          <a:endParaRPr lang="fr-FR"/>
        </a:p>
      </dgm:t>
    </dgm:pt>
    <dgm:pt modelId="{2A9AD7A1-C4FD-413A-B450-D71B171D1C7B}" type="sibTrans" cxnId="{6471DEAF-8A43-4CF7-A8D0-04D7098B0504}">
      <dgm:prSet/>
      <dgm:spPr/>
      <dgm:t>
        <a:bodyPr/>
        <a:lstStyle/>
        <a:p>
          <a:endParaRPr lang="fr-FR"/>
        </a:p>
      </dgm:t>
    </dgm:pt>
    <dgm:pt modelId="{629BD139-A485-457E-8B04-02D6E9B8D59F}">
      <dgm:prSet/>
      <dgm:spPr/>
      <dgm:t>
        <a:bodyPr/>
        <a:lstStyle/>
        <a:p>
          <a:pPr rtl="1"/>
          <a:r>
            <a:rPr lang="ar-SA" dirty="0">
              <a:ea typeface="MS Mincho" panose="02020609040205080304" pitchFamily="49" charset="-128"/>
              <a:cs typeface="Simplified Arabic" panose="02020603050405020304" pitchFamily="18" charset="-78"/>
            </a:rPr>
            <a:t>غزو الأسواق الدولية من خلال اكتشاف الفرص التسويقية </a:t>
          </a:r>
          <a:endParaRPr lang="fr-FR" dirty="0"/>
        </a:p>
      </dgm:t>
    </dgm:pt>
    <dgm:pt modelId="{C060CB07-9178-4D4A-81E6-882C6C90B65A}" type="parTrans" cxnId="{D5FC4E7C-A1EC-4737-8541-2B78B70B73AE}">
      <dgm:prSet/>
      <dgm:spPr/>
      <dgm:t>
        <a:bodyPr/>
        <a:lstStyle/>
        <a:p>
          <a:endParaRPr lang="fr-FR"/>
        </a:p>
      </dgm:t>
    </dgm:pt>
    <dgm:pt modelId="{F815F33C-974F-4150-8578-D6550031753A}" type="sibTrans" cxnId="{D5FC4E7C-A1EC-4737-8541-2B78B70B73AE}">
      <dgm:prSet/>
      <dgm:spPr/>
      <dgm:t>
        <a:bodyPr/>
        <a:lstStyle/>
        <a:p>
          <a:endParaRPr lang="fr-FR"/>
        </a:p>
      </dgm:t>
    </dgm:pt>
    <dgm:pt modelId="{9619D9F8-59D0-4581-9AE3-A9B7097E7A1F}" type="pres">
      <dgm:prSet presAssocID="{D26E5A76-961F-4529-A669-003612A01859}" presName="rootnode" presStyleCnt="0">
        <dgm:presLayoutVars>
          <dgm:chMax/>
          <dgm:chPref/>
          <dgm:dir/>
          <dgm:animLvl val="lvl"/>
        </dgm:presLayoutVars>
      </dgm:prSet>
      <dgm:spPr/>
      <dgm:t>
        <a:bodyPr/>
        <a:lstStyle/>
        <a:p>
          <a:endParaRPr lang="fr-FR"/>
        </a:p>
      </dgm:t>
    </dgm:pt>
    <dgm:pt modelId="{C2E872F1-F577-4F73-AA88-073083BEC039}" type="pres">
      <dgm:prSet presAssocID="{B5E13522-59FD-418D-B3FA-FEC00E8A8E2D}" presName="composite" presStyleCnt="0"/>
      <dgm:spPr/>
    </dgm:pt>
    <dgm:pt modelId="{B0F1A9B5-D3D9-4609-9853-D3315FC63247}" type="pres">
      <dgm:prSet presAssocID="{B5E13522-59FD-418D-B3FA-FEC00E8A8E2D}" presName="LShape" presStyleLbl="alignNode1" presStyleIdx="0" presStyleCnt="9"/>
      <dgm:spPr/>
    </dgm:pt>
    <dgm:pt modelId="{3AAC5D9D-48BD-4B81-821E-CA4609CD7297}" type="pres">
      <dgm:prSet presAssocID="{B5E13522-59FD-418D-B3FA-FEC00E8A8E2D}" presName="ParentText" presStyleLbl="revTx" presStyleIdx="0" presStyleCnt="5">
        <dgm:presLayoutVars>
          <dgm:chMax val="0"/>
          <dgm:chPref val="0"/>
          <dgm:bulletEnabled val="1"/>
        </dgm:presLayoutVars>
      </dgm:prSet>
      <dgm:spPr/>
      <dgm:t>
        <a:bodyPr/>
        <a:lstStyle/>
        <a:p>
          <a:endParaRPr lang="fr-FR"/>
        </a:p>
      </dgm:t>
    </dgm:pt>
    <dgm:pt modelId="{B2BC064F-38A4-4581-8112-1C7E1764BAB4}" type="pres">
      <dgm:prSet presAssocID="{B5E13522-59FD-418D-B3FA-FEC00E8A8E2D}" presName="Triangle" presStyleLbl="alignNode1" presStyleIdx="1" presStyleCnt="9"/>
      <dgm:spPr/>
    </dgm:pt>
    <dgm:pt modelId="{BA31B200-0CFE-4207-BB66-1EA9343CAA24}" type="pres">
      <dgm:prSet presAssocID="{7711EB20-2F8B-4D49-8FD4-D08D31D18D37}" presName="sibTrans" presStyleCnt="0"/>
      <dgm:spPr/>
    </dgm:pt>
    <dgm:pt modelId="{FF2C1FAD-DEDD-459B-9D6F-607D5495A494}" type="pres">
      <dgm:prSet presAssocID="{7711EB20-2F8B-4D49-8FD4-D08D31D18D37}" presName="space" presStyleCnt="0"/>
      <dgm:spPr/>
    </dgm:pt>
    <dgm:pt modelId="{7E908311-3074-4210-9888-92CEBB5AF787}" type="pres">
      <dgm:prSet presAssocID="{53803E09-9EB3-4AC7-8A1F-ED0B09392F0B}" presName="composite" presStyleCnt="0"/>
      <dgm:spPr/>
    </dgm:pt>
    <dgm:pt modelId="{500823C8-C8FB-4D77-A14C-54B46F856B8C}" type="pres">
      <dgm:prSet presAssocID="{53803E09-9EB3-4AC7-8A1F-ED0B09392F0B}" presName="LShape" presStyleLbl="alignNode1" presStyleIdx="2" presStyleCnt="9"/>
      <dgm:spPr/>
    </dgm:pt>
    <dgm:pt modelId="{97E6C816-0EC9-4DC9-8EE0-86902ACAB2B1}" type="pres">
      <dgm:prSet presAssocID="{53803E09-9EB3-4AC7-8A1F-ED0B09392F0B}" presName="ParentText" presStyleLbl="revTx" presStyleIdx="1" presStyleCnt="5">
        <dgm:presLayoutVars>
          <dgm:chMax val="0"/>
          <dgm:chPref val="0"/>
          <dgm:bulletEnabled val="1"/>
        </dgm:presLayoutVars>
      </dgm:prSet>
      <dgm:spPr/>
      <dgm:t>
        <a:bodyPr/>
        <a:lstStyle/>
        <a:p>
          <a:endParaRPr lang="fr-FR"/>
        </a:p>
      </dgm:t>
    </dgm:pt>
    <dgm:pt modelId="{E1250C6A-CB04-4E1D-9215-3055022DE032}" type="pres">
      <dgm:prSet presAssocID="{53803E09-9EB3-4AC7-8A1F-ED0B09392F0B}" presName="Triangle" presStyleLbl="alignNode1" presStyleIdx="3" presStyleCnt="9"/>
      <dgm:spPr/>
    </dgm:pt>
    <dgm:pt modelId="{4C85CBA1-9CF8-42EB-8293-9159C7F419B4}" type="pres">
      <dgm:prSet presAssocID="{DFCA82A5-2969-45D2-9F10-F874844CCC49}" presName="sibTrans" presStyleCnt="0"/>
      <dgm:spPr/>
    </dgm:pt>
    <dgm:pt modelId="{8BD77968-D0C9-4B70-B22E-EF5B71FB5ABC}" type="pres">
      <dgm:prSet presAssocID="{DFCA82A5-2969-45D2-9F10-F874844CCC49}" presName="space" presStyleCnt="0"/>
      <dgm:spPr/>
    </dgm:pt>
    <dgm:pt modelId="{D5085DFC-7289-467E-9C01-3E6B5C7995AD}" type="pres">
      <dgm:prSet presAssocID="{27031E1F-EA18-41BB-8B57-13E6A7C3DEDE}" presName="composite" presStyleCnt="0"/>
      <dgm:spPr/>
    </dgm:pt>
    <dgm:pt modelId="{7E93037A-E184-4F62-822B-1DC0E2333B01}" type="pres">
      <dgm:prSet presAssocID="{27031E1F-EA18-41BB-8B57-13E6A7C3DEDE}" presName="LShape" presStyleLbl="alignNode1" presStyleIdx="4" presStyleCnt="9"/>
      <dgm:spPr/>
    </dgm:pt>
    <dgm:pt modelId="{4DBC7011-CFFD-4F1D-B349-0081B1153FFC}" type="pres">
      <dgm:prSet presAssocID="{27031E1F-EA18-41BB-8B57-13E6A7C3DEDE}" presName="ParentText" presStyleLbl="revTx" presStyleIdx="2" presStyleCnt="5">
        <dgm:presLayoutVars>
          <dgm:chMax val="0"/>
          <dgm:chPref val="0"/>
          <dgm:bulletEnabled val="1"/>
        </dgm:presLayoutVars>
      </dgm:prSet>
      <dgm:spPr/>
      <dgm:t>
        <a:bodyPr/>
        <a:lstStyle/>
        <a:p>
          <a:endParaRPr lang="fr-FR"/>
        </a:p>
      </dgm:t>
    </dgm:pt>
    <dgm:pt modelId="{218A74F0-4A88-40A4-9E93-92015E8FA0F0}" type="pres">
      <dgm:prSet presAssocID="{27031E1F-EA18-41BB-8B57-13E6A7C3DEDE}" presName="Triangle" presStyleLbl="alignNode1" presStyleIdx="5" presStyleCnt="9"/>
      <dgm:spPr/>
    </dgm:pt>
    <dgm:pt modelId="{EC2D1073-22D3-4D48-B2A3-65043ACAD3D7}" type="pres">
      <dgm:prSet presAssocID="{3ED46F93-2FCB-4183-A21B-CA625BEA26BD}" presName="sibTrans" presStyleCnt="0"/>
      <dgm:spPr/>
    </dgm:pt>
    <dgm:pt modelId="{327646D6-178B-467E-8FE4-351B1E2C74B7}" type="pres">
      <dgm:prSet presAssocID="{3ED46F93-2FCB-4183-A21B-CA625BEA26BD}" presName="space" presStyleCnt="0"/>
      <dgm:spPr/>
    </dgm:pt>
    <dgm:pt modelId="{7BBB532F-0C45-4360-AAB4-CC801FA34356}" type="pres">
      <dgm:prSet presAssocID="{9E8050D3-F8A0-468B-9E65-4F81071244A0}" presName="composite" presStyleCnt="0"/>
      <dgm:spPr/>
    </dgm:pt>
    <dgm:pt modelId="{B47743CA-86D1-423E-8025-CC663E58371B}" type="pres">
      <dgm:prSet presAssocID="{9E8050D3-F8A0-468B-9E65-4F81071244A0}" presName="LShape" presStyleLbl="alignNode1" presStyleIdx="6" presStyleCnt="9"/>
      <dgm:spPr/>
    </dgm:pt>
    <dgm:pt modelId="{B1FBE2A6-590A-4FE2-8432-58433BE3B7B7}" type="pres">
      <dgm:prSet presAssocID="{9E8050D3-F8A0-468B-9E65-4F81071244A0}" presName="ParentText" presStyleLbl="revTx" presStyleIdx="3" presStyleCnt="5">
        <dgm:presLayoutVars>
          <dgm:chMax val="0"/>
          <dgm:chPref val="0"/>
          <dgm:bulletEnabled val="1"/>
        </dgm:presLayoutVars>
      </dgm:prSet>
      <dgm:spPr/>
      <dgm:t>
        <a:bodyPr/>
        <a:lstStyle/>
        <a:p>
          <a:endParaRPr lang="fr-FR"/>
        </a:p>
      </dgm:t>
    </dgm:pt>
    <dgm:pt modelId="{140CC89E-1649-4DFA-8C5A-523B54C0622E}" type="pres">
      <dgm:prSet presAssocID="{9E8050D3-F8A0-468B-9E65-4F81071244A0}" presName="Triangle" presStyleLbl="alignNode1" presStyleIdx="7" presStyleCnt="9"/>
      <dgm:spPr/>
    </dgm:pt>
    <dgm:pt modelId="{3BD91D10-C91A-409D-B1D2-A55FD1AED94F}" type="pres">
      <dgm:prSet presAssocID="{2A9AD7A1-C4FD-413A-B450-D71B171D1C7B}" presName="sibTrans" presStyleCnt="0"/>
      <dgm:spPr/>
    </dgm:pt>
    <dgm:pt modelId="{BCCCDA3E-FF54-4728-8C11-4042D0B673E3}" type="pres">
      <dgm:prSet presAssocID="{2A9AD7A1-C4FD-413A-B450-D71B171D1C7B}" presName="space" presStyleCnt="0"/>
      <dgm:spPr/>
    </dgm:pt>
    <dgm:pt modelId="{D64B3F62-1303-4A45-B6C4-E1C1B517978D}" type="pres">
      <dgm:prSet presAssocID="{629BD139-A485-457E-8B04-02D6E9B8D59F}" presName="composite" presStyleCnt="0"/>
      <dgm:spPr/>
    </dgm:pt>
    <dgm:pt modelId="{9B9670B3-72D4-4FCE-A231-0D172E7D1866}" type="pres">
      <dgm:prSet presAssocID="{629BD139-A485-457E-8B04-02D6E9B8D59F}" presName="LShape" presStyleLbl="alignNode1" presStyleIdx="8" presStyleCnt="9"/>
      <dgm:spPr/>
    </dgm:pt>
    <dgm:pt modelId="{1A7B753E-DFC5-4222-8715-0931A9D73818}" type="pres">
      <dgm:prSet presAssocID="{629BD139-A485-457E-8B04-02D6E9B8D59F}" presName="ParentText" presStyleLbl="revTx" presStyleIdx="4" presStyleCnt="5">
        <dgm:presLayoutVars>
          <dgm:chMax val="0"/>
          <dgm:chPref val="0"/>
          <dgm:bulletEnabled val="1"/>
        </dgm:presLayoutVars>
      </dgm:prSet>
      <dgm:spPr/>
      <dgm:t>
        <a:bodyPr/>
        <a:lstStyle/>
        <a:p>
          <a:endParaRPr lang="fr-FR"/>
        </a:p>
      </dgm:t>
    </dgm:pt>
  </dgm:ptLst>
  <dgm:cxnLst>
    <dgm:cxn modelId="{D5FC4E7C-A1EC-4737-8541-2B78B70B73AE}" srcId="{D26E5A76-961F-4529-A669-003612A01859}" destId="{629BD139-A485-457E-8B04-02D6E9B8D59F}" srcOrd="4" destOrd="0" parTransId="{C060CB07-9178-4D4A-81E6-882C6C90B65A}" sibTransId="{F815F33C-974F-4150-8578-D6550031753A}"/>
    <dgm:cxn modelId="{979D1487-7950-4F48-9115-FC0AA2029EE4}" type="presOf" srcId="{53803E09-9EB3-4AC7-8A1F-ED0B09392F0B}" destId="{97E6C816-0EC9-4DC9-8EE0-86902ACAB2B1}" srcOrd="0" destOrd="0" presId="urn:microsoft.com/office/officeart/2009/3/layout/StepUpProcess"/>
    <dgm:cxn modelId="{6471DEAF-8A43-4CF7-A8D0-04D7098B0504}" srcId="{D26E5A76-961F-4529-A669-003612A01859}" destId="{9E8050D3-F8A0-468B-9E65-4F81071244A0}" srcOrd="3" destOrd="0" parTransId="{6978C6E9-68C4-4FB9-A6AB-AF97A73A3C21}" sibTransId="{2A9AD7A1-C4FD-413A-B450-D71B171D1C7B}"/>
    <dgm:cxn modelId="{6C62121C-F264-4139-9E36-0B27ABA40213}" type="presOf" srcId="{9E8050D3-F8A0-468B-9E65-4F81071244A0}" destId="{B1FBE2A6-590A-4FE2-8432-58433BE3B7B7}" srcOrd="0" destOrd="0" presId="urn:microsoft.com/office/officeart/2009/3/layout/StepUpProcess"/>
    <dgm:cxn modelId="{C102BC19-30FD-413B-B89D-2B5E20D1D255}" type="presOf" srcId="{B5E13522-59FD-418D-B3FA-FEC00E8A8E2D}" destId="{3AAC5D9D-48BD-4B81-821E-CA4609CD7297}" srcOrd="0" destOrd="0" presId="urn:microsoft.com/office/officeart/2009/3/layout/StepUpProcess"/>
    <dgm:cxn modelId="{B59135AF-2298-4D91-A50F-5993725B2838}" type="presOf" srcId="{27031E1F-EA18-41BB-8B57-13E6A7C3DEDE}" destId="{4DBC7011-CFFD-4F1D-B349-0081B1153FFC}" srcOrd="0" destOrd="0" presId="urn:microsoft.com/office/officeart/2009/3/layout/StepUpProcess"/>
    <dgm:cxn modelId="{734D9164-D853-4FB6-98FC-B71472397F1F}" srcId="{D26E5A76-961F-4529-A669-003612A01859}" destId="{53803E09-9EB3-4AC7-8A1F-ED0B09392F0B}" srcOrd="1" destOrd="0" parTransId="{228D453F-90A9-45B1-B3E5-FE602FA39816}" sibTransId="{DFCA82A5-2969-45D2-9F10-F874844CCC49}"/>
    <dgm:cxn modelId="{06650C18-88B2-4124-AB15-07D0199DE174}" srcId="{D26E5A76-961F-4529-A669-003612A01859}" destId="{27031E1F-EA18-41BB-8B57-13E6A7C3DEDE}" srcOrd="2" destOrd="0" parTransId="{DB9012ED-796F-4E24-BF6A-8191FF0753E9}" sibTransId="{3ED46F93-2FCB-4183-A21B-CA625BEA26BD}"/>
    <dgm:cxn modelId="{5090EC06-0484-4C91-ACA6-C9BF95451FD2}" srcId="{D26E5A76-961F-4529-A669-003612A01859}" destId="{B5E13522-59FD-418D-B3FA-FEC00E8A8E2D}" srcOrd="0" destOrd="0" parTransId="{02E0EC96-341C-4C11-9336-F2341465B248}" sibTransId="{7711EB20-2F8B-4D49-8FD4-D08D31D18D37}"/>
    <dgm:cxn modelId="{DFAC53BD-47CD-4718-9F3D-B2D96B94A48A}" type="presOf" srcId="{629BD139-A485-457E-8B04-02D6E9B8D59F}" destId="{1A7B753E-DFC5-4222-8715-0931A9D73818}" srcOrd="0" destOrd="0" presId="urn:microsoft.com/office/officeart/2009/3/layout/StepUpProcess"/>
    <dgm:cxn modelId="{1995B1E1-4A70-492A-A4BE-678262957F8F}" type="presOf" srcId="{D26E5A76-961F-4529-A669-003612A01859}" destId="{9619D9F8-59D0-4581-9AE3-A9B7097E7A1F}" srcOrd="0" destOrd="0" presId="urn:microsoft.com/office/officeart/2009/3/layout/StepUpProcess"/>
    <dgm:cxn modelId="{E2573E33-50E9-44CD-8704-09A096E749EE}" type="presParOf" srcId="{9619D9F8-59D0-4581-9AE3-A9B7097E7A1F}" destId="{C2E872F1-F577-4F73-AA88-073083BEC039}" srcOrd="0" destOrd="0" presId="urn:microsoft.com/office/officeart/2009/3/layout/StepUpProcess"/>
    <dgm:cxn modelId="{9678801E-A0D0-46FB-8546-E54F6D33DFAD}" type="presParOf" srcId="{C2E872F1-F577-4F73-AA88-073083BEC039}" destId="{B0F1A9B5-D3D9-4609-9853-D3315FC63247}" srcOrd="0" destOrd="0" presId="urn:microsoft.com/office/officeart/2009/3/layout/StepUpProcess"/>
    <dgm:cxn modelId="{E377C41A-C734-435F-894E-C770E3F4E0B3}" type="presParOf" srcId="{C2E872F1-F577-4F73-AA88-073083BEC039}" destId="{3AAC5D9D-48BD-4B81-821E-CA4609CD7297}" srcOrd="1" destOrd="0" presId="urn:microsoft.com/office/officeart/2009/3/layout/StepUpProcess"/>
    <dgm:cxn modelId="{15CDCCCF-31E9-442B-8545-5DF6EC5CB438}" type="presParOf" srcId="{C2E872F1-F577-4F73-AA88-073083BEC039}" destId="{B2BC064F-38A4-4581-8112-1C7E1764BAB4}" srcOrd="2" destOrd="0" presId="urn:microsoft.com/office/officeart/2009/3/layout/StepUpProcess"/>
    <dgm:cxn modelId="{27DD652E-A18D-48DD-B228-5C91E023F20A}" type="presParOf" srcId="{9619D9F8-59D0-4581-9AE3-A9B7097E7A1F}" destId="{BA31B200-0CFE-4207-BB66-1EA9343CAA24}" srcOrd="1" destOrd="0" presId="urn:microsoft.com/office/officeart/2009/3/layout/StepUpProcess"/>
    <dgm:cxn modelId="{CD127E3D-9982-4821-B952-2C4B675B905A}" type="presParOf" srcId="{BA31B200-0CFE-4207-BB66-1EA9343CAA24}" destId="{FF2C1FAD-DEDD-459B-9D6F-607D5495A494}" srcOrd="0" destOrd="0" presId="urn:microsoft.com/office/officeart/2009/3/layout/StepUpProcess"/>
    <dgm:cxn modelId="{ADD73433-6CCB-423F-A401-479CD7A1F1C6}" type="presParOf" srcId="{9619D9F8-59D0-4581-9AE3-A9B7097E7A1F}" destId="{7E908311-3074-4210-9888-92CEBB5AF787}" srcOrd="2" destOrd="0" presId="urn:microsoft.com/office/officeart/2009/3/layout/StepUpProcess"/>
    <dgm:cxn modelId="{C65BB793-01A1-4494-813F-978EAF81119D}" type="presParOf" srcId="{7E908311-3074-4210-9888-92CEBB5AF787}" destId="{500823C8-C8FB-4D77-A14C-54B46F856B8C}" srcOrd="0" destOrd="0" presId="urn:microsoft.com/office/officeart/2009/3/layout/StepUpProcess"/>
    <dgm:cxn modelId="{E71CDF82-357F-44B4-9BD2-33ECB6EAF6B2}" type="presParOf" srcId="{7E908311-3074-4210-9888-92CEBB5AF787}" destId="{97E6C816-0EC9-4DC9-8EE0-86902ACAB2B1}" srcOrd="1" destOrd="0" presId="urn:microsoft.com/office/officeart/2009/3/layout/StepUpProcess"/>
    <dgm:cxn modelId="{A5D7E8A9-6AC6-46D3-925D-B2DD817AE1AA}" type="presParOf" srcId="{7E908311-3074-4210-9888-92CEBB5AF787}" destId="{E1250C6A-CB04-4E1D-9215-3055022DE032}" srcOrd="2" destOrd="0" presId="urn:microsoft.com/office/officeart/2009/3/layout/StepUpProcess"/>
    <dgm:cxn modelId="{9EC4FA10-7A33-40BD-BA54-7799FEF210C7}" type="presParOf" srcId="{9619D9F8-59D0-4581-9AE3-A9B7097E7A1F}" destId="{4C85CBA1-9CF8-42EB-8293-9159C7F419B4}" srcOrd="3" destOrd="0" presId="urn:microsoft.com/office/officeart/2009/3/layout/StepUpProcess"/>
    <dgm:cxn modelId="{970C2B7B-D1E7-4C21-A05C-2AC357D9CC21}" type="presParOf" srcId="{4C85CBA1-9CF8-42EB-8293-9159C7F419B4}" destId="{8BD77968-D0C9-4B70-B22E-EF5B71FB5ABC}" srcOrd="0" destOrd="0" presId="urn:microsoft.com/office/officeart/2009/3/layout/StepUpProcess"/>
    <dgm:cxn modelId="{4C8F2A97-06D4-4075-B723-B485A044EA1F}" type="presParOf" srcId="{9619D9F8-59D0-4581-9AE3-A9B7097E7A1F}" destId="{D5085DFC-7289-467E-9C01-3E6B5C7995AD}" srcOrd="4" destOrd="0" presId="urn:microsoft.com/office/officeart/2009/3/layout/StepUpProcess"/>
    <dgm:cxn modelId="{14E93121-F8D1-4ED5-8DD3-85B724D7193D}" type="presParOf" srcId="{D5085DFC-7289-467E-9C01-3E6B5C7995AD}" destId="{7E93037A-E184-4F62-822B-1DC0E2333B01}" srcOrd="0" destOrd="0" presId="urn:microsoft.com/office/officeart/2009/3/layout/StepUpProcess"/>
    <dgm:cxn modelId="{4A5CFD08-03FD-4ECE-AD5A-B760DDBC0BD0}" type="presParOf" srcId="{D5085DFC-7289-467E-9C01-3E6B5C7995AD}" destId="{4DBC7011-CFFD-4F1D-B349-0081B1153FFC}" srcOrd="1" destOrd="0" presId="urn:microsoft.com/office/officeart/2009/3/layout/StepUpProcess"/>
    <dgm:cxn modelId="{A20E1197-795A-4C26-AA88-6AF95681586F}" type="presParOf" srcId="{D5085DFC-7289-467E-9C01-3E6B5C7995AD}" destId="{218A74F0-4A88-40A4-9E93-92015E8FA0F0}" srcOrd="2" destOrd="0" presId="urn:microsoft.com/office/officeart/2009/3/layout/StepUpProcess"/>
    <dgm:cxn modelId="{30454295-DC8F-4517-9EF2-567DA8E1519E}" type="presParOf" srcId="{9619D9F8-59D0-4581-9AE3-A9B7097E7A1F}" destId="{EC2D1073-22D3-4D48-B2A3-65043ACAD3D7}" srcOrd="5" destOrd="0" presId="urn:microsoft.com/office/officeart/2009/3/layout/StepUpProcess"/>
    <dgm:cxn modelId="{DCEB45CD-5768-4898-81A8-279B551913ED}" type="presParOf" srcId="{EC2D1073-22D3-4D48-B2A3-65043ACAD3D7}" destId="{327646D6-178B-467E-8FE4-351B1E2C74B7}" srcOrd="0" destOrd="0" presId="urn:microsoft.com/office/officeart/2009/3/layout/StepUpProcess"/>
    <dgm:cxn modelId="{EED08DFD-CD01-4091-A8FE-11E3F0E4F950}" type="presParOf" srcId="{9619D9F8-59D0-4581-9AE3-A9B7097E7A1F}" destId="{7BBB532F-0C45-4360-AAB4-CC801FA34356}" srcOrd="6" destOrd="0" presId="urn:microsoft.com/office/officeart/2009/3/layout/StepUpProcess"/>
    <dgm:cxn modelId="{4D999700-84E7-42C0-A5CA-663E4593278D}" type="presParOf" srcId="{7BBB532F-0C45-4360-AAB4-CC801FA34356}" destId="{B47743CA-86D1-423E-8025-CC663E58371B}" srcOrd="0" destOrd="0" presId="urn:microsoft.com/office/officeart/2009/3/layout/StepUpProcess"/>
    <dgm:cxn modelId="{1824FC03-0FD4-4298-B1AC-2A7B50B41196}" type="presParOf" srcId="{7BBB532F-0C45-4360-AAB4-CC801FA34356}" destId="{B1FBE2A6-590A-4FE2-8432-58433BE3B7B7}" srcOrd="1" destOrd="0" presId="urn:microsoft.com/office/officeart/2009/3/layout/StepUpProcess"/>
    <dgm:cxn modelId="{844C5BB9-B08A-4FD8-AA27-62FA588FE58E}" type="presParOf" srcId="{7BBB532F-0C45-4360-AAB4-CC801FA34356}" destId="{140CC89E-1649-4DFA-8C5A-523B54C0622E}" srcOrd="2" destOrd="0" presId="urn:microsoft.com/office/officeart/2009/3/layout/StepUpProcess"/>
    <dgm:cxn modelId="{C57BEFB2-B51E-41B5-8739-CEC569CEA661}" type="presParOf" srcId="{9619D9F8-59D0-4581-9AE3-A9B7097E7A1F}" destId="{3BD91D10-C91A-409D-B1D2-A55FD1AED94F}" srcOrd="7" destOrd="0" presId="urn:microsoft.com/office/officeart/2009/3/layout/StepUpProcess"/>
    <dgm:cxn modelId="{BD2FE6ED-C7DB-4144-9922-D36E4D36FCC8}" type="presParOf" srcId="{3BD91D10-C91A-409D-B1D2-A55FD1AED94F}" destId="{BCCCDA3E-FF54-4728-8C11-4042D0B673E3}" srcOrd="0" destOrd="0" presId="urn:microsoft.com/office/officeart/2009/3/layout/StepUpProcess"/>
    <dgm:cxn modelId="{8B6E567A-5B07-45BF-B63D-7A9A62E3782B}" type="presParOf" srcId="{9619D9F8-59D0-4581-9AE3-A9B7097E7A1F}" destId="{D64B3F62-1303-4A45-B6C4-E1C1B517978D}" srcOrd="8" destOrd="0" presId="urn:microsoft.com/office/officeart/2009/3/layout/StepUpProcess"/>
    <dgm:cxn modelId="{5E90D427-3B96-4560-9C02-D809936DD13F}" type="presParOf" srcId="{D64B3F62-1303-4A45-B6C4-E1C1B517978D}" destId="{9B9670B3-72D4-4FCE-A231-0D172E7D1866}" srcOrd="0" destOrd="0" presId="urn:microsoft.com/office/officeart/2009/3/layout/StepUpProcess"/>
    <dgm:cxn modelId="{84D0CD4A-91D1-42BF-B39C-0C5D0AA9D459}" type="presParOf" srcId="{D64B3F62-1303-4A45-B6C4-E1C1B517978D}" destId="{1A7B753E-DFC5-4222-8715-0931A9D73818}"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AF632E3-B506-4205-A9C1-B85386B33ED5}"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67779010-24C9-4923-B012-58155EE75FB3}">
      <dgm:prSet phldrT="[Texte]"/>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تسويق الخدمات</a:t>
          </a:r>
          <a:endParaRPr lang="fr-FR" dirty="0"/>
        </a:p>
      </dgm:t>
    </dgm:pt>
    <dgm:pt modelId="{80AACE90-52AA-4A62-8399-62F1FF48B2A6}" type="parTrans" cxnId="{FEA75C38-E73B-4008-BAC2-FC4FEE314475}">
      <dgm:prSet/>
      <dgm:spPr/>
      <dgm:t>
        <a:bodyPr/>
        <a:lstStyle/>
        <a:p>
          <a:endParaRPr lang="fr-FR"/>
        </a:p>
      </dgm:t>
    </dgm:pt>
    <dgm:pt modelId="{31B426F9-035D-4BB0-8C82-12D4C9465087}" type="sibTrans" cxnId="{FEA75C38-E73B-4008-BAC2-FC4FEE314475}">
      <dgm:prSet/>
      <dgm:spPr/>
      <dgm:t>
        <a:bodyPr/>
        <a:lstStyle/>
        <a:p>
          <a:endParaRPr lang="fr-FR"/>
        </a:p>
      </dgm:t>
    </dgm:pt>
    <dgm:pt modelId="{1FD75169-F5D2-4BA9-9BE4-FD4E412D7E65}">
      <dgm:prSet phldrT="[Texte]"/>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التسويق الرياضي</a:t>
          </a:r>
          <a:endParaRPr lang="fr-FR" dirty="0"/>
        </a:p>
      </dgm:t>
    </dgm:pt>
    <dgm:pt modelId="{06D8AF19-7164-48AB-B39F-43B70D7C3028}" type="parTrans" cxnId="{AC29CF7E-0054-470F-9F26-746F11C7C971}">
      <dgm:prSet/>
      <dgm:spPr/>
      <dgm:t>
        <a:bodyPr/>
        <a:lstStyle/>
        <a:p>
          <a:endParaRPr lang="fr-FR"/>
        </a:p>
      </dgm:t>
    </dgm:pt>
    <dgm:pt modelId="{D32E1114-646E-4229-89E6-B67EB134CB20}" type="sibTrans" cxnId="{AC29CF7E-0054-470F-9F26-746F11C7C971}">
      <dgm:prSet/>
      <dgm:spPr/>
      <dgm:t>
        <a:bodyPr/>
        <a:lstStyle/>
        <a:p>
          <a:endParaRPr lang="fr-FR"/>
        </a:p>
      </dgm:t>
    </dgm:pt>
    <dgm:pt modelId="{B2A96D51-F825-440B-BB77-B5924D4BC60D}">
      <dgm:prSet/>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التسويق العام </a:t>
          </a:r>
          <a:r>
            <a:rPr lang="fr-FR" dirty="0">
              <a:latin typeface="Simplified Arabic" panose="02020603050405020304" pitchFamily="18" charset="-78"/>
              <a:ea typeface="Times New Roman" panose="02020603050405020304" pitchFamily="18" charset="0"/>
              <a:cs typeface="Arial" panose="020B0604020202020204" pitchFamily="34" charset="0"/>
            </a:rPr>
            <a:t>(B to C)</a:t>
          </a:r>
          <a:r>
            <a:rPr lang="ar-SA" dirty="0">
              <a:latin typeface="Calibri" panose="020F0502020204030204" pitchFamily="34" charset="0"/>
              <a:ea typeface="Times New Roman" panose="02020603050405020304" pitchFamily="18" charset="0"/>
              <a:cs typeface="Simplified Arabic" panose="02020603050405020304" pitchFamily="18" charset="-78"/>
            </a:rPr>
            <a:t> </a:t>
          </a:r>
          <a:endParaRPr lang="fr-FR" dirty="0"/>
        </a:p>
      </dgm:t>
    </dgm:pt>
    <dgm:pt modelId="{1A0A5864-BBC5-4444-9474-307000B21150}" type="parTrans" cxnId="{0110FEB0-CE8C-4F2C-8E86-BDCD6D496E08}">
      <dgm:prSet/>
      <dgm:spPr/>
      <dgm:t>
        <a:bodyPr/>
        <a:lstStyle/>
        <a:p>
          <a:endParaRPr lang="fr-FR"/>
        </a:p>
      </dgm:t>
    </dgm:pt>
    <dgm:pt modelId="{23A5951B-A7EE-4AC1-9A26-51A01D0EE8C4}" type="sibTrans" cxnId="{0110FEB0-CE8C-4F2C-8E86-BDCD6D496E08}">
      <dgm:prSet/>
      <dgm:spPr/>
      <dgm:t>
        <a:bodyPr/>
        <a:lstStyle/>
        <a:p>
          <a:endParaRPr lang="fr-FR"/>
        </a:p>
      </dgm:t>
    </dgm:pt>
    <dgm:pt modelId="{B0D9BF90-FB74-4F60-B083-F910670DACC1}">
      <dgm:prSet/>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التسويق الصناعي </a:t>
          </a:r>
          <a:r>
            <a:rPr lang="fr-FR" dirty="0">
              <a:latin typeface="Simplified Arabic" panose="02020603050405020304" pitchFamily="18" charset="-78"/>
              <a:ea typeface="Times New Roman" panose="02020603050405020304" pitchFamily="18" charset="0"/>
              <a:cs typeface="Arial" panose="020B0604020202020204" pitchFamily="34" charset="0"/>
            </a:rPr>
            <a:t>(B to B)</a:t>
          </a:r>
          <a:r>
            <a:rPr lang="ar-SA" dirty="0">
              <a:latin typeface="Calibri" panose="020F0502020204030204" pitchFamily="34" charset="0"/>
              <a:ea typeface="Times New Roman" panose="02020603050405020304" pitchFamily="18" charset="0"/>
              <a:cs typeface="Simplified Arabic" panose="02020603050405020304" pitchFamily="18" charset="-78"/>
            </a:rPr>
            <a:t> </a:t>
          </a:r>
          <a:endParaRPr lang="fr-FR" dirty="0"/>
        </a:p>
      </dgm:t>
    </dgm:pt>
    <dgm:pt modelId="{EFC4174F-3D45-4C31-AD00-8B9D31027B1D}" type="parTrans" cxnId="{BEADC20F-860A-4289-96C7-428E86981F08}">
      <dgm:prSet/>
      <dgm:spPr/>
      <dgm:t>
        <a:bodyPr/>
        <a:lstStyle/>
        <a:p>
          <a:endParaRPr lang="fr-FR"/>
        </a:p>
      </dgm:t>
    </dgm:pt>
    <dgm:pt modelId="{25D5896D-3EDC-49A7-993C-06247DABA7A1}" type="sibTrans" cxnId="{BEADC20F-860A-4289-96C7-428E86981F08}">
      <dgm:prSet/>
      <dgm:spPr/>
      <dgm:t>
        <a:bodyPr/>
        <a:lstStyle/>
        <a:p>
          <a:endParaRPr lang="fr-FR"/>
        </a:p>
      </dgm:t>
    </dgm:pt>
    <dgm:pt modelId="{63901BE5-3E17-43C0-8FC3-98B135CB2D30}">
      <dgm:prSet/>
      <dgm:spPr/>
      <dgm:t>
        <a:bodyPr/>
        <a:lstStyle/>
        <a:p>
          <a:endParaRPr lang="fr-FR"/>
        </a:p>
      </dgm:t>
    </dgm:pt>
    <dgm:pt modelId="{1CFFF913-FBF3-46F2-B425-3409C18940A3}" type="parTrans" cxnId="{8ED086D5-CCA4-4F79-B302-4CC77EA9B847}">
      <dgm:prSet/>
      <dgm:spPr/>
      <dgm:t>
        <a:bodyPr/>
        <a:lstStyle/>
        <a:p>
          <a:endParaRPr lang="fr-FR"/>
        </a:p>
      </dgm:t>
    </dgm:pt>
    <dgm:pt modelId="{EC6510CA-BEF0-4C54-BC31-06D1117F81C3}" type="sibTrans" cxnId="{8ED086D5-CCA4-4F79-B302-4CC77EA9B847}">
      <dgm:prSet/>
      <dgm:spPr/>
      <dgm:t>
        <a:bodyPr/>
        <a:lstStyle/>
        <a:p>
          <a:endParaRPr lang="fr-FR"/>
        </a:p>
      </dgm:t>
    </dgm:pt>
    <dgm:pt modelId="{18DC2C11-A0B8-48CB-B63F-D5AE2E451004}">
      <dgm:prSet/>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التسويق ال</a:t>
          </a:r>
          <a:r>
            <a:rPr lang="ar-DZ" dirty="0">
              <a:latin typeface="Calibri" panose="020F0502020204030204" pitchFamily="34" charset="0"/>
              <a:ea typeface="Times New Roman" panose="02020603050405020304" pitchFamily="18" charset="0"/>
              <a:cs typeface="Simplified Arabic" panose="02020603050405020304" pitchFamily="18" charset="-78"/>
            </a:rPr>
            <a:t>زراع</a:t>
          </a:r>
          <a:r>
            <a:rPr lang="ar-SA" dirty="0">
              <a:latin typeface="Calibri" panose="020F0502020204030204" pitchFamily="34" charset="0"/>
              <a:ea typeface="Times New Roman" panose="02020603050405020304" pitchFamily="18" charset="0"/>
              <a:cs typeface="Simplified Arabic" panose="02020603050405020304" pitchFamily="18" charset="-78"/>
            </a:rPr>
            <a:t>ي</a:t>
          </a:r>
          <a:endParaRPr lang="fr-FR" dirty="0"/>
        </a:p>
      </dgm:t>
    </dgm:pt>
    <dgm:pt modelId="{26D26643-6F9B-44AE-8519-37874F74C134}" type="parTrans" cxnId="{839B9BA0-E918-42FC-9AE8-04DC83D47078}">
      <dgm:prSet/>
      <dgm:spPr/>
      <dgm:t>
        <a:bodyPr/>
        <a:lstStyle/>
        <a:p>
          <a:endParaRPr lang="fr-FR"/>
        </a:p>
      </dgm:t>
    </dgm:pt>
    <dgm:pt modelId="{A7E34CDC-6BB0-47CE-B6F9-6DC2D4580EAD}" type="sibTrans" cxnId="{839B9BA0-E918-42FC-9AE8-04DC83D47078}">
      <dgm:prSet/>
      <dgm:spPr/>
      <dgm:t>
        <a:bodyPr/>
        <a:lstStyle/>
        <a:p>
          <a:endParaRPr lang="fr-FR"/>
        </a:p>
      </dgm:t>
    </dgm:pt>
    <dgm:pt modelId="{5F356EFB-F34A-4D73-B419-EAECFEC3B47E}" type="pres">
      <dgm:prSet presAssocID="{7AF632E3-B506-4205-A9C1-B85386B33ED5}" presName="outerComposite" presStyleCnt="0">
        <dgm:presLayoutVars>
          <dgm:chMax val="5"/>
          <dgm:dir/>
          <dgm:resizeHandles val="exact"/>
        </dgm:presLayoutVars>
      </dgm:prSet>
      <dgm:spPr/>
      <dgm:t>
        <a:bodyPr/>
        <a:lstStyle/>
        <a:p>
          <a:endParaRPr lang="fr-FR"/>
        </a:p>
      </dgm:t>
    </dgm:pt>
    <dgm:pt modelId="{8B838E3E-03C8-4405-AFF3-430DED189AD0}" type="pres">
      <dgm:prSet presAssocID="{7AF632E3-B506-4205-A9C1-B85386B33ED5}" presName="dummyMaxCanvas" presStyleCnt="0">
        <dgm:presLayoutVars/>
      </dgm:prSet>
      <dgm:spPr/>
    </dgm:pt>
    <dgm:pt modelId="{B3BE2812-9A40-4677-B25D-00E7A718DFD8}" type="pres">
      <dgm:prSet presAssocID="{7AF632E3-B506-4205-A9C1-B85386B33ED5}" presName="FiveNodes_1" presStyleLbl="node1" presStyleIdx="0" presStyleCnt="5">
        <dgm:presLayoutVars>
          <dgm:bulletEnabled val="1"/>
        </dgm:presLayoutVars>
      </dgm:prSet>
      <dgm:spPr/>
      <dgm:t>
        <a:bodyPr/>
        <a:lstStyle/>
        <a:p>
          <a:endParaRPr lang="fr-FR"/>
        </a:p>
      </dgm:t>
    </dgm:pt>
    <dgm:pt modelId="{06BE0DF6-45C8-49ED-8AE3-4C284EB432E4}" type="pres">
      <dgm:prSet presAssocID="{7AF632E3-B506-4205-A9C1-B85386B33ED5}" presName="FiveNodes_2" presStyleLbl="node1" presStyleIdx="1" presStyleCnt="5">
        <dgm:presLayoutVars>
          <dgm:bulletEnabled val="1"/>
        </dgm:presLayoutVars>
      </dgm:prSet>
      <dgm:spPr/>
      <dgm:t>
        <a:bodyPr/>
        <a:lstStyle/>
        <a:p>
          <a:endParaRPr lang="fr-FR"/>
        </a:p>
      </dgm:t>
    </dgm:pt>
    <dgm:pt modelId="{8EC10686-DC9A-496D-BD30-F295687A1E73}" type="pres">
      <dgm:prSet presAssocID="{7AF632E3-B506-4205-A9C1-B85386B33ED5}" presName="FiveNodes_3" presStyleLbl="node1" presStyleIdx="2" presStyleCnt="5">
        <dgm:presLayoutVars>
          <dgm:bulletEnabled val="1"/>
        </dgm:presLayoutVars>
      </dgm:prSet>
      <dgm:spPr/>
      <dgm:t>
        <a:bodyPr/>
        <a:lstStyle/>
        <a:p>
          <a:endParaRPr lang="fr-FR"/>
        </a:p>
      </dgm:t>
    </dgm:pt>
    <dgm:pt modelId="{05DE5444-FAF9-4837-AC21-D30C0B3775FE}" type="pres">
      <dgm:prSet presAssocID="{7AF632E3-B506-4205-A9C1-B85386B33ED5}" presName="FiveNodes_4" presStyleLbl="node1" presStyleIdx="3" presStyleCnt="5">
        <dgm:presLayoutVars>
          <dgm:bulletEnabled val="1"/>
        </dgm:presLayoutVars>
      </dgm:prSet>
      <dgm:spPr/>
      <dgm:t>
        <a:bodyPr/>
        <a:lstStyle/>
        <a:p>
          <a:endParaRPr lang="fr-FR"/>
        </a:p>
      </dgm:t>
    </dgm:pt>
    <dgm:pt modelId="{2E634DA6-8250-4180-9340-761752A3ED31}" type="pres">
      <dgm:prSet presAssocID="{7AF632E3-B506-4205-A9C1-B85386B33ED5}" presName="FiveNodes_5" presStyleLbl="node1" presStyleIdx="4" presStyleCnt="5">
        <dgm:presLayoutVars>
          <dgm:bulletEnabled val="1"/>
        </dgm:presLayoutVars>
      </dgm:prSet>
      <dgm:spPr/>
      <dgm:t>
        <a:bodyPr/>
        <a:lstStyle/>
        <a:p>
          <a:endParaRPr lang="fr-FR"/>
        </a:p>
      </dgm:t>
    </dgm:pt>
    <dgm:pt modelId="{CEB51CB8-0FFA-4A36-8928-B684D00ACA3C}" type="pres">
      <dgm:prSet presAssocID="{7AF632E3-B506-4205-A9C1-B85386B33ED5}" presName="FiveConn_1-2" presStyleLbl="fgAccFollowNode1" presStyleIdx="0" presStyleCnt="4">
        <dgm:presLayoutVars>
          <dgm:bulletEnabled val="1"/>
        </dgm:presLayoutVars>
      </dgm:prSet>
      <dgm:spPr/>
      <dgm:t>
        <a:bodyPr/>
        <a:lstStyle/>
        <a:p>
          <a:endParaRPr lang="fr-FR"/>
        </a:p>
      </dgm:t>
    </dgm:pt>
    <dgm:pt modelId="{F004BF73-FC27-4A55-B856-F4E5ED21CFB2}" type="pres">
      <dgm:prSet presAssocID="{7AF632E3-B506-4205-A9C1-B85386B33ED5}" presName="FiveConn_2-3" presStyleLbl="fgAccFollowNode1" presStyleIdx="1" presStyleCnt="4">
        <dgm:presLayoutVars>
          <dgm:bulletEnabled val="1"/>
        </dgm:presLayoutVars>
      </dgm:prSet>
      <dgm:spPr/>
      <dgm:t>
        <a:bodyPr/>
        <a:lstStyle/>
        <a:p>
          <a:endParaRPr lang="fr-FR"/>
        </a:p>
      </dgm:t>
    </dgm:pt>
    <dgm:pt modelId="{EBB6B99D-6DBE-43CE-99BE-A176EA1DEBEB}" type="pres">
      <dgm:prSet presAssocID="{7AF632E3-B506-4205-A9C1-B85386B33ED5}" presName="FiveConn_3-4" presStyleLbl="fgAccFollowNode1" presStyleIdx="2" presStyleCnt="4">
        <dgm:presLayoutVars>
          <dgm:bulletEnabled val="1"/>
        </dgm:presLayoutVars>
      </dgm:prSet>
      <dgm:spPr/>
      <dgm:t>
        <a:bodyPr/>
        <a:lstStyle/>
        <a:p>
          <a:endParaRPr lang="fr-FR"/>
        </a:p>
      </dgm:t>
    </dgm:pt>
    <dgm:pt modelId="{11C0366F-4CB5-4DDC-BACB-00B49D43F76A}" type="pres">
      <dgm:prSet presAssocID="{7AF632E3-B506-4205-A9C1-B85386B33ED5}" presName="FiveConn_4-5" presStyleLbl="fgAccFollowNode1" presStyleIdx="3" presStyleCnt="4">
        <dgm:presLayoutVars>
          <dgm:bulletEnabled val="1"/>
        </dgm:presLayoutVars>
      </dgm:prSet>
      <dgm:spPr/>
      <dgm:t>
        <a:bodyPr/>
        <a:lstStyle/>
        <a:p>
          <a:endParaRPr lang="fr-FR"/>
        </a:p>
      </dgm:t>
    </dgm:pt>
    <dgm:pt modelId="{C5F3CD27-B87E-44FB-958D-67C9EDC72092}" type="pres">
      <dgm:prSet presAssocID="{7AF632E3-B506-4205-A9C1-B85386B33ED5}" presName="FiveNodes_1_text" presStyleLbl="node1" presStyleIdx="4" presStyleCnt="5">
        <dgm:presLayoutVars>
          <dgm:bulletEnabled val="1"/>
        </dgm:presLayoutVars>
      </dgm:prSet>
      <dgm:spPr/>
      <dgm:t>
        <a:bodyPr/>
        <a:lstStyle/>
        <a:p>
          <a:endParaRPr lang="fr-FR"/>
        </a:p>
      </dgm:t>
    </dgm:pt>
    <dgm:pt modelId="{A21559FF-4FFC-4204-8F37-8429ECEA598D}" type="pres">
      <dgm:prSet presAssocID="{7AF632E3-B506-4205-A9C1-B85386B33ED5}" presName="FiveNodes_2_text" presStyleLbl="node1" presStyleIdx="4" presStyleCnt="5">
        <dgm:presLayoutVars>
          <dgm:bulletEnabled val="1"/>
        </dgm:presLayoutVars>
      </dgm:prSet>
      <dgm:spPr/>
      <dgm:t>
        <a:bodyPr/>
        <a:lstStyle/>
        <a:p>
          <a:endParaRPr lang="fr-FR"/>
        </a:p>
      </dgm:t>
    </dgm:pt>
    <dgm:pt modelId="{0AA02F8B-9BFE-44B9-A539-047BEB7BF46D}" type="pres">
      <dgm:prSet presAssocID="{7AF632E3-B506-4205-A9C1-B85386B33ED5}" presName="FiveNodes_3_text" presStyleLbl="node1" presStyleIdx="4" presStyleCnt="5">
        <dgm:presLayoutVars>
          <dgm:bulletEnabled val="1"/>
        </dgm:presLayoutVars>
      </dgm:prSet>
      <dgm:spPr/>
      <dgm:t>
        <a:bodyPr/>
        <a:lstStyle/>
        <a:p>
          <a:endParaRPr lang="fr-FR"/>
        </a:p>
      </dgm:t>
    </dgm:pt>
    <dgm:pt modelId="{8FDFB776-F30E-48E4-9E11-4C170ECE11E1}" type="pres">
      <dgm:prSet presAssocID="{7AF632E3-B506-4205-A9C1-B85386B33ED5}" presName="FiveNodes_4_text" presStyleLbl="node1" presStyleIdx="4" presStyleCnt="5">
        <dgm:presLayoutVars>
          <dgm:bulletEnabled val="1"/>
        </dgm:presLayoutVars>
      </dgm:prSet>
      <dgm:spPr/>
      <dgm:t>
        <a:bodyPr/>
        <a:lstStyle/>
        <a:p>
          <a:endParaRPr lang="fr-FR"/>
        </a:p>
      </dgm:t>
    </dgm:pt>
    <dgm:pt modelId="{A364F50F-6723-45A0-AAA3-A0F94CC1FB7A}" type="pres">
      <dgm:prSet presAssocID="{7AF632E3-B506-4205-A9C1-B85386B33ED5}" presName="FiveNodes_5_text" presStyleLbl="node1" presStyleIdx="4" presStyleCnt="5">
        <dgm:presLayoutVars>
          <dgm:bulletEnabled val="1"/>
        </dgm:presLayoutVars>
      </dgm:prSet>
      <dgm:spPr/>
      <dgm:t>
        <a:bodyPr/>
        <a:lstStyle/>
        <a:p>
          <a:endParaRPr lang="fr-FR"/>
        </a:p>
      </dgm:t>
    </dgm:pt>
  </dgm:ptLst>
  <dgm:cxnLst>
    <dgm:cxn modelId="{83BDCA60-88DF-4FB3-960F-715550ECCE7A}" type="presOf" srcId="{D32E1114-646E-4229-89E6-B67EB134CB20}" destId="{11C0366F-4CB5-4DDC-BACB-00B49D43F76A}" srcOrd="0" destOrd="0" presId="urn:microsoft.com/office/officeart/2005/8/layout/vProcess5"/>
    <dgm:cxn modelId="{BEADC20F-860A-4289-96C7-428E86981F08}" srcId="{7AF632E3-B506-4205-A9C1-B85386B33ED5}" destId="{B0D9BF90-FB74-4F60-B083-F910670DACC1}" srcOrd="2" destOrd="0" parTransId="{EFC4174F-3D45-4C31-AD00-8B9D31027B1D}" sibTransId="{25D5896D-3EDC-49A7-993C-06247DABA7A1}"/>
    <dgm:cxn modelId="{C2C8F279-383E-4AB1-B9B9-B62322B973B2}" type="presOf" srcId="{67779010-24C9-4923-B012-58155EE75FB3}" destId="{C5F3CD27-B87E-44FB-958D-67C9EDC72092}" srcOrd="1" destOrd="0" presId="urn:microsoft.com/office/officeart/2005/8/layout/vProcess5"/>
    <dgm:cxn modelId="{AC29CF7E-0054-470F-9F26-746F11C7C971}" srcId="{7AF632E3-B506-4205-A9C1-B85386B33ED5}" destId="{1FD75169-F5D2-4BA9-9BE4-FD4E412D7E65}" srcOrd="3" destOrd="0" parTransId="{06D8AF19-7164-48AB-B39F-43B70D7C3028}" sibTransId="{D32E1114-646E-4229-89E6-B67EB134CB20}"/>
    <dgm:cxn modelId="{940EE960-43C6-42B5-BBD4-917D6D1160F1}" type="presOf" srcId="{18DC2C11-A0B8-48CB-B63F-D5AE2E451004}" destId="{A364F50F-6723-45A0-AAA3-A0F94CC1FB7A}" srcOrd="1" destOrd="0" presId="urn:microsoft.com/office/officeart/2005/8/layout/vProcess5"/>
    <dgm:cxn modelId="{CC862439-4EF3-458D-8200-A65A2B56B0CE}" type="presOf" srcId="{23A5951B-A7EE-4AC1-9A26-51A01D0EE8C4}" destId="{F004BF73-FC27-4A55-B856-F4E5ED21CFB2}" srcOrd="0" destOrd="0" presId="urn:microsoft.com/office/officeart/2005/8/layout/vProcess5"/>
    <dgm:cxn modelId="{4966A2D1-2A0D-467A-AC9D-C32AAB04C31B}" type="presOf" srcId="{B0D9BF90-FB74-4F60-B083-F910670DACC1}" destId="{0AA02F8B-9BFE-44B9-A539-047BEB7BF46D}" srcOrd="1" destOrd="0" presId="urn:microsoft.com/office/officeart/2005/8/layout/vProcess5"/>
    <dgm:cxn modelId="{FEA75C38-E73B-4008-BAC2-FC4FEE314475}" srcId="{7AF632E3-B506-4205-A9C1-B85386B33ED5}" destId="{67779010-24C9-4923-B012-58155EE75FB3}" srcOrd="0" destOrd="0" parTransId="{80AACE90-52AA-4A62-8399-62F1FF48B2A6}" sibTransId="{31B426F9-035D-4BB0-8C82-12D4C9465087}"/>
    <dgm:cxn modelId="{B16F5D8B-1785-44B1-ACC2-AA08FF80B3CB}" type="presOf" srcId="{1FD75169-F5D2-4BA9-9BE4-FD4E412D7E65}" destId="{05DE5444-FAF9-4837-AC21-D30C0B3775FE}" srcOrd="0" destOrd="0" presId="urn:microsoft.com/office/officeart/2005/8/layout/vProcess5"/>
    <dgm:cxn modelId="{526C1E28-0D3B-4B98-8B0A-2878D0A2FBE2}" type="presOf" srcId="{1FD75169-F5D2-4BA9-9BE4-FD4E412D7E65}" destId="{8FDFB776-F30E-48E4-9E11-4C170ECE11E1}" srcOrd="1" destOrd="0" presId="urn:microsoft.com/office/officeart/2005/8/layout/vProcess5"/>
    <dgm:cxn modelId="{80884C5D-5725-45A7-8DEB-A9AEFB084437}" type="presOf" srcId="{25D5896D-3EDC-49A7-993C-06247DABA7A1}" destId="{EBB6B99D-6DBE-43CE-99BE-A176EA1DEBEB}" srcOrd="0" destOrd="0" presId="urn:microsoft.com/office/officeart/2005/8/layout/vProcess5"/>
    <dgm:cxn modelId="{6CFAF473-C8E4-4590-98CA-EA9B92AB872B}" type="presOf" srcId="{67779010-24C9-4923-B012-58155EE75FB3}" destId="{B3BE2812-9A40-4677-B25D-00E7A718DFD8}" srcOrd="0" destOrd="0" presId="urn:microsoft.com/office/officeart/2005/8/layout/vProcess5"/>
    <dgm:cxn modelId="{839B9BA0-E918-42FC-9AE8-04DC83D47078}" srcId="{7AF632E3-B506-4205-A9C1-B85386B33ED5}" destId="{18DC2C11-A0B8-48CB-B63F-D5AE2E451004}" srcOrd="4" destOrd="0" parTransId="{26D26643-6F9B-44AE-8519-37874F74C134}" sibTransId="{A7E34CDC-6BB0-47CE-B6F9-6DC2D4580EAD}"/>
    <dgm:cxn modelId="{5847F851-F20D-4435-9DB9-A3045DAD81FE}" type="presOf" srcId="{B2A96D51-F825-440B-BB77-B5924D4BC60D}" destId="{06BE0DF6-45C8-49ED-8AE3-4C284EB432E4}" srcOrd="0" destOrd="0" presId="urn:microsoft.com/office/officeart/2005/8/layout/vProcess5"/>
    <dgm:cxn modelId="{0110FEB0-CE8C-4F2C-8E86-BDCD6D496E08}" srcId="{7AF632E3-B506-4205-A9C1-B85386B33ED5}" destId="{B2A96D51-F825-440B-BB77-B5924D4BC60D}" srcOrd="1" destOrd="0" parTransId="{1A0A5864-BBC5-4444-9474-307000B21150}" sibTransId="{23A5951B-A7EE-4AC1-9A26-51A01D0EE8C4}"/>
    <dgm:cxn modelId="{8ED086D5-CCA4-4F79-B302-4CC77EA9B847}" srcId="{7AF632E3-B506-4205-A9C1-B85386B33ED5}" destId="{63901BE5-3E17-43C0-8FC3-98B135CB2D30}" srcOrd="5" destOrd="0" parTransId="{1CFFF913-FBF3-46F2-B425-3409C18940A3}" sibTransId="{EC6510CA-BEF0-4C54-BC31-06D1117F81C3}"/>
    <dgm:cxn modelId="{E29DC333-F7A0-49A7-BEF3-6202F34C5EB4}" type="presOf" srcId="{B2A96D51-F825-440B-BB77-B5924D4BC60D}" destId="{A21559FF-4FFC-4204-8F37-8429ECEA598D}" srcOrd="1" destOrd="0" presId="urn:microsoft.com/office/officeart/2005/8/layout/vProcess5"/>
    <dgm:cxn modelId="{8A89A791-EE42-4AF9-930B-9E26DD20D73B}" type="presOf" srcId="{B0D9BF90-FB74-4F60-B083-F910670DACC1}" destId="{8EC10686-DC9A-496D-BD30-F295687A1E73}" srcOrd="0" destOrd="0" presId="urn:microsoft.com/office/officeart/2005/8/layout/vProcess5"/>
    <dgm:cxn modelId="{5C17A9EF-03E0-467E-885B-51D29328E35C}" type="presOf" srcId="{7AF632E3-B506-4205-A9C1-B85386B33ED5}" destId="{5F356EFB-F34A-4D73-B419-EAECFEC3B47E}" srcOrd="0" destOrd="0" presId="urn:microsoft.com/office/officeart/2005/8/layout/vProcess5"/>
    <dgm:cxn modelId="{30CF3D8D-2088-4665-A3BE-9C0956B2B16B}" type="presOf" srcId="{31B426F9-035D-4BB0-8C82-12D4C9465087}" destId="{CEB51CB8-0FFA-4A36-8928-B684D00ACA3C}" srcOrd="0" destOrd="0" presId="urn:microsoft.com/office/officeart/2005/8/layout/vProcess5"/>
    <dgm:cxn modelId="{FFF65972-EBCD-4509-A2F4-FE9C0B63BF8A}" type="presOf" srcId="{18DC2C11-A0B8-48CB-B63F-D5AE2E451004}" destId="{2E634DA6-8250-4180-9340-761752A3ED31}" srcOrd="0" destOrd="0" presId="urn:microsoft.com/office/officeart/2005/8/layout/vProcess5"/>
    <dgm:cxn modelId="{D1FFA982-8306-4066-9AC1-0DEE6C7E575C}" type="presParOf" srcId="{5F356EFB-F34A-4D73-B419-EAECFEC3B47E}" destId="{8B838E3E-03C8-4405-AFF3-430DED189AD0}" srcOrd="0" destOrd="0" presId="urn:microsoft.com/office/officeart/2005/8/layout/vProcess5"/>
    <dgm:cxn modelId="{AD206FBD-F0AC-45AF-A3E0-06EB2AABEC8D}" type="presParOf" srcId="{5F356EFB-F34A-4D73-B419-EAECFEC3B47E}" destId="{B3BE2812-9A40-4677-B25D-00E7A718DFD8}" srcOrd="1" destOrd="0" presId="urn:microsoft.com/office/officeart/2005/8/layout/vProcess5"/>
    <dgm:cxn modelId="{3A64CBE2-E07B-4A9A-9F3D-615F0F90B505}" type="presParOf" srcId="{5F356EFB-F34A-4D73-B419-EAECFEC3B47E}" destId="{06BE0DF6-45C8-49ED-8AE3-4C284EB432E4}" srcOrd="2" destOrd="0" presId="urn:microsoft.com/office/officeart/2005/8/layout/vProcess5"/>
    <dgm:cxn modelId="{AC54CCAE-FC9F-47EB-9F97-CB0F3B9565A7}" type="presParOf" srcId="{5F356EFB-F34A-4D73-B419-EAECFEC3B47E}" destId="{8EC10686-DC9A-496D-BD30-F295687A1E73}" srcOrd="3" destOrd="0" presId="urn:microsoft.com/office/officeart/2005/8/layout/vProcess5"/>
    <dgm:cxn modelId="{F235532A-ADD2-4419-9975-C92CB9DFA214}" type="presParOf" srcId="{5F356EFB-F34A-4D73-B419-EAECFEC3B47E}" destId="{05DE5444-FAF9-4837-AC21-D30C0B3775FE}" srcOrd="4" destOrd="0" presId="urn:microsoft.com/office/officeart/2005/8/layout/vProcess5"/>
    <dgm:cxn modelId="{DF5B82BF-2D4D-49D5-9EC6-82B8306D667B}" type="presParOf" srcId="{5F356EFB-F34A-4D73-B419-EAECFEC3B47E}" destId="{2E634DA6-8250-4180-9340-761752A3ED31}" srcOrd="5" destOrd="0" presId="urn:microsoft.com/office/officeart/2005/8/layout/vProcess5"/>
    <dgm:cxn modelId="{2C9F0D47-2DB6-449A-97A2-A7CBCF17158C}" type="presParOf" srcId="{5F356EFB-F34A-4D73-B419-EAECFEC3B47E}" destId="{CEB51CB8-0FFA-4A36-8928-B684D00ACA3C}" srcOrd="6" destOrd="0" presId="urn:microsoft.com/office/officeart/2005/8/layout/vProcess5"/>
    <dgm:cxn modelId="{228629AB-902E-4C06-B558-43BA642E7498}" type="presParOf" srcId="{5F356EFB-F34A-4D73-B419-EAECFEC3B47E}" destId="{F004BF73-FC27-4A55-B856-F4E5ED21CFB2}" srcOrd="7" destOrd="0" presId="urn:microsoft.com/office/officeart/2005/8/layout/vProcess5"/>
    <dgm:cxn modelId="{2B3C6137-BE55-494C-AF15-14D5B668232A}" type="presParOf" srcId="{5F356EFB-F34A-4D73-B419-EAECFEC3B47E}" destId="{EBB6B99D-6DBE-43CE-99BE-A176EA1DEBEB}" srcOrd="8" destOrd="0" presId="urn:microsoft.com/office/officeart/2005/8/layout/vProcess5"/>
    <dgm:cxn modelId="{DE9BA12D-A5F1-4B59-A7A0-9D075FD6587A}" type="presParOf" srcId="{5F356EFB-F34A-4D73-B419-EAECFEC3B47E}" destId="{11C0366F-4CB5-4DDC-BACB-00B49D43F76A}" srcOrd="9" destOrd="0" presId="urn:microsoft.com/office/officeart/2005/8/layout/vProcess5"/>
    <dgm:cxn modelId="{4B4671BD-6C40-4052-80FF-52DF33D94B3A}" type="presParOf" srcId="{5F356EFB-F34A-4D73-B419-EAECFEC3B47E}" destId="{C5F3CD27-B87E-44FB-958D-67C9EDC72092}" srcOrd="10" destOrd="0" presId="urn:microsoft.com/office/officeart/2005/8/layout/vProcess5"/>
    <dgm:cxn modelId="{DD8CE791-3984-47AC-8E09-F76170F3A643}" type="presParOf" srcId="{5F356EFB-F34A-4D73-B419-EAECFEC3B47E}" destId="{A21559FF-4FFC-4204-8F37-8429ECEA598D}" srcOrd="11" destOrd="0" presId="urn:microsoft.com/office/officeart/2005/8/layout/vProcess5"/>
    <dgm:cxn modelId="{50417D46-1BBD-470D-B3CC-88F1DB3DBE28}" type="presParOf" srcId="{5F356EFB-F34A-4D73-B419-EAECFEC3B47E}" destId="{0AA02F8B-9BFE-44B9-A539-047BEB7BF46D}" srcOrd="12" destOrd="0" presId="urn:microsoft.com/office/officeart/2005/8/layout/vProcess5"/>
    <dgm:cxn modelId="{97B8143C-8C18-4CD9-B292-5712C1127117}" type="presParOf" srcId="{5F356EFB-F34A-4D73-B419-EAECFEC3B47E}" destId="{8FDFB776-F30E-48E4-9E11-4C170ECE11E1}" srcOrd="13" destOrd="0" presId="urn:microsoft.com/office/officeart/2005/8/layout/vProcess5"/>
    <dgm:cxn modelId="{5742F400-9E13-4A99-A7E6-F1A060CC3B62}" type="presParOf" srcId="{5F356EFB-F34A-4D73-B419-EAECFEC3B47E}" destId="{A364F50F-6723-45A0-AAA3-A0F94CC1FB7A}"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AF632E3-B506-4205-A9C1-B85386B33ED5}" type="doc">
      <dgm:prSet loTypeId="urn:microsoft.com/office/officeart/2005/8/layout/vProcess5" loCatId="process" qsTypeId="urn:microsoft.com/office/officeart/2005/8/quickstyle/simple3" qsCatId="simple" csTypeId="urn:microsoft.com/office/officeart/2005/8/colors/accent1_2" csCatId="accent1" phldr="1"/>
      <dgm:spPr/>
      <dgm:t>
        <a:bodyPr/>
        <a:lstStyle/>
        <a:p>
          <a:endParaRPr lang="fr-FR"/>
        </a:p>
      </dgm:t>
    </dgm:pt>
    <dgm:pt modelId="{67779010-24C9-4923-B012-58155EE75FB3}">
      <dgm:prSet phldrT="[Texte]"/>
      <dgm:spPr/>
      <dgm:t>
        <a:bodyPr/>
        <a:lstStyle/>
        <a:p>
          <a:pPr rtl="1"/>
          <a:r>
            <a:rPr lang="ar-SA" b="1" i="0" dirty="0">
              <a:latin typeface="Calibri" panose="020F0502020204030204" pitchFamily="34" charset="0"/>
              <a:ea typeface="Times New Roman" panose="02020603050405020304" pitchFamily="18" charset="0"/>
              <a:cs typeface="Simplified Arabic" panose="02020603050405020304" pitchFamily="18" charset="-78"/>
            </a:rPr>
            <a:t>تسويق الخدمات</a:t>
          </a:r>
          <a:r>
            <a:rPr lang="ar-DZ" b="1" i="0" dirty="0">
              <a:latin typeface="Calibri" panose="020F0502020204030204" pitchFamily="34" charset="0"/>
              <a:ea typeface="Times New Roman" panose="02020603050405020304" pitchFamily="18" charset="0"/>
              <a:cs typeface="Simplified Arabic" panose="02020603050405020304" pitchFamily="18" charset="-78"/>
            </a:rPr>
            <a:t> العمومية</a:t>
          </a:r>
          <a:endParaRPr lang="fr-FR" b="1" i="0" dirty="0"/>
        </a:p>
      </dgm:t>
    </dgm:pt>
    <dgm:pt modelId="{80AACE90-52AA-4A62-8399-62F1FF48B2A6}" type="parTrans" cxnId="{FEA75C38-E73B-4008-BAC2-FC4FEE314475}">
      <dgm:prSet/>
      <dgm:spPr/>
      <dgm:t>
        <a:bodyPr/>
        <a:lstStyle/>
        <a:p>
          <a:endParaRPr lang="fr-FR"/>
        </a:p>
      </dgm:t>
    </dgm:pt>
    <dgm:pt modelId="{31B426F9-035D-4BB0-8C82-12D4C9465087}" type="sibTrans" cxnId="{FEA75C38-E73B-4008-BAC2-FC4FEE314475}">
      <dgm:prSet/>
      <dgm:spPr/>
      <dgm:t>
        <a:bodyPr/>
        <a:lstStyle/>
        <a:p>
          <a:endParaRPr lang="fr-FR"/>
        </a:p>
      </dgm:t>
    </dgm:pt>
    <dgm:pt modelId="{1FD75169-F5D2-4BA9-9BE4-FD4E412D7E65}">
      <dgm:prSet phldrT="[Texte]"/>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تسويق الخدمات ال</a:t>
          </a:r>
          <a:r>
            <a:rPr lang="ar-DZ" b="1">
              <a:latin typeface="Calibri" panose="020F0502020204030204" pitchFamily="34" charset="0"/>
              <a:ea typeface="Times New Roman" panose="02020603050405020304" pitchFamily="18" charset="0"/>
              <a:cs typeface="Simplified Arabic" panose="02020603050405020304" pitchFamily="18" charset="-78"/>
            </a:rPr>
            <a:t>سياسية</a:t>
          </a:r>
          <a:endParaRPr lang="fr-FR" dirty="0"/>
        </a:p>
      </dgm:t>
    </dgm:pt>
    <dgm:pt modelId="{06D8AF19-7164-48AB-B39F-43B70D7C3028}" type="parTrans" cxnId="{AC29CF7E-0054-470F-9F26-746F11C7C971}">
      <dgm:prSet/>
      <dgm:spPr/>
      <dgm:t>
        <a:bodyPr/>
        <a:lstStyle/>
        <a:p>
          <a:endParaRPr lang="fr-FR"/>
        </a:p>
      </dgm:t>
    </dgm:pt>
    <dgm:pt modelId="{D32E1114-646E-4229-89E6-B67EB134CB20}" type="sibTrans" cxnId="{AC29CF7E-0054-470F-9F26-746F11C7C971}">
      <dgm:prSet/>
      <dgm:spPr/>
      <dgm:t>
        <a:bodyPr/>
        <a:lstStyle/>
        <a:p>
          <a:endParaRPr lang="fr-FR"/>
        </a:p>
      </dgm:t>
    </dgm:pt>
    <dgm:pt modelId="{EE217E40-C500-46D4-9EFC-A204A02FAD23}">
      <dgm:prSet/>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تسويق الخدمات ال</a:t>
          </a:r>
          <a:r>
            <a:rPr lang="ar-DZ" b="1">
              <a:latin typeface="Calibri" panose="020F0502020204030204" pitchFamily="34" charset="0"/>
              <a:ea typeface="Times New Roman" panose="02020603050405020304" pitchFamily="18" charset="0"/>
              <a:cs typeface="Simplified Arabic" panose="02020603050405020304" pitchFamily="18" charset="-78"/>
            </a:rPr>
            <a:t>اجتماعي</a:t>
          </a:r>
          <a:r>
            <a:rPr lang="ar-SA" b="1">
              <a:latin typeface="Calibri" panose="020F0502020204030204" pitchFamily="34" charset="0"/>
              <a:ea typeface="Times New Roman" panose="02020603050405020304" pitchFamily="18" charset="0"/>
              <a:cs typeface="Simplified Arabic" panose="02020603050405020304" pitchFamily="18" charset="-78"/>
            </a:rPr>
            <a:t>ة</a:t>
          </a:r>
          <a:endParaRPr lang="fr-FR" dirty="0"/>
        </a:p>
      </dgm:t>
    </dgm:pt>
    <dgm:pt modelId="{9AEAD6CD-D35E-47C0-9D89-A6FA0A263C2B}" type="parTrans" cxnId="{7C475DD6-07EC-4DFC-80F3-D229E9BAD56E}">
      <dgm:prSet/>
      <dgm:spPr/>
      <dgm:t>
        <a:bodyPr/>
        <a:lstStyle/>
        <a:p>
          <a:endParaRPr lang="fr-FR"/>
        </a:p>
      </dgm:t>
    </dgm:pt>
    <dgm:pt modelId="{4167B3AF-5F89-42FB-AB34-C49F079A6D48}" type="sibTrans" cxnId="{7C475DD6-07EC-4DFC-80F3-D229E9BAD56E}">
      <dgm:prSet/>
      <dgm:spPr/>
      <dgm:t>
        <a:bodyPr/>
        <a:lstStyle/>
        <a:p>
          <a:endParaRPr lang="fr-FR"/>
        </a:p>
      </dgm:t>
    </dgm:pt>
    <dgm:pt modelId="{5F356EFB-F34A-4D73-B419-EAECFEC3B47E}" type="pres">
      <dgm:prSet presAssocID="{7AF632E3-B506-4205-A9C1-B85386B33ED5}" presName="outerComposite" presStyleCnt="0">
        <dgm:presLayoutVars>
          <dgm:chMax val="5"/>
          <dgm:dir/>
          <dgm:resizeHandles val="exact"/>
        </dgm:presLayoutVars>
      </dgm:prSet>
      <dgm:spPr/>
      <dgm:t>
        <a:bodyPr/>
        <a:lstStyle/>
        <a:p>
          <a:endParaRPr lang="fr-FR"/>
        </a:p>
      </dgm:t>
    </dgm:pt>
    <dgm:pt modelId="{8B838E3E-03C8-4405-AFF3-430DED189AD0}" type="pres">
      <dgm:prSet presAssocID="{7AF632E3-B506-4205-A9C1-B85386B33ED5}" presName="dummyMaxCanvas" presStyleCnt="0">
        <dgm:presLayoutVars/>
      </dgm:prSet>
      <dgm:spPr/>
    </dgm:pt>
    <dgm:pt modelId="{F59F45FF-DA6E-443B-AB3E-64805A12BBDE}" type="pres">
      <dgm:prSet presAssocID="{7AF632E3-B506-4205-A9C1-B85386B33ED5}" presName="ThreeNodes_1" presStyleLbl="node1" presStyleIdx="0" presStyleCnt="3">
        <dgm:presLayoutVars>
          <dgm:bulletEnabled val="1"/>
        </dgm:presLayoutVars>
      </dgm:prSet>
      <dgm:spPr/>
      <dgm:t>
        <a:bodyPr/>
        <a:lstStyle/>
        <a:p>
          <a:endParaRPr lang="fr-FR"/>
        </a:p>
      </dgm:t>
    </dgm:pt>
    <dgm:pt modelId="{A982561C-6F16-4391-AB5D-5CB84C962E69}" type="pres">
      <dgm:prSet presAssocID="{7AF632E3-B506-4205-A9C1-B85386B33ED5}" presName="ThreeNodes_2" presStyleLbl="node1" presStyleIdx="1" presStyleCnt="3">
        <dgm:presLayoutVars>
          <dgm:bulletEnabled val="1"/>
        </dgm:presLayoutVars>
      </dgm:prSet>
      <dgm:spPr/>
      <dgm:t>
        <a:bodyPr/>
        <a:lstStyle/>
        <a:p>
          <a:endParaRPr lang="fr-FR"/>
        </a:p>
      </dgm:t>
    </dgm:pt>
    <dgm:pt modelId="{AF41E445-08A1-43A1-B5A0-7F84645EB4F1}" type="pres">
      <dgm:prSet presAssocID="{7AF632E3-B506-4205-A9C1-B85386B33ED5}" presName="ThreeNodes_3" presStyleLbl="node1" presStyleIdx="2" presStyleCnt="3">
        <dgm:presLayoutVars>
          <dgm:bulletEnabled val="1"/>
        </dgm:presLayoutVars>
      </dgm:prSet>
      <dgm:spPr/>
      <dgm:t>
        <a:bodyPr/>
        <a:lstStyle/>
        <a:p>
          <a:endParaRPr lang="fr-FR"/>
        </a:p>
      </dgm:t>
    </dgm:pt>
    <dgm:pt modelId="{2073EC24-5411-4236-9817-6F3E00BCEEC5}" type="pres">
      <dgm:prSet presAssocID="{7AF632E3-B506-4205-A9C1-B85386B33ED5}" presName="ThreeConn_1-2" presStyleLbl="fgAccFollowNode1" presStyleIdx="0" presStyleCnt="2">
        <dgm:presLayoutVars>
          <dgm:bulletEnabled val="1"/>
        </dgm:presLayoutVars>
      </dgm:prSet>
      <dgm:spPr/>
      <dgm:t>
        <a:bodyPr/>
        <a:lstStyle/>
        <a:p>
          <a:endParaRPr lang="fr-FR"/>
        </a:p>
      </dgm:t>
    </dgm:pt>
    <dgm:pt modelId="{14EDD19F-D70F-4E51-BA75-982B3805ED66}" type="pres">
      <dgm:prSet presAssocID="{7AF632E3-B506-4205-A9C1-B85386B33ED5}" presName="ThreeConn_2-3" presStyleLbl="fgAccFollowNode1" presStyleIdx="1" presStyleCnt="2">
        <dgm:presLayoutVars>
          <dgm:bulletEnabled val="1"/>
        </dgm:presLayoutVars>
      </dgm:prSet>
      <dgm:spPr/>
      <dgm:t>
        <a:bodyPr/>
        <a:lstStyle/>
        <a:p>
          <a:endParaRPr lang="fr-FR"/>
        </a:p>
      </dgm:t>
    </dgm:pt>
    <dgm:pt modelId="{27ACE0E7-B3DB-4319-8B0C-7AE9CCB32FCD}" type="pres">
      <dgm:prSet presAssocID="{7AF632E3-B506-4205-A9C1-B85386B33ED5}" presName="ThreeNodes_1_text" presStyleLbl="node1" presStyleIdx="2" presStyleCnt="3">
        <dgm:presLayoutVars>
          <dgm:bulletEnabled val="1"/>
        </dgm:presLayoutVars>
      </dgm:prSet>
      <dgm:spPr/>
      <dgm:t>
        <a:bodyPr/>
        <a:lstStyle/>
        <a:p>
          <a:endParaRPr lang="fr-FR"/>
        </a:p>
      </dgm:t>
    </dgm:pt>
    <dgm:pt modelId="{064EB2CB-5019-4138-80A7-AA04A2CE5BA9}" type="pres">
      <dgm:prSet presAssocID="{7AF632E3-B506-4205-A9C1-B85386B33ED5}" presName="ThreeNodes_2_text" presStyleLbl="node1" presStyleIdx="2" presStyleCnt="3">
        <dgm:presLayoutVars>
          <dgm:bulletEnabled val="1"/>
        </dgm:presLayoutVars>
      </dgm:prSet>
      <dgm:spPr/>
      <dgm:t>
        <a:bodyPr/>
        <a:lstStyle/>
        <a:p>
          <a:endParaRPr lang="fr-FR"/>
        </a:p>
      </dgm:t>
    </dgm:pt>
    <dgm:pt modelId="{C71CD14A-7501-4D69-823E-A258F08F4E76}" type="pres">
      <dgm:prSet presAssocID="{7AF632E3-B506-4205-A9C1-B85386B33ED5}" presName="ThreeNodes_3_text" presStyleLbl="node1" presStyleIdx="2" presStyleCnt="3">
        <dgm:presLayoutVars>
          <dgm:bulletEnabled val="1"/>
        </dgm:presLayoutVars>
      </dgm:prSet>
      <dgm:spPr/>
      <dgm:t>
        <a:bodyPr/>
        <a:lstStyle/>
        <a:p>
          <a:endParaRPr lang="fr-FR"/>
        </a:p>
      </dgm:t>
    </dgm:pt>
  </dgm:ptLst>
  <dgm:cxnLst>
    <dgm:cxn modelId="{AC29CF7E-0054-470F-9F26-746F11C7C971}" srcId="{7AF632E3-B506-4205-A9C1-B85386B33ED5}" destId="{1FD75169-F5D2-4BA9-9BE4-FD4E412D7E65}" srcOrd="2" destOrd="0" parTransId="{06D8AF19-7164-48AB-B39F-43B70D7C3028}" sibTransId="{D32E1114-646E-4229-89E6-B67EB134CB20}"/>
    <dgm:cxn modelId="{E7EAF4CA-CA60-4A7F-84AA-4D18FFEFCB85}" type="presOf" srcId="{1FD75169-F5D2-4BA9-9BE4-FD4E412D7E65}" destId="{AF41E445-08A1-43A1-B5A0-7F84645EB4F1}" srcOrd="0" destOrd="0" presId="urn:microsoft.com/office/officeart/2005/8/layout/vProcess5"/>
    <dgm:cxn modelId="{7C475DD6-07EC-4DFC-80F3-D229E9BAD56E}" srcId="{7AF632E3-B506-4205-A9C1-B85386B33ED5}" destId="{EE217E40-C500-46D4-9EFC-A204A02FAD23}" srcOrd="1" destOrd="0" parTransId="{9AEAD6CD-D35E-47C0-9D89-A6FA0A263C2B}" sibTransId="{4167B3AF-5F89-42FB-AB34-C49F079A6D48}"/>
    <dgm:cxn modelId="{FEA75C38-E73B-4008-BAC2-FC4FEE314475}" srcId="{7AF632E3-B506-4205-A9C1-B85386B33ED5}" destId="{67779010-24C9-4923-B012-58155EE75FB3}" srcOrd="0" destOrd="0" parTransId="{80AACE90-52AA-4A62-8399-62F1FF48B2A6}" sibTransId="{31B426F9-035D-4BB0-8C82-12D4C9465087}"/>
    <dgm:cxn modelId="{715C3DF3-2B0A-405F-A3CC-1DF79982BBB7}" type="presOf" srcId="{67779010-24C9-4923-B012-58155EE75FB3}" destId="{F59F45FF-DA6E-443B-AB3E-64805A12BBDE}" srcOrd="0" destOrd="0" presId="urn:microsoft.com/office/officeart/2005/8/layout/vProcess5"/>
    <dgm:cxn modelId="{7DE531F2-F382-4561-8369-FC474BCDF002}" type="presOf" srcId="{4167B3AF-5F89-42FB-AB34-C49F079A6D48}" destId="{14EDD19F-D70F-4E51-BA75-982B3805ED66}" srcOrd="0" destOrd="0" presId="urn:microsoft.com/office/officeart/2005/8/layout/vProcess5"/>
    <dgm:cxn modelId="{B8E123BE-654D-4C72-AD67-735BF0728A89}" type="presOf" srcId="{EE217E40-C500-46D4-9EFC-A204A02FAD23}" destId="{064EB2CB-5019-4138-80A7-AA04A2CE5BA9}" srcOrd="1" destOrd="0" presId="urn:microsoft.com/office/officeart/2005/8/layout/vProcess5"/>
    <dgm:cxn modelId="{1FBBADB1-EB28-4932-8E2C-D4740BB81D36}" type="presOf" srcId="{67779010-24C9-4923-B012-58155EE75FB3}" destId="{27ACE0E7-B3DB-4319-8B0C-7AE9CCB32FCD}" srcOrd="1" destOrd="0" presId="urn:microsoft.com/office/officeart/2005/8/layout/vProcess5"/>
    <dgm:cxn modelId="{5C17A9EF-03E0-467E-885B-51D29328E35C}" type="presOf" srcId="{7AF632E3-B506-4205-A9C1-B85386B33ED5}" destId="{5F356EFB-F34A-4D73-B419-EAECFEC3B47E}" srcOrd="0" destOrd="0" presId="urn:microsoft.com/office/officeart/2005/8/layout/vProcess5"/>
    <dgm:cxn modelId="{E023A2A3-A031-4622-8965-EF8E4D1E09CB}" type="presOf" srcId="{31B426F9-035D-4BB0-8C82-12D4C9465087}" destId="{2073EC24-5411-4236-9817-6F3E00BCEEC5}" srcOrd="0" destOrd="0" presId="urn:microsoft.com/office/officeart/2005/8/layout/vProcess5"/>
    <dgm:cxn modelId="{6CBB8751-3939-45FF-B65A-3FF2C6586E3C}" type="presOf" srcId="{1FD75169-F5D2-4BA9-9BE4-FD4E412D7E65}" destId="{C71CD14A-7501-4D69-823E-A258F08F4E76}" srcOrd="1" destOrd="0" presId="urn:microsoft.com/office/officeart/2005/8/layout/vProcess5"/>
    <dgm:cxn modelId="{E6AB758E-ED7A-4088-983A-D79340524301}" type="presOf" srcId="{EE217E40-C500-46D4-9EFC-A204A02FAD23}" destId="{A982561C-6F16-4391-AB5D-5CB84C962E69}" srcOrd="0" destOrd="0" presId="urn:microsoft.com/office/officeart/2005/8/layout/vProcess5"/>
    <dgm:cxn modelId="{D1FFA982-8306-4066-9AC1-0DEE6C7E575C}" type="presParOf" srcId="{5F356EFB-F34A-4D73-B419-EAECFEC3B47E}" destId="{8B838E3E-03C8-4405-AFF3-430DED189AD0}" srcOrd="0" destOrd="0" presId="urn:microsoft.com/office/officeart/2005/8/layout/vProcess5"/>
    <dgm:cxn modelId="{2A627BED-F82E-4529-BEC1-9FB98ED54A91}" type="presParOf" srcId="{5F356EFB-F34A-4D73-B419-EAECFEC3B47E}" destId="{F59F45FF-DA6E-443B-AB3E-64805A12BBDE}" srcOrd="1" destOrd="0" presId="urn:microsoft.com/office/officeart/2005/8/layout/vProcess5"/>
    <dgm:cxn modelId="{4CC38F4F-B341-4B46-B369-76B143DCF2B2}" type="presParOf" srcId="{5F356EFB-F34A-4D73-B419-EAECFEC3B47E}" destId="{A982561C-6F16-4391-AB5D-5CB84C962E69}" srcOrd="2" destOrd="0" presId="urn:microsoft.com/office/officeart/2005/8/layout/vProcess5"/>
    <dgm:cxn modelId="{24B9EA18-70FE-460E-9B99-4718B42F8FD7}" type="presParOf" srcId="{5F356EFB-F34A-4D73-B419-EAECFEC3B47E}" destId="{AF41E445-08A1-43A1-B5A0-7F84645EB4F1}" srcOrd="3" destOrd="0" presId="urn:microsoft.com/office/officeart/2005/8/layout/vProcess5"/>
    <dgm:cxn modelId="{265AE5CD-3A52-4070-BA1D-D0FE8DE88328}" type="presParOf" srcId="{5F356EFB-F34A-4D73-B419-EAECFEC3B47E}" destId="{2073EC24-5411-4236-9817-6F3E00BCEEC5}" srcOrd="4" destOrd="0" presId="urn:microsoft.com/office/officeart/2005/8/layout/vProcess5"/>
    <dgm:cxn modelId="{F4BCCD43-AAD7-4176-8A81-51A970A8D5EF}" type="presParOf" srcId="{5F356EFB-F34A-4D73-B419-EAECFEC3B47E}" destId="{14EDD19F-D70F-4E51-BA75-982B3805ED66}" srcOrd="5" destOrd="0" presId="urn:microsoft.com/office/officeart/2005/8/layout/vProcess5"/>
    <dgm:cxn modelId="{5EC34349-29C1-4CFC-BAB3-400A5BC402C1}" type="presParOf" srcId="{5F356EFB-F34A-4D73-B419-EAECFEC3B47E}" destId="{27ACE0E7-B3DB-4319-8B0C-7AE9CCB32FCD}" srcOrd="6" destOrd="0" presId="urn:microsoft.com/office/officeart/2005/8/layout/vProcess5"/>
    <dgm:cxn modelId="{9F8DE911-CE13-4480-802B-36B4CBAA70A1}" type="presParOf" srcId="{5F356EFB-F34A-4D73-B419-EAECFEC3B47E}" destId="{064EB2CB-5019-4138-80A7-AA04A2CE5BA9}" srcOrd="7" destOrd="0" presId="urn:microsoft.com/office/officeart/2005/8/layout/vProcess5"/>
    <dgm:cxn modelId="{7F9A3B96-1124-4C6E-B980-463549416895}" type="presParOf" srcId="{5F356EFB-F34A-4D73-B419-EAECFEC3B47E}" destId="{C71CD14A-7501-4D69-823E-A258F08F4E7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D30116-BD84-45EF-AEB3-FC2C57694FF3}"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lang="fr-FR"/>
        </a:p>
      </dgm:t>
    </dgm:pt>
    <dgm:pt modelId="{78B0262A-A736-437C-A204-C90225CFF2F2}">
      <dgm:prSet phldrT="[Texte]"/>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التسويق خارج حدود البلد الذي توجد فيه المؤسسة، فهو التسويق الذي تمارسه المؤسسة على نطاق دولي (ليس محصور في رقعة جغرافية محددة). هو تسويق في بيئات اجتماعية، اقتصادية وسياسية مختلفة</a:t>
          </a:r>
          <a:endParaRPr lang="fr-FR" dirty="0"/>
        </a:p>
      </dgm:t>
    </dgm:pt>
    <dgm:pt modelId="{85332FA8-B589-4B05-8022-A088E3FDCD85}" type="parTrans" cxnId="{877E6038-86E0-4B9C-BAF6-1FD306CC33A1}">
      <dgm:prSet/>
      <dgm:spPr/>
      <dgm:t>
        <a:bodyPr/>
        <a:lstStyle/>
        <a:p>
          <a:endParaRPr lang="fr-FR"/>
        </a:p>
      </dgm:t>
    </dgm:pt>
    <dgm:pt modelId="{1A4F6523-4D04-4974-B1DE-F773226F9581}" type="sibTrans" cxnId="{877E6038-86E0-4B9C-BAF6-1FD306CC33A1}">
      <dgm:prSet/>
      <dgm:spPr/>
      <dgm:t>
        <a:bodyPr/>
        <a:lstStyle/>
        <a:p>
          <a:endParaRPr lang="fr-FR"/>
        </a:p>
      </dgm:t>
    </dgm:pt>
    <dgm:pt modelId="{6741B3F3-F1E2-4009-8F93-8E303379FE2D}">
      <dgm:prSet phldrT="[Texte]"/>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التصدير</a:t>
          </a:r>
          <a:endParaRPr lang="fr-FR" dirty="0"/>
        </a:p>
      </dgm:t>
    </dgm:pt>
    <dgm:pt modelId="{EB3328B3-58DA-4928-9F8C-9E433CD29DEE}" type="parTrans" cxnId="{C2AB6E42-60E6-4F4A-BD11-79F33E61B361}">
      <dgm:prSet/>
      <dgm:spPr/>
      <dgm:t>
        <a:bodyPr/>
        <a:lstStyle/>
        <a:p>
          <a:endParaRPr lang="fr-FR"/>
        </a:p>
      </dgm:t>
    </dgm:pt>
    <dgm:pt modelId="{AECCFCB5-6575-4507-AF4C-84C5706C03DE}" type="sibTrans" cxnId="{C2AB6E42-60E6-4F4A-BD11-79F33E61B361}">
      <dgm:prSet/>
      <dgm:spPr/>
      <dgm:t>
        <a:bodyPr/>
        <a:lstStyle/>
        <a:p>
          <a:endParaRPr lang="fr-FR"/>
        </a:p>
      </dgm:t>
    </dgm:pt>
    <dgm:pt modelId="{FE93F5B3-D388-498B-8F66-66ABCBDEADF8}">
      <dgm:prSet/>
      <dgm:spPr/>
      <dgm:t>
        <a:bodyPr/>
        <a:lstStyle/>
        <a:p>
          <a:pPr rtl="1"/>
          <a:r>
            <a:rPr lang="ar-SA">
              <a:latin typeface="Calibri" panose="020F0502020204030204" pitchFamily="34" charset="0"/>
              <a:ea typeface="Times New Roman" panose="02020603050405020304" pitchFamily="18" charset="0"/>
              <a:cs typeface="Simplified Arabic" panose="02020603050405020304" pitchFamily="18" charset="-78"/>
            </a:rPr>
            <a:t>الاستثمار غير المباشر </a:t>
          </a:r>
          <a:endParaRPr lang="fr-FR"/>
        </a:p>
      </dgm:t>
    </dgm:pt>
    <dgm:pt modelId="{182DA369-0488-4459-B39E-EA4DB7B21DF5}" type="parTrans" cxnId="{A71BED7E-10B3-4363-8313-052598FBA407}">
      <dgm:prSet/>
      <dgm:spPr/>
      <dgm:t>
        <a:bodyPr/>
        <a:lstStyle/>
        <a:p>
          <a:endParaRPr lang="fr-FR"/>
        </a:p>
      </dgm:t>
    </dgm:pt>
    <dgm:pt modelId="{AEFB810C-58D6-4ECE-9AD0-E736DCE958ED}" type="sibTrans" cxnId="{A71BED7E-10B3-4363-8313-052598FBA407}">
      <dgm:prSet/>
      <dgm:spPr/>
      <dgm:t>
        <a:bodyPr/>
        <a:lstStyle/>
        <a:p>
          <a:endParaRPr lang="fr-FR"/>
        </a:p>
      </dgm:t>
    </dgm:pt>
    <dgm:pt modelId="{F10D2147-F2BE-4042-9F96-56A74E1DF567}">
      <dgm:prSet/>
      <dgm:spPr/>
      <dgm:t>
        <a:bodyPr/>
        <a:lstStyle/>
        <a:p>
          <a:pPr rtl="1"/>
          <a:r>
            <a:rPr lang="ar-SA">
              <a:latin typeface="Calibri" panose="020F0502020204030204" pitchFamily="34" charset="0"/>
              <a:ea typeface="Times New Roman" panose="02020603050405020304" pitchFamily="18" charset="0"/>
              <a:cs typeface="Simplified Arabic" panose="02020603050405020304" pitchFamily="18" charset="-78"/>
            </a:rPr>
            <a:t>الاستثمار المباشر.</a:t>
          </a:r>
          <a:endParaRPr lang="fr-FR"/>
        </a:p>
      </dgm:t>
    </dgm:pt>
    <dgm:pt modelId="{CC3BFBD0-BE88-4AA3-BCA5-1F65E3C73B46}" type="parTrans" cxnId="{C32B5831-F02D-4BC7-A073-AD2206FD0261}">
      <dgm:prSet/>
      <dgm:spPr/>
      <dgm:t>
        <a:bodyPr/>
        <a:lstStyle/>
        <a:p>
          <a:endParaRPr lang="fr-FR"/>
        </a:p>
      </dgm:t>
    </dgm:pt>
    <dgm:pt modelId="{70C430AC-BD9D-4115-A627-BFE02C533A9D}" type="sibTrans" cxnId="{C32B5831-F02D-4BC7-A073-AD2206FD0261}">
      <dgm:prSet/>
      <dgm:spPr/>
      <dgm:t>
        <a:bodyPr/>
        <a:lstStyle/>
        <a:p>
          <a:endParaRPr lang="fr-FR"/>
        </a:p>
      </dgm:t>
    </dgm:pt>
    <dgm:pt modelId="{C189500B-50D6-493F-A0A8-81FCBD72D391}" type="pres">
      <dgm:prSet presAssocID="{24D30116-BD84-45EF-AEB3-FC2C57694FF3}" presName="Name0" presStyleCnt="0">
        <dgm:presLayoutVars>
          <dgm:chPref val="1"/>
          <dgm:dir/>
          <dgm:animOne val="branch"/>
          <dgm:animLvl val="lvl"/>
          <dgm:resizeHandles val="exact"/>
        </dgm:presLayoutVars>
      </dgm:prSet>
      <dgm:spPr/>
      <dgm:t>
        <a:bodyPr/>
        <a:lstStyle/>
        <a:p>
          <a:endParaRPr lang="fr-FR"/>
        </a:p>
      </dgm:t>
    </dgm:pt>
    <dgm:pt modelId="{DECCC746-BD21-4794-8A82-68F0FCF26C6B}" type="pres">
      <dgm:prSet presAssocID="{78B0262A-A736-437C-A204-C90225CFF2F2}" presName="root1" presStyleCnt="0"/>
      <dgm:spPr/>
    </dgm:pt>
    <dgm:pt modelId="{C27E8C48-6630-4B89-BD84-06846C3D701D}" type="pres">
      <dgm:prSet presAssocID="{78B0262A-A736-437C-A204-C90225CFF2F2}" presName="LevelOneTextNode" presStyleLbl="node0" presStyleIdx="0" presStyleCnt="1" custScaleX="478748">
        <dgm:presLayoutVars>
          <dgm:chPref val="3"/>
        </dgm:presLayoutVars>
      </dgm:prSet>
      <dgm:spPr/>
      <dgm:t>
        <a:bodyPr/>
        <a:lstStyle/>
        <a:p>
          <a:endParaRPr lang="fr-FR"/>
        </a:p>
      </dgm:t>
    </dgm:pt>
    <dgm:pt modelId="{A08F1AF7-CC3E-4652-BEF9-A0BC39FAE563}" type="pres">
      <dgm:prSet presAssocID="{78B0262A-A736-437C-A204-C90225CFF2F2}" presName="level2hierChild" presStyleCnt="0"/>
      <dgm:spPr/>
    </dgm:pt>
    <dgm:pt modelId="{23E72AC0-A341-4BA2-A546-770638873563}" type="pres">
      <dgm:prSet presAssocID="{EB3328B3-58DA-4928-9F8C-9E433CD29DEE}" presName="conn2-1" presStyleLbl="parChTrans1D2" presStyleIdx="0" presStyleCnt="3"/>
      <dgm:spPr/>
      <dgm:t>
        <a:bodyPr/>
        <a:lstStyle/>
        <a:p>
          <a:endParaRPr lang="fr-FR"/>
        </a:p>
      </dgm:t>
    </dgm:pt>
    <dgm:pt modelId="{27F10F88-2DBA-4DF4-9379-63198F9ED123}" type="pres">
      <dgm:prSet presAssocID="{EB3328B3-58DA-4928-9F8C-9E433CD29DEE}" presName="connTx" presStyleLbl="parChTrans1D2" presStyleIdx="0" presStyleCnt="3"/>
      <dgm:spPr/>
      <dgm:t>
        <a:bodyPr/>
        <a:lstStyle/>
        <a:p>
          <a:endParaRPr lang="fr-FR"/>
        </a:p>
      </dgm:t>
    </dgm:pt>
    <dgm:pt modelId="{7BA54992-160C-41C3-A737-5F3BAF600253}" type="pres">
      <dgm:prSet presAssocID="{6741B3F3-F1E2-4009-8F93-8E303379FE2D}" presName="root2" presStyleCnt="0"/>
      <dgm:spPr/>
    </dgm:pt>
    <dgm:pt modelId="{8CD88A26-7CDB-4392-9FE2-C74838C120D2}" type="pres">
      <dgm:prSet presAssocID="{6741B3F3-F1E2-4009-8F93-8E303379FE2D}" presName="LevelTwoTextNode" presStyleLbl="node2" presStyleIdx="0" presStyleCnt="3">
        <dgm:presLayoutVars>
          <dgm:chPref val="3"/>
        </dgm:presLayoutVars>
      </dgm:prSet>
      <dgm:spPr/>
      <dgm:t>
        <a:bodyPr/>
        <a:lstStyle/>
        <a:p>
          <a:endParaRPr lang="fr-FR"/>
        </a:p>
      </dgm:t>
    </dgm:pt>
    <dgm:pt modelId="{FF14F9D4-AB25-407A-AA52-BF386885DD00}" type="pres">
      <dgm:prSet presAssocID="{6741B3F3-F1E2-4009-8F93-8E303379FE2D}" presName="level3hierChild" presStyleCnt="0"/>
      <dgm:spPr/>
    </dgm:pt>
    <dgm:pt modelId="{87B351EA-0C7A-4884-8758-C113E91437C1}" type="pres">
      <dgm:prSet presAssocID="{182DA369-0488-4459-B39E-EA4DB7B21DF5}" presName="conn2-1" presStyleLbl="parChTrans1D2" presStyleIdx="1" presStyleCnt="3"/>
      <dgm:spPr/>
      <dgm:t>
        <a:bodyPr/>
        <a:lstStyle/>
        <a:p>
          <a:endParaRPr lang="fr-FR"/>
        </a:p>
      </dgm:t>
    </dgm:pt>
    <dgm:pt modelId="{C052DDED-D900-46D8-8C81-B0CED64B18D4}" type="pres">
      <dgm:prSet presAssocID="{182DA369-0488-4459-B39E-EA4DB7B21DF5}" presName="connTx" presStyleLbl="parChTrans1D2" presStyleIdx="1" presStyleCnt="3"/>
      <dgm:spPr/>
      <dgm:t>
        <a:bodyPr/>
        <a:lstStyle/>
        <a:p>
          <a:endParaRPr lang="fr-FR"/>
        </a:p>
      </dgm:t>
    </dgm:pt>
    <dgm:pt modelId="{B8C03A21-3DAF-4512-A9D2-165BEA868B1B}" type="pres">
      <dgm:prSet presAssocID="{FE93F5B3-D388-498B-8F66-66ABCBDEADF8}" presName="root2" presStyleCnt="0"/>
      <dgm:spPr/>
    </dgm:pt>
    <dgm:pt modelId="{38B65170-F4DD-4A1B-ABE2-FBF7692C04D5}" type="pres">
      <dgm:prSet presAssocID="{FE93F5B3-D388-498B-8F66-66ABCBDEADF8}" presName="LevelTwoTextNode" presStyleLbl="node2" presStyleIdx="1" presStyleCnt="3">
        <dgm:presLayoutVars>
          <dgm:chPref val="3"/>
        </dgm:presLayoutVars>
      </dgm:prSet>
      <dgm:spPr/>
      <dgm:t>
        <a:bodyPr/>
        <a:lstStyle/>
        <a:p>
          <a:endParaRPr lang="fr-FR"/>
        </a:p>
      </dgm:t>
    </dgm:pt>
    <dgm:pt modelId="{BD311D4A-12DA-4160-943B-C3DB2B2F8E9E}" type="pres">
      <dgm:prSet presAssocID="{FE93F5B3-D388-498B-8F66-66ABCBDEADF8}" presName="level3hierChild" presStyleCnt="0"/>
      <dgm:spPr/>
    </dgm:pt>
    <dgm:pt modelId="{BFECE7D5-5ED3-4819-82D6-98A126797FEB}" type="pres">
      <dgm:prSet presAssocID="{CC3BFBD0-BE88-4AA3-BCA5-1F65E3C73B46}" presName="conn2-1" presStyleLbl="parChTrans1D2" presStyleIdx="2" presStyleCnt="3"/>
      <dgm:spPr/>
      <dgm:t>
        <a:bodyPr/>
        <a:lstStyle/>
        <a:p>
          <a:endParaRPr lang="fr-FR"/>
        </a:p>
      </dgm:t>
    </dgm:pt>
    <dgm:pt modelId="{19C1075C-EBFD-4744-A2D7-048474FCC244}" type="pres">
      <dgm:prSet presAssocID="{CC3BFBD0-BE88-4AA3-BCA5-1F65E3C73B46}" presName="connTx" presStyleLbl="parChTrans1D2" presStyleIdx="2" presStyleCnt="3"/>
      <dgm:spPr/>
      <dgm:t>
        <a:bodyPr/>
        <a:lstStyle/>
        <a:p>
          <a:endParaRPr lang="fr-FR"/>
        </a:p>
      </dgm:t>
    </dgm:pt>
    <dgm:pt modelId="{F2C6DDD7-D132-48BE-9440-7F36471B25DE}" type="pres">
      <dgm:prSet presAssocID="{F10D2147-F2BE-4042-9F96-56A74E1DF567}" presName="root2" presStyleCnt="0"/>
      <dgm:spPr/>
    </dgm:pt>
    <dgm:pt modelId="{294021CD-E09C-4262-8F42-372BC5A115A8}" type="pres">
      <dgm:prSet presAssocID="{F10D2147-F2BE-4042-9F96-56A74E1DF567}" presName="LevelTwoTextNode" presStyleLbl="node2" presStyleIdx="2" presStyleCnt="3">
        <dgm:presLayoutVars>
          <dgm:chPref val="3"/>
        </dgm:presLayoutVars>
      </dgm:prSet>
      <dgm:spPr/>
      <dgm:t>
        <a:bodyPr/>
        <a:lstStyle/>
        <a:p>
          <a:endParaRPr lang="fr-FR"/>
        </a:p>
      </dgm:t>
    </dgm:pt>
    <dgm:pt modelId="{3A605A86-9E96-41F5-B9B7-5EF778CD780B}" type="pres">
      <dgm:prSet presAssocID="{F10D2147-F2BE-4042-9F96-56A74E1DF567}" presName="level3hierChild" presStyleCnt="0"/>
      <dgm:spPr/>
    </dgm:pt>
  </dgm:ptLst>
  <dgm:cxnLst>
    <dgm:cxn modelId="{11CB1685-D536-45C9-BCC3-A8D2B36AB962}" type="presOf" srcId="{EB3328B3-58DA-4928-9F8C-9E433CD29DEE}" destId="{27F10F88-2DBA-4DF4-9379-63198F9ED123}" srcOrd="1" destOrd="0" presId="urn:microsoft.com/office/officeart/2008/layout/HorizontalMultiLevelHierarchy"/>
    <dgm:cxn modelId="{7B7E0CF5-3DD9-4DBB-A84B-B65079BAC340}" type="presOf" srcId="{EB3328B3-58DA-4928-9F8C-9E433CD29DEE}" destId="{23E72AC0-A341-4BA2-A546-770638873563}" srcOrd="0" destOrd="0" presId="urn:microsoft.com/office/officeart/2008/layout/HorizontalMultiLevelHierarchy"/>
    <dgm:cxn modelId="{AF2F3091-6B3C-44C8-8534-0B44F7F57A26}" type="presOf" srcId="{FE93F5B3-D388-498B-8F66-66ABCBDEADF8}" destId="{38B65170-F4DD-4A1B-ABE2-FBF7692C04D5}" srcOrd="0" destOrd="0" presId="urn:microsoft.com/office/officeart/2008/layout/HorizontalMultiLevelHierarchy"/>
    <dgm:cxn modelId="{A71BED7E-10B3-4363-8313-052598FBA407}" srcId="{78B0262A-A736-437C-A204-C90225CFF2F2}" destId="{FE93F5B3-D388-498B-8F66-66ABCBDEADF8}" srcOrd="1" destOrd="0" parTransId="{182DA369-0488-4459-B39E-EA4DB7B21DF5}" sibTransId="{AEFB810C-58D6-4ECE-9AD0-E736DCE958ED}"/>
    <dgm:cxn modelId="{877E6038-86E0-4B9C-BAF6-1FD306CC33A1}" srcId="{24D30116-BD84-45EF-AEB3-FC2C57694FF3}" destId="{78B0262A-A736-437C-A204-C90225CFF2F2}" srcOrd="0" destOrd="0" parTransId="{85332FA8-B589-4B05-8022-A088E3FDCD85}" sibTransId="{1A4F6523-4D04-4974-B1DE-F773226F9581}"/>
    <dgm:cxn modelId="{8A554FA4-C8E1-4D51-BBBA-846A7444EA6E}" type="presOf" srcId="{78B0262A-A736-437C-A204-C90225CFF2F2}" destId="{C27E8C48-6630-4B89-BD84-06846C3D701D}" srcOrd="0" destOrd="0" presId="urn:microsoft.com/office/officeart/2008/layout/HorizontalMultiLevelHierarchy"/>
    <dgm:cxn modelId="{89EA6F3B-1201-4F96-B314-3117EDCE5CD9}" type="presOf" srcId="{182DA369-0488-4459-B39E-EA4DB7B21DF5}" destId="{C052DDED-D900-46D8-8C81-B0CED64B18D4}" srcOrd="1" destOrd="0" presId="urn:microsoft.com/office/officeart/2008/layout/HorizontalMultiLevelHierarchy"/>
    <dgm:cxn modelId="{C2AB6E42-60E6-4F4A-BD11-79F33E61B361}" srcId="{78B0262A-A736-437C-A204-C90225CFF2F2}" destId="{6741B3F3-F1E2-4009-8F93-8E303379FE2D}" srcOrd="0" destOrd="0" parTransId="{EB3328B3-58DA-4928-9F8C-9E433CD29DEE}" sibTransId="{AECCFCB5-6575-4507-AF4C-84C5706C03DE}"/>
    <dgm:cxn modelId="{C32B5831-F02D-4BC7-A073-AD2206FD0261}" srcId="{78B0262A-A736-437C-A204-C90225CFF2F2}" destId="{F10D2147-F2BE-4042-9F96-56A74E1DF567}" srcOrd="2" destOrd="0" parTransId="{CC3BFBD0-BE88-4AA3-BCA5-1F65E3C73B46}" sibTransId="{70C430AC-BD9D-4115-A627-BFE02C533A9D}"/>
    <dgm:cxn modelId="{F244601E-9131-4516-A5E5-2F9A9571FDD7}" type="presOf" srcId="{F10D2147-F2BE-4042-9F96-56A74E1DF567}" destId="{294021CD-E09C-4262-8F42-372BC5A115A8}" srcOrd="0" destOrd="0" presId="urn:microsoft.com/office/officeart/2008/layout/HorizontalMultiLevelHierarchy"/>
    <dgm:cxn modelId="{C015B21F-F1AB-4559-88B3-7BE64CA49A90}" type="presOf" srcId="{24D30116-BD84-45EF-AEB3-FC2C57694FF3}" destId="{C189500B-50D6-493F-A0A8-81FCBD72D391}" srcOrd="0" destOrd="0" presId="urn:microsoft.com/office/officeart/2008/layout/HorizontalMultiLevelHierarchy"/>
    <dgm:cxn modelId="{D925A7A7-733A-4589-9FC3-86BC55333BE6}" type="presOf" srcId="{CC3BFBD0-BE88-4AA3-BCA5-1F65E3C73B46}" destId="{BFECE7D5-5ED3-4819-82D6-98A126797FEB}" srcOrd="0" destOrd="0" presId="urn:microsoft.com/office/officeart/2008/layout/HorizontalMultiLevelHierarchy"/>
    <dgm:cxn modelId="{C52F0F00-5A51-4B50-A409-CE2C406D1E4E}" type="presOf" srcId="{CC3BFBD0-BE88-4AA3-BCA5-1F65E3C73B46}" destId="{19C1075C-EBFD-4744-A2D7-048474FCC244}" srcOrd="1" destOrd="0" presId="urn:microsoft.com/office/officeart/2008/layout/HorizontalMultiLevelHierarchy"/>
    <dgm:cxn modelId="{F6E5C031-C968-47F6-8350-1C43B0EB0F5D}" type="presOf" srcId="{6741B3F3-F1E2-4009-8F93-8E303379FE2D}" destId="{8CD88A26-7CDB-4392-9FE2-C74838C120D2}" srcOrd="0" destOrd="0" presId="urn:microsoft.com/office/officeart/2008/layout/HorizontalMultiLevelHierarchy"/>
    <dgm:cxn modelId="{CFCACEDD-C9FE-429B-9C09-F3E55BE08837}" type="presOf" srcId="{182DA369-0488-4459-B39E-EA4DB7B21DF5}" destId="{87B351EA-0C7A-4884-8758-C113E91437C1}" srcOrd="0" destOrd="0" presId="urn:microsoft.com/office/officeart/2008/layout/HorizontalMultiLevelHierarchy"/>
    <dgm:cxn modelId="{032C4A95-D411-49BA-841F-BD863F0034A3}" type="presParOf" srcId="{C189500B-50D6-493F-A0A8-81FCBD72D391}" destId="{DECCC746-BD21-4794-8A82-68F0FCF26C6B}" srcOrd="0" destOrd="0" presId="urn:microsoft.com/office/officeart/2008/layout/HorizontalMultiLevelHierarchy"/>
    <dgm:cxn modelId="{221FDF2A-0F94-478C-806C-05332A10F140}" type="presParOf" srcId="{DECCC746-BD21-4794-8A82-68F0FCF26C6B}" destId="{C27E8C48-6630-4B89-BD84-06846C3D701D}" srcOrd="0" destOrd="0" presId="urn:microsoft.com/office/officeart/2008/layout/HorizontalMultiLevelHierarchy"/>
    <dgm:cxn modelId="{5652998C-6EB5-427E-A0CB-6311CF06EF3E}" type="presParOf" srcId="{DECCC746-BD21-4794-8A82-68F0FCF26C6B}" destId="{A08F1AF7-CC3E-4652-BEF9-A0BC39FAE563}" srcOrd="1" destOrd="0" presId="urn:microsoft.com/office/officeart/2008/layout/HorizontalMultiLevelHierarchy"/>
    <dgm:cxn modelId="{58C941DD-F681-4BEB-A4D1-E53C46BF8ACA}" type="presParOf" srcId="{A08F1AF7-CC3E-4652-BEF9-A0BC39FAE563}" destId="{23E72AC0-A341-4BA2-A546-770638873563}" srcOrd="0" destOrd="0" presId="urn:microsoft.com/office/officeart/2008/layout/HorizontalMultiLevelHierarchy"/>
    <dgm:cxn modelId="{AD95DF0E-7D55-4FA2-B6B2-A7A779389318}" type="presParOf" srcId="{23E72AC0-A341-4BA2-A546-770638873563}" destId="{27F10F88-2DBA-4DF4-9379-63198F9ED123}" srcOrd="0" destOrd="0" presId="urn:microsoft.com/office/officeart/2008/layout/HorizontalMultiLevelHierarchy"/>
    <dgm:cxn modelId="{E8EBE187-E5E6-40EB-A0D2-E43CC85DDF9F}" type="presParOf" srcId="{A08F1AF7-CC3E-4652-BEF9-A0BC39FAE563}" destId="{7BA54992-160C-41C3-A737-5F3BAF600253}" srcOrd="1" destOrd="0" presId="urn:microsoft.com/office/officeart/2008/layout/HorizontalMultiLevelHierarchy"/>
    <dgm:cxn modelId="{A2393D09-82C1-40CD-8388-1F11E1A7B411}" type="presParOf" srcId="{7BA54992-160C-41C3-A737-5F3BAF600253}" destId="{8CD88A26-7CDB-4392-9FE2-C74838C120D2}" srcOrd="0" destOrd="0" presId="urn:microsoft.com/office/officeart/2008/layout/HorizontalMultiLevelHierarchy"/>
    <dgm:cxn modelId="{AD4EE4D6-1AF4-4688-A7E4-EAF704BC3BBC}" type="presParOf" srcId="{7BA54992-160C-41C3-A737-5F3BAF600253}" destId="{FF14F9D4-AB25-407A-AA52-BF386885DD00}" srcOrd="1" destOrd="0" presId="urn:microsoft.com/office/officeart/2008/layout/HorizontalMultiLevelHierarchy"/>
    <dgm:cxn modelId="{E45E1FC9-B56E-4DAB-8C22-F3B2205228BA}" type="presParOf" srcId="{A08F1AF7-CC3E-4652-BEF9-A0BC39FAE563}" destId="{87B351EA-0C7A-4884-8758-C113E91437C1}" srcOrd="2" destOrd="0" presId="urn:microsoft.com/office/officeart/2008/layout/HorizontalMultiLevelHierarchy"/>
    <dgm:cxn modelId="{F8A3061B-746C-44E4-A1DA-BAD469E91B25}" type="presParOf" srcId="{87B351EA-0C7A-4884-8758-C113E91437C1}" destId="{C052DDED-D900-46D8-8C81-B0CED64B18D4}" srcOrd="0" destOrd="0" presId="urn:microsoft.com/office/officeart/2008/layout/HorizontalMultiLevelHierarchy"/>
    <dgm:cxn modelId="{DD3360BE-58EE-4C3F-AE79-099E22CE380E}" type="presParOf" srcId="{A08F1AF7-CC3E-4652-BEF9-A0BC39FAE563}" destId="{B8C03A21-3DAF-4512-A9D2-165BEA868B1B}" srcOrd="3" destOrd="0" presId="urn:microsoft.com/office/officeart/2008/layout/HorizontalMultiLevelHierarchy"/>
    <dgm:cxn modelId="{F2E791D8-9864-4652-8EB7-6CC6311F690B}" type="presParOf" srcId="{B8C03A21-3DAF-4512-A9D2-165BEA868B1B}" destId="{38B65170-F4DD-4A1B-ABE2-FBF7692C04D5}" srcOrd="0" destOrd="0" presId="urn:microsoft.com/office/officeart/2008/layout/HorizontalMultiLevelHierarchy"/>
    <dgm:cxn modelId="{6C84BA10-62C0-4713-A168-306B93D48614}" type="presParOf" srcId="{B8C03A21-3DAF-4512-A9D2-165BEA868B1B}" destId="{BD311D4A-12DA-4160-943B-C3DB2B2F8E9E}" srcOrd="1" destOrd="0" presId="urn:microsoft.com/office/officeart/2008/layout/HorizontalMultiLevelHierarchy"/>
    <dgm:cxn modelId="{EFC86579-DC85-4CA2-9E2A-1AFB4CEAA5D7}" type="presParOf" srcId="{A08F1AF7-CC3E-4652-BEF9-A0BC39FAE563}" destId="{BFECE7D5-5ED3-4819-82D6-98A126797FEB}" srcOrd="4" destOrd="0" presId="urn:microsoft.com/office/officeart/2008/layout/HorizontalMultiLevelHierarchy"/>
    <dgm:cxn modelId="{F95BEE80-F7AA-4D25-A745-C4A6CAF85FCF}" type="presParOf" srcId="{BFECE7D5-5ED3-4819-82D6-98A126797FEB}" destId="{19C1075C-EBFD-4744-A2D7-048474FCC244}" srcOrd="0" destOrd="0" presId="urn:microsoft.com/office/officeart/2008/layout/HorizontalMultiLevelHierarchy"/>
    <dgm:cxn modelId="{C934F734-FB67-401E-8B07-F857E58DEE60}" type="presParOf" srcId="{A08F1AF7-CC3E-4652-BEF9-A0BC39FAE563}" destId="{F2C6DDD7-D132-48BE-9440-7F36471B25DE}" srcOrd="5" destOrd="0" presId="urn:microsoft.com/office/officeart/2008/layout/HorizontalMultiLevelHierarchy"/>
    <dgm:cxn modelId="{927E0E6E-175E-4BD9-9271-A88E8684D651}" type="presParOf" srcId="{F2C6DDD7-D132-48BE-9440-7F36471B25DE}" destId="{294021CD-E09C-4262-8F42-372BC5A115A8}" srcOrd="0" destOrd="0" presId="urn:microsoft.com/office/officeart/2008/layout/HorizontalMultiLevelHierarchy"/>
    <dgm:cxn modelId="{F3DAA2C3-0976-4206-989A-A7C8AFFACC70}" type="presParOf" srcId="{F2C6DDD7-D132-48BE-9440-7F36471B25DE}" destId="{3A605A86-9E96-41F5-B9B7-5EF778CD780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0591F6F-13FF-471B-9321-8F5B29F1D48C}" type="doc">
      <dgm:prSet loTypeId="urn:microsoft.com/office/officeart/2005/8/layout/hProcess11" loCatId="process" qsTypeId="urn:microsoft.com/office/officeart/2005/8/quickstyle/3d3" qsCatId="3D" csTypeId="urn:microsoft.com/office/officeart/2005/8/colors/colorful3" csCatId="colorful"/>
      <dgm:spPr/>
      <dgm:t>
        <a:bodyPr/>
        <a:lstStyle/>
        <a:p>
          <a:endParaRPr lang="fr-FR"/>
        </a:p>
      </dgm:t>
    </dgm:pt>
    <dgm:pt modelId="{30A873A4-32F5-4E79-B447-0D33E36D303B}">
      <dgm:prSet/>
      <dgm:spPr/>
      <dgm:t>
        <a:bodyPr/>
        <a:lstStyle/>
        <a:p>
          <a:pPr rtl="1"/>
          <a:r>
            <a:rPr lang="ar-SA" b="0" i="0" smtClean="0"/>
            <a:t>تعريف تسويق الخدمات </a:t>
          </a:r>
          <a:endParaRPr lang="fr-FR"/>
        </a:p>
      </dgm:t>
    </dgm:pt>
    <dgm:pt modelId="{6652A8F8-5E5F-4012-A81F-5B420F6EEBCD}" type="parTrans" cxnId="{877F83B9-73FC-4C0A-A31A-880C690DDE78}">
      <dgm:prSet/>
      <dgm:spPr/>
      <dgm:t>
        <a:bodyPr/>
        <a:lstStyle/>
        <a:p>
          <a:endParaRPr lang="fr-FR"/>
        </a:p>
      </dgm:t>
    </dgm:pt>
    <dgm:pt modelId="{589A5033-2BB8-4E2C-8267-F0223A176D61}" type="sibTrans" cxnId="{877F83B9-73FC-4C0A-A31A-880C690DDE78}">
      <dgm:prSet/>
      <dgm:spPr/>
      <dgm:t>
        <a:bodyPr/>
        <a:lstStyle/>
        <a:p>
          <a:endParaRPr lang="fr-FR"/>
        </a:p>
      </dgm:t>
    </dgm:pt>
    <dgm:pt modelId="{B507A417-49B6-4F82-82A7-50182DFD7377}">
      <dgm:prSet/>
      <dgm:spPr/>
      <dgm:t>
        <a:bodyPr/>
        <a:lstStyle/>
        <a:p>
          <a:pPr rtl="1"/>
          <a:r>
            <a:rPr lang="ar-SA" b="0" i="0" dirty="0" smtClean="0"/>
            <a:t>تطور تسويق الخدمات</a:t>
          </a:r>
          <a:endParaRPr lang="fr-FR" dirty="0"/>
        </a:p>
      </dgm:t>
    </dgm:pt>
    <dgm:pt modelId="{F8CA0E20-8635-4079-9D1F-A6A34B108221}" type="parTrans" cxnId="{C7FD02B6-2CE0-46C3-B815-B4499A330578}">
      <dgm:prSet/>
      <dgm:spPr/>
      <dgm:t>
        <a:bodyPr/>
        <a:lstStyle/>
        <a:p>
          <a:endParaRPr lang="fr-FR"/>
        </a:p>
      </dgm:t>
    </dgm:pt>
    <dgm:pt modelId="{8BC44388-522A-4E82-BCBE-D49F8AD2815E}" type="sibTrans" cxnId="{C7FD02B6-2CE0-46C3-B815-B4499A330578}">
      <dgm:prSet/>
      <dgm:spPr/>
      <dgm:t>
        <a:bodyPr/>
        <a:lstStyle/>
        <a:p>
          <a:endParaRPr lang="fr-FR"/>
        </a:p>
      </dgm:t>
    </dgm:pt>
    <dgm:pt modelId="{E75ACAC9-BE35-491C-AB0E-3A101C777EED}">
      <dgm:prSet/>
      <dgm:spPr/>
      <dgm:t>
        <a:bodyPr/>
        <a:lstStyle/>
        <a:p>
          <a:pPr rtl="1"/>
          <a:r>
            <a:rPr lang="ar-DZ" b="0" i="0" dirty="0" smtClean="0"/>
            <a:t>أشكال </a:t>
          </a:r>
          <a:r>
            <a:rPr lang="ar-SA" b="0" i="0" dirty="0" smtClean="0"/>
            <a:t>تسويق الخدمات</a:t>
          </a:r>
          <a:endParaRPr lang="fr-FR" dirty="0"/>
        </a:p>
      </dgm:t>
    </dgm:pt>
    <dgm:pt modelId="{DB672B31-E688-4B7C-ACE7-3AFC2138A5D6}" type="parTrans" cxnId="{ED607D9E-1DD2-4856-9B28-A30889C9281B}">
      <dgm:prSet/>
      <dgm:spPr/>
      <dgm:t>
        <a:bodyPr/>
        <a:lstStyle/>
        <a:p>
          <a:endParaRPr lang="fr-FR"/>
        </a:p>
      </dgm:t>
    </dgm:pt>
    <dgm:pt modelId="{FD498038-1539-47E7-B54A-E61F74D9E61B}" type="sibTrans" cxnId="{ED607D9E-1DD2-4856-9B28-A30889C9281B}">
      <dgm:prSet/>
      <dgm:spPr/>
      <dgm:t>
        <a:bodyPr/>
        <a:lstStyle/>
        <a:p>
          <a:endParaRPr lang="fr-FR"/>
        </a:p>
      </dgm:t>
    </dgm:pt>
    <dgm:pt modelId="{33C32029-A368-4802-AD55-A3CBD477180F}">
      <dgm:prSet/>
      <dgm:spPr/>
      <dgm:t>
        <a:bodyPr/>
        <a:lstStyle/>
        <a:p>
          <a:pPr rtl="1"/>
          <a:r>
            <a:rPr lang="ar-SA" b="0" i="0" smtClean="0"/>
            <a:t>مميزات تسويق الخدمات</a:t>
          </a:r>
          <a:endParaRPr lang="fr-FR"/>
        </a:p>
      </dgm:t>
    </dgm:pt>
    <dgm:pt modelId="{54C54FCD-D1D2-46B8-A586-0322DCC9C5E2}" type="parTrans" cxnId="{2955E9C1-F7FE-454C-92EB-7CB6E75D2DB9}">
      <dgm:prSet/>
      <dgm:spPr/>
      <dgm:t>
        <a:bodyPr/>
        <a:lstStyle/>
        <a:p>
          <a:endParaRPr lang="fr-FR"/>
        </a:p>
      </dgm:t>
    </dgm:pt>
    <dgm:pt modelId="{CEEAEA8C-FDAB-4BA2-B08D-3ADCB9B0E1B2}" type="sibTrans" cxnId="{2955E9C1-F7FE-454C-92EB-7CB6E75D2DB9}">
      <dgm:prSet/>
      <dgm:spPr/>
      <dgm:t>
        <a:bodyPr/>
        <a:lstStyle/>
        <a:p>
          <a:endParaRPr lang="fr-FR"/>
        </a:p>
      </dgm:t>
    </dgm:pt>
    <dgm:pt modelId="{84A39882-6AA1-4AC0-A692-9AB103B9171D}" type="pres">
      <dgm:prSet presAssocID="{20591F6F-13FF-471B-9321-8F5B29F1D48C}" presName="Name0" presStyleCnt="0">
        <dgm:presLayoutVars>
          <dgm:dir/>
          <dgm:resizeHandles val="exact"/>
        </dgm:presLayoutVars>
      </dgm:prSet>
      <dgm:spPr/>
      <dgm:t>
        <a:bodyPr/>
        <a:lstStyle/>
        <a:p>
          <a:endParaRPr lang="fr-FR"/>
        </a:p>
      </dgm:t>
    </dgm:pt>
    <dgm:pt modelId="{2A3F2129-CC8F-46F5-B6D1-A6E9B8015374}" type="pres">
      <dgm:prSet presAssocID="{20591F6F-13FF-471B-9321-8F5B29F1D48C}" presName="arrow" presStyleLbl="bgShp" presStyleIdx="0" presStyleCnt="1"/>
      <dgm:spPr/>
    </dgm:pt>
    <dgm:pt modelId="{87825D60-3BF7-4089-B5FF-908C7FDFC9A6}" type="pres">
      <dgm:prSet presAssocID="{20591F6F-13FF-471B-9321-8F5B29F1D48C}" presName="points" presStyleCnt="0"/>
      <dgm:spPr/>
    </dgm:pt>
    <dgm:pt modelId="{C80B50CB-AA0E-41FA-B53D-A49E4F33AC8A}" type="pres">
      <dgm:prSet presAssocID="{30A873A4-32F5-4E79-B447-0D33E36D303B}" presName="compositeA" presStyleCnt="0"/>
      <dgm:spPr/>
    </dgm:pt>
    <dgm:pt modelId="{5D4D2791-838A-4D99-B320-C4D17FC86DA8}" type="pres">
      <dgm:prSet presAssocID="{30A873A4-32F5-4E79-B447-0D33E36D303B}" presName="textA" presStyleLbl="revTx" presStyleIdx="0" presStyleCnt="4">
        <dgm:presLayoutVars>
          <dgm:bulletEnabled val="1"/>
        </dgm:presLayoutVars>
      </dgm:prSet>
      <dgm:spPr/>
      <dgm:t>
        <a:bodyPr/>
        <a:lstStyle/>
        <a:p>
          <a:endParaRPr lang="fr-FR"/>
        </a:p>
      </dgm:t>
    </dgm:pt>
    <dgm:pt modelId="{CDD1C1C3-73C8-4886-8A20-B75361BB72D9}" type="pres">
      <dgm:prSet presAssocID="{30A873A4-32F5-4E79-B447-0D33E36D303B}" presName="circleA" presStyleLbl="node1" presStyleIdx="0" presStyleCnt="4"/>
      <dgm:spPr/>
    </dgm:pt>
    <dgm:pt modelId="{3D132455-E2B5-4D2A-A9BC-72009D456AA5}" type="pres">
      <dgm:prSet presAssocID="{30A873A4-32F5-4E79-B447-0D33E36D303B}" presName="spaceA" presStyleCnt="0"/>
      <dgm:spPr/>
    </dgm:pt>
    <dgm:pt modelId="{ABA5CCEF-F46D-4B58-AA50-C17F7CFB2C6A}" type="pres">
      <dgm:prSet presAssocID="{589A5033-2BB8-4E2C-8267-F0223A176D61}" presName="space" presStyleCnt="0"/>
      <dgm:spPr/>
    </dgm:pt>
    <dgm:pt modelId="{67A3A044-7E7B-4D9E-9E05-A650647D3269}" type="pres">
      <dgm:prSet presAssocID="{B507A417-49B6-4F82-82A7-50182DFD7377}" presName="compositeB" presStyleCnt="0"/>
      <dgm:spPr/>
    </dgm:pt>
    <dgm:pt modelId="{DD5B6A5C-4CAF-49D7-9CDA-7AC15DC0DA67}" type="pres">
      <dgm:prSet presAssocID="{B507A417-49B6-4F82-82A7-50182DFD7377}" presName="textB" presStyleLbl="revTx" presStyleIdx="1" presStyleCnt="4">
        <dgm:presLayoutVars>
          <dgm:bulletEnabled val="1"/>
        </dgm:presLayoutVars>
      </dgm:prSet>
      <dgm:spPr/>
      <dgm:t>
        <a:bodyPr/>
        <a:lstStyle/>
        <a:p>
          <a:endParaRPr lang="fr-FR"/>
        </a:p>
      </dgm:t>
    </dgm:pt>
    <dgm:pt modelId="{EB05A4DC-FEC2-4753-9337-A1B8D16099E0}" type="pres">
      <dgm:prSet presAssocID="{B507A417-49B6-4F82-82A7-50182DFD7377}" presName="circleB" presStyleLbl="node1" presStyleIdx="1" presStyleCnt="4"/>
      <dgm:spPr/>
    </dgm:pt>
    <dgm:pt modelId="{BD681594-7521-4D78-B9D2-7B32058DB405}" type="pres">
      <dgm:prSet presAssocID="{B507A417-49B6-4F82-82A7-50182DFD7377}" presName="spaceB" presStyleCnt="0"/>
      <dgm:spPr/>
    </dgm:pt>
    <dgm:pt modelId="{5E2876FD-87D5-4F0D-858D-D4D42B65D66F}" type="pres">
      <dgm:prSet presAssocID="{8BC44388-522A-4E82-BCBE-D49F8AD2815E}" presName="space" presStyleCnt="0"/>
      <dgm:spPr/>
    </dgm:pt>
    <dgm:pt modelId="{3599F61D-E1A8-40AD-BC6E-72691AC41DDF}" type="pres">
      <dgm:prSet presAssocID="{E75ACAC9-BE35-491C-AB0E-3A101C777EED}" presName="compositeA" presStyleCnt="0"/>
      <dgm:spPr/>
    </dgm:pt>
    <dgm:pt modelId="{91289741-7130-4477-8A23-4C52F6A31685}" type="pres">
      <dgm:prSet presAssocID="{E75ACAC9-BE35-491C-AB0E-3A101C777EED}" presName="textA" presStyleLbl="revTx" presStyleIdx="2" presStyleCnt="4">
        <dgm:presLayoutVars>
          <dgm:bulletEnabled val="1"/>
        </dgm:presLayoutVars>
      </dgm:prSet>
      <dgm:spPr/>
      <dgm:t>
        <a:bodyPr/>
        <a:lstStyle/>
        <a:p>
          <a:endParaRPr lang="fr-FR"/>
        </a:p>
      </dgm:t>
    </dgm:pt>
    <dgm:pt modelId="{E87F383E-F9FA-4383-9853-089D6EB09438}" type="pres">
      <dgm:prSet presAssocID="{E75ACAC9-BE35-491C-AB0E-3A101C777EED}" presName="circleA" presStyleLbl="node1" presStyleIdx="2" presStyleCnt="4"/>
      <dgm:spPr/>
    </dgm:pt>
    <dgm:pt modelId="{AFBA9A6F-661C-4767-84BC-B3D771E0E1FC}" type="pres">
      <dgm:prSet presAssocID="{E75ACAC9-BE35-491C-AB0E-3A101C777EED}" presName="spaceA" presStyleCnt="0"/>
      <dgm:spPr/>
    </dgm:pt>
    <dgm:pt modelId="{3E468237-F9CC-4C23-90ED-A0D09FD268B7}" type="pres">
      <dgm:prSet presAssocID="{FD498038-1539-47E7-B54A-E61F74D9E61B}" presName="space" presStyleCnt="0"/>
      <dgm:spPr/>
    </dgm:pt>
    <dgm:pt modelId="{A941A15E-599A-4C9B-9E10-C423A60273A9}" type="pres">
      <dgm:prSet presAssocID="{33C32029-A368-4802-AD55-A3CBD477180F}" presName="compositeB" presStyleCnt="0"/>
      <dgm:spPr/>
    </dgm:pt>
    <dgm:pt modelId="{9F9C1200-5C15-4075-8928-F3101D42C7D6}" type="pres">
      <dgm:prSet presAssocID="{33C32029-A368-4802-AD55-A3CBD477180F}" presName="textB" presStyleLbl="revTx" presStyleIdx="3" presStyleCnt="4">
        <dgm:presLayoutVars>
          <dgm:bulletEnabled val="1"/>
        </dgm:presLayoutVars>
      </dgm:prSet>
      <dgm:spPr/>
      <dgm:t>
        <a:bodyPr/>
        <a:lstStyle/>
        <a:p>
          <a:endParaRPr lang="fr-FR"/>
        </a:p>
      </dgm:t>
    </dgm:pt>
    <dgm:pt modelId="{2C644D7C-DFD2-4734-AEE4-6854E10FA0A5}" type="pres">
      <dgm:prSet presAssocID="{33C32029-A368-4802-AD55-A3CBD477180F}" presName="circleB" presStyleLbl="node1" presStyleIdx="3" presStyleCnt="4"/>
      <dgm:spPr/>
    </dgm:pt>
    <dgm:pt modelId="{9404B400-968E-4556-8BC7-9A0D1F71DE90}" type="pres">
      <dgm:prSet presAssocID="{33C32029-A368-4802-AD55-A3CBD477180F}" presName="spaceB" presStyleCnt="0"/>
      <dgm:spPr/>
    </dgm:pt>
  </dgm:ptLst>
  <dgm:cxnLst>
    <dgm:cxn modelId="{A300C94D-4383-4956-8411-97A61F217B37}" type="presOf" srcId="{B507A417-49B6-4F82-82A7-50182DFD7377}" destId="{DD5B6A5C-4CAF-49D7-9CDA-7AC15DC0DA67}" srcOrd="0" destOrd="0" presId="urn:microsoft.com/office/officeart/2005/8/layout/hProcess11"/>
    <dgm:cxn modelId="{0B247ECE-CE6F-40A2-886A-1D2DFA0F8AEB}" type="presOf" srcId="{E75ACAC9-BE35-491C-AB0E-3A101C777EED}" destId="{91289741-7130-4477-8A23-4C52F6A31685}" srcOrd="0" destOrd="0" presId="urn:microsoft.com/office/officeart/2005/8/layout/hProcess11"/>
    <dgm:cxn modelId="{9CB9FF29-1B56-4C04-8C99-4ABDB127633D}" type="presOf" srcId="{20591F6F-13FF-471B-9321-8F5B29F1D48C}" destId="{84A39882-6AA1-4AC0-A692-9AB103B9171D}" srcOrd="0" destOrd="0" presId="urn:microsoft.com/office/officeart/2005/8/layout/hProcess11"/>
    <dgm:cxn modelId="{C7FD02B6-2CE0-46C3-B815-B4499A330578}" srcId="{20591F6F-13FF-471B-9321-8F5B29F1D48C}" destId="{B507A417-49B6-4F82-82A7-50182DFD7377}" srcOrd="1" destOrd="0" parTransId="{F8CA0E20-8635-4079-9D1F-A6A34B108221}" sibTransId="{8BC44388-522A-4E82-BCBE-D49F8AD2815E}"/>
    <dgm:cxn modelId="{ED607D9E-1DD2-4856-9B28-A30889C9281B}" srcId="{20591F6F-13FF-471B-9321-8F5B29F1D48C}" destId="{E75ACAC9-BE35-491C-AB0E-3A101C777EED}" srcOrd="2" destOrd="0" parTransId="{DB672B31-E688-4B7C-ACE7-3AFC2138A5D6}" sibTransId="{FD498038-1539-47E7-B54A-E61F74D9E61B}"/>
    <dgm:cxn modelId="{9EEA9D1D-FBFD-471C-8BB5-5820D6B3E923}" type="presOf" srcId="{33C32029-A368-4802-AD55-A3CBD477180F}" destId="{9F9C1200-5C15-4075-8928-F3101D42C7D6}" srcOrd="0" destOrd="0" presId="urn:microsoft.com/office/officeart/2005/8/layout/hProcess11"/>
    <dgm:cxn modelId="{877F83B9-73FC-4C0A-A31A-880C690DDE78}" srcId="{20591F6F-13FF-471B-9321-8F5B29F1D48C}" destId="{30A873A4-32F5-4E79-B447-0D33E36D303B}" srcOrd="0" destOrd="0" parTransId="{6652A8F8-5E5F-4012-A81F-5B420F6EEBCD}" sibTransId="{589A5033-2BB8-4E2C-8267-F0223A176D61}"/>
    <dgm:cxn modelId="{2955E9C1-F7FE-454C-92EB-7CB6E75D2DB9}" srcId="{20591F6F-13FF-471B-9321-8F5B29F1D48C}" destId="{33C32029-A368-4802-AD55-A3CBD477180F}" srcOrd="3" destOrd="0" parTransId="{54C54FCD-D1D2-46B8-A586-0322DCC9C5E2}" sibTransId="{CEEAEA8C-FDAB-4BA2-B08D-3ADCB9B0E1B2}"/>
    <dgm:cxn modelId="{184DA1A0-1DE1-4E78-85BC-D10AE2EBEB4B}" type="presOf" srcId="{30A873A4-32F5-4E79-B447-0D33E36D303B}" destId="{5D4D2791-838A-4D99-B320-C4D17FC86DA8}" srcOrd="0" destOrd="0" presId="urn:microsoft.com/office/officeart/2005/8/layout/hProcess11"/>
    <dgm:cxn modelId="{7A9B35AB-0E02-408D-9714-7CBCBDA159E8}" type="presParOf" srcId="{84A39882-6AA1-4AC0-A692-9AB103B9171D}" destId="{2A3F2129-CC8F-46F5-B6D1-A6E9B8015374}" srcOrd="0" destOrd="0" presId="urn:microsoft.com/office/officeart/2005/8/layout/hProcess11"/>
    <dgm:cxn modelId="{C3CEFD0F-E6AC-4E76-97F9-4BDE4599BBBC}" type="presParOf" srcId="{84A39882-6AA1-4AC0-A692-9AB103B9171D}" destId="{87825D60-3BF7-4089-B5FF-908C7FDFC9A6}" srcOrd="1" destOrd="0" presId="urn:microsoft.com/office/officeart/2005/8/layout/hProcess11"/>
    <dgm:cxn modelId="{0CB60FF3-D190-4D5A-A52B-84D6AE456F09}" type="presParOf" srcId="{87825D60-3BF7-4089-B5FF-908C7FDFC9A6}" destId="{C80B50CB-AA0E-41FA-B53D-A49E4F33AC8A}" srcOrd="0" destOrd="0" presId="urn:microsoft.com/office/officeart/2005/8/layout/hProcess11"/>
    <dgm:cxn modelId="{0589BD88-F448-4E9D-99A9-6DB51F159BF3}" type="presParOf" srcId="{C80B50CB-AA0E-41FA-B53D-A49E4F33AC8A}" destId="{5D4D2791-838A-4D99-B320-C4D17FC86DA8}" srcOrd="0" destOrd="0" presId="urn:microsoft.com/office/officeart/2005/8/layout/hProcess11"/>
    <dgm:cxn modelId="{A8D0246E-0CBA-473F-B7B1-3A113360CF1A}" type="presParOf" srcId="{C80B50CB-AA0E-41FA-B53D-A49E4F33AC8A}" destId="{CDD1C1C3-73C8-4886-8A20-B75361BB72D9}" srcOrd="1" destOrd="0" presId="urn:microsoft.com/office/officeart/2005/8/layout/hProcess11"/>
    <dgm:cxn modelId="{15A608FC-D561-4C33-B562-402E58F3293C}" type="presParOf" srcId="{C80B50CB-AA0E-41FA-B53D-A49E4F33AC8A}" destId="{3D132455-E2B5-4D2A-A9BC-72009D456AA5}" srcOrd="2" destOrd="0" presId="urn:microsoft.com/office/officeart/2005/8/layout/hProcess11"/>
    <dgm:cxn modelId="{1442415A-3104-407E-8D3D-081CF11505C0}" type="presParOf" srcId="{87825D60-3BF7-4089-B5FF-908C7FDFC9A6}" destId="{ABA5CCEF-F46D-4B58-AA50-C17F7CFB2C6A}" srcOrd="1" destOrd="0" presId="urn:microsoft.com/office/officeart/2005/8/layout/hProcess11"/>
    <dgm:cxn modelId="{E96566DF-0F0E-4D2F-BF1C-5086724DED23}" type="presParOf" srcId="{87825D60-3BF7-4089-B5FF-908C7FDFC9A6}" destId="{67A3A044-7E7B-4D9E-9E05-A650647D3269}" srcOrd="2" destOrd="0" presId="urn:microsoft.com/office/officeart/2005/8/layout/hProcess11"/>
    <dgm:cxn modelId="{536ECF51-80D2-4BAE-BE24-2BD8F7502229}" type="presParOf" srcId="{67A3A044-7E7B-4D9E-9E05-A650647D3269}" destId="{DD5B6A5C-4CAF-49D7-9CDA-7AC15DC0DA67}" srcOrd="0" destOrd="0" presId="urn:microsoft.com/office/officeart/2005/8/layout/hProcess11"/>
    <dgm:cxn modelId="{37120868-C7D4-4638-A79C-2A23E02FF912}" type="presParOf" srcId="{67A3A044-7E7B-4D9E-9E05-A650647D3269}" destId="{EB05A4DC-FEC2-4753-9337-A1B8D16099E0}" srcOrd="1" destOrd="0" presId="urn:microsoft.com/office/officeart/2005/8/layout/hProcess11"/>
    <dgm:cxn modelId="{91F23793-BB3B-49B7-905E-13A5A69427DB}" type="presParOf" srcId="{67A3A044-7E7B-4D9E-9E05-A650647D3269}" destId="{BD681594-7521-4D78-B9D2-7B32058DB405}" srcOrd="2" destOrd="0" presId="urn:microsoft.com/office/officeart/2005/8/layout/hProcess11"/>
    <dgm:cxn modelId="{40DAF7FE-5E9C-46F5-92E1-C0D41F94F3B1}" type="presParOf" srcId="{87825D60-3BF7-4089-B5FF-908C7FDFC9A6}" destId="{5E2876FD-87D5-4F0D-858D-D4D42B65D66F}" srcOrd="3" destOrd="0" presId="urn:microsoft.com/office/officeart/2005/8/layout/hProcess11"/>
    <dgm:cxn modelId="{27A03502-565A-4FE4-96D4-EFEA4D888B41}" type="presParOf" srcId="{87825D60-3BF7-4089-B5FF-908C7FDFC9A6}" destId="{3599F61D-E1A8-40AD-BC6E-72691AC41DDF}" srcOrd="4" destOrd="0" presId="urn:microsoft.com/office/officeart/2005/8/layout/hProcess11"/>
    <dgm:cxn modelId="{1B05C62A-59D2-4821-8626-B05EF5C13832}" type="presParOf" srcId="{3599F61D-E1A8-40AD-BC6E-72691AC41DDF}" destId="{91289741-7130-4477-8A23-4C52F6A31685}" srcOrd="0" destOrd="0" presId="urn:microsoft.com/office/officeart/2005/8/layout/hProcess11"/>
    <dgm:cxn modelId="{BD29A718-DA91-4FF0-B602-77ED6EAEC097}" type="presParOf" srcId="{3599F61D-E1A8-40AD-BC6E-72691AC41DDF}" destId="{E87F383E-F9FA-4383-9853-089D6EB09438}" srcOrd="1" destOrd="0" presId="urn:microsoft.com/office/officeart/2005/8/layout/hProcess11"/>
    <dgm:cxn modelId="{EF28CF78-020E-4843-9FC5-658D80BB67AC}" type="presParOf" srcId="{3599F61D-E1A8-40AD-BC6E-72691AC41DDF}" destId="{AFBA9A6F-661C-4767-84BC-B3D771E0E1FC}" srcOrd="2" destOrd="0" presId="urn:microsoft.com/office/officeart/2005/8/layout/hProcess11"/>
    <dgm:cxn modelId="{11362838-4B78-4B25-9868-FA11E66F4D34}" type="presParOf" srcId="{87825D60-3BF7-4089-B5FF-908C7FDFC9A6}" destId="{3E468237-F9CC-4C23-90ED-A0D09FD268B7}" srcOrd="5" destOrd="0" presId="urn:microsoft.com/office/officeart/2005/8/layout/hProcess11"/>
    <dgm:cxn modelId="{0CF32E5E-6BF9-423A-9142-44282D0C566F}" type="presParOf" srcId="{87825D60-3BF7-4089-B5FF-908C7FDFC9A6}" destId="{A941A15E-599A-4C9B-9E10-C423A60273A9}" srcOrd="6" destOrd="0" presId="urn:microsoft.com/office/officeart/2005/8/layout/hProcess11"/>
    <dgm:cxn modelId="{538928F4-36D4-4032-96E2-4CF87F8F3C67}" type="presParOf" srcId="{A941A15E-599A-4C9B-9E10-C423A60273A9}" destId="{9F9C1200-5C15-4075-8928-F3101D42C7D6}" srcOrd="0" destOrd="0" presId="urn:microsoft.com/office/officeart/2005/8/layout/hProcess11"/>
    <dgm:cxn modelId="{F04D2591-8652-460E-97DE-D3E0815ED3F1}" type="presParOf" srcId="{A941A15E-599A-4C9B-9E10-C423A60273A9}" destId="{2C644D7C-DFD2-4734-AEE4-6854E10FA0A5}" srcOrd="1" destOrd="0" presId="urn:microsoft.com/office/officeart/2005/8/layout/hProcess11"/>
    <dgm:cxn modelId="{41380A92-F207-4FD1-B7D4-47BE9986B5F8}" type="presParOf" srcId="{A941A15E-599A-4C9B-9E10-C423A60273A9}" destId="{9404B400-968E-4556-8BC7-9A0D1F71DE9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747EB7-0B93-4692-B6AC-B8AF1EEBCFB1}">
      <dsp:nvSpPr>
        <dsp:cNvPr id="0" name=""/>
        <dsp:cNvSpPr/>
      </dsp:nvSpPr>
      <dsp:spPr>
        <a:xfrm>
          <a:off x="0" y="1210701"/>
          <a:ext cx="11553092" cy="1614268"/>
        </a:xfrm>
        <a:prstGeom prst="notchedRightArrow">
          <a:avLst/>
        </a:prstGeom>
        <a:solidFill>
          <a:schemeClr val="accent4">
            <a:tint val="40000"/>
            <a:hueOff val="0"/>
            <a:satOff val="0"/>
            <a:lumOff val="0"/>
            <a:alphaOff val="0"/>
          </a:schemeClr>
        </a:solidFill>
        <a:ln w="1270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8FF6C223-0E12-4AA2-BD70-38151DA95E16}">
      <dsp:nvSpPr>
        <dsp:cNvPr id="0" name=""/>
        <dsp:cNvSpPr/>
      </dsp:nvSpPr>
      <dsp:spPr>
        <a:xfrm>
          <a:off x="5203" y="0"/>
          <a:ext cx="2502981" cy="161426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lvl="0" algn="ctr" defTabSz="1244600" rtl="1">
            <a:lnSpc>
              <a:spcPct val="90000"/>
            </a:lnSpc>
            <a:spcBef>
              <a:spcPct val="0"/>
            </a:spcBef>
            <a:spcAft>
              <a:spcPct val="35000"/>
            </a:spcAft>
          </a:pPr>
          <a:r>
            <a:rPr lang="ar-SA" sz="2800" b="1" i="0" kern="1200" smtClean="0"/>
            <a:t>تطور المفهوم التسويقي</a:t>
          </a:r>
          <a:endParaRPr lang="fr-FR" sz="2800" kern="1200"/>
        </a:p>
      </dsp:txBody>
      <dsp:txXfrm>
        <a:off x="5203" y="0"/>
        <a:ext cx="2502981" cy="1614268"/>
      </dsp:txXfrm>
    </dsp:sp>
    <dsp:sp modelId="{75F35C95-C744-4212-8448-54A45FE194B0}">
      <dsp:nvSpPr>
        <dsp:cNvPr id="0" name=""/>
        <dsp:cNvSpPr/>
      </dsp:nvSpPr>
      <dsp:spPr>
        <a:xfrm>
          <a:off x="1054911" y="1816051"/>
          <a:ext cx="403567" cy="403567"/>
        </a:xfrm>
        <a:prstGeom prst="ellipse">
          <a:avLst/>
        </a:prstGeom>
        <a:solidFill>
          <a:schemeClr val="accent4">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F6F02AB-9E41-4D8D-A308-369C7F7B2914}">
      <dsp:nvSpPr>
        <dsp:cNvPr id="0" name=""/>
        <dsp:cNvSpPr/>
      </dsp:nvSpPr>
      <dsp:spPr>
        <a:xfrm>
          <a:off x="2633334" y="2421402"/>
          <a:ext cx="2502981" cy="161426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lvl="0" algn="ctr" defTabSz="1244600" rtl="1">
            <a:lnSpc>
              <a:spcPct val="90000"/>
            </a:lnSpc>
            <a:spcBef>
              <a:spcPct val="0"/>
            </a:spcBef>
            <a:spcAft>
              <a:spcPct val="35000"/>
            </a:spcAft>
          </a:pPr>
          <a:r>
            <a:rPr lang="ar-SA" sz="2800" b="1" i="0" kern="1200" smtClean="0"/>
            <a:t>تعريف التسويق   </a:t>
          </a:r>
          <a:endParaRPr lang="fr-FR" sz="2800" kern="1200"/>
        </a:p>
      </dsp:txBody>
      <dsp:txXfrm>
        <a:off x="2633334" y="2421402"/>
        <a:ext cx="2502981" cy="1614268"/>
      </dsp:txXfrm>
    </dsp:sp>
    <dsp:sp modelId="{9DB9ABD4-99B0-4451-8CF0-F2D31E75BC87}">
      <dsp:nvSpPr>
        <dsp:cNvPr id="0" name=""/>
        <dsp:cNvSpPr/>
      </dsp:nvSpPr>
      <dsp:spPr>
        <a:xfrm>
          <a:off x="3683042" y="1816051"/>
          <a:ext cx="403567" cy="403567"/>
        </a:xfrm>
        <a:prstGeom prst="ellipse">
          <a:avLst/>
        </a:prstGeom>
        <a:solidFill>
          <a:schemeClr val="accent4">
            <a:hueOff val="279972"/>
            <a:satOff val="-7478"/>
            <a:lumOff val="-1765"/>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F9CA2CC-191A-4DE6-B585-0D6EDA084859}">
      <dsp:nvSpPr>
        <dsp:cNvPr id="0" name=""/>
        <dsp:cNvSpPr/>
      </dsp:nvSpPr>
      <dsp:spPr>
        <a:xfrm>
          <a:off x="5261465" y="0"/>
          <a:ext cx="2502981" cy="161426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lvl="0" algn="ctr" defTabSz="1244600" rtl="1">
            <a:lnSpc>
              <a:spcPct val="90000"/>
            </a:lnSpc>
            <a:spcBef>
              <a:spcPct val="0"/>
            </a:spcBef>
            <a:spcAft>
              <a:spcPct val="35000"/>
            </a:spcAft>
          </a:pPr>
          <a:r>
            <a:rPr lang="ar-DZ" sz="2800" b="1" i="0" kern="1200" smtClean="0"/>
            <a:t>أهمية التسويق</a:t>
          </a:r>
          <a:r>
            <a:rPr lang="ar-SA" sz="2800" b="1" i="0" kern="1200" smtClean="0"/>
            <a:t>  </a:t>
          </a:r>
          <a:endParaRPr lang="fr-FR" sz="2800" kern="1200"/>
        </a:p>
      </dsp:txBody>
      <dsp:txXfrm>
        <a:off x="5261465" y="0"/>
        <a:ext cx="2502981" cy="1614268"/>
      </dsp:txXfrm>
    </dsp:sp>
    <dsp:sp modelId="{E571BF58-FB27-4A4C-87BF-CA99C879DB55}">
      <dsp:nvSpPr>
        <dsp:cNvPr id="0" name=""/>
        <dsp:cNvSpPr/>
      </dsp:nvSpPr>
      <dsp:spPr>
        <a:xfrm>
          <a:off x="6311173" y="1816051"/>
          <a:ext cx="403567" cy="403567"/>
        </a:xfrm>
        <a:prstGeom prst="ellipse">
          <a:avLst/>
        </a:prstGeom>
        <a:solidFill>
          <a:schemeClr val="accent4">
            <a:hueOff val="559945"/>
            <a:satOff val="-14956"/>
            <a:lumOff val="-352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94D4B9C-AC5F-4B4D-B195-93E7898983B4}">
      <dsp:nvSpPr>
        <dsp:cNvPr id="0" name=""/>
        <dsp:cNvSpPr/>
      </dsp:nvSpPr>
      <dsp:spPr>
        <a:xfrm>
          <a:off x="7889596" y="2421402"/>
          <a:ext cx="2502981" cy="161426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lvl="0" algn="ctr" defTabSz="1244600" rtl="1">
            <a:lnSpc>
              <a:spcPct val="90000"/>
            </a:lnSpc>
            <a:spcBef>
              <a:spcPct val="0"/>
            </a:spcBef>
            <a:spcAft>
              <a:spcPct val="35000"/>
            </a:spcAft>
          </a:pPr>
          <a:r>
            <a:rPr lang="ar-SA" sz="2800" b="1" i="0" kern="1200" smtClean="0"/>
            <a:t>مجالات التسويق  </a:t>
          </a:r>
          <a:endParaRPr lang="fr-FR" sz="2800" kern="1200"/>
        </a:p>
      </dsp:txBody>
      <dsp:txXfrm>
        <a:off x="7889596" y="2421402"/>
        <a:ext cx="2502981" cy="1614268"/>
      </dsp:txXfrm>
    </dsp:sp>
    <dsp:sp modelId="{2BD259E0-88E0-48D1-A6C2-E9076488A96B}">
      <dsp:nvSpPr>
        <dsp:cNvPr id="0" name=""/>
        <dsp:cNvSpPr/>
      </dsp:nvSpPr>
      <dsp:spPr>
        <a:xfrm>
          <a:off x="8939304" y="1816051"/>
          <a:ext cx="403567" cy="403567"/>
        </a:xfrm>
        <a:prstGeom prst="ellipse">
          <a:avLst/>
        </a:prstGeom>
        <a:solidFill>
          <a:schemeClr val="accent4">
            <a:hueOff val="839917"/>
            <a:satOff val="-22434"/>
            <a:lumOff val="-5294"/>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C63131-838D-4B5B-A59D-BC10926E2C34}">
      <dsp:nvSpPr>
        <dsp:cNvPr id="0" name=""/>
        <dsp:cNvSpPr/>
      </dsp:nvSpPr>
      <dsp:spPr>
        <a:xfrm rot="16200000">
          <a:off x="-879042" y="880137"/>
          <a:ext cx="4608512" cy="2848236"/>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0" tIns="0" rIns="218124" bIns="0" numCol="1" spcCol="1270" anchor="ctr" anchorCtr="0">
          <a:noAutofit/>
        </a:bodyPr>
        <a:lstStyle/>
        <a:p>
          <a:pPr lvl="0" algn="ctr" defTabSz="1511300" rtl="1">
            <a:lnSpc>
              <a:spcPct val="90000"/>
            </a:lnSpc>
            <a:spcBef>
              <a:spcPct val="0"/>
            </a:spcBef>
            <a:spcAft>
              <a:spcPct val="35000"/>
            </a:spcAft>
          </a:pPr>
          <a:r>
            <a:rPr lang="ar-DZ" sz="3400" b="1" kern="1200" dirty="0">
              <a:latin typeface="Calibri" panose="020F0502020204030204" pitchFamily="34" charset="0"/>
              <a:ea typeface="Calibri" panose="020F0502020204030204" pitchFamily="34" charset="0"/>
              <a:cs typeface="Simplified Arabic" panose="02020603050405020304" pitchFamily="18" charset="-78"/>
            </a:rPr>
            <a:t>1-</a:t>
          </a:r>
          <a:r>
            <a:rPr lang="ar-SA" sz="3400" b="1" kern="1200" dirty="0">
              <a:latin typeface="Calibri" panose="020F0502020204030204" pitchFamily="34" charset="0"/>
              <a:ea typeface="Calibri" panose="020F0502020204030204" pitchFamily="34" charset="0"/>
              <a:cs typeface="Simplified Arabic" panose="02020603050405020304" pitchFamily="18" charset="-78"/>
            </a:rPr>
            <a:t>مرحلة الزحف البطيء (ما قبل 1980): </a:t>
          </a:r>
          <a:endParaRPr lang="fr-FR" sz="3400" kern="1200" dirty="0"/>
        </a:p>
      </dsp:txBody>
      <dsp:txXfrm rot="5400000">
        <a:off x="1096" y="921701"/>
        <a:ext cx="2848236" cy="2765108"/>
      </dsp:txXfrm>
    </dsp:sp>
    <dsp:sp modelId="{E957B052-9F6E-488C-AA82-0BFCF4FDA1C7}">
      <dsp:nvSpPr>
        <dsp:cNvPr id="0" name=""/>
        <dsp:cNvSpPr/>
      </dsp:nvSpPr>
      <dsp:spPr>
        <a:xfrm rot="16200000">
          <a:off x="2182812" y="880137"/>
          <a:ext cx="4608512" cy="2848236"/>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0" tIns="0" rIns="218124" bIns="0" numCol="1" spcCol="1270" anchor="ctr" anchorCtr="0">
          <a:noAutofit/>
        </a:bodyPr>
        <a:lstStyle/>
        <a:p>
          <a:pPr lvl="0" algn="ctr" defTabSz="1511300" rtl="1">
            <a:lnSpc>
              <a:spcPct val="90000"/>
            </a:lnSpc>
            <a:spcBef>
              <a:spcPct val="0"/>
            </a:spcBef>
            <a:spcAft>
              <a:spcPct val="35000"/>
            </a:spcAft>
          </a:pPr>
          <a:r>
            <a:rPr lang="fr-FR" sz="3400" kern="1200" dirty="0">
              <a:latin typeface="Simplified Arabic" panose="02020603050405020304" pitchFamily="18" charset="-78"/>
              <a:ea typeface="Calibri" panose="020F0502020204030204" pitchFamily="34" charset="0"/>
              <a:cs typeface="Arial" panose="020B0604020202020204" pitchFamily="34" charset="0"/>
            </a:rPr>
            <a:t>-</a:t>
          </a:r>
          <a:r>
            <a:rPr lang="fr-FR" sz="3400" b="1" kern="1200" dirty="0">
              <a:latin typeface="Simplified Arabic" panose="02020603050405020304" pitchFamily="18" charset="-78"/>
              <a:ea typeface="Calibri" panose="020F0502020204030204" pitchFamily="34" charset="0"/>
              <a:cs typeface="Arial" panose="020B0604020202020204" pitchFamily="34" charset="0"/>
            </a:rPr>
            <a:t>2 </a:t>
          </a:r>
          <a:r>
            <a:rPr lang="ar-SA" sz="3400" b="1" kern="1200" dirty="0">
              <a:latin typeface="Calibri" panose="020F0502020204030204" pitchFamily="34" charset="0"/>
              <a:ea typeface="Calibri" panose="020F0502020204030204" pitchFamily="34" charset="0"/>
              <a:cs typeface="Simplified Arabic" panose="02020603050405020304" pitchFamily="18" charset="-78"/>
            </a:rPr>
            <a:t>مرحلة المشي المتسارع (1980 </a:t>
          </a:r>
          <a:r>
            <a:rPr lang="ar-SA" sz="3400" kern="1200" dirty="0">
              <a:latin typeface="Calibri" panose="020F0502020204030204" pitchFamily="34" charset="0"/>
              <a:ea typeface="Calibri" panose="020F0502020204030204" pitchFamily="34" charset="0"/>
              <a:cs typeface="Simplified Arabic" panose="02020603050405020304" pitchFamily="18" charset="-78"/>
            </a:rPr>
            <a:t>– </a:t>
          </a:r>
          <a:r>
            <a:rPr lang="ar-SA" sz="3400" b="1" kern="1200" dirty="0">
              <a:latin typeface="Calibri" panose="020F0502020204030204" pitchFamily="34" charset="0"/>
              <a:ea typeface="Calibri" panose="020F0502020204030204" pitchFamily="34" charset="0"/>
              <a:cs typeface="Simplified Arabic" panose="02020603050405020304" pitchFamily="18" charset="-78"/>
            </a:rPr>
            <a:t>1986): </a:t>
          </a:r>
          <a:endParaRPr lang="fr-FR" sz="3400" kern="1200" dirty="0"/>
        </a:p>
      </dsp:txBody>
      <dsp:txXfrm rot="5400000">
        <a:off x="3062950" y="921701"/>
        <a:ext cx="2848236" cy="2765108"/>
      </dsp:txXfrm>
    </dsp:sp>
    <dsp:sp modelId="{48080A1D-5BC1-42BC-9490-1444D3C4EFD7}">
      <dsp:nvSpPr>
        <dsp:cNvPr id="0" name=""/>
        <dsp:cNvSpPr/>
      </dsp:nvSpPr>
      <dsp:spPr>
        <a:xfrm rot="16200000">
          <a:off x="5244667" y="880137"/>
          <a:ext cx="4608512" cy="2848236"/>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0" tIns="0" rIns="218124" bIns="0" numCol="1" spcCol="1270" anchor="ctr" anchorCtr="0">
          <a:noAutofit/>
        </a:bodyPr>
        <a:lstStyle/>
        <a:p>
          <a:pPr lvl="0" algn="ctr" defTabSz="1511300" rtl="1">
            <a:lnSpc>
              <a:spcPct val="90000"/>
            </a:lnSpc>
            <a:spcBef>
              <a:spcPct val="0"/>
            </a:spcBef>
            <a:spcAft>
              <a:spcPct val="35000"/>
            </a:spcAft>
          </a:pPr>
          <a:r>
            <a:rPr lang="fr-FR" sz="3400" kern="1200" dirty="0">
              <a:latin typeface="Simplified Arabic" panose="02020603050405020304" pitchFamily="18" charset="-78"/>
              <a:ea typeface="Calibri" panose="020F0502020204030204" pitchFamily="34" charset="0"/>
              <a:cs typeface="Arial" panose="020B0604020202020204" pitchFamily="34" charset="0"/>
            </a:rPr>
            <a:t>-</a:t>
          </a:r>
          <a:r>
            <a:rPr lang="fr-FR" sz="3400" b="1" kern="1200" dirty="0">
              <a:latin typeface="Simplified Arabic" panose="02020603050405020304" pitchFamily="18" charset="-78"/>
              <a:ea typeface="Calibri" panose="020F0502020204030204" pitchFamily="34" charset="0"/>
              <a:cs typeface="Arial" panose="020B0604020202020204" pitchFamily="34" charset="0"/>
            </a:rPr>
            <a:t>3 </a:t>
          </a:r>
          <a:r>
            <a:rPr lang="ar-SA" sz="3400" b="1" kern="1200" dirty="0">
              <a:latin typeface="Calibri" panose="020F0502020204030204" pitchFamily="34" charset="0"/>
              <a:ea typeface="Calibri" panose="020F0502020204030204" pitchFamily="34" charset="0"/>
              <a:cs typeface="Simplified Arabic" panose="02020603050405020304" pitchFamily="18" charset="-78"/>
            </a:rPr>
            <a:t>مرحلة الركض السريع (منذ 1986 حتى الوقت الراهن): </a:t>
          </a:r>
          <a:endParaRPr lang="fr-FR" sz="3400" kern="1200" dirty="0"/>
        </a:p>
      </dsp:txBody>
      <dsp:txXfrm rot="5400000">
        <a:off x="6124805" y="921701"/>
        <a:ext cx="2848236" cy="276510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1EE92-22F4-4088-8CA4-99C132E70856}">
      <dsp:nvSpPr>
        <dsp:cNvPr id="0" name=""/>
        <dsp:cNvSpPr/>
      </dsp:nvSpPr>
      <dsp:spPr>
        <a:xfrm>
          <a:off x="3402045" y="0"/>
          <a:ext cx="2481428" cy="2481806"/>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E140992-02D1-4A03-9A81-01BC978EEF77}">
      <dsp:nvSpPr>
        <dsp:cNvPr id="0" name=""/>
        <dsp:cNvSpPr/>
      </dsp:nvSpPr>
      <dsp:spPr>
        <a:xfrm>
          <a:off x="3950523" y="896007"/>
          <a:ext cx="1378882" cy="689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20955" rIns="20955" bIns="20955" numCol="1" spcCol="1270" anchor="ctr" anchorCtr="0">
          <a:noAutofit/>
        </a:bodyPr>
        <a:lstStyle/>
        <a:p>
          <a:pPr lvl="0" algn="ctr" defTabSz="1466850" rtl="1">
            <a:lnSpc>
              <a:spcPct val="90000"/>
            </a:lnSpc>
            <a:spcBef>
              <a:spcPct val="0"/>
            </a:spcBef>
            <a:spcAft>
              <a:spcPct val="35000"/>
            </a:spcAft>
          </a:pPr>
          <a:r>
            <a:rPr lang="ar-SA" sz="3300" b="1" kern="1200" dirty="0">
              <a:latin typeface="Calibri" panose="020F0502020204030204" pitchFamily="34" charset="0"/>
              <a:ea typeface="Times New Roman" panose="02020603050405020304" pitchFamily="18" charset="0"/>
              <a:cs typeface="Simplified Arabic" panose="02020603050405020304" pitchFamily="18" charset="-78"/>
            </a:rPr>
            <a:t>الجودة</a:t>
          </a:r>
          <a:endParaRPr lang="fr-FR" sz="3300" kern="1200" dirty="0"/>
        </a:p>
      </dsp:txBody>
      <dsp:txXfrm>
        <a:off x="3950523" y="896007"/>
        <a:ext cx="1378882" cy="689276"/>
      </dsp:txXfrm>
    </dsp:sp>
    <dsp:sp modelId="{E2FD56C9-22C1-4C72-AA97-4AC6A13E7518}">
      <dsp:nvSpPr>
        <dsp:cNvPr id="0" name=""/>
        <dsp:cNvSpPr/>
      </dsp:nvSpPr>
      <dsp:spPr>
        <a:xfrm>
          <a:off x="2712837" y="1425981"/>
          <a:ext cx="2481428" cy="2481806"/>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C236521-6B54-4959-9894-86FBCBB0B154}">
      <dsp:nvSpPr>
        <dsp:cNvPr id="0" name=""/>
        <dsp:cNvSpPr/>
      </dsp:nvSpPr>
      <dsp:spPr>
        <a:xfrm>
          <a:off x="3264110" y="2330237"/>
          <a:ext cx="1378882" cy="689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20955" rIns="20955" bIns="20955" numCol="1" spcCol="1270" anchor="ctr" anchorCtr="0">
          <a:noAutofit/>
        </a:bodyPr>
        <a:lstStyle/>
        <a:p>
          <a:pPr lvl="0" algn="ctr" defTabSz="1466850" rtl="1">
            <a:lnSpc>
              <a:spcPct val="90000"/>
            </a:lnSpc>
            <a:spcBef>
              <a:spcPct val="0"/>
            </a:spcBef>
            <a:spcAft>
              <a:spcPct val="35000"/>
            </a:spcAft>
          </a:pPr>
          <a:r>
            <a:rPr lang="ar-SA" sz="3300" b="1" kern="1200">
              <a:latin typeface="Calibri" panose="020F0502020204030204" pitchFamily="34" charset="0"/>
              <a:ea typeface="Times New Roman" panose="02020603050405020304" pitchFamily="18" charset="0"/>
              <a:cs typeface="Simplified Arabic" panose="02020603050405020304" pitchFamily="18" charset="-78"/>
            </a:rPr>
            <a:t>التمييز: </a:t>
          </a:r>
          <a:endParaRPr lang="fr-FR" sz="3300" kern="1200" dirty="0"/>
        </a:p>
      </dsp:txBody>
      <dsp:txXfrm>
        <a:off x="3264110" y="2330237"/>
        <a:ext cx="1378882" cy="689276"/>
      </dsp:txXfrm>
    </dsp:sp>
    <dsp:sp modelId="{2DAA916C-470C-414B-A0D9-C9D33D840DA7}">
      <dsp:nvSpPr>
        <dsp:cNvPr id="0" name=""/>
        <dsp:cNvSpPr/>
      </dsp:nvSpPr>
      <dsp:spPr>
        <a:xfrm>
          <a:off x="3578658" y="3022606"/>
          <a:ext cx="2131931" cy="2132786"/>
        </a:xfrm>
        <a:prstGeom prst="blockArc">
          <a:avLst>
            <a:gd name="adj1" fmla="val 13500000"/>
            <a:gd name="adj2" fmla="val 10800000"/>
            <a:gd name="adj3" fmla="val 1274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C8B1FFB8-A56F-4C7D-877F-8153B73F981B}">
      <dsp:nvSpPr>
        <dsp:cNvPr id="0" name=""/>
        <dsp:cNvSpPr/>
      </dsp:nvSpPr>
      <dsp:spPr>
        <a:xfrm>
          <a:off x="3953784" y="3766530"/>
          <a:ext cx="1378882" cy="689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20955" rIns="20955" bIns="20955" numCol="1" spcCol="1270" anchor="ctr" anchorCtr="0">
          <a:noAutofit/>
        </a:bodyPr>
        <a:lstStyle/>
        <a:p>
          <a:pPr lvl="0" algn="ctr" defTabSz="1466850" rtl="1">
            <a:lnSpc>
              <a:spcPct val="90000"/>
            </a:lnSpc>
            <a:spcBef>
              <a:spcPct val="0"/>
            </a:spcBef>
            <a:spcAft>
              <a:spcPct val="35000"/>
            </a:spcAft>
          </a:pPr>
          <a:r>
            <a:rPr lang="ar-SA" sz="3300" b="1" kern="1200">
              <a:latin typeface="Calibri" panose="020F0502020204030204" pitchFamily="34" charset="0"/>
              <a:ea typeface="Times New Roman" panose="02020603050405020304" pitchFamily="18" charset="0"/>
              <a:cs typeface="Simplified Arabic" panose="02020603050405020304" pitchFamily="18" charset="-78"/>
            </a:rPr>
            <a:t>الإنتاجية</a:t>
          </a:r>
          <a:endParaRPr lang="fr-FR" sz="3300" kern="1200" dirty="0"/>
        </a:p>
      </dsp:txBody>
      <dsp:txXfrm>
        <a:off x="3953784" y="3766530"/>
        <a:ext cx="1378882" cy="6892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95905-FCAD-421D-84C7-92AFD0F5D0F6}">
      <dsp:nvSpPr>
        <dsp:cNvPr id="0" name=""/>
        <dsp:cNvSpPr/>
      </dsp:nvSpPr>
      <dsp:spPr>
        <a:xfrm>
          <a:off x="0" y="534317"/>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بالإنتاج</a:t>
          </a:r>
          <a:endParaRPr lang="fr-FR" sz="3000" kern="1200"/>
        </a:p>
      </dsp:txBody>
      <dsp:txXfrm>
        <a:off x="0" y="534317"/>
        <a:ext cx="2686347" cy="1611808"/>
      </dsp:txXfrm>
    </dsp:sp>
    <dsp:sp modelId="{EB843055-66FA-40D6-872F-8B751654699F}">
      <dsp:nvSpPr>
        <dsp:cNvPr id="0" name=""/>
        <dsp:cNvSpPr/>
      </dsp:nvSpPr>
      <dsp:spPr>
        <a:xfrm>
          <a:off x="2954982" y="534317"/>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بالمنتوج</a:t>
          </a:r>
          <a:endParaRPr lang="fr-FR" sz="3000" kern="1200"/>
        </a:p>
      </dsp:txBody>
      <dsp:txXfrm>
        <a:off x="2954982" y="534317"/>
        <a:ext cx="2686347" cy="1611808"/>
      </dsp:txXfrm>
    </dsp:sp>
    <dsp:sp modelId="{75E01D18-2E5A-401E-8299-0480D621BCFF}">
      <dsp:nvSpPr>
        <dsp:cNvPr id="0" name=""/>
        <dsp:cNvSpPr/>
      </dsp:nvSpPr>
      <dsp:spPr>
        <a:xfrm>
          <a:off x="5909964" y="534317"/>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بالبيع</a:t>
          </a:r>
          <a:endParaRPr lang="fr-FR" sz="3000" kern="1200"/>
        </a:p>
      </dsp:txBody>
      <dsp:txXfrm>
        <a:off x="5909964" y="534317"/>
        <a:ext cx="2686347" cy="1611808"/>
      </dsp:txXfrm>
    </dsp:sp>
    <dsp:sp modelId="{21D79C63-E743-4F8C-BFCA-2FA0D73F6D80}">
      <dsp:nvSpPr>
        <dsp:cNvPr id="0" name=""/>
        <dsp:cNvSpPr/>
      </dsp:nvSpPr>
      <dsp:spPr>
        <a:xfrm>
          <a:off x="0" y="2414760"/>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بالتسويق</a:t>
          </a:r>
          <a:endParaRPr lang="fr-FR" sz="3000" kern="1200"/>
        </a:p>
      </dsp:txBody>
      <dsp:txXfrm>
        <a:off x="0" y="2414760"/>
        <a:ext cx="2686347" cy="1611808"/>
      </dsp:txXfrm>
    </dsp:sp>
    <dsp:sp modelId="{79D6A74D-DBA2-4792-B12B-A603FE67BDB3}">
      <dsp:nvSpPr>
        <dsp:cNvPr id="0" name=""/>
        <dsp:cNvSpPr/>
      </dsp:nvSpPr>
      <dsp:spPr>
        <a:xfrm>
          <a:off x="2954982" y="2414760"/>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dirty="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بالزبون</a:t>
          </a:r>
          <a:endParaRPr lang="fr-FR" sz="3000" kern="1200" dirty="0"/>
        </a:p>
      </dsp:txBody>
      <dsp:txXfrm>
        <a:off x="2954982" y="2414760"/>
        <a:ext cx="2686347" cy="1611808"/>
      </dsp:txXfrm>
    </dsp:sp>
    <dsp:sp modelId="{0D3C378A-A9AD-433B-A9A4-F95A267D2F79}">
      <dsp:nvSpPr>
        <dsp:cNvPr id="0" name=""/>
        <dsp:cNvSpPr/>
      </dsp:nvSpPr>
      <dsp:spPr>
        <a:xfrm>
          <a:off x="5909964" y="2414760"/>
          <a:ext cx="2686347" cy="161180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ar-DZ" sz="3000" b="1" kern="1200">
              <a:solidFill>
                <a:prstClr val="black">
                  <a:lumMod val="75000"/>
                  <a:lumOff val="25000"/>
                </a:prstClr>
              </a:solidFill>
              <a:ea typeface="Times New Roman" panose="02020603050405020304" pitchFamily="18" charset="0"/>
              <a:cs typeface="Simplified Arabic" panose="02020603050405020304" pitchFamily="18" charset="-78"/>
            </a:rPr>
            <a:t>مرحلة التوجه بالتسويق المجتمعي</a:t>
          </a:r>
          <a:endParaRPr lang="fr-FR" sz="3000" kern="1200"/>
        </a:p>
      </dsp:txBody>
      <dsp:txXfrm>
        <a:off x="5909964" y="2414760"/>
        <a:ext cx="2686347" cy="16118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DD0213-5895-4ABC-82E0-06922A1D5D00}">
      <dsp:nvSpPr>
        <dsp:cNvPr id="0" name=""/>
        <dsp:cNvSpPr/>
      </dsp:nvSpPr>
      <dsp:spPr>
        <a:xfrm>
          <a:off x="3806613" y="607"/>
          <a:ext cx="5709919" cy="2370087"/>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just" defTabSz="889000" rtl="1">
            <a:lnSpc>
              <a:spcPct val="90000"/>
            </a:lnSpc>
            <a:spcBef>
              <a:spcPct val="0"/>
            </a:spcBef>
            <a:spcAft>
              <a:spcPct val="15000"/>
            </a:spcAft>
            <a:buChar char="••"/>
          </a:pPr>
          <a:r>
            <a:rPr lang="ar-DZ" sz="2000" b="1" kern="1200" dirty="0">
              <a:latin typeface="Calibri" panose="020F0502020204030204" pitchFamily="34" charset="0"/>
              <a:ea typeface="Times New Roman" panose="02020603050405020304" pitchFamily="18" charset="0"/>
              <a:cs typeface="Simplified Arabic" panose="02020603050405020304" pitchFamily="18" charset="-78"/>
            </a:rPr>
            <a:t>" تسويق " هي ترجمة للكلمة الانجليزية " </a:t>
          </a:r>
          <a:r>
            <a:rPr lang="fr-FR" sz="2000" b="1" kern="1200" dirty="0">
              <a:latin typeface="Simplified Arabic" panose="02020603050405020304" pitchFamily="18" charset="-78"/>
              <a:ea typeface="Times New Roman" panose="02020603050405020304" pitchFamily="18" charset="0"/>
              <a:cs typeface="Arial" panose="020B0604020202020204" pitchFamily="34" charset="0"/>
            </a:rPr>
            <a:t>Marketing</a:t>
          </a:r>
          <a:r>
            <a:rPr lang="ar-DZ" sz="2000" b="1" kern="1200" dirty="0">
              <a:latin typeface="Calibri" panose="020F0502020204030204" pitchFamily="34" charset="0"/>
              <a:ea typeface="Times New Roman" panose="02020603050405020304" pitchFamily="18" charset="0"/>
              <a:cs typeface="Simplified Arabic" panose="02020603050405020304" pitchFamily="18" charset="-78"/>
            </a:rPr>
            <a:t> "، والمشتقة من الكلمة اللاتينية " </a:t>
          </a:r>
          <a:r>
            <a:rPr lang="en-US" sz="2000" b="1" kern="1200" dirty="0" err="1">
              <a:latin typeface="Simplified Arabic" panose="02020603050405020304" pitchFamily="18" charset="-78"/>
              <a:ea typeface="Times New Roman" panose="02020603050405020304" pitchFamily="18" charset="0"/>
              <a:cs typeface="Arial" panose="020B0604020202020204" pitchFamily="34" charset="0"/>
            </a:rPr>
            <a:t>Mercatus</a:t>
          </a:r>
          <a:r>
            <a:rPr lang="en-US" sz="2000" b="1" kern="1200" dirty="0">
              <a:latin typeface="Simplified Arabic" panose="02020603050405020304" pitchFamily="18" charset="-78"/>
              <a:ea typeface="Times New Roman" panose="02020603050405020304" pitchFamily="18" charset="0"/>
              <a:cs typeface="Arial" panose="020B0604020202020204" pitchFamily="34" charset="0"/>
            </a:rPr>
            <a:t> </a:t>
          </a:r>
          <a:r>
            <a:rPr lang="ar-DZ" sz="2000" b="1" kern="1200" dirty="0">
              <a:latin typeface="Calibri" panose="020F0502020204030204" pitchFamily="34" charset="0"/>
              <a:ea typeface="Times New Roman" panose="02020603050405020304" pitchFamily="18" charset="0"/>
              <a:cs typeface="Simplified Arabic" panose="02020603050405020304" pitchFamily="18" charset="-78"/>
            </a:rPr>
            <a:t>" والتي تعني السوق، وأيضا كلمة " </a:t>
          </a:r>
          <a:r>
            <a:rPr lang="en-US" sz="2000" b="1" kern="1200" dirty="0" err="1">
              <a:latin typeface="Simplified Arabic" panose="02020603050405020304" pitchFamily="18" charset="-78"/>
              <a:ea typeface="Times New Roman" panose="02020603050405020304" pitchFamily="18" charset="0"/>
              <a:cs typeface="Arial" panose="020B0604020202020204" pitchFamily="34" charset="0"/>
            </a:rPr>
            <a:t>Mercari</a:t>
          </a:r>
          <a:r>
            <a:rPr lang="ar-DZ" sz="2000" b="1" kern="1200" dirty="0">
              <a:latin typeface="Calibri" panose="020F0502020204030204" pitchFamily="34" charset="0"/>
              <a:ea typeface="Times New Roman" panose="02020603050405020304" pitchFamily="18" charset="0"/>
              <a:cs typeface="Simplified Arabic" panose="02020603050405020304" pitchFamily="18" charset="-78"/>
            </a:rPr>
            <a:t> " والتي تفصح عن المتجر أو المحل الذي يقوم بعمليات البيع والشراء.</a:t>
          </a:r>
          <a:endParaRPr lang="fr-FR" sz="2000" b="1" kern="1200" dirty="0"/>
        </a:p>
      </dsp:txBody>
      <dsp:txXfrm>
        <a:off x="3806613" y="296868"/>
        <a:ext cx="4821136" cy="1777565"/>
      </dsp:txXfrm>
    </dsp:sp>
    <dsp:sp modelId="{FAD30A4C-36A7-4E6A-B6E7-02FA5E63322D}">
      <dsp:nvSpPr>
        <dsp:cNvPr id="0" name=""/>
        <dsp:cNvSpPr/>
      </dsp:nvSpPr>
      <dsp:spPr>
        <a:xfrm>
          <a:off x="0" y="607"/>
          <a:ext cx="3806613" cy="2370087"/>
        </a:xfrm>
        <a:prstGeom prst="roundRect">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rtl="1">
            <a:lnSpc>
              <a:spcPct val="90000"/>
            </a:lnSpc>
            <a:spcBef>
              <a:spcPct val="0"/>
            </a:spcBef>
            <a:spcAft>
              <a:spcPct val="35000"/>
            </a:spcAft>
            <a:buNone/>
          </a:pPr>
          <a:r>
            <a:rPr lang="ar-DZ" sz="5000" b="1" kern="1200" dirty="0">
              <a:ea typeface="Times New Roman" panose="02020603050405020304" pitchFamily="18" charset="0"/>
              <a:cs typeface="Simplified Arabic" panose="02020603050405020304" pitchFamily="18" charset="-78"/>
            </a:rPr>
            <a:t>التسويق لغة:</a:t>
          </a:r>
          <a:endParaRPr lang="fr-FR" sz="5000" kern="1200" dirty="0"/>
        </a:p>
      </dsp:txBody>
      <dsp:txXfrm>
        <a:off x="115698" y="116305"/>
        <a:ext cx="3575217" cy="2138691"/>
      </dsp:txXfrm>
    </dsp:sp>
    <dsp:sp modelId="{A53A1FF6-45C9-4847-9FD6-1FA9211B2009}">
      <dsp:nvSpPr>
        <dsp:cNvPr id="0" name=""/>
        <dsp:cNvSpPr/>
      </dsp:nvSpPr>
      <dsp:spPr>
        <a:xfrm>
          <a:off x="3806613" y="2607704"/>
          <a:ext cx="5709919" cy="2370087"/>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just" defTabSz="889000" rtl="1">
            <a:lnSpc>
              <a:spcPct val="90000"/>
            </a:lnSpc>
            <a:spcBef>
              <a:spcPct val="0"/>
            </a:spcBef>
            <a:spcAft>
              <a:spcPct val="15000"/>
            </a:spcAft>
            <a:buChar char="••"/>
          </a:pPr>
          <a:r>
            <a:rPr lang="ar-SA" sz="2000" b="1" kern="1200">
              <a:latin typeface="Calibri" panose="020F0502020204030204" pitchFamily="34" charset="0"/>
              <a:ea typeface="Times New Roman" panose="02020603050405020304" pitchFamily="18" charset="0"/>
              <a:cs typeface="Simplified Arabic" panose="02020603050405020304" pitchFamily="18" charset="-78"/>
            </a:rPr>
            <a:t>العملية الخاصة بتخطيط، و تنفيذ، خلق، وتسعير و ترويج، و توزيع الأفكار، أو السلع أو الخدمات اللازمة لإتمام عمليات التبادل والتي تؤدي إلى إشباع حاجات الأفراد، و تحقيق أهداف المنظمات "</a:t>
          </a:r>
          <a:r>
            <a:rPr lang="ar-SA" sz="2000" kern="1200">
              <a:latin typeface="Calibri" panose="020F0502020204030204" pitchFamily="34" charset="0"/>
              <a:ea typeface="Times New Roman" panose="02020603050405020304" pitchFamily="18" charset="0"/>
              <a:cs typeface="Simplified Arabic" panose="02020603050405020304" pitchFamily="18" charset="-78"/>
            </a:rPr>
            <a:t>.</a:t>
          </a:r>
          <a:endParaRPr lang="fr-FR" sz="2000" kern="1200" dirty="0"/>
        </a:p>
      </dsp:txBody>
      <dsp:txXfrm>
        <a:off x="3806613" y="2903965"/>
        <a:ext cx="4821136" cy="1777565"/>
      </dsp:txXfrm>
    </dsp:sp>
    <dsp:sp modelId="{178FDBB5-A92B-453F-8EFC-2C466B148B68}">
      <dsp:nvSpPr>
        <dsp:cNvPr id="0" name=""/>
        <dsp:cNvSpPr/>
      </dsp:nvSpPr>
      <dsp:spPr>
        <a:xfrm>
          <a:off x="0" y="2607704"/>
          <a:ext cx="3806613" cy="2370087"/>
        </a:xfrm>
        <a:prstGeom prst="roundRect">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rtl="1">
            <a:lnSpc>
              <a:spcPct val="90000"/>
            </a:lnSpc>
            <a:spcBef>
              <a:spcPct val="0"/>
            </a:spcBef>
            <a:spcAft>
              <a:spcPct val="35000"/>
            </a:spcAft>
            <a:buNone/>
          </a:pPr>
          <a:r>
            <a:rPr lang="ar-DZ" sz="5000" b="1" kern="1200" dirty="0">
              <a:ea typeface="Times New Roman" panose="02020603050405020304" pitchFamily="18" charset="0"/>
              <a:cs typeface="Simplified Arabic" panose="02020603050405020304" pitchFamily="18" charset="-78"/>
            </a:rPr>
            <a:t>التسويق اصطلاحا:</a:t>
          </a:r>
          <a:endParaRPr lang="fr-FR" sz="5000" kern="1200" dirty="0"/>
        </a:p>
      </dsp:txBody>
      <dsp:txXfrm>
        <a:off x="115698" y="2723402"/>
        <a:ext cx="3575217" cy="21386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501AA-6B61-41C0-8E1A-D91A0D10EACB}">
      <dsp:nvSpPr>
        <dsp:cNvPr id="0" name=""/>
        <dsp:cNvSpPr/>
      </dsp:nvSpPr>
      <dsp:spPr>
        <a:xfrm>
          <a:off x="4503" y="1931039"/>
          <a:ext cx="2621469" cy="1048587"/>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ar-SA" sz="2500" b="1" u="none" kern="1200">
              <a:effectLst/>
              <a:ea typeface="MS Mincho" panose="02020609040205080304" pitchFamily="49" charset="-128"/>
              <a:cs typeface="Simplified Arabic" panose="02020603050405020304" pitchFamily="18" charset="-78"/>
            </a:rPr>
            <a:t>خلق المنفعة الشكلية</a:t>
          </a:r>
          <a:endParaRPr lang="fr-FR" sz="2500" b="1" u="none" kern="1200">
            <a:effectLst/>
          </a:endParaRPr>
        </a:p>
      </dsp:txBody>
      <dsp:txXfrm>
        <a:off x="528797" y="1931039"/>
        <a:ext cx="1572882" cy="1048587"/>
      </dsp:txXfrm>
    </dsp:sp>
    <dsp:sp modelId="{32032CB0-5451-47FA-B561-EA2D8A85BC86}">
      <dsp:nvSpPr>
        <dsp:cNvPr id="0" name=""/>
        <dsp:cNvSpPr/>
      </dsp:nvSpPr>
      <dsp:spPr>
        <a:xfrm>
          <a:off x="2363825" y="1931039"/>
          <a:ext cx="2621469" cy="1048587"/>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ar-SA" sz="2500" b="1" u="none" kern="1200">
              <a:effectLst/>
              <a:ea typeface="MS Mincho" panose="02020609040205080304" pitchFamily="49" charset="-128"/>
              <a:cs typeface="Simplified Arabic" panose="02020603050405020304" pitchFamily="18" charset="-78"/>
            </a:rPr>
            <a:t>المنفعة المكانية</a:t>
          </a:r>
          <a:endParaRPr lang="fr-FR" sz="2500" b="1" u="none" kern="1200">
            <a:effectLst/>
          </a:endParaRPr>
        </a:p>
      </dsp:txBody>
      <dsp:txXfrm>
        <a:off x="2888119" y="1931039"/>
        <a:ext cx="1572882" cy="1048587"/>
      </dsp:txXfrm>
    </dsp:sp>
    <dsp:sp modelId="{72AC7750-3214-4D4E-8553-B58D6EC1493A}">
      <dsp:nvSpPr>
        <dsp:cNvPr id="0" name=""/>
        <dsp:cNvSpPr/>
      </dsp:nvSpPr>
      <dsp:spPr>
        <a:xfrm>
          <a:off x="4723148" y="1931039"/>
          <a:ext cx="2621469" cy="1048587"/>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ar-SA" sz="2500" b="1" u="none" kern="1200">
              <a:effectLst/>
              <a:ea typeface="MS Mincho" panose="02020609040205080304" pitchFamily="49" charset="-128"/>
              <a:cs typeface="Simplified Arabic" panose="02020603050405020304" pitchFamily="18" charset="-78"/>
            </a:rPr>
            <a:t>المنفعة الزمنية </a:t>
          </a:r>
          <a:endParaRPr lang="fr-FR" sz="2500" b="1" u="none" kern="1200">
            <a:effectLst/>
          </a:endParaRPr>
        </a:p>
      </dsp:txBody>
      <dsp:txXfrm>
        <a:off x="5247442" y="1931039"/>
        <a:ext cx="1572882" cy="1048587"/>
      </dsp:txXfrm>
    </dsp:sp>
    <dsp:sp modelId="{139E57F2-0FB5-4456-8716-6C14BEB40699}">
      <dsp:nvSpPr>
        <dsp:cNvPr id="0" name=""/>
        <dsp:cNvSpPr/>
      </dsp:nvSpPr>
      <dsp:spPr>
        <a:xfrm>
          <a:off x="7082471" y="1931039"/>
          <a:ext cx="2621469" cy="1048587"/>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0013" tIns="33338" rIns="33338" bIns="33338" numCol="1" spcCol="1270" anchor="ctr" anchorCtr="0">
          <a:noAutofit/>
        </a:bodyPr>
        <a:lstStyle/>
        <a:p>
          <a:pPr lvl="0" algn="ctr" defTabSz="1111250">
            <a:lnSpc>
              <a:spcPct val="90000"/>
            </a:lnSpc>
            <a:spcBef>
              <a:spcPct val="0"/>
            </a:spcBef>
            <a:spcAft>
              <a:spcPct val="35000"/>
            </a:spcAft>
          </a:pPr>
          <a:r>
            <a:rPr lang="ar-SA" sz="2500" b="1" u="none" kern="1200">
              <a:effectLst/>
              <a:ea typeface="MS Mincho" panose="02020609040205080304" pitchFamily="49" charset="-128"/>
              <a:cs typeface="Simplified Arabic" panose="02020603050405020304" pitchFamily="18" charset="-78"/>
            </a:rPr>
            <a:t>المنفعة الحيازية </a:t>
          </a:r>
          <a:endParaRPr lang="fr-FR" sz="2500" b="1" u="none" kern="1200">
            <a:effectLst/>
          </a:endParaRPr>
        </a:p>
      </dsp:txBody>
      <dsp:txXfrm>
        <a:off x="7606765" y="1931039"/>
        <a:ext cx="1572882" cy="10485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F1A9B5-D3D9-4609-9853-D3315FC63247}">
      <dsp:nvSpPr>
        <dsp:cNvPr id="0" name=""/>
        <dsp:cNvSpPr/>
      </dsp:nvSpPr>
      <dsp:spPr>
        <a:xfrm rot="5400000">
          <a:off x="351490" y="2228618"/>
          <a:ext cx="1054313" cy="1754354"/>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AC5D9D-48BD-4B81-821E-CA4609CD7297}">
      <dsp:nvSpPr>
        <dsp:cNvPr id="0" name=""/>
        <dsp:cNvSpPr/>
      </dsp:nvSpPr>
      <dsp:spPr>
        <a:xfrm>
          <a:off x="175499" y="2752792"/>
          <a:ext cx="1583840" cy="1388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DZ" sz="1500" kern="1200" dirty="0">
              <a:ea typeface="MS Mincho" panose="02020609040205080304" pitchFamily="49" charset="-128"/>
              <a:cs typeface="Simplified Arabic" panose="02020603050405020304" pitchFamily="18" charset="-78"/>
            </a:rPr>
            <a:t>التسويق هو أفضل الوسائل التي تمتلكها المؤسسات من أجل ضمان بقائها وازدهارها</a:t>
          </a:r>
          <a:endParaRPr lang="fr-FR" sz="1500" kern="1200" dirty="0"/>
        </a:p>
      </dsp:txBody>
      <dsp:txXfrm>
        <a:off x="175499" y="2752792"/>
        <a:ext cx="1583840" cy="1388329"/>
      </dsp:txXfrm>
    </dsp:sp>
    <dsp:sp modelId="{B2BC064F-38A4-4581-8112-1C7E1764BAB4}">
      <dsp:nvSpPr>
        <dsp:cNvPr id="0" name=""/>
        <dsp:cNvSpPr/>
      </dsp:nvSpPr>
      <dsp:spPr>
        <a:xfrm>
          <a:off x="1460502" y="2099460"/>
          <a:ext cx="298837" cy="298837"/>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0823C8-C8FB-4D77-A14C-54B46F856B8C}">
      <dsp:nvSpPr>
        <dsp:cNvPr id="0" name=""/>
        <dsp:cNvSpPr/>
      </dsp:nvSpPr>
      <dsp:spPr>
        <a:xfrm rot="5400000">
          <a:off x="2290421" y="1748827"/>
          <a:ext cx="1054313" cy="1754354"/>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E6C816-0EC9-4DC9-8EE0-86902ACAB2B1}">
      <dsp:nvSpPr>
        <dsp:cNvPr id="0" name=""/>
        <dsp:cNvSpPr/>
      </dsp:nvSpPr>
      <dsp:spPr>
        <a:xfrm>
          <a:off x="2114430" y="2273001"/>
          <a:ext cx="1583840" cy="1388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kern="1200" dirty="0">
              <a:ea typeface="MS Mincho" panose="02020609040205080304" pitchFamily="49" charset="-128"/>
              <a:cs typeface="Simplified Arabic" panose="02020603050405020304" pitchFamily="18" charset="-78"/>
            </a:rPr>
            <a:t>يعمل التسويق على تنمية القدرات الذهنية والرشادة الاقتصادية للمستهلكين </a:t>
          </a:r>
          <a:endParaRPr lang="fr-FR" sz="1500" kern="1200" dirty="0"/>
        </a:p>
      </dsp:txBody>
      <dsp:txXfrm>
        <a:off x="2114430" y="2273001"/>
        <a:ext cx="1583840" cy="1388329"/>
      </dsp:txXfrm>
    </dsp:sp>
    <dsp:sp modelId="{E1250C6A-CB04-4E1D-9215-3055022DE032}">
      <dsp:nvSpPr>
        <dsp:cNvPr id="0" name=""/>
        <dsp:cNvSpPr/>
      </dsp:nvSpPr>
      <dsp:spPr>
        <a:xfrm>
          <a:off x="3399433" y="1619670"/>
          <a:ext cx="298837" cy="298837"/>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93037A-E184-4F62-822B-1DC0E2333B01}">
      <dsp:nvSpPr>
        <dsp:cNvPr id="0" name=""/>
        <dsp:cNvSpPr/>
      </dsp:nvSpPr>
      <dsp:spPr>
        <a:xfrm rot="5400000">
          <a:off x="4229352" y="1269037"/>
          <a:ext cx="1054313" cy="1754354"/>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BC7011-CFFD-4F1D-B349-0081B1153FFC}">
      <dsp:nvSpPr>
        <dsp:cNvPr id="0" name=""/>
        <dsp:cNvSpPr/>
      </dsp:nvSpPr>
      <dsp:spPr>
        <a:xfrm>
          <a:off x="4053361" y="1793211"/>
          <a:ext cx="1583840" cy="1388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kern="1200" dirty="0">
              <a:ea typeface="MS Mincho" panose="02020609040205080304" pitchFamily="49" charset="-128"/>
              <a:cs typeface="Simplified Arabic" panose="02020603050405020304" pitchFamily="18" charset="-78"/>
            </a:rPr>
            <a:t>يشجّع التسويق على الابتكار والنمو في مجال السلع والخدمات </a:t>
          </a:r>
          <a:endParaRPr lang="fr-FR" sz="1500" kern="1200" dirty="0"/>
        </a:p>
      </dsp:txBody>
      <dsp:txXfrm>
        <a:off x="4053361" y="1793211"/>
        <a:ext cx="1583840" cy="1388329"/>
      </dsp:txXfrm>
    </dsp:sp>
    <dsp:sp modelId="{218A74F0-4A88-40A4-9E93-92015E8FA0F0}">
      <dsp:nvSpPr>
        <dsp:cNvPr id="0" name=""/>
        <dsp:cNvSpPr/>
      </dsp:nvSpPr>
      <dsp:spPr>
        <a:xfrm>
          <a:off x="5338364" y="1139880"/>
          <a:ext cx="298837" cy="298837"/>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7743CA-86D1-423E-8025-CC663E58371B}">
      <dsp:nvSpPr>
        <dsp:cNvPr id="0" name=""/>
        <dsp:cNvSpPr/>
      </dsp:nvSpPr>
      <dsp:spPr>
        <a:xfrm rot="5400000">
          <a:off x="6168283" y="789247"/>
          <a:ext cx="1054313" cy="1754354"/>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FBE2A6-590A-4FE2-8432-58433BE3B7B7}">
      <dsp:nvSpPr>
        <dsp:cNvPr id="0" name=""/>
        <dsp:cNvSpPr/>
      </dsp:nvSpPr>
      <dsp:spPr>
        <a:xfrm>
          <a:off x="5992291" y="1313421"/>
          <a:ext cx="1583840" cy="1388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kern="1200" dirty="0">
              <a:solidFill>
                <a:prstClr val="black">
                  <a:lumMod val="75000"/>
                  <a:lumOff val="25000"/>
                </a:prstClr>
              </a:solidFill>
              <a:ea typeface="MS Mincho" panose="02020609040205080304" pitchFamily="49" charset="-128"/>
              <a:cs typeface="Simplified Arabic" panose="02020603050405020304" pitchFamily="18" charset="-78"/>
            </a:rPr>
            <a:t>يخلق النشاط التسويقي فرصا كثيرة للتوظيف والعمل</a:t>
          </a:r>
          <a:endParaRPr lang="fr-FR" sz="1500" kern="1200" dirty="0"/>
        </a:p>
      </dsp:txBody>
      <dsp:txXfrm>
        <a:off x="5992291" y="1313421"/>
        <a:ext cx="1583840" cy="1388329"/>
      </dsp:txXfrm>
    </dsp:sp>
    <dsp:sp modelId="{140CC89E-1649-4DFA-8C5A-523B54C0622E}">
      <dsp:nvSpPr>
        <dsp:cNvPr id="0" name=""/>
        <dsp:cNvSpPr/>
      </dsp:nvSpPr>
      <dsp:spPr>
        <a:xfrm>
          <a:off x="7277294" y="660089"/>
          <a:ext cx="298837" cy="298837"/>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9670B3-72D4-4FCE-A231-0D172E7D1866}">
      <dsp:nvSpPr>
        <dsp:cNvPr id="0" name=""/>
        <dsp:cNvSpPr/>
      </dsp:nvSpPr>
      <dsp:spPr>
        <a:xfrm rot="5400000">
          <a:off x="8107213" y="309456"/>
          <a:ext cx="1054313" cy="1754354"/>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7B753E-DFC5-4222-8715-0931A9D73818}">
      <dsp:nvSpPr>
        <dsp:cNvPr id="0" name=""/>
        <dsp:cNvSpPr/>
      </dsp:nvSpPr>
      <dsp:spPr>
        <a:xfrm>
          <a:off x="7931222" y="833630"/>
          <a:ext cx="1583840" cy="1388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kern="1200" dirty="0">
              <a:ea typeface="MS Mincho" panose="02020609040205080304" pitchFamily="49" charset="-128"/>
              <a:cs typeface="Simplified Arabic" panose="02020603050405020304" pitchFamily="18" charset="-78"/>
            </a:rPr>
            <a:t>غزو الأسواق الدولية من خلال اكتشاف الفرص التسويقية </a:t>
          </a:r>
          <a:endParaRPr lang="fr-FR" sz="1500" kern="1200" dirty="0"/>
        </a:p>
      </dsp:txBody>
      <dsp:txXfrm>
        <a:off x="7931222" y="833630"/>
        <a:ext cx="1583840" cy="13883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E2812-9A40-4677-B25D-00E7A718DFD8}">
      <dsp:nvSpPr>
        <dsp:cNvPr id="0" name=""/>
        <dsp:cNvSpPr/>
      </dsp:nvSpPr>
      <dsp:spPr>
        <a:xfrm>
          <a:off x="0" y="0"/>
          <a:ext cx="7223421" cy="84843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تسويق الخدمات</a:t>
          </a:r>
          <a:endParaRPr lang="fr-FR" sz="2900" kern="1200" dirty="0"/>
        </a:p>
      </dsp:txBody>
      <dsp:txXfrm>
        <a:off x="24850" y="24850"/>
        <a:ext cx="6208629" cy="798732"/>
      </dsp:txXfrm>
    </dsp:sp>
    <dsp:sp modelId="{06BE0DF6-45C8-49ED-8AE3-4C284EB432E4}">
      <dsp:nvSpPr>
        <dsp:cNvPr id="0" name=""/>
        <dsp:cNvSpPr/>
      </dsp:nvSpPr>
      <dsp:spPr>
        <a:xfrm>
          <a:off x="539411" y="966270"/>
          <a:ext cx="7223421" cy="84843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التسويق العام </a:t>
          </a:r>
          <a:r>
            <a:rPr lang="fr-FR" sz="2900" kern="1200" dirty="0">
              <a:latin typeface="Simplified Arabic" panose="02020603050405020304" pitchFamily="18" charset="-78"/>
              <a:ea typeface="Times New Roman" panose="02020603050405020304" pitchFamily="18" charset="0"/>
              <a:cs typeface="Arial" panose="020B0604020202020204" pitchFamily="34" charset="0"/>
            </a:rPr>
            <a:t>(B to C)</a:t>
          </a: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 </a:t>
          </a:r>
          <a:endParaRPr lang="fr-FR" sz="2900" kern="1200" dirty="0"/>
        </a:p>
      </dsp:txBody>
      <dsp:txXfrm>
        <a:off x="564261" y="991120"/>
        <a:ext cx="6082829" cy="798732"/>
      </dsp:txXfrm>
    </dsp:sp>
    <dsp:sp modelId="{8EC10686-DC9A-496D-BD30-F295687A1E73}">
      <dsp:nvSpPr>
        <dsp:cNvPr id="0" name=""/>
        <dsp:cNvSpPr/>
      </dsp:nvSpPr>
      <dsp:spPr>
        <a:xfrm>
          <a:off x="1078822" y="1932540"/>
          <a:ext cx="7223421" cy="84843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التسويق الصناعي </a:t>
          </a:r>
          <a:r>
            <a:rPr lang="fr-FR" sz="2900" kern="1200" dirty="0">
              <a:latin typeface="Simplified Arabic" panose="02020603050405020304" pitchFamily="18" charset="-78"/>
              <a:ea typeface="Times New Roman" panose="02020603050405020304" pitchFamily="18" charset="0"/>
              <a:cs typeface="Arial" panose="020B0604020202020204" pitchFamily="34" charset="0"/>
            </a:rPr>
            <a:t>(B to B)</a:t>
          </a: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 </a:t>
          </a:r>
          <a:endParaRPr lang="fr-FR" sz="2900" kern="1200" dirty="0"/>
        </a:p>
      </dsp:txBody>
      <dsp:txXfrm>
        <a:off x="1103672" y="1957390"/>
        <a:ext cx="6082829" cy="798732"/>
      </dsp:txXfrm>
    </dsp:sp>
    <dsp:sp modelId="{05DE5444-FAF9-4837-AC21-D30C0B3775FE}">
      <dsp:nvSpPr>
        <dsp:cNvPr id="0" name=""/>
        <dsp:cNvSpPr/>
      </dsp:nvSpPr>
      <dsp:spPr>
        <a:xfrm>
          <a:off x="1618234" y="2898810"/>
          <a:ext cx="7223421" cy="84843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التسويق الرياضي</a:t>
          </a:r>
          <a:endParaRPr lang="fr-FR" sz="2900" kern="1200" dirty="0"/>
        </a:p>
      </dsp:txBody>
      <dsp:txXfrm>
        <a:off x="1643084" y="2923660"/>
        <a:ext cx="6082829" cy="798732"/>
      </dsp:txXfrm>
    </dsp:sp>
    <dsp:sp modelId="{2E634DA6-8250-4180-9340-761752A3ED31}">
      <dsp:nvSpPr>
        <dsp:cNvPr id="0" name=""/>
        <dsp:cNvSpPr/>
      </dsp:nvSpPr>
      <dsp:spPr>
        <a:xfrm>
          <a:off x="2157645" y="3865080"/>
          <a:ext cx="7223421" cy="84843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التسويق ال</a:t>
          </a:r>
          <a:r>
            <a:rPr lang="ar-DZ" sz="2900" kern="1200" dirty="0">
              <a:latin typeface="Calibri" panose="020F0502020204030204" pitchFamily="34" charset="0"/>
              <a:ea typeface="Times New Roman" panose="02020603050405020304" pitchFamily="18" charset="0"/>
              <a:cs typeface="Simplified Arabic" panose="02020603050405020304" pitchFamily="18" charset="-78"/>
            </a:rPr>
            <a:t>زراع</a:t>
          </a:r>
          <a:r>
            <a:rPr lang="ar-SA" sz="2900" kern="1200" dirty="0">
              <a:latin typeface="Calibri" panose="020F0502020204030204" pitchFamily="34" charset="0"/>
              <a:ea typeface="Times New Roman" panose="02020603050405020304" pitchFamily="18" charset="0"/>
              <a:cs typeface="Simplified Arabic" panose="02020603050405020304" pitchFamily="18" charset="-78"/>
            </a:rPr>
            <a:t>ي</a:t>
          </a:r>
          <a:endParaRPr lang="fr-FR" sz="2900" kern="1200" dirty="0"/>
        </a:p>
      </dsp:txBody>
      <dsp:txXfrm>
        <a:off x="2182495" y="3889930"/>
        <a:ext cx="6082829" cy="798732"/>
      </dsp:txXfrm>
    </dsp:sp>
    <dsp:sp modelId="{CEB51CB8-0FFA-4A36-8928-B684D00ACA3C}">
      <dsp:nvSpPr>
        <dsp:cNvPr id="0" name=""/>
        <dsp:cNvSpPr/>
      </dsp:nvSpPr>
      <dsp:spPr>
        <a:xfrm>
          <a:off x="6671940" y="619826"/>
          <a:ext cx="551481" cy="551481"/>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6796023" y="619826"/>
        <a:ext cx="303315" cy="414989"/>
      </dsp:txXfrm>
    </dsp:sp>
    <dsp:sp modelId="{F004BF73-FC27-4A55-B856-F4E5ED21CFB2}">
      <dsp:nvSpPr>
        <dsp:cNvPr id="0" name=""/>
        <dsp:cNvSpPr/>
      </dsp:nvSpPr>
      <dsp:spPr>
        <a:xfrm>
          <a:off x="7211351" y="1586097"/>
          <a:ext cx="551481" cy="551481"/>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7335434" y="1586097"/>
        <a:ext cx="303315" cy="414989"/>
      </dsp:txXfrm>
    </dsp:sp>
    <dsp:sp modelId="{EBB6B99D-6DBE-43CE-99BE-A176EA1DEBEB}">
      <dsp:nvSpPr>
        <dsp:cNvPr id="0" name=""/>
        <dsp:cNvSpPr/>
      </dsp:nvSpPr>
      <dsp:spPr>
        <a:xfrm>
          <a:off x="7750763" y="2538226"/>
          <a:ext cx="551481" cy="551481"/>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7874846" y="2538226"/>
        <a:ext cx="303315" cy="414989"/>
      </dsp:txXfrm>
    </dsp:sp>
    <dsp:sp modelId="{11C0366F-4CB5-4DDC-BACB-00B49D43F76A}">
      <dsp:nvSpPr>
        <dsp:cNvPr id="0" name=""/>
        <dsp:cNvSpPr/>
      </dsp:nvSpPr>
      <dsp:spPr>
        <a:xfrm>
          <a:off x="8290174" y="3513923"/>
          <a:ext cx="551481" cy="551481"/>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fr-FR" sz="2600" kern="1200"/>
        </a:p>
      </dsp:txBody>
      <dsp:txXfrm>
        <a:off x="8414257" y="3513923"/>
        <a:ext cx="303315" cy="4149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F45FF-DA6E-443B-AB3E-64805A12BBDE}">
      <dsp:nvSpPr>
        <dsp:cNvPr id="0" name=""/>
        <dsp:cNvSpPr/>
      </dsp:nvSpPr>
      <dsp:spPr>
        <a:xfrm>
          <a:off x="0" y="0"/>
          <a:ext cx="7973906" cy="1414053"/>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ar-SA" sz="4900" b="1" i="0" kern="1200" dirty="0">
              <a:latin typeface="Calibri" panose="020F0502020204030204" pitchFamily="34" charset="0"/>
              <a:ea typeface="Times New Roman" panose="02020603050405020304" pitchFamily="18" charset="0"/>
              <a:cs typeface="Simplified Arabic" panose="02020603050405020304" pitchFamily="18" charset="-78"/>
            </a:rPr>
            <a:t>تسويق الخدمات</a:t>
          </a:r>
          <a:r>
            <a:rPr lang="ar-DZ" sz="4900" b="1" i="0" kern="1200" dirty="0">
              <a:latin typeface="Calibri" panose="020F0502020204030204" pitchFamily="34" charset="0"/>
              <a:ea typeface="Times New Roman" panose="02020603050405020304" pitchFamily="18" charset="0"/>
              <a:cs typeface="Simplified Arabic" panose="02020603050405020304" pitchFamily="18" charset="-78"/>
            </a:rPr>
            <a:t> العمومية</a:t>
          </a:r>
          <a:endParaRPr lang="fr-FR" sz="4900" b="1" i="0" kern="1200" dirty="0"/>
        </a:p>
      </dsp:txBody>
      <dsp:txXfrm>
        <a:off x="41416" y="41416"/>
        <a:ext cx="6448032" cy="1331221"/>
      </dsp:txXfrm>
    </dsp:sp>
    <dsp:sp modelId="{A982561C-6F16-4391-AB5D-5CB84C962E69}">
      <dsp:nvSpPr>
        <dsp:cNvPr id="0" name=""/>
        <dsp:cNvSpPr/>
      </dsp:nvSpPr>
      <dsp:spPr>
        <a:xfrm>
          <a:off x="703580" y="1649729"/>
          <a:ext cx="7973906" cy="1414053"/>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ar-SA" sz="4900" b="1" kern="1200">
              <a:latin typeface="Calibri" panose="020F0502020204030204" pitchFamily="34" charset="0"/>
              <a:ea typeface="Times New Roman" panose="02020603050405020304" pitchFamily="18" charset="0"/>
              <a:cs typeface="Simplified Arabic" panose="02020603050405020304" pitchFamily="18" charset="-78"/>
            </a:rPr>
            <a:t>تسويق الخدمات ال</a:t>
          </a:r>
          <a:r>
            <a:rPr lang="ar-DZ" sz="4900" b="1" kern="1200">
              <a:latin typeface="Calibri" panose="020F0502020204030204" pitchFamily="34" charset="0"/>
              <a:ea typeface="Times New Roman" panose="02020603050405020304" pitchFamily="18" charset="0"/>
              <a:cs typeface="Simplified Arabic" panose="02020603050405020304" pitchFamily="18" charset="-78"/>
            </a:rPr>
            <a:t>اجتماعي</a:t>
          </a:r>
          <a:r>
            <a:rPr lang="ar-SA" sz="4900" b="1" kern="1200">
              <a:latin typeface="Calibri" panose="020F0502020204030204" pitchFamily="34" charset="0"/>
              <a:ea typeface="Times New Roman" panose="02020603050405020304" pitchFamily="18" charset="0"/>
              <a:cs typeface="Simplified Arabic" panose="02020603050405020304" pitchFamily="18" charset="-78"/>
            </a:rPr>
            <a:t>ة</a:t>
          </a:r>
          <a:endParaRPr lang="fr-FR" sz="4900" kern="1200" dirty="0"/>
        </a:p>
      </dsp:txBody>
      <dsp:txXfrm>
        <a:off x="744996" y="1691145"/>
        <a:ext cx="6268359" cy="1331221"/>
      </dsp:txXfrm>
    </dsp:sp>
    <dsp:sp modelId="{AF41E445-08A1-43A1-B5A0-7F84645EB4F1}">
      <dsp:nvSpPr>
        <dsp:cNvPr id="0" name=""/>
        <dsp:cNvSpPr/>
      </dsp:nvSpPr>
      <dsp:spPr>
        <a:xfrm>
          <a:off x="1407160" y="3299459"/>
          <a:ext cx="7973906" cy="1414053"/>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ar-SA" sz="4900" b="1" kern="1200">
              <a:latin typeface="Calibri" panose="020F0502020204030204" pitchFamily="34" charset="0"/>
              <a:ea typeface="Times New Roman" panose="02020603050405020304" pitchFamily="18" charset="0"/>
              <a:cs typeface="Simplified Arabic" panose="02020603050405020304" pitchFamily="18" charset="-78"/>
            </a:rPr>
            <a:t>تسويق الخدمات ال</a:t>
          </a:r>
          <a:r>
            <a:rPr lang="ar-DZ" sz="4900" b="1" kern="1200">
              <a:latin typeface="Calibri" panose="020F0502020204030204" pitchFamily="34" charset="0"/>
              <a:ea typeface="Times New Roman" panose="02020603050405020304" pitchFamily="18" charset="0"/>
              <a:cs typeface="Simplified Arabic" panose="02020603050405020304" pitchFamily="18" charset="-78"/>
            </a:rPr>
            <a:t>سياسية</a:t>
          </a:r>
          <a:endParaRPr lang="fr-FR" sz="4900" kern="1200" dirty="0"/>
        </a:p>
      </dsp:txBody>
      <dsp:txXfrm>
        <a:off x="1448576" y="3340875"/>
        <a:ext cx="6268359" cy="1331221"/>
      </dsp:txXfrm>
    </dsp:sp>
    <dsp:sp modelId="{2073EC24-5411-4236-9817-6F3E00BCEEC5}">
      <dsp:nvSpPr>
        <dsp:cNvPr id="0" name=""/>
        <dsp:cNvSpPr/>
      </dsp:nvSpPr>
      <dsp:spPr>
        <a:xfrm>
          <a:off x="7054771" y="1072324"/>
          <a:ext cx="919135" cy="919135"/>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7261576" y="1072324"/>
        <a:ext cx="505525" cy="691649"/>
      </dsp:txXfrm>
    </dsp:sp>
    <dsp:sp modelId="{14EDD19F-D70F-4E51-BA75-982B3805ED66}">
      <dsp:nvSpPr>
        <dsp:cNvPr id="0" name=""/>
        <dsp:cNvSpPr/>
      </dsp:nvSpPr>
      <dsp:spPr>
        <a:xfrm>
          <a:off x="7758351" y="2712626"/>
          <a:ext cx="919135" cy="919135"/>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7965156" y="2712626"/>
        <a:ext cx="505525" cy="6916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ECE7D5-5ED3-4819-82D6-98A126797FEB}">
      <dsp:nvSpPr>
        <dsp:cNvPr id="0" name=""/>
        <dsp:cNvSpPr/>
      </dsp:nvSpPr>
      <dsp:spPr>
        <a:xfrm>
          <a:off x="4785883" y="2343873"/>
          <a:ext cx="584280" cy="1113339"/>
        </a:xfrm>
        <a:custGeom>
          <a:avLst/>
          <a:gdLst/>
          <a:ahLst/>
          <a:cxnLst/>
          <a:rect l="0" t="0" r="0" b="0"/>
          <a:pathLst>
            <a:path>
              <a:moveTo>
                <a:pt x="0" y="0"/>
              </a:moveTo>
              <a:lnTo>
                <a:pt x="292140" y="0"/>
              </a:lnTo>
              <a:lnTo>
                <a:pt x="292140" y="1113339"/>
              </a:lnTo>
              <a:lnTo>
                <a:pt x="584280" y="11133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5046590" y="2869109"/>
        <a:ext cx="62867" cy="62867"/>
      </dsp:txXfrm>
    </dsp:sp>
    <dsp:sp modelId="{87B351EA-0C7A-4884-8758-C113E91437C1}">
      <dsp:nvSpPr>
        <dsp:cNvPr id="0" name=""/>
        <dsp:cNvSpPr/>
      </dsp:nvSpPr>
      <dsp:spPr>
        <a:xfrm>
          <a:off x="4785883" y="2298153"/>
          <a:ext cx="584280" cy="91440"/>
        </a:xfrm>
        <a:custGeom>
          <a:avLst/>
          <a:gdLst/>
          <a:ahLst/>
          <a:cxnLst/>
          <a:rect l="0" t="0" r="0" b="0"/>
          <a:pathLst>
            <a:path>
              <a:moveTo>
                <a:pt x="0" y="45720"/>
              </a:moveTo>
              <a:lnTo>
                <a:pt x="584280" y="4572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5063417" y="2329266"/>
        <a:ext cx="29214" cy="29214"/>
      </dsp:txXfrm>
    </dsp:sp>
    <dsp:sp modelId="{23E72AC0-A341-4BA2-A546-770638873563}">
      <dsp:nvSpPr>
        <dsp:cNvPr id="0" name=""/>
        <dsp:cNvSpPr/>
      </dsp:nvSpPr>
      <dsp:spPr>
        <a:xfrm>
          <a:off x="4785883" y="1230533"/>
          <a:ext cx="584280" cy="1113339"/>
        </a:xfrm>
        <a:custGeom>
          <a:avLst/>
          <a:gdLst/>
          <a:ahLst/>
          <a:cxnLst/>
          <a:rect l="0" t="0" r="0" b="0"/>
          <a:pathLst>
            <a:path>
              <a:moveTo>
                <a:pt x="0" y="1113339"/>
              </a:moveTo>
              <a:lnTo>
                <a:pt x="292140" y="1113339"/>
              </a:lnTo>
              <a:lnTo>
                <a:pt x="292140" y="0"/>
              </a:lnTo>
              <a:lnTo>
                <a:pt x="584280"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5046590" y="1755769"/>
        <a:ext cx="62867" cy="62867"/>
      </dsp:txXfrm>
    </dsp:sp>
    <dsp:sp modelId="{C27E8C48-6630-4B89-BD84-06846C3D701D}">
      <dsp:nvSpPr>
        <dsp:cNvPr id="0" name=""/>
        <dsp:cNvSpPr/>
      </dsp:nvSpPr>
      <dsp:spPr>
        <a:xfrm rot="16200000">
          <a:off x="309973" y="211836"/>
          <a:ext cx="4687747" cy="4264074"/>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1">
            <a:lnSpc>
              <a:spcPct val="90000"/>
            </a:lnSpc>
            <a:spcBef>
              <a:spcPct val="0"/>
            </a:spcBef>
            <a:spcAft>
              <a:spcPct val="35000"/>
            </a:spcAft>
          </a:pPr>
          <a:r>
            <a:rPr lang="ar-SA" sz="3000" kern="1200" dirty="0">
              <a:latin typeface="Calibri" panose="020F0502020204030204" pitchFamily="34" charset="0"/>
              <a:ea typeface="Times New Roman" panose="02020603050405020304" pitchFamily="18" charset="0"/>
              <a:cs typeface="Simplified Arabic" panose="02020603050405020304" pitchFamily="18" charset="-78"/>
            </a:rPr>
            <a:t>التسويق خارج حدود البلد الذي توجد فيه المؤسسة، فهو التسويق الذي تمارسه المؤسسة على نطاق دولي (ليس محصور في رقعة جغرافية محددة). هو تسويق في بيئات اجتماعية، اقتصادية وسياسية مختلفة</a:t>
          </a:r>
          <a:endParaRPr lang="fr-FR" sz="3000" kern="1200" dirty="0"/>
        </a:p>
      </dsp:txBody>
      <dsp:txXfrm>
        <a:off x="309973" y="211836"/>
        <a:ext cx="4687747" cy="4264074"/>
      </dsp:txXfrm>
    </dsp:sp>
    <dsp:sp modelId="{8CD88A26-7CDB-4392-9FE2-C74838C120D2}">
      <dsp:nvSpPr>
        <dsp:cNvPr id="0" name=""/>
        <dsp:cNvSpPr/>
      </dsp:nvSpPr>
      <dsp:spPr>
        <a:xfrm>
          <a:off x="5370164" y="785197"/>
          <a:ext cx="2921403" cy="89067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1">
            <a:lnSpc>
              <a:spcPct val="90000"/>
            </a:lnSpc>
            <a:spcBef>
              <a:spcPct val="0"/>
            </a:spcBef>
            <a:spcAft>
              <a:spcPct val="35000"/>
            </a:spcAft>
          </a:pPr>
          <a:r>
            <a:rPr lang="ar-SA" sz="3000" kern="1200" dirty="0">
              <a:latin typeface="Calibri" panose="020F0502020204030204" pitchFamily="34" charset="0"/>
              <a:ea typeface="Times New Roman" panose="02020603050405020304" pitchFamily="18" charset="0"/>
              <a:cs typeface="Simplified Arabic" panose="02020603050405020304" pitchFamily="18" charset="-78"/>
            </a:rPr>
            <a:t>التصدير</a:t>
          </a:r>
          <a:endParaRPr lang="fr-FR" sz="3000" kern="1200" dirty="0"/>
        </a:p>
      </dsp:txBody>
      <dsp:txXfrm>
        <a:off x="5370164" y="785197"/>
        <a:ext cx="2921403" cy="890671"/>
      </dsp:txXfrm>
    </dsp:sp>
    <dsp:sp modelId="{38B65170-F4DD-4A1B-ABE2-FBF7692C04D5}">
      <dsp:nvSpPr>
        <dsp:cNvPr id="0" name=""/>
        <dsp:cNvSpPr/>
      </dsp:nvSpPr>
      <dsp:spPr>
        <a:xfrm>
          <a:off x="5370164" y="1898537"/>
          <a:ext cx="2921403" cy="89067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1">
            <a:lnSpc>
              <a:spcPct val="90000"/>
            </a:lnSpc>
            <a:spcBef>
              <a:spcPct val="0"/>
            </a:spcBef>
            <a:spcAft>
              <a:spcPct val="35000"/>
            </a:spcAft>
          </a:pPr>
          <a:r>
            <a:rPr lang="ar-SA" sz="3000" kern="1200">
              <a:latin typeface="Calibri" panose="020F0502020204030204" pitchFamily="34" charset="0"/>
              <a:ea typeface="Times New Roman" panose="02020603050405020304" pitchFamily="18" charset="0"/>
              <a:cs typeface="Simplified Arabic" panose="02020603050405020304" pitchFamily="18" charset="-78"/>
            </a:rPr>
            <a:t>الاستثمار غير المباشر </a:t>
          </a:r>
          <a:endParaRPr lang="fr-FR" sz="3000" kern="1200"/>
        </a:p>
      </dsp:txBody>
      <dsp:txXfrm>
        <a:off x="5370164" y="1898537"/>
        <a:ext cx="2921403" cy="890671"/>
      </dsp:txXfrm>
    </dsp:sp>
    <dsp:sp modelId="{294021CD-E09C-4262-8F42-372BC5A115A8}">
      <dsp:nvSpPr>
        <dsp:cNvPr id="0" name=""/>
        <dsp:cNvSpPr/>
      </dsp:nvSpPr>
      <dsp:spPr>
        <a:xfrm>
          <a:off x="5370164" y="3011877"/>
          <a:ext cx="2921403" cy="89067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1">
            <a:lnSpc>
              <a:spcPct val="90000"/>
            </a:lnSpc>
            <a:spcBef>
              <a:spcPct val="0"/>
            </a:spcBef>
            <a:spcAft>
              <a:spcPct val="35000"/>
            </a:spcAft>
          </a:pPr>
          <a:r>
            <a:rPr lang="ar-SA" sz="3000" kern="1200">
              <a:latin typeface="Calibri" panose="020F0502020204030204" pitchFamily="34" charset="0"/>
              <a:ea typeface="Times New Roman" panose="02020603050405020304" pitchFamily="18" charset="0"/>
              <a:cs typeface="Simplified Arabic" panose="02020603050405020304" pitchFamily="18" charset="-78"/>
            </a:rPr>
            <a:t>الاستثمار المباشر.</a:t>
          </a:r>
          <a:endParaRPr lang="fr-FR" sz="3000" kern="1200"/>
        </a:p>
      </dsp:txBody>
      <dsp:txXfrm>
        <a:off x="5370164" y="3011877"/>
        <a:ext cx="2921403" cy="8906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3F2129-CC8F-46F5-B6D1-A6E9B8015374}">
      <dsp:nvSpPr>
        <dsp:cNvPr id="0" name=""/>
        <dsp:cNvSpPr/>
      </dsp:nvSpPr>
      <dsp:spPr>
        <a:xfrm>
          <a:off x="0" y="1050823"/>
          <a:ext cx="11360800" cy="1401098"/>
        </a:xfrm>
        <a:prstGeom prst="notchedRightArrow">
          <a:avLst/>
        </a:prstGeom>
        <a:solidFill>
          <a:schemeClr val="accent3">
            <a:tint val="40000"/>
            <a:hueOff val="0"/>
            <a:satOff val="0"/>
            <a:lumOff val="0"/>
            <a:alphaOff val="0"/>
          </a:schemeClr>
        </a:solidFill>
        <a:ln w="1270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5D4D2791-838A-4D99-B320-C4D17FC86DA8}">
      <dsp:nvSpPr>
        <dsp:cNvPr id="0" name=""/>
        <dsp:cNvSpPr/>
      </dsp:nvSpPr>
      <dsp:spPr>
        <a:xfrm>
          <a:off x="5117" y="0"/>
          <a:ext cx="2461321" cy="140109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84912" tIns="184912" rIns="184912" bIns="184912" numCol="1" spcCol="1270" anchor="b" anchorCtr="0">
          <a:noAutofit/>
        </a:bodyPr>
        <a:lstStyle/>
        <a:p>
          <a:pPr lvl="0" algn="ctr" defTabSz="1155700" rtl="1">
            <a:lnSpc>
              <a:spcPct val="90000"/>
            </a:lnSpc>
            <a:spcBef>
              <a:spcPct val="0"/>
            </a:spcBef>
            <a:spcAft>
              <a:spcPct val="35000"/>
            </a:spcAft>
          </a:pPr>
          <a:r>
            <a:rPr lang="ar-SA" sz="2600" b="0" i="0" kern="1200" smtClean="0"/>
            <a:t>تعريف تسويق الخدمات </a:t>
          </a:r>
          <a:endParaRPr lang="fr-FR" sz="2600" kern="1200"/>
        </a:p>
      </dsp:txBody>
      <dsp:txXfrm>
        <a:off x="5117" y="0"/>
        <a:ext cx="2461321" cy="1401098"/>
      </dsp:txXfrm>
    </dsp:sp>
    <dsp:sp modelId="{CDD1C1C3-73C8-4886-8A20-B75361BB72D9}">
      <dsp:nvSpPr>
        <dsp:cNvPr id="0" name=""/>
        <dsp:cNvSpPr/>
      </dsp:nvSpPr>
      <dsp:spPr>
        <a:xfrm>
          <a:off x="1060640" y="1576235"/>
          <a:ext cx="350274" cy="350274"/>
        </a:xfrm>
        <a:prstGeom prst="ellipse">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D5B6A5C-4CAF-49D7-9CDA-7AC15DC0DA67}">
      <dsp:nvSpPr>
        <dsp:cNvPr id="0" name=""/>
        <dsp:cNvSpPr/>
      </dsp:nvSpPr>
      <dsp:spPr>
        <a:xfrm>
          <a:off x="2589505" y="2101646"/>
          <a:ext cx="2461321" cy="140109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84912" tIns="184912" rIns="184912" bIns="184912" numCol="1" spcCol="1270" anchor="t" anchorCtr="0">
          <a:noAutofit/>
        </a:bodyPr>
        <a:lstStyle/>
        <a:p>
          <a:pPr lvl="0" algn="ctr" defTabSz="1155700" rtl="1">
            <a:lnSpc>
              <a:spcPct val="90000"/>
            </a:lnSpc>
            <a:spcBef>
              <a:spcPct val="0"/>
            </a:spcBef>
            <a:spcAft>
              <a:spcPct val="35000"/>
            </a:spcAft>
          </a:pPr>
          <a:r>
            <a:rPr lang="ar-SA" sz="2600" b="0" i="0" kern="1200" dirty="0" smtClean="0"/>
            <a:t>تطور تسويق الخدمات</a:t>
          </a:r>
          <a:endParaRPr lang="fr-FR" sz="2600" kern="1200" dirty="0"/>
        </a:p>
      </dsp:txBody>
      <dsp:txXfrm>
        <a:off x="2589505" y="2101646"/>
        <a:ext cx="2461321" cy="1401098"/>
      </dsp:txXfrm>
    </dsp:sp>
    <dsp:sp modelId="{EB05A4DC-FEC2-4753-9337-A1B8D16099E0}">
      <dsp:nvSpPr>
        <dsp:cNvPr id="0" name=""/>
        <dsp:cNvSpPr/>
      </dsp:nvSpPr>
      <dsp:spPr>
        <a:xfrm>
          <a:off x="3645028" y="1576235"/>
          <a:ext cx="350274" cy="350274"/>
        </a:xfrm>
        <a:prstGeom prst="ellipse">
          <a:avLst/>
        </a:prstGeom>
        <a:solidFill>
          <a:schemeClr val="accent3">
            <a:hueOff val="350959"/>
            <a:satOff val="5126"/>
            <a:lumOff val="-327"/>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1289741-7130-4477-8A23-4C52F6A31685}">
      <dsp:nvSpPr>
        <dsp:cNvPr id="0" name=""/>
        <dsp:cNvSpPr/>
      </dsp:nvSpPr>
      <dsp:spPr>
        <a:xfrm>
          <a:off x="5173893" y="0"/>
          <a:ext cx="2461321" cy="140109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84912" tIns="184912" rIns="184912" bIns="184912" numCol="1" spcCol="1270" anchor="b" anchorCtr="0">
          <a:noAutofit/>
        </a:bodyPr>
        <a:lstStyle/>
        <a:p>
          <a:pPr lvl="0" algn="ctr" defTabSz="1155700" rtl="1">
            <a:lnSpc>
              <a:spcPct val="90000"/>
            </a:lnSpc>
            <a:spcBef>
              <a:spcPct val="0"/>
            </a:spcBef>
            <a:spcAft>
              <a:spcPct val="35000"/>
            </a:spcAft>
          </a:pPr>
          <a:r>
            <a:rPr lang="ar-DZ" sz="2600" b="0" i="0" kern="1200" dirty="0" smtClean="0"/>
            <a:t>أشكال </a:t>
          </a:r>
          <a:r>
            <a:rPr lang="ar-SA" sz="2600" b="0" i="0" kern="1200" dirty="0" smtClean="0"/>
            <a:t>تسويق الخدمات</a:t>
          </a:r>
          <a:endParaRPr lang="fr-FR" sz="2600" kern="1200" dirty="0"/>
        </a:p>
      </dsp:txBody>
      <dsp:txXfrm>
        <a:off x="5173893" y="0"/>
        <a:ext cx="2461321" cy="1401098"/>
      </dsp:txXfrm>
    </dsp:sp>
    <dsp:sp modelId="{E87F383E-F9FA-4383-9853-089D6EB09438}">
      <dsp:nvSpPr>
        <dsp:cNvPr id="0" name=""/>
        <dsp:cNvSpPr/>
      </dsp:nvSpPr>
      <dsp:spPr>
        <a:xfrm>
          <a:off x="6229416" y="1576235"/>
          <a:ext cx="350274" cy="350274"/>
        </a:xfrm>
        <a:prstGeom prst="ellipse">
          <a:avLst/>
        </a:prstGeom>
        <a:solidFill>
          <a:schemeClr val="accent3">
            <a:hueOff val="701918"/>
            <a:satOff val="10252"/>
            <a:lumOff val="-653"/>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F9C1200-5C15-4075-8928-F3101D42C7D6}">
      <dsp:nvSpPr>
        <dsp:cNvPr id="0" name=""/>
        <dsp:cNvSpPr/>
      </dsp:nvSpPr>
      <dsp:spPr>
        <a:xfrm>
          <a:off x="7758280" y="2101646"/>
          <a:ext cx="2461321" cy="1401098"/>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84912" tIns="184912" rIns="184912" bIns="184912" numCol="1" spcCol="1270" anchor="t" anchorCtr="0">
          <a:noAutofit/>
        </a:bodyPr>
        <a:lstStyle/>
        <a:p>
          <a:pPr lvl="0" algn="ctr" defTabSz="1155700" rtl="1">
            <a:lnSpc>
              <a:spcPct val="90000"/>
            </a:lnSpc>
            <a:spcBef>
              <a:spcPct val="0"/>
            </a:spcBef>
            <a:spcAft>
              <a:spcPct val="35000"/>
            </a:spcAft>
          </a:pPr>
          <a:r>
            <a:rPr lang="ar-SA" sz="2600" b="0" i="0" kern="1200" smtClean="0"/>
            <a:t>مميزات تسويق الخدمات</a:t>
          </a:r>
          <a:endParaRPr lang="fr-FR" sz="2600" kern="1200"/>
        </a:p>
      </dsp:txBody>
      <dsp:txXfrm>
        <a:off x="7758280" y="2101646"/>
        <a:ext cx="2461321" cy="1401098"/>
      </dsp:txXfrm>
    </dsp:sp>
    <dsp:sp modelId="{2C644D7C-DFD2-4734-AEE4-6854E10FA0A5}">
      <dsp:nvSpPr>
        <dsp:cNvPr id="0" name=""/>
        <dsp:cNvSpPr/>
      </dsp:nvSpPr>
      <dsp:spPr>
        <a:xfrm>
          <a:off x="8813804" y="1576235"/>
          <a:ext cx="350274" cy="350274"/>
        </a:xfrm>
        <a:prstGeom prst="ellipse">
          <a:avLst/>
        </a:prstGeom>
        <a:solidFill>
          <a:schemeClr val="accent3">
            <a:hueOff val="1052877"/>
            <a:satOff val="15378"/>
            <a:lumOff val="-98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04894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75660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127037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5312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3178504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46624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47645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850808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98913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68994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6591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557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249028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539502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284445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053223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766939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623991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53206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33918847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468135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3993621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1903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7912424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262102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959858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448045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61622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495095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57700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122857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855415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4490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6912551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850035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88852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0215341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31800293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310864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250749349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463272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0837113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232911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249054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3454446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752513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1692551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3617252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82371297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982681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419741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550746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4997233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433454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4172171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98054766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246439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314387041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0494565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68555748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3787802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66475472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7217711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12458571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33650203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03479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71767438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6313034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806804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28984301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5371798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0839667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F0A22E">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296402533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4942119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229702678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1625376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474337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534028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74069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32414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86282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1981142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604758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115414107"/>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6877222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0.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0.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544285"/>
            <a:ext cx="8711293" cy="5671457"/>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40229"/>
          </a:xfrm>
        </p:spPr>
        <p:txBody>
          <a:bodyPr>
            <a:normAutofit fontScale="90000"/>
          </a:bodyPr>
          <a:lstStyle/>
          <a:p>
            <a:pPr marL="342900" lvl="0" indent="-342900" algn="ctr" rtl="1">
              <a:spcAft>
                <a:spcPts val="0"/>
              </a:spcAft>
            </a:pPr>
            <a:r>
              <a:rPr lang="ar-DZ" b="1" dirty="0">
                <a:solidFill>
                  <a:srgbClr val="FF0000"/>
                </a:solidFill>
                <a:ea typeface="Times New Roman" panose="02020603050405020304" pitchFamily="18" charset="0"/>
                <a:cs typeface="Simplified Arabic" panose="02020603050405020304" pitchFamily="18" charset="-78"/>
              </a:rPr>
              <a:t>1. </a:t>
            </a:r>
            <a:r>
              <a:rPr lang="ar-SA" b="1" dirty="0">
                <a:solidFill>
                  <a:srgbClr val="FF0000"/>
                </a:solidFill>
                <a:ea typeface="Times New Roman" panose="02020603050405020304" pitchFamily="18" charset="0"/>
                <a:cs typeface="Simplified Arabic" panose="02020603050405020304" pitchFamily="18" charset="-78"/>
              </a:rPr>
              <a:t>المجالات التي تهدف إلى تحقيق الربح </a:t>
            </a:r>
            <a:r>
              <a:rPr lang="fr-FR" dirty="0"/>
              <a:t/>
            </a:r>
            <a:br>
              <a:rPr lang="fr-FR" dirty="0"/>
            </a:br>
            <a:endParaRPr lang="fr-FR" dirty="0"/>
          </a:p>
        </p:txBody>
      </p:sp>
      <p:sp>
        <p:nvSpPr>
          <p:cNvPr id="3" name="Espace réservé du contenu 2"/>
          <p:cNvSpPr>
            <a:spLocks noGrp="1"/>
          </p:cNvSpPr>
          <p:nvPr>
            <p:ph idx="1"/>
          </p:nvPr>
        </p:nvSpPr>
        <p:spPr>
          <a:xfrm>
            <a:off x="417689" y="1534887"/>
            <a:ext cx="9234311" cy="4699658"/>
          </a:xfrm>
        </p:spPr>
        <p:txBody>
          <a:bodyPr>
            <a:normAutofit/>
          </a:bodyPr>
          <a:lstStyle/>
          <a:p>
            <a:pPr marL="0" indent="0" algn="just" rtl="1">
              <a:lnSpc>
                <a:spcPct val="107000"/>
              </a:lnSpc>
              <a:buNone/>
            </a:pPr>
            <a:endParaRPr lang="ar-DZ" sz="24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endParaRPr lang="ar-DZ" sz="32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r>
              <a:rPr lang="ar-SA" sz="2400" b="1" dirty="0">
                <a:latin typeface="Calibri" panose="020F0502020204030204" pitchFamily="34" charset="0"/>
                <a:ea typeface="Times New Roman" panose="02020603050405020304" pitchFamily="18" charset="0"/>
                <a:cs typeface="Simplified Arabic" panose="02020603050405020304" pitchFamily="18" charset="-78"/>
              </a:rPr>
              <a:t>     </a:t>
            </a:r>
            <a:endParaRPr lang="fr-FR" sz="2400" dirty="0"/>
          </a:p>
        </p:txBody>
      </p:sp>
      <p:graphicFrame>
        <p:nvGraphicFramePr>
          <p:cNvPr id="4" name="Diagramme 3">
            <a:extLst>
              <a:ext uri="{FF2B5EF4-FFF2-40B4-BE49-F238E27FC236}">
                <a16:creationId xmlns:a16="http://schemas.microsoft.com/office/drawing/2014/main" id="{0F029B1C-05FF-44EB-A87F-02A48A8D9B76}"/>
              </a:ext>
            </a:extLst>
          </p:cNvPr>
          <p:cNvGraphicFramePr/>
          <p:nvPr>
            <p:extLst>
              <p:ext uri="{D42A27DB-BD31-4B8C-83A1-F6EECF244321}">
                <p14:modId xmlns:p14="http://schemas.microsoft.com/office/powerpoint/2010/main" val="3899393428"/>
              </p:ext>
            </p:extLst>
          </p:nvPr>
        </p:nvGraphicFramePr>
        <p:xfrm>
          <a:off x="891822" y="1534887"/>
          <a:ext cx="9381067" cy="4713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413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40229"/>
          </a:xfrm>
        </p:spPr>
        <p:txBody>
          <a:bodyPr>
            <a:normAutofit fontScale="90000"/>
          </a:bodyPr>
          <a:lstStyle/>
          <a:p>
            <a:pPr marL="342900" lvl="0" indent="-342900" algn="ctr" rtl="1">
              <a:spcAft>
                <a:spcPts val="0"/>
              </a:spcAft>
            </a:pPr>
            <a:r>
              <a:rPr lang="ar-DZ" b="1" dirty="0">
                <a:solidFill>
                  <a:srgbClr val="FF0000"/>
                </a:solidFill>
                <a:ea typeface="Times New Roman" panose="02020603050405020304" pitchFamily="18" charset="0"/>
                <a:cs typeface="Simplified Arabic" panose="02020603050405020304" pitchFamily="18" charset="-78"/>
              </a:rPr>
              <a:t>2. </a:t>
            </a:r>
            <a:r>
              <a:rPr lang="ar-SA" b="1" dirty="0">
                <a:solidFill>
                  <a:srgbClr val="FF0000"/>
                </a:solidFill>
                <a:ea typeface="Times New Roman" panose="02020603050405020304" pitchFamily="18" charset="0"/>
                <a:cs typeface="Simplified Arabic" panose="02020603050405020304" pitchFamily="18" charset="-78"/>
              </a:rPr>
              <a:t>المجالات التي </a:t>
            </a:r>
            <a:r>
              <a:rPr lang="ar-DZ" b="1" dirty="0">
                <a:solidFill>
                  <a:srgbClr val="FF0000"/>
                </a:solidFill>
                <a:ea typeface="Times New Roman" panose="02020603050405020304" pitchFamily="18" charset="0"/>
                <a:cs typeface="Simplified Arabic" panose="02020603050405020304" pitchFamily="18" charset="-78"/>
              </a:rPr>
              <a:t>لا </a:t>
            </a:r>
            <a:r>
              <a:rPr lang="ar-SA" b="1" dirty="0">
                <a:solidFill>
                  <a:srgbClr val="FF0000"/>
                </a:solidFill>
                <a:ea typeface="Times New Roman" panose="02020603050405020304" pitchFamily="18" charset="0"/>
                <a:cs typeface="Simplified Arabic" panose="02020603050405020304" pitchFamily="18" charset="-78"/>
              </a:rPr>
              <a:t>تهدف إلى تحقيق الربح </a:t>
            </a:r>
            <a:r>
              <a:rPr lang="fr-FR" dirty="0"/>
              <a:t/>
            </a:r>
            <a:br>
              <a:rPr lang="fr-FR" dirty="0"/>
            </a:br>
            <a:endParaRPr lang="fr-FR" dirty="0"/>
          </a:p>
        </p:txBody>
      </p:sp>
      <p:sp>
        <p:nvSpPr>
          <p:cNvPr id="3" name="Espace réservé du contenu 2"/>
          <p:cNvSpPr>
            <a:spLocks noGrp="1"/>
          </p:cNvSpPr>
          <p:nvPr>
            <p:ph idx="1"/>
          </p:nvPr>
        </p:nvSpPr>
        <p:spPr>
          <a:xfrm>
            <a:off x="417689" y="1534887"/>
            <a:ext cx="9234311" cy="4699658"/>
          </a:xfrm>
        </p:spPr>
        <p:txBody>
          <a:bodyPr>
            <a:normAutofit/>
          </a:bodyPr>
          <a:lstStyle/>
          <a:p>
            <a:pPr marL="0" indent="0" algn="just" rtl="1">
              <a:lnSpc>
                <a:spcPct val="107000"/>
              </a:lnSpc>
              <a:buNone/>
            </a:pPr>
            <a:endParaRPr lang="ar-DZ" sz="24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endParaRPr lang="ar-DZ" sz="32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r>
              <a:rPr lang="ar-SA" sz="2400" b="1" dirty="0">
                <a:latin typeface="Calibri" panose="020F0502020204030204" pitchFamily="34" charset="0"/>
                <a:ea typeface="Times New Roman" panose="02020603050405020304" pitchFamily="18" charset="0"/>
                <a:cs typeface="Simplified Arabic" panose="02020603050405020304" pitchFamily="18" charset="-78"/>
              </a:rPr>
              <a:t>     </a:t>
            </a:r>
            <a:endParaRPr lang="fr-FR" sz="2400" dirty="0"/>
          </a:p>
        </p:txBody>
      </p:sp>
      <p:graphicFrame>
        <p:nvGraphicFramePr>
          <p:cNvPr id="4" name="Diagramme 3">
            <a:extLst>
              <a:ext uri="{FF2B5EF4-FFF2-40B4-BE49-F238E27FC236}">
                <a16:creationId xmlns:a16="http://schemas.microsoft.com/office/drawing/2014/main" id="{0F029B1C-05FF-44EB-A87F-02A48A8D9B76}"/>
              </a:ext>
            </a:extLst>
          </p:cNvPr>
          <p:cNvGraphicFramePr/>
          <p:nvPr>
            <p:extLst>
              <p:ext uri="{D42A27DB-BD31-4B8C-83A1-F6EECF244321}">
                <p14:modId xmlns:p14="http://schemas.microsoft.com/office/powerpoint/2010/main" val="3627151047"/>
              </p:ext>
            </p:extLst>
          </p:nvPr>
        </p:nvGraphicFramePr>
        <p:xfrm>
          <a:off x="891822" y="1534887"/>
          <a:ext cx="9381067" cy="4713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94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E0B3BD-B875-41FC-A2AE-897A9C9616AE}"/>
              </a:ext>
            </a:extLst>
          </p:cNvPr>
          <p:cNvSpPr>
            <a:spLocks noGrp="1"/>
          </p:cNvSpPr>
          <p:nvPr>
            <p:ph type="title"/>
          </p:nvPr>
        </p:nvSpPr>
        <p:spPr>
          <a:xfrm>
            <a:off x="677334" y="609600"/>
            <a:ext cx="8596668" cy="779362"/>
          </a:xfrm>
        </p:spPr>
        <p:txBody>
          <a:bodyPr/>
          <a:lstStyle/>
          <a:p>
            <a:pPr algn="ctr" rtl="1"/>
            <a:r>
              <a:rPr lang="ar-DZ" sz="3200" b="1" dirty="0">
                <a:solidFill>
                  <a:srgbClr val="FF0000"/>
                </a:solidFill>
                <a:ea typeface="Times New Roman" panose="02020603050405020304" pitchFamily="18" charset="0"/>
                <a:cs typeface="Simplified Arabic" panose="02020603050405020304" pitchFamily="18" charset="-78"/>
              </a:rPr>
              <a:t>3. </a:t>
            </a:r>
            <a:r>
              <a:rPr lang="ar-SA" sz="3200" b="1" dirty="0">
                <a:solidFill>
                  <a:srgbClr val="FF0000"/>
                </a:solidFill>
                <a:ea typeface="Times New Roman" panose="02020603050405020304" pitchFamily="18" charset="0"/>
                <a:cs typeface="Simplified Arabic" panose="02020603050405020304" pitchFamily="18" charset="-78"/>
              </a:rPr>
              <a:t>التسويق الدولي </a:t>
            </a:r>
            <a:endParaRPr lang="fr-FR" dirty="0"/>
          </a:p>
        </p:txBody>
      </p:sp>
      <p:graphicFrame>
        <p:nvGraphicFramePr>
          <p:cNvPr id="4" name="Espace réservé du contenu 3">
            <a:extLst>
              <a:ext uri="{FF2B5EF4-FFF2-40B4-BE49-F238E27FC236}">
                <a16:creationId xmlns:a16="http://schemas.microsoft.com/office/drawing/2014/main" id="{AF52B9BF-F5C9-404F-9EDD-ECB3A2CD72F8}"/>
              </a:ext>
            </a:extLst>
          </p:cNvPr>
          <p:cNvGraphicFramePr>
            <a:graphicFrameLocks noGrp="1"/>
          </p:cNvGraphicFramePr>
          <p:nvPr>
            <p:ph idx="1"/>
            <p:extLst>
              <p:ext uri="{D42A27DB-BD31-4B8C-83A1-F6EECF244321}">
                <p14:modId xmlns:p14="http://schemas.microsoft.com/office/powerpoint/2010/main" val="2740125354"/>
              </p:ext>
            </p:extLst>
          </p:nvPr>
        </p:nvGraphicFramePr>
        <p:xfrm>
          <a:off x="677863" y="1701478"/>
          <a:ext cx="8813378" cy="46877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9904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72" y="326238"/>
            <a:ext cx="11360800" cy="1492287"/>
          </a:xfrm>
        </p:spPr>
        <p:txBody>
          <a:bodyPr>
            <a:normAutofit fontScale="90000"/>
          </a:bodyPr>
          <a:lstStyle/>
          <a:p>
            <a:pPr lvl="0" algn="ctr" rtl="1"/>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ال</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فصل</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ال</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أول</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مدخل </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لتسويق الخدمات</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sz="4000" b="1" dirty="0" smtClean="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المبحث </a:t>
            </a:r>
            <a:r>
              <a:rPr lang="ar-SA" sz="4000" b="1" dirty="0" smtClean="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ال</a:t>
            </a:r>
            <a:r>
              <a:rPr lang="ar-DZ" sz="4000" b="1" dirty="0" smtClean="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ثاني</a:t>
            </a:r>
            <a:r>
              <a:rPr lang="ar-DZ" sz="4000" b="1" dirty="0" smtClean="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 </a:t>
            </a:r>
            <a:r>
              <a:rPr lang="ar-SA" sz="4000" b="1" dirty="0" smtClean="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 </a:t>
            </a:r>
            <a:r>
              <a:rPr lang="ar-SA" sz="4000" b="1" dirty="0" smtClean="0">
                <a:solidFill>
                  <a:schemeClr val="accent3"/>
                </a:solidFill>
                <a:latin typeface="Simplified Arabic" panose="02010000000000000000" pitchFamily="2" charset="-78"/>
                <a:ea typeface="Calibri" panose="020F0502020204030204" pitchFamily="34" charset="0"/>
                <a:cs typeface="Simplified Arabic" panose="02010000000000000000" pitchFamily="2" charset="-78"/>
                <a:sym typeface="Roboto"/>
              </a:rPr>
              <a:t>مكانة التسويق في قطاع الخدمات</a:t>
            </a:r>
            <a:br>
              <a:rPr lang="ar-SA" sz="4000" b="1" dirty="0" smtClean="0">
                <a:solidFill>
                  <a:schemeClr val="accent3"/>
                </a:solidFill>
                <a:latin typeface="Simplified Arabic" panose="02010000000000000000" pitchFamily="2" charset="-78"/>
                <a:ea typeface="Calibri" panose="020F0502020204030204" pitchFamily="34" charset="0"/>
                <a:cs typeface="Simplified Arabic" panose="02010000000000000000" pitchFamily="2" charset="-78"/>
                <a:sym typeface="Roboto"/>
              </a:rPr>
            </a:br>
            <a:r>
              <a:rPr lang="ar-DZ" b="1" dirty="0" smtClean="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t/>
            </a:r>
            <a:br>
              <a:rPr lang="ar-DZ" b="1" dirty="0" smtClean="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b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b="1" dirty="0" smtClean="0">
                <a:solidFill>
                  <a:srgbClr val="FF0000"/>
                </a:solidFill>
                <a:ea typeface="Times New Roman" panose="02020603050405020304" pitchFamily="18" charset="0"/>
                <a:cs typeface="Traditional Arabic" panose="02020603050405020304" pitchFamily="18" charset="-78"/>
              </a:rPr>
              <a:t/>
            </a:r>
            <a:br>
              <a:rPr lang="ar-SA" b="1" dirty="0" smtClean="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graphicFrame>
        <p:nvGraphicFramePr>
          <p:cNvPr id="9" name="Espace réservé du contenu 8"/>
          <p:cNvGraphicFramePr>
            <a:graphicFrameLocks noGrp="1"/>
          </p:cNvGraphicFramePr>
          <p:nvPr>
            <p:ph idx="1"/>
            <p:extLst/>
          </p:nvPr>
        </p:nvGraphicFramePr>
        <p:xfrm>
          <a:off x="415600" y="2589087"/>
          <a:ext cx="11360800" cy="3502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2960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1741715"/>
            <a:ext cx="8895644" cy="4299648"/>
          </a:xfrm>
        </p:spPr>
        <p:txBody>
          <a:bodyPr/>
          <a:lstStyle/>
          <a:p>
            <a:pPr marL="0" indent="0" algn="r" rtl="1">
              <a:lnSpc>
                <a:spcPct val="107000"/>
              </a:lnSpc>
              <a:spcBef>
                <a:spcPts val="600"/>
              </a:spcBef>
              <a:spcAft>
                <a:spcPts val="600"/>
              </a:spcAft>
              <a:buNone/>
            </a:pPr>
            <a:endParaRPr lang="ar-SA"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spcBef>
                <a:spcPts val="600"/>
              </a:spcBef>
              <a:spcAft>
                <a:spcPts val="600"/>
              </a:spcAft>
              <a:buNone/>
            </a:pPr>
            <a:r>
              <a:rPr lang="ar-DZ" sz="4000" dirty="0">
                <a:latin typeface="Calibri" panose="020F0502020204030204" pitchFamily="34" charset="0"/>
                <a:ea typeface="Times New Roman" panose="02020603050405020304" pitchFamily="18" charset="0"/>
                <a:cs typeface="Simplified Arabic" panose="02020603050405020304" pitchFamily="18" charset="-78"/>
              </a:rPr>
              <a:t>إ</a:t>
            </a:r>
            <a:r>
              <a:rPr lang="ar-SA" sz="4000" dirty="0">
                <a:latin typeface="Calibri" panose="020F0502020204030204" pitchFamily="34" charset="0"/>
                <a:ea typeface="Times New Roman" panose="02020603050405020304" pitchFamily="18" charset="0"/>
                <a:cs typeface="Simplified Arabic" panose="02020603050405020304" pitchFamily="18" charset="-78"/>
              </a:rPr>
              <a:t>ن أهمية سوق الخدمات تنمو يوما بعد يوم تبعا للنمو الاقتصادي، ولذلك فإنه لا غرابة إذا لوحظ تحول العديد من المؤسسات المسماة "صناعية أو تجارية" إلى مؤسسات "خدمات".</a:t>
            </a:r>
            <a:endParaRPr lang="fr-FR" sz="32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434789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59437"/>
            <a:ext cx="8596668" cy="914400"/>
          </a:xfrm>
        </p:spPr>
        <p:txBody>
          <a:bodyPr>
            <a:normAutofit fontScale="90000"/>
          </a:bodyPr>
          <a:lstStyle/>
          <a:p>
            <a:pPr algn="ctr" rtl="1">
              <a:lnSpc>
                <a:spcPct val="107000"/>
              </a:lnSpc>
              <a:spcAft>
                <a:spcPts val="0"/>
              </a:spcAft>
              <a:tabLst>
                <a:tab pos="5646420" algn="r"/>
              </a:tabLst>
            </a:pPr>
            <a:r>
              <a:rPr lang="ar-DZ"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أولا</a:t>
            </a:r>
            <a:r>
              <a:rPr lang="ar-SA"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تعريف تسويق الخدمات</a:t>
            </a:r>
            <a:r>
              <a:rPr lang="fr-FR" sz="2400" dirty="0">
                <a:latin typeface="Calibri" panose="020F0502020204030204" pitchFamily="34" charset="0"/>
                <a:ea typeface="Calibri" panose="020F0502020204030204" pitchFamily="34" charset="0"/>
                <a:cs typeface="Arial" panose="020B0604020202020204" pitchFamily="34" charset="0"/>
              </a:rPr>
              <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677334" y="1524001"/>
            <a:ext cx="8596668" cy="4517362"/>
          </a:xfrm>
        </p:spPr>
        <p:txBody>
          <a:bodyPr>
            <a:normAutofit/>
          </a:bodyPr>
          <a:lstStyle/>
          <a:p>
            <a:pPr marL="0" indent="0" algn="just" rtl="1">
              <a:lnSpc>
                <a:spcPct val="107000"/>
              </a:lnSpc>
              <a:buNone/>
              <a:tabLst>
                <a:tab pos="5646420" algn="r"/>
              </a:tabLst>
            </a:pPr>
            <a:r>
              <a:rPr lang="ar-SA" dirty="0">
                <a:latin typeface="Calibri" panose="020F0502020204030204" pitchFamily="34" charset="0"/>
                <a:ea typeface="Times New Roman" panose="02020603050405020304" pitchFamily="18" charset="0"/>
                <a:cs typeface="Simplified Arabic" panose="02020603050405020304" pitchFamily="18" charset="-78"/>
              </a:rPr>
              <a:t> </a:t>
            </a:r>
            <a:r>
              <a:rPr lang="ar-SA" sz="3200" dirty="0">
                <a:latin typeface="Calibri" panose="020F0502020204030204" pitchFamily="34" charset="0"/>
                <a:ea typeface="Times New Roman" panose="02020603050405020304" pitchFamily="18" charset="0"/>
                <a:cs typeface="Simplified Arabic" panose="02020603050405020304" pitchFamily="18" charset="-78"/>
              </a:rPr>
              <a:t>لقد كان تسويق الخدمات متأخرا عن تسويق السلع ذات الاستهلاك الواسع، ويعود ذلك إلى ضعف اهتمام مؤسسات الخدمات بالتسويق، فأغلب هذه المؤسسات صغيرة الحجم، أو ليس لديها تكوين في التسيير.</a:t>
            </a:r>
            <a:endParaRPr lang="fr-FR" sz="24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tabLst>
                <a:tab pos="5646420" algn="r"/>
              </a:tabLst>
            </a:pPr>
            <a:r>
              <a:rPr lang="ar-SA" sz="3200" dirty="0">
                <a:latin typeface="Calibri" panose="020F0502020204030204" pitchFamily="34" charset="0"/>
                <a:ea typeface="Times New Roman" panose="02020603050405020304" pitchFamily="18" charset="0"/>
                <a:cs typeface="Simplified Arabic" panose="02020603050405020304" pitchFamily="18" charset="-78"/>
              </a:rPr>
              <a:t>يعرف تسويق الخدمات على أنه: "</a:t>
            </a:r>
            <a:r>
              <a:rPr lang="ar-SA" sz="3200"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جميع النشاطات التي تلبي حاجات الأسواق دون عرض تجاري يتحمل منتجات مادية</a:t>
            </a:r>
            <a:r>
              <a:rPr lang="ar-SA" sz="3200" dirty="0">
                <a:latin typeface="Calibri" panose="020F0502020204030204" pitchFamily="34" charset="0"/>
                <a:ea typeface="Times New Roman" panose="02020603050405020304" pitchFamily="18" charset="0"/>
                <a:cs typeface="Simplified Arabic" panose="02020603050405020304" pitchFamily="18" charset="-78"/>
              </a:rPr>
              <a:t>".</a:t>
            </a:r>
            <a:endParaRPr lang="fr-FR"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49362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8A78AC-41C8-4CA2-9637-A74D292CD9CD}"/>
              </a:ext>
            </a:extLst>
          </p:cNvPr>
          <p:cNvSpPr>
            <a:spLocks noGrp="1"/>
          </p:cNvSpPr>
          <p:nvPr>
            <p:ph type="title"/>
          </p:nvPr>
        </p:nvSpPr>
        <p:spPr>
          <a:xfrm>
            <a:off x="677334" y="609600"/>
            <a:ext cx="8596668" cy="948267"/>
          </a:xfrm>
        </p:spPr>
        <p:txBody>
          <a:bodyPr/>
          <a:lstStyle/>
          <a:p>
            <a:pPr algn="ctr" rtl="1"/>
            <a:r>
              <a:rPr lang="ar-DZ"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a:t>
            </a:r>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ت</a:t>
            </a:r>
            <a:r>
              <a:rPr lang="ar-DZ"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طور</a:t>
            </a:r>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تسويق الخدمات</a:t>
            </a:r>
            <a:endParaRPr lang="fr-FR" dirty="0"/>
          </a:p>
        </p:txBody>
      </p:sp>
      <p:graphicFrame>
        <p:nvGraphicFramePr>
          <p:cNvPr id="4" name="Espace réservé du contenu 3">
            <a:extLst>
              <a:ext uri="{FF2B5EF4-FFF2-40B4-BE49-F238E27FC236}">
                <a16:creationId xmlns:a16="http://schemas.microsoft.com/office/drawing/2014/main" id="{2DFD41C8-5E17-4AB6-A76E-5DDE4A3B804B}"/>
              </a:ext>
            </a:extLst>
          </p:cNvPr>
          <p:cNvGraphicFramePr>
            <a:graphicFrameLocks noGrp="1"/>
          </p:cNvGraphicFramePr>
          <p:nvPr>
            <p:ph idx="1"/>
            <p:extLst/>
          </p:nvPr>
        </p:nvGraphicFramePr>
        <p:xfrm>
          <a:off x="677863" y="1433513"/>
          <a:ext cx="8974137"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0102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78933"/>
          </a:xfrm>
        </p:spPr>
        <p:txBody>
          <a:bodyPr>
            <a:normAutofit fontScale="90000"/>
          </a:bodyPr>
          <a:lstStyle/>
          <a:p>
            <a:pPr algn="ctr" rtl="1">
              <a:lnSpc>
                <a:spcPct val="107000"/>
              </a:lnSpc>
              <a:spcAft>
                <a:spcPts val="0"/>
              </a:spcAft>
              <a:tabLst>
                <a:tab pos="5646420" algn="r"/>
              </a:tabLst>
            </a:pPr>
            <a:r>
              <a:rPr lang="ar-DZ"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t>ثالثا</a:t>
            </a:r>
            <a:r>
              <a:rPr lang="ar-SA"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t>: أشكال التسويق في مؤسسة الخدمات </a:t>
            </a:r>
            <a:r>
              <a:rPr lang="fr-FR" sz="2400" dirty="0">
                <a:latin typeface="Calibri" panose="020F0502020204030204" pitchFamily="34" charset="0"/>
                <a:ea typeface="Calibri" panose="020F0502020204030204" pitchFamily="34" charset="0"/>
                <a:cs typeface="Arial" panose="020B0604020202020204" pitchFamily="34" charset="0"/>
              </a:rPr>
              <a:t/>
            </a:r>
            <a:br>
              <a:rPr lang="fr-FR" sz="2400" dirty="0">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4" name="Espace réservé du contenu 3">
            <a:extLst>
              <a:ext uri="{FF2B5EF4-FFF2-40B4-BE49-F238E27FC236}">
                <a16:creationId xmlns:a16="http://schemas.microsoft.com/office/drawing/2014/main" id="{42662A27-F296-4AF6-A335-794547A833A7}"/>
              </a:ext>
            </a:extLst>
          </p:cNvPr>
          <p:cNvPicPr>
            <a:picLocks noGrp="1" noChangeAspect="1"/>
          </p:cNvPicPr>
          <p:nvPr>
            <p:ph idx="1"/>
          </p:nvPr>
        </p:nvPicPr>
        <p:blipFill>
          <a:blip r:embed="rId2"/>
          <a:stretch>
            <a:fillRect/>
          </a:stretch>
        </p:blipFill>
        <p:spPr>
          <a:xfrm>
            <a:off x="677334" y="1670756"/>
            <a:ext cx="8929510" cy="4978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97274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16429"/>
          </a:xfrm>
        </p:spPr>
        <p:txBody>
          <a:bodyPr>
            <a:normAutofit fontScale="90000"/>
          </a:bodyPr>
          <a:lstStyle/>
          <a:p>
            <a:pPr algn="ctr" rtl="1">
              <a:lnSpc>
                <a:spcPct val="107000"/>
              </a:lnSpc>
              <a:spcAft>
                <a:spcPts val="0"/>
              </a:spcAft>
              <a:tabLst>
                <a:tab pos="5646420" algn="r"/>
              </a:tabLst>
            </a:pPr>
            <a:r>
              <a:rPr lang="ar-DZ"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رابع</a:t>
            </a:r>
            <a:r>
              <a:rPr lang="ar-SA"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 مميزات تسويق الخدمات</a:t>
            </a:r>
            <a:r>
              <a:rPr lang="fr-FR" sz="28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sz="28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graphicFrame>
        <p:nvGraphicFramePr>
          <p:cNvPr id="4" name="Espace réservé du contenu 3">
            <a:extLst>
              <a:ext uri="{FF2B5EF4-FFF2-40B4-BE49-F238E27FC236}">
                <a16:creationId xmlns:a16="http://schemas.microsoft.com/office/drawing/2014/main" id="{09D8DF4B-11A0-4022-82E6-BDF6DB8367A6}"/>
              </a:ext>
            </a:extLst>
          </p:cNvPr>
          <p:cNvGraphicFramePr>
            <a:graphicFrameLocks noGrp="1"/>
          </p:cNvGraphicFramePr>
          <p:nvPr>
            <p:ph idx="1"/>
            <p:extLst/>
          </p:nvPr>
        </p:nvGraphicFramePr>
        <p:xfrm>
          <a:off x="677863" y="1426029"/>
          <a:ext cx="8596312" cy="51553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4541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023257" y="740229"/>
            <a:ext cx="7773931" cy="4343399"/>
          </a:xfrm>
        </p:spPr>
        <p:txBody>
          <a:bodyPr rtlCol="0"/>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3562214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485" y="325316"/>
            <a:ext cx="11218983" cy="1758462"/>
          </a:xfrm>
        </p:spPr>
        <p:txBody>
          <a:bodyPr>
            <a:normAutofit fontScale="90000"/>
          </a:bodyPr>
          <a:lstStyle/>
          <a:p>
            <a:pPr lvl="0" algn="ctr" rtl="1">
              <a:lnSpc>
                <a:spcPct val="115000"/>
              </a:lnSpc>
              <a:spcAft>
                <a:spcPts val="1000"/>
              </a:spcAft>
              <a:buClr>
                <a:srgbClr val="F0A22E"/>
              </a:buClr>
              <a:buSzPts val="1800"/>
            </a:pP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ال</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فصل</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ال</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أول</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مدخل </a:t>
            </a:r>
            <a:r>
              <a:rPr lang="ar-SA"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لتسويق الخدمات</a:t>
            </a: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sz="4000" b="1" dirty="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المبحث ال</a:t>
            </a:r>
            <a:r>
              <a:rPr lang="ar-DZ" sz="4000" b="1" dirty="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أول </a:t>
            </a:r>
            <a:r>
              <a:rPr lang="ar-SA" sz="4000" b="1" dirty="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 </a:t>
            </a:r>
            <a:r>
              <a:rPr lang="ar-SA" sz="4000" b="1" dirty="0">
                <a:solidFill>
                  <a:schemeClr val="accent3"/>
                </a:solidFill>
                <a:latin typeface="Simplified Arabic" panose="02010000000000000000" pitchFamily="2" charset="-78"/>
                <a:ea typeface="Calibri" panose="020F0502020204030204" pitchFamily="34" charset="0"/>
                <a:cs typeface="Simplified Arabic" panose="02010000000000000000" pitchFamily="2" charset="-78"/>
                <a:sym typeface="Roboto"/>
              </a:rPr>
              <a:t>أساسيات التسويق</a:t>
            </a:r>
            <a:r>
              <a:rPr lang="ar-DZ" b="1" dirty="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t/>
            </a:r>
            <a:br>
              <a:rPr lang="ar-DZ" b="1" dirty="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br>
            <a: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smtClean="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b="1" dirty="0" smtClean="0">
                <a:solidFill>
                  <a:srgbClr val="FF0000"/>
                </a:solidFill>
                <a:ea typeface="Times New Roman" panose="02020603050405020304" pitchFamily="18" charset="0"/>
                <a:cs typeface="Traditional Arabic" panose="02020603050405020304" pitchFamily="18" charset="-78"/>
              </a:rPr>
              <a:t/>
            </a:r>
            <a:br>
              <a:rPr lang="ar-SA" b="1" dirty="0" smtClean="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graphicFrame>
        <p:nvGraphicFramePr>
          <p:cNvPr id="4" name="Espace réservé du contenu 3"/>
          <p:cNvGraphicFramePr>
            <a:graphicFrameLocks noGrp="1"/>
          </p:cNvGraphicFramePr>
          <p:nvPr>
            <p:ph idx="1"/>
            <p:extLst/>
          </p:nvPr>
        </p:nvGraphicFramePr>
        <p:xfrm>
          <a:off x="360485" y="2523391"/>
          <a:ext cx="11553092" cy="40356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0855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3511" y="1207911"/>
            <a:ext cx="9426221" cy="4833452"/>
          </a:xfrm>
        </p:spPr>
        <p:txBody>
          <a:bodyPr>
            <a:normAutofit/>
          </a:bodyPr>
          <a:lstStyle/>
          <a:p>
            <a:pPr marL="0" indent="0" algn="just" rtl="1">
              <a:lnSpc>
                <a:spcPct val="107000"/>
              </a:lnSpc>
              <a:buNone/>
            </a:pPr>
            <a:r>
              <a:rPr lang="ar-DZ" sz="3200" dirty="0">
                <a:latin typeface="Calibri" panose="020F0502020204030204" pitchFamily="34" charset="0"/>
                <a:ea typeface="Times New Roman" panose="02020603050405020304" pitchFamily="18" charset="0"/>
                <a:cs typeface="Simplified Arabic" panose="02020603050405020304" pitchFamily="18" charset="-78"/>
              </a:rPr>
              <a:t> </a:t>
            </a:r>
          </a:p>
          <a:p>
            <a:pPr marL="0" indent="0" algn="just" rtl="1">
              <a:lnSpc>
                <a:spcPct val="107000"/>
              </a:lnSpc>
              <a:buNone/>
            </a:pPr>
            <a:r>
              <a:rPr lang="ar-DZ" sz="3200" dirty="0">
                <a:latin typeface="Calibri" panose="020F0502020204030204" pitchFamily="34" charset="0"/>
                <a:ea typeface="Times New Roman" panose="02020603050405020304" pitchFamily="18" charset="0"/>
                <a:cs typeface="Simplified Arabic" panose="02020603050405020304" pitchFamily="18" charset="-78"/>
              </a:rPr>
              <a:t>تعتبر وظيفة التسويق من أهم الوظائف الإدارية لأي مؤسسة ومحددة لنجاحها، فقدرة أي مؤسسة على انتاج السلع وتقديم الخدمات تكون محدودة ما لم يصاحبها جهدا تسويقيا فعالا يساعد على تحديد احتياجات المستهلك وزيادة المبيعات والربحية التي تسعى المؤسسة لتحقيقها.</a:t>
            </a:r>
            <a:endParaRPr lang="fr-FR" sz="3200" dirty="0"/>
          </a:p>
        </p:txBody>
      </p:sp>
    </p:spTree>
    <p:extLst>
      <p:ext uri="{BB962C8B-B14F-4D97-AF65-F5344CB8AC3E}">
        <p14:creationId xmlns:p14="http://schemas.microsoft.com/office/powerpoint/2010/main" val="202293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lnSpc>
                <a:spcPct val="107000"/>
              </a:lnSpc>
              <a:spcBef>
                <a:spcPts val="600"/>
              </a:spcBef>
              <a:spcAft>
                <a:spcPts val="600"/>
              </a:spcAft>
            </a:pPr>
            <a:r>
              <a:rPr lang="ar-DZ"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أولا: المفهوم التسويقي وتطوره</a:t>
            </a:r>
            <a: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p:txBody>
          <a:bodyPr/>
          <a:lstStyle/>
          <a:p>
            <a:pPr marL="0" indent="0" algn="ctr" rtl="1">
              <a:lnSpc>
                <a:spcPct val="107000"/>
              </a:lnSpc>
              <a:spcBef>
                <a:spcPts val="600"/>
              </a:spcBef>
              <a:spcAft>
                <a:spcPts val="600"/>
              </a:spcAft>
              <a:buNone/>
            </a:pPr>
            <a:r>
              <a:rPr lang="ar-DZ" sz="36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الفرق بين التسويق والمفهوم التسويقي:</a:t>
            </a:r>
            <a:endParaRPr lang="fr-FR" sz="28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indent="0" algn="just" rtl="1">
              <a:lnSpc>
                <a:spcPct val="107000"/>
              </a:lnSpc>
              <a:buNone/>
            </a:pPr>
            <a:r>
              <a:rPr lang="ar-DZ" sz="2800" dirty="0">
                <a:latin typeface="Calibri" panose="020F0502020204030204" pitchFamily="34" charset="0"/>
                <a:ea typeface="Times New Roman" panose="02020603050405020304" pitchFamily="18" charset="0"/>
                <a:cs typeface="Simplified Arabic" panose="02020603050405020304" pitchFamily="18" charset="-78"/>
              </a:rPr>
              <a:t>هناك فرق رئيسي بين المفهوم التسويقي وبين التسويق ذاته، فالأول فلسفة أو اتجاه أو طريق للتفكير، أما الثاني هو عمل أو تصرف في ميدان إدارة الأعمال. وبطبيعة الحال فإن طريقة التفكير تحدد-بلا شك-التصرف الإداري المعين.</a:t>
            </a:r>
            <a:endParaRPr lang="fr-FR" sz="2000" dirty="0">
              <a:latin typeface="Calibri" panose="020F0502020204030204" pitchFamily="34" charset="0"/>
              <a:ea typeface="Calibri" panose="020F0502020204030204" pitchFamily="34" charset="0"/>
              <a:cs typeface="Arial" panose="020B0604020202020204" pitchFamily="34" charset="0"/>
            </a:endParaRPr>
          </a:p>
          <a:p>
            <a:pPr algn="r" rtl="1"/>
            <a:endParaRPr lang="fr-FR" dirty="0"/>
          </a:p>
        </p:txBody>
      </p:sp>
    </p:spTree>
    <p:extLst>
      <p:ext uri="{BB962C8B-B14F-4D97-AF65-F5344CB8AC3E}">
        <p14:creationId xmlns:p14="http://schemas.microsoft.com/office/powerpoint/2010/main" val="1934051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62000"/>
          </a:xfrm>
        </p:spPr>
        <p:txBody>
          <a:bodyPr>
            <a:noAutofit/>
          </a:bodyPr>
          <a:lstStyle/>
          <a:p>
            <a:pPr marL="342900" lvl="0" indent="-342900" algn="ctr" rtl="1">
              <a:spcBef>
                <a:spcPts val="1000"/>
              </a:spcBef>
            </a:pPr>
            <a:r>
              <a:rPr lang="ar-SA" b="1" dirty="0">
                <a:solidFill>
                  <a:srgbClr val="FF0000"/>
                </a:solidFill>
                <a:ea typeface="Times New Roman" panose="02020603050405020304" pitchFamily="18" charset="0"/>
                <a:cs typeface="Simplified Arabic" panose="02020603050405020304" pitchFamily="18" charset="-78"/>
              </a:rPr>
              <a:t>2. </a:t>
            </a:r>
            <a:r>
              <a:rPr lang="ar-DZ" b="1" dirty="0">
                <a:solidFill>
                  <a:srgbClr val="FF0000"/>
                </a:solidFill>
                <a:ea typeface="Times New Roman" panose="02020603050405020304" pitchFamily="18" charset="0"/>
                <a:cs typeface="Simplified Arabic" panose="02020603050405020304" pitchFamily="18" charset="-78"/>
              </a:rPr>
              <a:t>تطور المفهوم التسويقي:</a:t>
            </a:r>
            <a:r>
              <a:rPr lang="fr-FR" sz="2400" dirty="0">
                <a:solidFill>
                  <a:srgbClr val="FF0000"/>
                </a:solidFill>
              </a:rPr>
              <a:t/>
            </a:r>
            <a:br>
              <a:rPr lang="fr-FR" sz="2400" dirty="0">
                <a:solidFill>
                  <a:srgbClr val="FF0000"/>
                </a:solidFill>
              </a:rPr>
            </a:br>
            <a:endParaRPr lang="fr-FR" sz="4400" dirty="0">
              <a:solidFill>
                <a:srgbClr val="FF0000"/>
              </a:solidFill>
            </a:endParaRPr>
          </a:p>
        </p:txBody>
      </p:sp>
      <p:graphicFrame>
        <p:nvGraphicFramePr>
          <p:cNvPr id="4" name="Espace réservé du contenu 3">
            <a:extLst>
              <a:ext uri="{FF2B5EF4-FFF2-40B4-BE49-F238E27FC236}">
                <a16:creationId xmlns:a16="http://schemas.microsoft.com/office/drawing/2014/main" id="{46C09696-986F-4B7D-AF64-AC4AFDA48D58}"/>
              </a:ext>
            </a:extLst>
          </p:cNvPr>
          <p:cNvGraphicFramePr>
            <a:graphicFrameLocks noGrp="1"/>
          </p:cNvGraphicFramePr>
          <p:nvPr>
            <p:ph idx="1"/>
            <p:extLst>
              <p:ext uri="{D42A27DB-BD31-4B8C-83A1-F6EECF244321}">
                <p14:modId xmlns:p14="http://schemas.microsoft.com/office/powerpoint/2010/main" val="4181289141"/>
              </p:ext>
            </p:extLst>
          </p:nvPr>
        </p:nvGraphicFramePr>
        <p:xfrm>
          <a:off x="677863" y="1481138"/>
          <a:ext cx="8596312" cy="456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2770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14400"/>
          </a:xfrm>
        </p:spPr>
        <p:txBody>
          <a:bodyPr/>
          <a:lstStyle/>
          <a:p>
            <a:pPr algn="ctr" rtl="1"/>
            <a:r>
              <a:rPr lang="ar-SA" b="1" dirty="0">
                <a:solidFill>
                  <a:srgbClr val="FF0000"/>
                </a:solidFill>
                <a:ea typeface="Times New Roman" panose="02020603050405020304" pitchFamily="18" charset="0"/>
                <a:cs typeface="Simplified Arabic" panose="02020603050405020304" pitchFamily="18" charset="-78"/>
              </a:rPr>
              <a:t>ثانيا: تعريف التسويق</a:t>
            </a:r>
            <a:endParaRPr lang="fr-FR" dirty="0">
              <a:solidFill>
                <a:srgbClr val="FF0000"/>
              </a:solidFill>
            </a:endParaRPr>
          </a:p>
        </p:txBody>
      </p:sp>
      <p:graphicFrame>
        <p:nvGraphicFramePr>
          <p:cNvPr id="4" name="Espace réservé du contenu 3">
            <a:extLst>
              <a:ext uri="{FF2B5EF4-FFF2-40B4-BE49-F238E27FC236}">
                <a16:creationId xmlns:a16="http://schemas.microsoft.com/office/drawing/2014/main" id="{7EB0DD33-4DC6-41BC-B96B-4800FA06D980}"/>
              </a:ext>
            </a:extLst>
          </p:cNvPr>
          <p:cNvGraphicFramePr>
            <a:graphicFrameLocks noGrp="1"/>
          </p:cNvGraphicFramePr>
          <p:nvPr>
            <p:ph idx="1"/>
            <p:extLst>
              <p:ext uri="{D42A27DB-BD31-4B8C-83A1-F6EECF244321}">
                <p14:modId xmlns:p14="http://schemas.microsoft.com/office/powerpoint/2010/main" val="3647712875"/>
              </p:ext>
            </p:extLst>
          </p:nvPr>
        </p:nvGraphicFramePr>
        <p:xfrm>
          <a:off x="327378" y="1524000"/>
          <a:ext cx="9516533" cy="497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541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59971"/>
          </a:xfrm>
        </p:spPr>
        <p:txBody>
          <a:bodyPr/>
          <a:lstStyle/>
          <a:p>
            <a:pPr algn="ctr" rtl="1"/>
            <a:r>
              <a:rPr lang="ar-DZ" b="1" dirty="0">
                <a:solidFill>
                  <a:srgbClr val="FF0000"/>
                </a:solidFill>
                <a:ea typeface="Times New Roman" panose="02020603050405020304" pitchFamily="18" charset="0"/>
                <a:cs typeface="Simplified Arabic" panose="02020603050405020304" pitchFamily="18" charset="-78"/>
              </a:rPr>
              <a:t>ثالثا: أهمية التسويق</a:t>
            </a:r>
            <a:endParaRPr lang="fr-FR" dirty="0">
              <a:solidFill>
                <a:srgbClr val="FF0000"/>
              </a:solidFill>
            </a:endParaRPr>
          </a:p>
        </p:txBody>
      </p:sp>
      <p:sp>
        <p:nvSpPr>
          <p:cNvPr id="3" name="Espace réservé du contenu 2"/>
          <p:cNvSpPr>
            <a:spLocks noGrp="1"/>
          </p:cNvSpPr>
          <p:nvPr>
            <p:ph idx="1"/>
          </p:nvPr>
        </p:nvSpPr>
        <p:spPr>
          <a:xfrm>
            <a:off x="372533" y="1600200"/>
            <a:ext cx="9214811" cy="4800599"/>
          </a:xfrm>
        </p:spPr>
        <p:txBody>
          <a:bodyPr/>
          <a:lstStyle/>
          <a:p>
            <a:pPr marL="0" indent="0" algn="just" rtl="1">
              <a:buNone/>
            </a:pPr>
            <a:r>
              <a:rPr lang="ar-SA" sz="2400" dirty="0">
                <a:ea typeface="Times New Roman" panose="02020603050405020304" pitchFamily="18" charset="0"/>
                <a:cs typeface="Simplified Arabic" panose="02020603050405020304" pitchFamily="18" charset="-78"/>
              </a:rPr>
              <a:t> </a:t>
            </a:r>
          </a:p>
          <a:p>
            <a:pPr marL="0" indent="0" algn="just" rtl="1">
              <a:buNone/>
            </a:pPr>
            <a:endParaRPr lang="fr-FR" dirty="0"/>
          </a:p>
        </p:txBody>
      </p:sp>
      <p:graphicFrame>
        <p:nvGraphicFramePr>
          <p:cNvPr id="4" name="Diagramme 3">
            <a:extLst>
              <a:ext uri="{FF2B5EF4-FFF2-40B4-BE49-F238E27FC236}">
                <a16:creationId xmlns:a16="http://schemas.microsoft.com/office/drawing/2014/main" id="{F4E3C123-429C-4B47-A1F3-88B87D839730}"/>
              </a:ext>
            </a:extLst>
          </p:cNvPr>
          <p:cNvGraphicFramePr/>
          <p:nvPr>
            <p:extLst>
              <p:ext uri="{D42A27DB-BD31-4B8C-83A1-F6EECF244321}">
                <p14:modId xmlns:p14="http://schemas.microsoft.com/office/powerpoint/2010/main" val="3689971449"/>
              </p:ext>
            </p:extLst>
          </p:nvPr>
        </p:nvGraphicFramePr>
        <p:xfrm>
          <a:off x="451556" y="1337734"/>
          <a:ext cx="9708444" cy="49106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4984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59971"/>
          </a:xfrm>
        </p:spPr>
        <p:txBody>
          <a:bodyPr/>
          <a:lstStyle/>
          <a:p>
            <a:pPr algn="ctr" rtl="1"/>
            <a:r>
              <a:rPr lang="ar-DZ" b="1" dirty="0">
                <a:solidFill>
                  <a:srgbClr val="FF0000"/>
                </a:solidFill>
                <a:ea typeface="Times New Roman" panose="02020603050405020304" pitchFamily="18" charset="0"/>
                <a:cs typeface="Simplified Arabic" panose="02020603050405020304" pitchFamily="18" charset="-78"/>
              </a:rPr>
              <a:t>ثالثا: أهمية التسويق</a:t>
            </a:r>
            <a:endParaRPr lang="fr-FR" dirty="0">
              <a:solidFill>
                <a:srgbClr val="FF0000"/>
              </a:solidFill>
            </a:endParaRPr>
          </a:p>
        </p:txBody>
      </p:sp>
      <p:sp>
        <p:nvSpPr>
          <p:cNvPr id="3" name="Espace réservé du contenu 2"/>
          <p:cNvSpPr>
            <a:spLocks noGrp="1"/>
          </p:cNvSpPr>
          <p:nvPr>
            <p:ph idx="1"/>
          </p:nvPr>
        </p:nvSpPr>
        <p:spPr>
          <a:xfrm>
            <a:off x="372533" y="1600200"/>
            <a:ext cx="9214811" cy="4800599"/>
          </a:xfrm>
        </p:spPr>
        <p:txBody>
          <a:bodyPr/>
          <a:lstStyle/>
          <a:p>
            <a:pPr marL="0" indent="0" algn="just" rtl="1">
              <a:buNone/>
            </a:pPr>
            <a:r>
              <a:rPr lang="ar-SA" sz="2400" dirty="0">
                <a:ea typeface="Times New Roman" panose="02020603050405020304" pitchFamily="18" charset="0"/>
                <a:cs typeface="Simplified Arabic" panose="02020603050405020304" pitchFamily="18" charset="-78"/>
              </a:rPr>
              <a:t> </a:t>
            </a:r>
          </a:p>
          <a:p>
            <a:pPr marL="0" indent="0" algn="just" rtl="1">
              <a:buNone/>
            </a:pPr>
            <a:endParaRPr lang="fr-FR" dirty="0"/>
          </a:p>
        </p:txBody>
      </p:sp>
      <p:graphicFrame>
        <p:nvGraphicFramePr>
          <p:cNvPr id="4" name="Diagramme 3">
            <a:extLst>
              <a:ext uri="{FF2B5EF4-FFF2-40B4-BE49-F238E27FC236}">
                <a16:creationId xmlns:a16="http://schemas.microsoft.com/office/drawing/2014/main" id="{820385B4-B769-4CE4-9273-301F6BC43C1C}"/>
              </a:ext>
            </a:extLst>
          </p:cNvPr>
          <p:cNvGraphicFramePr/>
          <p:nvPr/>
        </p:nvGraphicFramePr>
        <p:xfrm>
          <a:off x="372534" y="1600200"/>
          <a:ext cx="9516534" cy="4800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941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03514"/>
          </a:xfrm>
        </p:spPr>
        <p:txBody>
          <a:bodyPr/>
          <a:lstStyle/>
          <a:p>
            <a:pPr algn="ctr" rtl="1"/>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r>
              <a:rPr lang="ar-SA"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رابعا: مجالات التسويق  </a:t>
            </a:r>
            <a:endParaRPr lang="fr-FR" dirty="0">
              <a:solidFill>
                <a:srgbClr val="FF0000"/>
              </a:solidFill>
            </a:endParaRPr>
          </a:p>
        </p:txBody>
      </p:sp>
      <p:sp>
        <p:nvSpPr>
          <p:cNvPr id="3" name="Espace réservé du contenu 2"/>
          <p:cNvSpPr>
            <a:spLocks noGrp="1"/>
          </p:cNvSpPr>
          <p:nvPr>
            <p:ph idx="1"/>
          </p:nvPr>
        </p:nvSpPr>
        <p:spPr>
          <a:xfrm>
            <a:off x="474133" y="1513114"/>
            <a:ext cx="8799869" cy="4735285"/>
          </a:xfrm>
        </p:spPr>
        <p:txBody>
          <a:bodyPr/>
          <a:lstStyle/>
          <a:p>
            <a:pPr marL="0" indent="0" algn="just" rtl="1">
              <a:lnSpc>
                <a:spcPct val="107000"/>
              </a:lnSpc>
              <a:buNone/>
            </a:pPr>
            <a:r>
              <a:rPr lang="ar-SA" sz="3600" dirty="0">
                <a:latin typeface="Calibri" panose="020F0502020204030204" pitchFamily="34" charset="0"/>
                <a:ea typeface="Times New Roman" panose="02020603050405020304" pitchFamily="18" charset="0"/>
                <a:cs typeface="Simplified Arabic" panose="02020603050405020304" pitchFamily="18" charset="-78"/>
              </a:rPr>
              <a:t>طُبق التسويق في قطاع المنتجات الاستهلاكية، وانتشر بعدها تطبيقه في مجال الخدمات وأصبح يمارس في المجال السياسي والاجتماعي، وغيرها من المجالات، وسوف نتعرض فيما يلي باختصار لأهم هذه المجالات:</a:t>
            </a:r>
          </a:p>
          <a:p>
            <a:pPr marL="514350" lvl="0" indent="-514350" algn="just" rtl="1">
              <a:buFont typeface="+mj-lt"/>
              <a:buAutoNum type="arabicPeriod"/>
            </a:pPr>
            <a:r>
              <a:rPr lang="ar-SA" sz="2800" b="1" dirty="0">
                <a:ea typeface="Times New Roman" panose="02020603050405020304" pitchFamily="18" charset="0"/>
                <a:cs typeface="Simplified Arabic" panose="02020603050405020304" pitchFamily="18" charset="-78"/>
              </a:rPr>
              <a:t>المجالات التي تهدف إلى تحقيق الربح </a:t>
            </a:r>
            <a:endParaRPr lang="fr-FR" sz="2800" dirty="0"/>
          </a:p>
          <a:p>
            <a:pPr marL="514350" lvl="0" indent="-514350" algn="r" rtl="1">
              <a:buFont typeface="+mj-lt"/>
              <a:buAutoNum type="arabicPeriod"/>
              <a:tabLst>
                <a:tab pos="3473450" algn="r"/>
              </a:tabLst>
            </a:pPr>
            <a:r>
              <a:rPr lang="ar-SA" sz="2800" b="1" dirty="0">
                <a:ea typeface="Times New Roman" panose="02020603050405020304" pitchFamily="18" charset="0"/>
                <a:cs typeface="Simplified Arabic" panose="02020603050405020304" pitchFamily="18" charset="-78"/>
              </a:rPr>
              <a:t>المجالات التي لا تهدف إلى تحقيق الربح  </a:t>
            </a:r>
            <a:endParaRPr lang="fr-FR" sz="2800" dirty="0"/>
          </a:p>
          <a:p>
            <a:pPr marL="514350" lvl="0" indent="-514350" algn="just" rtl="1">
              <a:buFont typeface="+mj-lt"/>
              <a:buAutoNum type="arabicPeriod"/>
              <a:tabLst>
                <a:tab pos="1169670" algn="r"/>
                <a:tab pos="3689985" algn="r"/>
              </a:tabLst>
            </a:pPr>
            <a:r>
              <a:rPr lang="ar-SA" sz="2800" b="1" dirty="0">
                <a:ea typeface="Times New Roman" panose="02020603050405020304" pitchFamily="18" charset="0"/>
                <a:cs typeface="Simplified Arabic" panose="02020603050405020304" pitchFamily="18" charset="-78"/>
              </a:rPr>
              <a:t>التسويق الدولي    </a:t>
            </a:r>
            <a:endParaRPr lang="fr-FR" sz="2800" dirty="0"/>
          </a:p>
          <a:p>
            <a:pPr marL="0" indent="0" algn="just" rtl="1">
              <a:lnSpc>
                <a:spcPct val="107000"/>
              </a:lnSpc>
              <a:buNone/>
            </a:pPr>
            <a:endParaRPr lang="fr-FR" sz="1400" dirty="0">
              <a:latin typeface="Calibri" panose="020F0502020204030204" pitchFamily="34" charset="0"/>
              <a:ea typeface="Calibri" panose="020F0502020204030204" pitchFamily="34" charset="0"/>
              <a:cs typeface="Arial" panose="020B0604020202020204" pitchFamily="34" charset="0"/>
            </a:endParaRPr>
          </a:p>
          <a:p>
            <a:pPr algn="r" rtl="1"/>
            <a:endParaRPr lang="fr-FR" dirty="0"/>
          </a:p>
        </p:txBody>
      </p:sp>
    </p:spTree>
    <p:extLst>
      <p:ext uri="{BB962C8B-B14F-4D97-AF65-F5344CB8AC3E}">
        <p14:creationId xmlns:p14="http://schemas.microsoft.com/office/powerpoint/2010/main" val="173900482"/>
      </p:ext>
    </p:extLst>
  </p:cSld>
  <p:clrMapOvr>
    <a:masterClrMapping/>
  </p:clrMapOvr>
</p:sld>
</file>

<file path=ppt/theme/theme1.xml><?xml version="1.0" encoding="utf-8"?>
<a:theme xmlns:a="http://schemas.openxmlformats.org/drawingml/2006/main" name="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3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4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2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103</TotalTime>
  <Words>606</Words>
  <Application>Microsoft Office PowerPoint</Application>
  <PresentationFormat>Grand écran</PresentationFormat>
  <Paragraphs>81</Paragraphs>
  <Slides>19</Slides>
  <Notes>0</Notes>
  <HiddenSlides>0</HiddenSlides>
  <MMClips>0</MMClips>
  <ScaleCrop>false</ScaleCrop>
  <HeadingPairs>
    <vt:vector size="6" baseType="variant">
      <vt:variant>
        <vt:lpstr>Polices utilisées</vt:lpstr>
      </vt:variant>
      <vt:variant>
        <vt:i4>10</vt:i4>
      </vt:variant>
      <vt:variant>
        <vt:lpstr>Thème</vt:lpstr>
      </vt:variant>
      <vt:variant>
        <vt:i4>5</vt:i4>
      </vt:variant>
      <vt:variant>
        <vt:lpstr>Titres des diapositives</vt:lpstr>
      </vt:variant>
      <vt:variant>
        <vt:i4>19</vt:i4>
      </vt:variant>
    </vt:vector>
  </HeadingPairs>
  <TitlesOfParts>
    <vt:vector size="34" baseType="lpstr">
      <vt:lpstr>Arial</vt:lpstr>
      <vt:lpstr>B Arabic Style</vt:lpstr>
      <vt:lpstr>Calibri</vt:lpstr>
      <vt:lpstr>MS Mincho</vt:lpstr>
      <vt:lpstr>Roboto</vt:lpstr>
      <vt:lpstr>Simplified Arabic</vt:lpstr>
      <vt:lpstr>Times New Roman</vt:lpstr>
      <vt:lpstr>Traditional Arabic</vt:lpstr>
      <vt:lpstr>Trebuchet MS</vt:lpstr>
      <vt:lpstr>Wingdings 3</vt:lpstr>
      <vt:lpstr>Facette</vt:lpstr>
      <vt:lpstr>1_Facette</vt:lpstr>
      <vt:lpstr>3_Facette</vt:lpstr>
      <vt:lpstr>4_Facette</vt:lpstr>
      <vt:lpstr>2_Facette</vt:lpstr>
      <vt:lpstr>Présentation PowerPoint</vt:lpstr>
      <vt:lpstr>الفصل الأول: مدخل لتسويق الخدمات المبحث الأول : أساسيات التسويق   </vt:lpstr>
      <vt:lpstr>Présentation PowerPoint</vt:lpstr>
      <vt:lpstr>أولا: المفهوم التسويقي وتطوره </vt:lpstr>
      <vt:lpstr>2. تطور المفهوم التسويقي: </vt:lpstr>
      <vt:lpstr>ثانيا: تعريف التسويق</vt:lpstr>
      <vt:lpstr>ثالثا: أهمية التسويق</vt:lpstr>
      <vt:lpstr>ثالثا: أهمية التسويق</vt:lpstr>
      <vt:lpstr> رابعا: مجالات التسويق  </vt:lpstr>
      <vt:lpstr>1. المجالات التي تهدف إلى تحقيق الربح  </vt:lpstr>
      <vt:lpstr>2. المجالات التي لا تهدف إلى تحقيق الربح  </vt:lpstr>
      <vt:lpstr>3. التسويق الدولي </vt:lpstr>
      <vt:lpstr>الفصل الأول: مدخل لتسويق الخدمات المبحث الثاني : مكانة التسويق في قطاع الخدمات    </vt:lpstr>
      <vt:lpstr>Présentation PowerPoint</vt:lpstr>
      <vt:lpstr>أولا: تعريف تسويق الخدمات </vt:lpstr>
      <vt:lpstr>ثانيا: تطور تسويق الخدمات</vt:lpstr>
      <vt:lpstr>ثالثا: أشكال التسويق في مؤسسة الخدمات  </vt:lpstr>
      <vt:lpstr>رابعا: مميزات تسويق الخدمات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21</cp:revision>
  <dcterms:created xsi:type="dcterms:W3CDTF">2017-02-06T17:30:54Z</dcterms:created>
  <dcterms:modified xsi:type="dcterms:W3CDTF">2024-10-05T15:38:27Z</dcterms:modified>
</cp:coreProperties>
</file>