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94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14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068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64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47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78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07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33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06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50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6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7524-60F9-4615-8720-1953D602C09A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9072-AE30-4221-B28D-E5B33062FF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08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26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07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08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70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40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4</cp:revision>
  <dcterms:created xsi:type="dcterms:W3CDTF">2022-11-29T21:48:40Z</dcterms:created>
  <dcterms:modified xsi:type="dcterms:W3CDTF">2024-03-13T23:12:21Z</dcterms:modified>
</cp:coreProperties>
</file>