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10/02/2018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10/02/2018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chemeClr val="tx1"/>
                </a:solidFill>
              </a:rPr>
              <a:t>HAMDOUCHE .N</a:t>
            </a:r>
            <a:endParaRPr lang="fr-FR" b="1" u="sng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TP: 1 EXTRACTION DE L’ADN 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4888" y="1447800"/>
            <a:ext cx="70114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566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358246" cy="516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143931" cy="523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89831"/>
            <a:ext cx="8115328" cy="42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34177"/>
          <a:stretch>
            <a:fillRect/>
          </a:stretch>
        </p:blipFill>
        <p:spPr bwMode="auto">
          <a:xfrm>
            <a:off x="642910" y="714356"/>
            <a:ext cx="85010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51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56046"/>
            <a:ext cx="7772400" cy="435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84721"/>
            <a:ext cx="7772400" cy="329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</TotalTime>
  <Words>9</Words>
  <PresentationFormat>Affichage à l'écran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Capitaux</vt:lpstr>
      <vt:lpstr>TP: 1 EXTRACTION DE L’ADN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TP: 1 EXTRACTION DE L’ADN </dc:title>
  <dc:creator>lok</dc:creator>
  <cp:lastModifiedBy>lok</cp:lastModifiedBy>
  <cp:revision>6</cp:revision>
  <dcterms:created xsi:type="dcterms:W3CDTF">2018-02-10T18:06:01Z</dcterms:created>
  <dcterms:modified xsi:type="dcterms:W3CDTF">2018-02-10T18:25:12Z</dcterms:modified>
</cp:coreProperties>
</file>