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71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206D62-D480-4BBA-8D3F-5717D5FB752D}" type="datetimeFigureOut">
              <a:rPr lang="ar-DZ" smtClean="0"/>
              <a:t>07-08-1441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FE103B-DE31-4878-8AEB-6CEC7A724DC8}" type="slidenum">
              <a:rPr lang="ar-DZ" smtClean="0"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1B671-6F87-49EA-8906-E0E206DA4DA8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187C-9C30-4230-A757-86C6D0396038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B6C5-1880-4412-AFFA-5443674471BA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0C672-5793-4A92-A25F-49335D9B3E53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BDB3-BD77-4DC5-AC0B-2CAB91198F16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734CB-599D-4A35-91EC-DA01957F2CD9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9B61-513D-49C0-BCEC-61F2BF62CA0A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A36E-7EDC-4A21-A7CE-FB127B72CAAD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43695-5DE7-4036-9A1F-DF328204932F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A87C-8770-4E25-AF36-4A829072FD85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6AAF-7C5C-41A0-B1BC-D5C7C2CC3F10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1E9A-C686-44FD-9D6A-D3C7C5B4FEB6}" type="datetime8">
              <a:rPr lang="ar-DZ" smtClean="0"/>
              <a:t>31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FB4-633B-4BA8-A415-9B4623AAC648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5" name="ZoneTexte 4"/>
          <p:cNvSpPr txBox="1"/>
          <p:nvPr/>
        </p:nvSpPr>
        <p:spPr>
          <a:xfrm>
            <a:off x="285720" y="3286124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Licence: </a:t>
            </a:r>
          </a:p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Sciences exactes &amp; technologie</a:t>
            </a:r>
            <a:endParaRPr lang="fr-FR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2000240"/>
            <a:ext cx="5357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 Rounded MT Bold" pitchFamily="34" charset="0"/>
              </a:rPr>
              <a:t>Optique physique</a:t>
            </a:r>
          </a:p>
          <a:p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4348" y="214290"/>
            <a:ext cx="49292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Abdelkader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NOUIRI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r>
              <a:rPr lang="fr-FR" dirty="0" smtClean="0"/>
              <a:t>Département de sciences de la matière,</a:t>
            </a:r>
          </a:p>
          <a:p>
            <a:pPr algn="l"/>
            <a:r>
              <a:rPr lang="fr-FR" dirty="0" smtClean="0"/>
              <a:t> Université  Oum El-</a:t>
            </a:r>
            <a:r>
              <a:rPr lang="fr-FR" dirty="0" err="1" smtClean="0"/>
              <a:t>Bouaghi</a:t>
            </a:r>
            <a:r>
              <a:rPr lang="fr-FR" dirty="0" smtClean="0"/>
              <a:t>,   Algérie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Email: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nouiri_kader@yahoo.fr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5286388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http://sites.google.com/site/nouirikader/</a:t>
            </a:r>
            <a:endParaRPr lang="ar-DZ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1785950" cy="18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76443" cy="75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7305701" cy="538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828013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428596" y="714356"/>
            <a:ext cx="42862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2000" b="1" dirty="0" smtClean="0"/>
              <a:t>2.</a:t>
            </a:r>
            <a:endParaRPr lang="ar-DZ" sz="2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26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1" y="2481261"/>
            <a:ext cx="8788799" cy="159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090854" cy="496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42852"/>
            <a:ext cx="7339040" cy="61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02628" cy="404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7018" y="214290"/>
            <a:ext cx="8056948" cy="606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4414" y="1428736"/>
            <a:ext cx="6475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Merci pour votre attention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14290"/>
            <a:ext cx="8358246" cy="70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 de l'optique ondulatoire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8662" y="2571744"/>
            <a:ext cx="268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La polarisation</a:t>
            </a:r>
            <a:endParaRPr lang="ar-DZ" sz="3200" dirty="0"/>
          </a:p>
        </p:txBody>
      </p:sp>
      <p:sp>
        <p:nvSpPr>
          <p:cNvPr id="8" name="Rectangle 7"/>
          <p:cNvSpPr/>
          <p:nvPr/>
        </p:nvSpPr>
        <p:spPr>
          <a:xfrm>
            <a:off x="3929058" y="2714620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Loi de Malus</a:t>
            </a:r>
            <a:endParaRPr lang="ar-DZ" dirty="0"/>
          </a:p>
        </p:txBody>
      </p:sp>
      <p:sp>
        <p:nvSpPr>
          <p:cNvPr id="9" name="Rectangle 8"/>
          <p:cNvSpPr/>
          <p:nvPr/>
        </p:nvSpPr>
        <p:spPr>
          <a:xfrm>
            <a:off x="1071538" y="1714488"/>
            <a:ext cx="242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La diffraction</a:t>
            </a:r>
            <a:endParaRPr lang="ar-DZ" sz="32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99140" cy="288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643306" y="0"/>
            <a:ext cx="24278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La diffraction</a:t>
            </a:r>
            <a:endParaRPr lang="ar-D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3768" y="3214686"/>
            <a:ext cx="58328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7922381" cy="374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857628"/>
            <a:ext cx="57721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80" y="142852"/>
            <a:ext cx="7827910" cy="60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130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71612"/>
            <a:ext cx="8015948" cy="451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2689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La polarisation</a:t>
            </a:r>
            <a:endParaRPr lang="ar-D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909207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983" y="71414"/>
            <a:ext cx="8202545" cy="74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714356"/>
            <a:ext cx="6381774" cy="569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462738" cy="617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186</Words>
  <Application>Microsoft Office PowerPoint</Application>
  <PresentationFormat>Affichage à l'écran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nouiri</dc:creator>
  <cp:lastModifiedBy>nouiri</cp:lastModifiedBy>
  <cp:revision>8</cp:revision>
  <dcterms:created xsi:type="dcterms:W3CDTF">2019-06-02T12:58:32Z</dcterms:created>
  <dcterms:modified xsi:type="dcterms:W3CDTF">2020-03-30T22:40:30Z</dcterms:modified>
</cp:coreProperties>
</file>