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137" r:id="rId1"/>
  </p:sldMasterIdLst>
  <p:notesMasterIdLst>
    <p:notesMasterId r:id="rId21"/>
  </p:notesMasterIdLst>
  <p:sldIdLst>
    <p:sldId id="258" r:id="rId2"/>
    <p:sldId id="465" r:id="rId3"/>
    <p:sldId id="466" r:id="rId4"/>
    <p:sldId id="412" r:id="rId5"/>
    <p:sldId id="467" r:id="rId6"/>
    <p:sldId id="426" r:id="rId7"/>
    <p:sldId id="382" r:id="rId8"/>
    <p:sldId id="427" r:id="rId9"/>
    <p:sldId id="444" r:id="rId10"/>
    <p:sldId id="468" r:id="rId11"/>
    <p:sldId id="472" r:id="rId12"/>
    <p:sldId id="474" r:id="rId13"/>
    <p:sldId id="475" r:id="rId14"/>
    <p:sldId id="477" r:id="rId15"/>
    <p:sldId id="478" r:id="rId16"/>
    <p:sldId id="479" r:id="rId17"/>
    <p:sldId id="480" r:id="rId18"/>
    <p:sldId id="483" r:id="rId19"/>
    <p:sldId id="484" r:id="rId2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99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DA37D80-6434-44D0-A028-1B22A696006F}" styleName="Style léger 3 - Accentuation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 styleId="{72833802-FEF1-4C79-8D5D-14CF1EAF98D9}" styleName="Style léger 2 - Accentuation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256" autoAdjust="0"/>
    <p:restoredTop sz="93801" autoAdjust="0"/>
  </p:normalViewPr>
  <p:slideViewPr>
    <p:cSldViewPr snapToGrid="0">
      <p:cViewPr varScale="1">
        <p:scale>
          <a:sx n="108" d="100"/>
          <a:sy n="108" d="100"/>
        </p:scale>
        <p:origin x="696"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90138D0F-A829-4E12-A445-23D7CDCC3F64}" type="doc">
      <dgm:prSet loTypeId="urn:microsoft.com/office/officeart/2005/8/layout/process5" loCatId="process" qsTypeId="urn:microsoft.com/office/officeart/2005/8/quickstyle/simple1" qsCatId="simple" csTypeId="urn:microsoft.com/office/officeart/2005/8/colors/colorful4" csCatId="colorful"/>
      <dgm:spPr/>
      <dgm:t>
        <a:bodyPr/>
        <a:lstStyle/>
        <a:p>
          <a:endParaRPr lang="fr-FR"/>
        </a:p>
      </dgm:t>
    </dgm:pt>
    <dgm:pt modelId="{3065D71C-5825-4A92-BED5-E245A3A343E2}">
      <dgm:prSet/>
      <dgm:spPr/>
      <dgm:t>
        <a:bodyPr/>
        <a:lstStyle/>
        <a:p>
          <a:pPr rtl="1"/>
          <a:r>
            <a:rPr lang="ar-DZ" b="1" smtClean="0"/>
            <a:t>المرحلة الأولى: السيطرة على الجودة في مرحلة ما قبل الإدارة العلمية</a:t>
          </a:r>
          <a:endParaRPr lang="fr-FR"/>
        </a:p>
      </dgm:t>
    </dgm:pt>
    <dgm:pt modelId="{5D0A44B8-4B9C-4AE8-8BB6-9D7D1BDCFFF4}" type="parTrans" cxnId="{2D076A4D-A726-4770-9620-310715856A15}">
      <dgm:prSet/>
      <dgm:spPr/>
      <dgm:t>
        <a:bodyPr/>
        <a:lstStyle/>
        <a:p>
          <a:endParaRPr lang="fr-FR"/>
        </a:p>
      </dgm:t>
    </dgm:pt>
    <dgm:pt modelId="{C8FD6D4B-BE22-46B4-AC93-C7C1CFF46B54}" type="sibTrans" cxnId="{2D076A4D-A726-4770-9620-310715856A15}">
      <dgm:prSet/>
      <dgm:spPr/>
      <dgm:t>
        <a:bodyPr/>
        <a:lstStyle/>
        <a:p>
          <a:endParaRPr lang="fr-FR"/>
        </a:p>
      </dgm:t>
    </dgm:pt>
    <dgm:pt modelId="{FF418CFF-F17D-43C3-8986-7DC2EC3CD5E7}">
      <dgm:prSet/>
      <dgm:spPr/>
      <dgm:t>
        <a:bodyPr/>
        <a:lstStyle/>
        <a:p>
          <a:pPr rtl="1"/>
          <a:r>
            <a:rPr lang="ar-DZ" b="1" smtClean="0"/>
            <a:t>المرحلة الثانية: السيطرة على الجودة بالفحص والتفتيش</a:t>
          </a:r>
          <a:endParaRPr lang="fr-FR"/>
        </a:p>
      </dgm:t>
    </dgm:pt>
    <dgm:pt modelId="{FD57AAEF-E9A3-4FF7-BDAF-6831E073686D}" type="parTrans" cxnId="{46FC462D-5C8E-450F-A6A9-E74112B5728D}">
      <dgm:prSet/>
      <dgm:spPr/>
      <dgm:t>
        <a:bodyPr/>
        <a:lstStyle/>
        <a:p>
          <a:endParaRPr lang="fr-FR"/>
        </a:p>
      </dgm:t>
    </dgm:pt>
    <dgm:pt modelId="{120A2A5C-2C20-4331-BEB3-43BC8CB82C14}" type="sibTrans" cxnId="{46FC462D-5C8E-450F-A6A9-E74112B5728D}">
      <dgm:prSet/>
      <dgm:spPr/>
      <dgm:t>
        <a:bodyPr/>
        <a:lstStyle/>
        <a:p>
          <a:endParaRPr lang="fr-FR"/>
        </a:p>
      </dgm:t>
    </dgm:pt>
    <dgm:pt modelId="{2533C5ED-4CE6-45F9-BDB8-E02BECBE9629}">
      <dgm:prSet/>
      <dgm:spPr/>
      <dgm:t>
        <a:bodyPr/>
        <a:lstStyle/>
        <a:p>
          <a:pPr rtl="1"/>
          <a:r>
            <a:rPr lang="ar-DZ" b="1" smtClean="0"/>
            <a:t>المرحلة الثالثة: السيطرة على الجودة إحصائيا</a:t>
          </a:r>
          <a:endParaRPr lang="fr-FR"/>
        </a:p>
      </dgm:t>
    </dgm:pt>
    <dgm:pt modelId="{5D91174B-2A9B-4BC7-81F6-086C603EA53B}" type="parTrans" cxnId="{FC8CBDD3-F907-4D43-BA56-394F94F7E300}">
      <dgm:prSet/>
      <dgm:spPr/>
      <dgm:t>
        <a:bodyPr/>
        <a:lstStyle/>
        <a:p>
          <a:endParaRPr lang="fr-FR"/>
        </a:p>
      </dgm:t>
    </dgm:pt>
    <dgm:pt modelId="{AE4CC114-510E-412D-8558-2DCC097A4942}" type="sibTrans" cxnId="{FC8CBDD3-F907-4D43-BA56-394F94F7E300}">
      <dgm:prSet/>
      <dgm:spPr/>
      <dgm:t>
        <a:bodyPr/>
        <a:lstStyle/>
        <a:p>
          <a:endParaRPr lang="fr-FR"/>
        </a:p>
      </dgm:t>
    </dgm:pt>
    <dgm:pt modelId="{09774E21-089C-4EBC-A26F-8278F0F7CA2F}">
      <dgm:prSet/>
      <dgm:spPr/>
      <dgm:t>
        <a:bodyPr/>
        <a:lstStyle/>
        <a:p>
          <a:pPr rtl="1"/>
          <a:r>
            <a:rPr lang="ar-DZ" b="1" smtClean="0"/>
            <a:t>المرحلة الرابعة: تأكيد الجودة</a:t>
          </a:r>
          <a:endParaRPr lang="fr-FR"/>
        </a:p>
      </dgm:t>
    </dgm:pt>
    <dgm:pt modelId="{0EE5202C-9481-4694-830B-36F0A6BCD561}" type="parTrans" cxnId="{66643070-A8FA-44E7-8CEA-EC866139F4A0}">
      <dgm:prSet/>
      <dgm:spPr/>
      <dgm:t>
        <a:bodyPr/>
        <a:lstStyle/>
        <a:p>
          <a:endParaRPr lang="fr-FR"/>
        </a:p>
      </dgm:t>
    </dgm:pt>
    <dgm:pt modelId="{683AD3BD-7A03-4466-A25F-DB547DF1D11F}" type="sibTrans" cxnId="{66643070-A8FA-44E7-8CEA-EC866139F4A0}">
      <dgm:prSet/>
      <dgm:spPr/>
      <dgm:t>
        <a:bodyPr/>
        <a:lstStyle/>
        <a:p>
          <a:endParaRPr lang="fr-FR"/>
        </a:p>
      </dgm:t>
    </dgm:pt>
    <dgm:pt modelId="{6488E00F-38A7-4CD7-ABD3-D8E4AE092255}">
      <dgm:prSet/>
      <dgm:spPr/>
      <dgm:t>
        <a:bodyPr/>
        <a:lstStyle/>
        <a:p>
          <a:pPr rtl="1"/>
          <a:r>
            <a:rPr lang="ar-DZ" b="1" smtClean="0"/>
            <a:t>المرحلة الخامسة: إدارة الجودة الشاملة </a:t>
          </a:r>
          <a:endParaRPr lang="fr-FR"/>
        </a:p>
      </dgm:t>
    </dgm:pt>
    <dgm:pt modelId="{BAC3B1E8-F8AF-45E6-A203-32790AEB66E2}" type="parTrans" cxnId="{644B9F15-F948-4434-8CAF-5BC3C681330A}">
      <dgm:prSet/>
      <dgm:spPr/>
      <dgm:t>
        <a:bodyPr/>
        <a:lstStyle/>
        <a:p>
          <a:endParaRPr lang="fr-FR"/>
        </a:p>
      </dgm:t>
    </dgm:pt>
    <dgm:pt modelId="{81E4C2E5-2766-467B-9183-914D6C09C2E8}" type="sibTrans" cxnId="{644B9F15-F948-4434-8CAF-5BC3C681330A}">
      <dgm:prSet/>
      <dgm:spPr/>
      <dgm:t>
        <a:bodyPr/>
        <a:lstStyle/>
        <a:p>
          <a:endParaRPr lang="fr-FR"/>
        </a:p>
      </dgm:t>
    </dgm:pt>
    <dgm:pt modelId="{B2BC4136-EDFE-40C8-9FE5-C01239EC8B29}" type="pres">
      <dgm:prSet presAssocID="{90138D0F-A829-4E12-A445-23D7CDCC3F64}" presName="diagram" presStyleCnt="0">
        <dgm:presLayoutVars>
          <dgm:dir/>
          <dgm:resizeHandles val="exact"/>
        </dgm:presLayoutVars>
      </dgm:prSet>
      <dgm:spPr/>
    </dgm:pt>
    <dgm:pt modelId="{D9AF243C-F593-4CF0-9E1C-93D286E1E0D0}" type="pres">
      <dgm:prSet presAssocID="{3065D71C-5825-4A92-BED5-E245A3A343E2}" presName="node" presStyleLbl="node1" presStyleIdx="0" presStyleCnt="5">
        <dgm:presLayoutVars>
          <dgm:bulletEnabled val="1"/>
        </dgm:presLayoutVars>
      </dgm:prSet>
      <dgm:spPr/>
    </dgm:pt>
    <dgm:pt modelId="{D0DB7F13-47FF-4C8C-9615-53A1B8FA08C5}" type="pres">
      <dgm:prSet presAssocID="{C8FD6D4B-BE22-46B4-AC93-C7C1CFF46B54}" presName="sibTrans" presStyleLbl="sibTrans2D1" presStyleIdx="0" presStyleCnt="4"/>
      <dgm:spPr/>
    </dgm:pt>
    <dgm:pt modelId="{BD11A096-AEC3-4781-9609-262C52480EC1}" type="pres">
      <dgm:prSet presAssocID="{C8FD6D4B-BE22-46B4-AC93-C7C1CFF46B54}" presName="connectorText" presStyleLbl="sibTrans2D1" presStyleIdx="0" presStyleCnt="4"/>
      <dgm:spPr/>
    </dgm:pt>
    <dgm:pt modelId="{231FA95A-C1C3-4474-BADF-C371708D3E66}" type="pres">
      <dgm:prSet presAssocID="{FF418CFF-F17D-43C3-8986-7DC2EC3CD5E7}" presName="node" presStyleLbl="node1" presStyleIdx="1" presStyleCnt="5">
        <dgm:presLayoutVars>
          <dgm:bulletEnabled val="1"/>
        </dgm:presLayoutVars>
      </dgm:prSet>
      <dgm:spPr/>
    </dgm:pt>
    <dgm:pt modelId="{E05409A8-EA2D-4477-99D7-CD8F5686A4D7}" type="pres">
      <dgm:prSet presAssocID="{120A2A5C-2C20-4331-BEB3-43BC8CB82C14}" presName="sibTrans" presStyleLbl="sibTrans2D1" presStyleIdx="1" presStyleCnt="4"/>
      <dgm:spPr/>
    </dgm:pt>
    <dgm:pt modelId="{B5427A2E-883C-4E34-AC1A-BEA89D84FC27}" type="pres">
      <dgm:prSet presAssocID="{120A2A5C-2C20-4331-BEB3-43BC8CB82C14}" presName="connectorText" presStyleLbl="sibTrans2D1" presStyleIdx="1" presStyleCnt="4"/>
      <dgm:spPr/>
    </dgm:pt>
    <dgm:pt modelId="{39C686A2-42B7-4CFB-ABCD-0FBF7C317795}" type="pres">
      <dgm:prSet presAssocID="{2533C5ED-4CE6-45F9-BDB8-E02BECBE9629}" presName="node" presStyleLbl="node1" presStyleIdx="2" presStyleCnt="5">
        <dgm:presLayoutVars>
          <dgm:bulletEnabled val="1"/>
        </dgm:presLayoutVars>
      </dgm:prSet>
      <dgm:spPr/>
    </dgm:pt>
    <dgm:pt modelId="{B6316A21-73E4-46FB-85A0-C8EB54031922}" type="pres">
      <dgm:prSet presAssocID="{AE4CC114-510E-412D-8558-2DCC097A4942}" presName="sibTrans" presStyleLbl="sibTrans2D1" presStyleIdx="2" presStyleCnt="4"/>
      <dgm:spPr/>
    </dgm:pt>
    <dgm:pt modelId="{78AC44FD-B41E-471D-8650-71A1BB51BB1A}" type="pres">
      <dgm:prSet presAssocID="{AE4CC114-510E-412D-8558-2DCC097A4942}" presName="connectorText" presStyleLbl="sibTrans2D1" presStyleIdx="2" presStyleCnt="4"/>
      <dgm:spPr/>
    </dgm:pt>
    <dgm:pt modelId="{7C0854B6-162D-49EE-8551-CEF680A39725}" type="pres">
      <dgm:prSet presAssocID="{09774E21-089C-4EBC-A26F-8278F0F7CA2F}" presName="node" presStyleLbl="node1" presStyleIdx="3" presStyleCnt="5">
        <dgm:presLayoutVars>
          <dgm:bulletEnabled val="1"/>
        </dgm:presLayoutVars>
      </dgm:prSet>
      <dgm:spPr/>
    </dgm:pt>
    <dgm:pt modelId="{1B9EAFFC-988A-48F6-A27D-D04832B8D2DB}" type="pres">
      <dgm:prSet presAssocID="{683AD3BD-7A03-4466-A25F-DB547DF1D11F}" presName="sibTrans" presStyleLbl="sibTrans2D1" presStyleIdx="3" presStyleCnt="4"/>
      <dgm:spPr/>
    </dgm:pt>
    <dgm:pt modelId="{F2A3621C-40D2-47C7-8979-1A2AFBAAC79A}" type="pres">
      <dgm:prSet presAssocID="{683AD3BD-7A03-4466-A25F-DB547DF1D11F}" presName="connectorText" presStyleLbl="sibTrans2D1" presStyleIdx="3" presStyleCnt="4"/>
      <dgm:spPr/>
    </dgm:pt>
    <dgm:pt modelId="{C5467ACC-979E-43B3-81E0-19A1EC4094F8}" type="pres">
      <dgm:prSet presAssocID="{6488E00F-38A7-4CD7-ABD3-D8E4AE092255}" presName="node" presStyleLbl="node1" presStyleIdx="4" presStyleCnt="5">
        <dgm:presLayoutVars>
          <dgm:bulletEnabled val="1"/>
        </dgm:presLayoutVars>
      </dgm:prSet>
      <dgm:spPr/>
    </dgm:pt>
  </dgm:ptLst>
  <dgm:cxnLst>
    <dgm:cxn modelId="{F4F1C43C-FBF8-4AA1-9AF8-C1AF3EDC9ADC}" type="presOf" srcId="{AE4CC114-510E-412D-8558-2DCC097A4942}" destId="{B6316A21-73E4-46FB-85A0-C8EB54031922}" srcOrd="0" destOrd="0" presId="urn:microsoft.com/office/officeart/2005/8/layout/process5"/>
    <dgm:cxn modelId="{D3A4F82A-6667-4BF0-A24C-C57B46E5C6B2}" type="presOf" srcId="{C8FD6D4B-BE22-46B4-AC93-C7C1CFF46B54}" destId="{BD11A096-AEC3-4781-9609-262C52480EC1}" srcOrd="1" destOrd="0" presId="urn:microsoft.com/office/officeart/2005/8/layout/process5"/>
    <dgm:cxn modelId="{10D66365-2DD7-4412-A002-66712353947B}" type="presOf" srcId="{683AD3BD-7A03-4466-A25F-DB547DF1D11F}" destId="{1B9EAFFC-988A-48F6-A27D-D04832B8D2DB}" srcOrd="0" destOrd="0" presId="urn:microsoft.com/office/officeart/2005/8/layout/process5"/>
    <dgm:cxn modelId="{F832BD00-85DD-40D0-9706-77B7C19032B0}" type="presOf" srcId="{683AD3BD-7A03-4466-A25F-DB547DF1D11F}" destId="{F2A3621C-40D2-47C7-8979-1A2AFBAAC79A}" srcOrd="1" destOrd="0" presId="urn:microsoft.com/office/officeart/2005/8/layout/process5"/>
    <dgm:cxn modelId="{2D076A4D-A726-4770-9620-310715856A15}" srcId="{90138D0F-A829-4E12-A445-23D7CDCC3F64}" destId="{3065D71C-5825-4A92-BED5-E245A3A343E2}" srcOrd="0" destOrd="0" parTransId="{5D0A44B8-4B9C-4AE8-8BB6-9D7D1BDCFFF4}" sibTransId="{C8FD6D4B-BE22-46B4-AC93-C7C1CFF46B54}"/>
    <dgm:cxn modelId="{46FC462D-5C8E-450F-A6A9-E74112B5728D}" srcId="{90138D0F-A829-4E12-A445-23D7CDCC3F64}" destId="{FF418CFF-F17D-43C3-8986-7DC2EC3CD5E7}" srcOrd="1" destOrd="0" parTransId="{FD57AAEF-E9A3-4FF7-BDAF-6831E073686D}" sibTransId="{120A2A5C-2C20-4331-BEB3-43BC8CB82C14}"/>
    <dgm:cxn modelId="{F9718E57-6FC0-40AA-9886-9BD99FA92D05}" type="presOf" srcId="{AE4CC114-510E-412D-8558-2DCC097A4942}" destId="{78AC44FD-B41E-471D-8650-71A1BB51BB1A}" srcOrd="1" destOrd="0" presId="urn:microsoft.com/office/officeart/2005/8/layout/process5"/>
    <dgm:cxn modelId="{906600A5-1B95-4CDD-A37D-464D5351E47A}" type="presOf" srcId="{C8FD6D4B-BE22-46B4-AC93-C7C1CFF46B54}" destId="{D0DB7F13-47FF-4C8C-9615-53A1B8FA08C5}" srcOrd="0" destOrd="0" presId="urn:microsoft.com/office/officeart/2005/8/layout/process5"/>
    <dgm:cxn modelId="{3F22D7EC-9FB3-4C67-AEB3-4C442994F032}" type="presOf" srcId="{2533C5ED-4CE6-45F9-BDB8-E02BECBE9629}" destId="{39C686A2-42B7-4CFB-ABCD-0FBF7C317795}" srcOrd="0" destOrd="0" presId="urn:microsoft.com/office/officeart/2005/8/layout/process5"/>
    <dgm:cxn modelId="{C830CA7C-ED55-4874-9854-F8243E3FCA96}" type="presOf" srcId="{3065D71C-5825-4A92-BED5-E245A3A343E2}" destId="{D9AF243C-F593-4CF0-9E1C-93D286E1E0D0}" srcOrd="0" destOrd="0" presId="urn:microsoft.com/office/officeart/2005/8/layout/process5"/>
    <dgm:cxn modelId="{A63626C6-E8B6-4626-9DCF-E018401D836B}" type="presOf" srcId="{09774E21-089C-4EBC-A26F-8278F0F7CA2F}" destId="{7C0854B6-162D-49EE-8551-CEF680A39725}" srcOrd="0" destOrd="0" presId="urn:microsoft.com/office/officeart/2005/8/layout/process5"/>
    <dgm:cxn modelId="{644B9F15-F948-4434-8CAF-5BC3C681330A}" srcId="{90138D0F-A829-4E12-A445-23D7CDCC3F64}" destId="{6488E00F-38A7-4CD7-ABD3-D8E4AE092255}" srcOrd="4" destOrd="0" parTransId="{BAC3B1E8-F8AF-45E6-A203-32790AEB66E2}" sibTransId="{81E4C2E5-2766-467B-9183-914D6C09C2E8}"/>
    <dgm:cxn modelId="{5D3A9BBA-A8B9-4821-8C10-73C14EADB129}" type="presOf" srcId="{90138D0F-A829-4E12-A445-23D7CDCC3F64}" destId="{B2BC4136-EDFE-40C8-9FE5-C01239EC8B29}" srcOrd="0" destOrd="0" presId="urn:microsoft.com/office/officeart/2005/8/layout/process5"/>
    <dgm:cxn modelId="{12DECD5E-9A64-43E4-9359-B17E92058BB5}" type="presOf" srcId="{6488E00F-38A7-4CD7-ABD3-D8E4AE092255}" destId="{C5467ACC-979E-43B3-81E0-19A1EC4094F8}" srcOrd="0" destOrd="0" presId="urn:microsoft.com/office/officeart/2005/8/layout/process5"/>
    <dgm:cxn modelId="{FC8CBDD3-F907-4D43-BA56-394F94F7E300}" srcId="{90138D0F-A829-4E12-A445-23D7CDCC3F64}" destId="{2533C5ED-4CE6-45F9-BDB8-E02BECBE9629}" srcOrd="2" destOrd="0" parTransId="{5D91174B-2A9B-4BC7-81F6-086C603EA53B}" sibTransId="{AE4CC114-510E-412D-8558-2DCC097A4942}"/>
    <dgm:cxn modelId="{3BA1F030-7259-4110-82EA-75D8AF880555}" type="presOf" srcId="{FF418CFF-F17D-43C3-8986-7DC2EC3CD5E7}" destId="{231FA95A-C1C3-4474-BADF-C371708D3E66}" srcOrd="0" destOrd="0" presId="urn:microsoft.com/office/officeart/2005/8/layout/process5"/>
    <dgm:cxn modelId="{748A98E0-D52B-41F1-BB17-9A7DC2CC0862}" type="presOf" srcId="{120A2A5C-2C20-4331-BEB3-43BC8CB82C14}" destId="{B5427A2E-883C-4E34-AC1A-BEA89D84FC27}" srcOrd="1" destOrd="0" presId="urn:microsoft.com/office/officeart/2005/8/layout/process5"/>
    <dgm:cxn modelId="{66643070-A8FA-44E7-8CEA-EC866139F4A0}" srcId="{90138D0F-A829-4E12-A445-23D7CDCC3F64}" destId="{09774E21-089C-4EBC-A26F-8278F0F7CA2F}" srcOrd="3" destOrd="0" parTransId="{0EE5202C-9481-4694-830B-36F0A6BCD561}" sibTransId="{683AD3BD-7A03-4466-A25F-DB547DF1D11F}"/>
    <dgm:cxn modelId="{CBEC78FD-6202-4C1B-8DC2-B2E982AC04A1}" type="presOf" srcId="{120A2A5C-2C20-4331-BEB3-43BC8CB82C14}" destId="{E05409A8-EA2D-4477-99D7-CD8F5686A4D7}" srcOrd="0" destOrd="0" presId="urn:microsoft.com/office/officeart/2005/8/layout/process5"/>
    <dgm:cxn modelId="{59C644B8-3950-40EC-94E6-08E8C279DBEB}" type="presParOf" srcId="{B2BC4136-EDFE-40C8-9FE5-C01239EC8B29}" destId="{D9AF243C-F593-4CF0-9E1C-93D286E1E0D0}" srcOrd="0" destOrd="0" presId="urn:microsoft.com/office/officeart/2005/8/layout/process5"/>
    <dgm:cxn modelId="{37D16410-3B02-4C4E-BCDA-816BE0222757}" type="presParOf" srcId="{B2BC4136-EDFE-40C8-9FE5-C01239EC8B29}" destId="{D0DB7F13-47FF-4C8C-9615-53A1B8FA08C5}" srcOrd="1" destOrd="0" presId="urn:microsoft.com/office/officeart/2005/8/layout/process5"/>
    <dgm:cxn modelId="{CAC2B01B-4071-43BE-805F-8005E8767F64}" type="presParOf" srcId="{D0DB7F13-47FF-4C8C-9615-53A1B8FA08C5}" destId="{BD11A096-AEC3-4781-9609-262C52480EC1}" srcOrd="0" destOrd="0" presId="urn:microsoft.com/office/officeart/2005/8/layout/process5"/>
    <dgm:cxn modelId="{6F2A0366-87A9-46F2-A53E-ABAC3FE438DC}" type="presParOf" srcId="{B2BC4136-EDFE-40C8-9FE5-C01239EC8B29}" destId="{231FA95A-C1C3-4474-BADF-C371708D3E66}" srcOrd="2" destOrd="0" presId="urn:microsoft.com/office/officeart/2005/8/layout/process5"/>
    <dgm:cxn modelId="{04A03F26-2875-4951-9717-E9518E468C79}" type="presParOf" srcId="{B2BC4136-EDFE-40C8-9FE5-C01239EC8B29}" destId="{E05409A8-EA2D-4477-99D7-CD8F5686A4D7}" srcOrd="3" destOrd="0" presId="urn:microsoft.com/office/officeart/2005/8/layout/process5"/>
    <dgm:cxn modelId="{816E2C64-AAC9-4E30-A022-55D92FB42CE7}" type="presParOf" srcId="{E05409A8-EA2D-4477-99D7-CD8F5686A4D7}" destId="{B5427A2E-883C-4E34-AC1A-BEA89D84FC27}" srcOrd="0" destOrd="0" presId="urn:microsoft.com/office/officeart/2005/8/layout/process5"/>
    <dgm:cxn modelId="{89EA226F-1026-4F53-9932-ABFFDC3323A1}" type="presParOf" srcId="{B2BC4136-EDFE-40C8-9FE5-C01239EC8B29}" destId="{39C686A2-42B7-4CFB-ABCD-0FBF7C317795}" srcOrd="4" destOrd="0" presId="urn:microsoft.com/office/officeart/2005/8/layout/process5"/>
    <dgm:cxn modelId="{66DEE164-4FDC-4051-9834-D906C6577E20}" type="presParOf" srcId="{B2BC4136-EDFE-40C8-9FE5-C01239EC8B29}" destId="{B6316A21-73E4-46FB-85A0-C8EB54031922}" srcOrd="5" destOrd="0" presId="urn:microsoft.com/office/officeart/2005/8/layout/process5"/>
    <dgm:cxn modelId="{7E2DA6BC-2141-4AC9-8BD8-65F3696186C8}" type="presParOf" srcId="{B6316A21-73E4-46FB-85A0-C8EB54031922}" destId="{78AC44FD-B41E-471D-8650-71A1BB51BB1A}" srcOrd="0" destOrd="0" presId="urn:microsoft.com/office/officeart/2005/8/layout/process5"/>
    <dgm:cxn modelId="{A6DA2EE9-A3F5-4B31-80D1-0809C54370A3}" type="presParOf" srcId="{B2BC4136-EDFE-40C8-9FE5-C01239EC8B29}" destId="{7C0854B6-162D-49EE-8551-CEF680A39725}" srcOrd="6" destOrd="0" presId="urn:microsoft.com/office/officeart/2005/8/layout/process5"/>
    <dgm:cxn modelId="{D77DDC28-7363-4E99-8833-2E3E08C8FC9C}" type="presParOf" srcId="{B2BC4136-EDFE-40C8-9FE5-C01239EC8B29}" destId="{1B9EAFFC-988A-48F6-A27D-D04832B8D2DB}" srcOrd="7" destOrd="0" presId="urn:microsoft.com/office/officeart/2005/8/layout/process5"/>
    <dgm:cxn modelId="{DE0182C5-A012-4D39-91BE-0C996CFE00B4}" type="presParOf" srcId="{1B9EAFFC-988A-48F6-A27D-D04832B8D2DB}" destId="{F2A3621C-40D2-47C7-8979-1A2AFBAAC79A}" srcOrd="0" destOrd="0" presId="urn:microsoft.com/office/officeart/2005/8/layout/process5"/>
    <dgm:cxn modelId="{F35B9023-82D8-42B1-9CD5-E31B8A55D6A1}" type="presParOf" srcId="{B2BC4136-EDFE-40C8-9FE5-C01239EC8B29}" destId="{C5467ACC-979E-43B3-81E0-19A1EC4094F8}" srcOrd="8" destOrd="0" presId="urn:microsoft.com/office/officeart/2005/8/layout/process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142D83FA-2D6B-46D5-A8F1-A70880E61C4E}" type="doc">
      <dgm:prSet loTypeId="urn:microsoft.com/office/officeart/2005/8/layout/hProcess9" loCatId="process" qsTypeId="urn:microsoft.com/office/officeart/2005/8/quickstyle/simple1" qsCatId="simple" csTypeId="urn:microsoft.com/office/officeart/2005/8/colors/colorful4" csCatId="colorful" phldr="1"/>
      <dgm:spPr/>
      <dgm:t>
        <a:bodyPr/>
        <a:lstStyle/>
        <a:p>
          <a:endParaRPr lang="fr-FR"/>
        </a:p>
      </dgm:t>
    </dgm:pt>
    <dgm:pt modelId="{EAFDA71D-D4C6-4CF9-A131-C337DF73E3B9}">
      <dgm:prSet custT="1"/>
      <dgm:spPr/>
      <dgm:t>
        <a:bodyPr/>
        <a:lstStyle/>
        <a:p>
          <a:r>
            <a:rPr lang="ar-SA" sz="1800" b="1" dirty="0">
              <a:solidFill>
                <a:srgbClr val="FF0000"/>
              </a:solidFill>
              <a:cs typeface="Simplified Arabic" panose="02010000000000000000" pitchFamily="2" charset="-78"/>
            </a:rPr>
            <a:t>إدارة</a:t>
          </a:r>
          <a:r>
            <a:rPr lang="ar-DZ" sz="1800" dirty="0">
              <a:solidFill>
                <a:srgbClr val="FF0000"/>
              </a:solidFill>
              <a:cs typeface="Simplified Arabic" panose="02010000000000000000" pitchFamily="2" charset="-78"/>
            </a:rPr>
            <a:t>:</a:t>
          </a:r>
          <a:r>
            <a:rPr lang="fr-FR" sz="1800" b="1" dirty="0">
              <a:solidFill>
                <a:schemeClr val="accent2">
                  <a:lumMod val="75000"/>
                </a:schemeClr>
              </a:solidFill>
              <a:effectLst/>
              <a:latin typeface="Simplified Arabic" panose="02010000000000000000" pitchFamily="2" charset="-78"/>
              <a:ea typeface="Calibri" panose="020F0502020204030204" pitchFamily="34" charset="0"/>
            </a:rPr>
            <a:t>Management</a:t>
          </a:r>
          <a:r>
            <a:rPr lang="ar-DZ" sz="1800" b="1" dirty="0">
              <a:solidFill>
                <a:schemeClr val="accent2">
                  <a:lumMod val="75000"/>
                </a:schemeClr>
              </a:solidFill>
              <a:effectLst/>
              <a:latin typeface="Simplified Arabic" panose="02010000000000000000" pitchFamily="2" charset="-78"/>
              <a:ea typeface="Calibri" panose="020F0502020204030204" pitchFamily="34" charset="0"/>
            </a:rPr>
            <a:t> </a:t>
          </a:r>
          <a:endParaRPr lang="ar-DZ" sz="1800" b="1" dirty="0">
            <a:cs typeface="Simplified Arabic" panose="02010000000000000000" pitchFamily="2" charset="-78"/>
          </a:endParaRPr>
        </a:p>
        <a:p>
          <a:r>
            <a:rPr lang="ar-SA" sz="1800" dirty="0">
              <a:cs typeface="Simplified Arabic" panose="02010000000000000000" pitchFamily="2" charset="-78"/>
            </a:rPr>
            <a:t>: تخطيط وتنظيم وتوجيه ومراقبة كافة النشاطات المتعلقة بتطبيق الجودة، كما يتضمن ذلك دعم نشاطات الجودة وتوفير الموارد اللازمة.</a:t>
          </a:r>
          <a:endParaRPr lang="fr-FR" sz="1800" dirty="0">
            <a:cs typeface="Simplified Arabic" panose="02010000000000000000" pitchFamily="2" charset="-78"/>
          </a:endParaRPr>
        </a:p>
      </dgm:t>
    </dgm:pt>
    <dgm:pt modelId="{F4EA7F14-7852-4723-AC75-AECBBA349947}" type="parTrans" cxnId="{BAEE645F-8F98-41F5-A5E0-B5F22F462BD4}">
      <dgm:prSet/>
      <dgm:spPr/>
      <dgm:t>
        <a:bodyPr/>
        <a:lstStyle/>
        <a:p>
          <a:endParaRPr lang="fr-FR" sz="2000">
            <a:cs typeface="Simplified Arabic" panose="02010000000000000000" pitchFamily="2" charset="-78"/>
          </a:endParaRPr>
        </a:p>
      </dgm:t>
    </dgm:pt>
    <dgm:pt modelId="{9C5CCC16-A8BA-4EAC-8EB8-A7FED58A3196}" type="sibTrans" cxnId="{BAEE645F-8F98-41F5-A5E0-B5F22F462BD4}">
      <dgm:prSet/>
      <dgm:spPr/>
      <dgm:t>
        <a:bodyPr/>
        <a:lstStyle/>
        <a:p>
          <a:endParaRPr lang="fr-FR" sz="2000">
            <a:cs typeface="Simplified Arabic" panose="02010000000000000000" pitchFamily="2" charset="-78"/>
          </a:endParaRPr>
        </a:p>
      </dgm:t>
    </dgm:pt>
    <dgm:pt modelId="{EC1B1F5C-28FA-4CAB-A041-21A32DB66DC7}">
      <dgm:prSet custT="1"/>
      <dgm:spPr/>
      <dgm:t>
        <a:bodyPr/>
        <a:lstStyle/>
        <a:p>
          <a:r>
            <a:rPr lang="ar-SA" sz="2400" dirty="0">
              <a:solidFill>
                <a:srgbClr val="FF0000"/>
              </a:solidFill>
              <a:cs typeface="Simplified Arabic" panose="02010000000000000000" pitchFamily="2" charset="-78"/>
            </a:rPr>
            <a:t>ا</a:t>
          </a:r>
          <a:r>
            <a:rPr lang="ar-SA" sz="2400" b="1" dirty="0">
              <a:solidFill>
                <a:srgbClr val="FF0000"/>
              </a:solidFill>
              <a:cs typeface="Simplified Arabic" panose="02010000000000000000" pitchFamily="2" charset="-78"/>
            </a:rPr>
            <a:t>لجودة</a:t>
          </a:r>
          <a:r>
            <a:rPr lang="ar-DZ" sz="2400" b="1" dirty="0">
              <a:solidFill>
                <a:srgbClr val="FF0000"/>
              </a:solidFill>
              <a:cs typeface="Simplified Arabic" panose="02010000000000000000" pitchFamily="2" charset="-78"/>
            </a:rPr>
            <a:t> </a:t>
          </a:r>
          <a:r>
            <a:rPr lang="fr-FR" sz="2400" b="1" dirty="0" err="1">
              <a:solidFill>
                <a:srgbClr val="FF0000"/>
              </a:solidFill>
              <a:cs typeface="Simplified Arabic" panose="02010000000000000000" pitchFamily="2" charset="-78"/>
            </a:rPr>
            <a:t>Quality</a:t>
          </a:r>
          <a:r>
            <a:rPr lang="ar-SA" sz="2400" dirty="0">
              <a:cs typeface="Simplified Arabic" panose="02010000000000000000" pitchFamily="2" charset="-78"/>
            </a:rPr>
            <a:t>:</a:t>
          </a:r>
          <a:endParaRPr lang="ar-DZ" sz="2400" dirty="0">
            <a:cs typeface="Simplified Arabic" panose="02010000000000000000" pitchFamily="2" charset="-78"/>
          </a:endParaRPr>
        </a:p>
        <a:p>
          <a:r>
            <a:rPr lang="ar-SA" sz="2400" dirty="0">
              <a:cs typeface="Simplified Arabic" panose="02010000000000000000" pitchFamily="2" charset="-78"/>
            </a:rPr>
            <a:t> تلبية متطلبات العميل وتوقعاته</a:t>
          </a:r>
          <a:r>
            <a:rPr lang="ar-SA" sz="1800" dirty="0">
              <a:cs typeface="Simplified Arabic" panose="02010000000000000000" pitchFamily="2" charset="-78"/>
            </a:rPr>
            <a:t>.</a:t>
          </a:r>
          <a:endParaRPr lang="fr-FR" sz="1800" dirty="0">
            <a:cs typeface="Simplified Arabic" panose="02010000000000000000" pitchFamily="2" charset="-78"/>
          </a:endParaRPr>
        </a:p>
      </dgm:t>
    </dgm:pt>
    <dgm:pt modelId="{FCF43D27-CF16-41E9-89B1-B1AD6B6E5CD8}" type="parTrans" cxnId="{F6A3AE8E-CE81-4DA8-B44F-18BFB84BCE3B}">
      <dgm:prSet/>
      <dgm:spPr/>
      <dgm:t>
        <a:bodyPr/>
        <a:lstStyle/>
        <a:p>
          <a:endParaRPr lang="fr-FR" sz="2000">
            <a:cs typeface="Simplified Arabic" panose="02010000000000000000" pitchFamily="2" charset="-78"/>
          </a:endParaRPr>
        </a:p>
      </dgm:t>
    </dgm:pt>
    <dgm:pt modelId="{A5C88D62-0CAC-465B-9082-EE58DB00C55D}" type="sibTrans" cxnId="{F6A3AE8E-CE81-4DA8-B44F-18BFB84BCE3B}">
      <dgm:prSet/>
      <dgm:spPr/>
      <dgm:t>
        <a:bodyPr/>
        <a:lstStyle/>
        <a:p>
          <a:endParaRPr lang="fr-FR" sz="2000">
            <a:cs typeface="Simplified Arabic" panose="02010000000000000000" pitchFamily="2" charset="-78"/>
          </a:endParaRPr>
        </a:p>
      </dgm:t>
    </dgm:pt>
    <dgm:pt modelId="{8F522E25-EF09-4BB4-A7AA-3F96D3872235}">
      <dgm:prSet custT="1"/>
      <dgm:spPr/>
      <dgm:t>
        <a:bodyPr/>
        <a:lstStyle/>
        <a:p>
          <a:r>
            <a:rPr lang="ar-SA" sz="1800" b="1" dirty="0">
              <a:solidFill>
                <a:srgbClr val="FF0000"/>
              </a:solidFill>
              <a:cs typeface="Simplified Arabic" panose="02010000000000000000" pitchFamily="2" charset="-78"/>
            </a:rPr>
            <a:t>الشاملة</a:t>
          </a:r>
          <a:r>
            <a:rPr lang="fr-FR" sz="1800" b="1" dirty="0">
              <a:solidFill>
                <a:schemeClr val="accent2">
                  <a:lumMod val="75000"/>
                </a:schemeClr>
              </a:solidFill>
              <a:cs typeface="Simplified Arabic" panose="02010000000000000000" pitchFamily="2" charset="-78"/>
            </a:rPr>
            <a:t>Total</a:t>
          </a:r>
          <a:r>
            <a:rPr lang="ar-SA" sz="1800" b="1" dirty="0">
              <a:solidFill>
                <a:schemeClr val="accent2">
                  <a:lumMod val="75000"/>
                </a:schemeClr>
              </a:solidFill>
              <a:cs typeface="Simplified Arabic" panose="02010000000000000000" pitchFamily="2" charset="-78"/>
            </a:rPr>
            <a:t> </a:t>
          </a:r>
          <a:r>
            <a:rPr lang="ar-DZ" sz="1800" b="1" dirty="0">
              <a:cs typeface="Simplified Arabic" panose="02010000000000000000" pitchFamily="2" charset="-78"/>
            </a:rPr>
            <a:t> </a:t>
          </a:r>
          <a:r>
            <a:rPr lang="ar-SA" sz="1800" dirty="0">
              <a:cs typeface="Simplified Arabic" panose="02010000000000000000" pitchFamily="2" charset="-78"/>
            </a:rPr>
            <a:t>: </a:t>
          </a:r>
          <a:endParaRPr lang="ar-DZ" sz="1800" dirty="0">
            <a:cs typeface="Simplified Arabic" panose="02010000000000000000" pitchFamily="2" charset="-78"/>
          </a:endParaRPr>
        </a:p>
        <a:p>
          <a:r>
            <a:rPr lang="ar-SA" sz="1800" dirty="0">
              <a:cs typeface="Simplified Arabic" panose="02010000000000000000" pitchFamily="2" charset="-78"/>
            </a:rPr>
            <a:t>تطلب مشاركة واندماج كافة موظفي المنظمة، وبالتالي ينبغي اجراء التنسيق الفعال بين الموظفين لحل مشاكل الجودة ولإجراء التحسينات المستمرة.</a:t>
          </a:r>
          <a:endParaRPr lang="fr-FR" sz="1800" dirty="0">
            <a:cs typeface="Simplified Arabic" panose="02010000000000000000" pitchFamily="2" charset="-78"/>
          </a:endParaRPr>
        </a:p>
      </dgm:t>
    </dgm:pt>
    <dgm:pt modelId="{59FBDEC8-3E4A-48AC-8BD2-3AF227F8DC2C}" type="parTrans" cxnId="{C8B393E3-12E7-46AC-ABAF-08D2DD668627}">
      <dgm:prSet/>
      <dgm:spPr/>
      <dgm:t>
        <a:bodyPr/>
        <a:lstStyle/>
        <a:p>
          <a:endParaRPr lang="fr-FR" sz="2000">
            <a:cs typeface="Simplified Arabic" panose="02010000000000000000" pitchFamily="2" charset="-78"/>
          </a:endParaRPr>
        </a:p>
      </dgm:t>
    </dgm:pt>
    <dgm:pt modelId="{EF5487E4-B350-49E0-A040-AD63003853BA}" type="sibTrans" cxnId="{C8B393E3-12E7-46AC-ABAF-08D2DD668627}">
      <dgm:prSet/>
      <dgm:spPr/>
      <dgm:t>
        <a:bodyPr/>
        <a:lstStyle/>
        <a:p>
          <a:endParaRPr lang="fr-FR" sz="2000">
            <a:cs typeface="Simplified Arabic" panose="02010000000000000000" pitchFamily="2" charset="-78"/>
          </a:endParaRPr>
        </a:p>
      </dgm:t>
    </dgm:pt>
    <dgm:pt modelId="{4CD38F52-F791-4055-829C-32E6A79F7335}" type="pres">
      <dgm:prSet presAssocID="{142D83FA-2D6B-46D5-A8F1-A70880E61C4E}" presName="CompostProcess" presStyleCnt="0">
        <dgm:presLayoutVars>
          <dgm:dir/>
          <dgm:resizeHandles val="exact"/>
        </dgm:presLayoutVars>
      </dgm:prSet>
      <dgm:spPr/>
      <dgm:t>
        <a:bodyPr/>
        <a:lstStyle/>
        <a:p>
          <a:endParaRPr lang="fr-FR"/>
        </a:p>
      </dgm:t>
    </dgm:pt>
    <dgm:pt modelId="{B1BE4D55-BAE0-4F40-902D-8DBA5E334667}" type="pres">
      <dgm:prSet presAssocID="{142D83FA-2D6B-46D5-A8F1-A70880E61C4E}" presName="arrow" presStyleLbl="bgShp" presStyleIdx="0" presStyleCnt="1"/>
      <dgm:spPr/>
    </dgm:pt>
    <dgm:pt modelId="{DCE3CC4B-031C-4A2B-9B21-8CD5BE7CA3E6}" type="pres">
      <dgm:prSet presAssocID="{142D83FA-2D6B-46D5-A8F1-A70880E61C4E}" presName="linearProcess" presStyleCnt="0"/>
      <dgm:spPr/>
    </dgm:pt>
    <dgm:pt modelId="{AB0C753E-78C8-410C-9A92-A43F6532E377}" type="pres">
      <dgm:prSet presAssocID="{EAFDA71D-D4C6-4CF9-A131-C337DF73E3B9}" presName="textNode" presStyleLbl="node1" presStyleIdx="0" presStyleCnt="3">
        <dgm:presLayoutVars>
          <dgm:bulletEnabled val="1"/>
        </dgm:presLayoutVars>
      </dgm:prSet>
      <dgm:spPr/>
      <dgm:t>
        <a:bodyPr/>
        <a:lstStyle/>
        <a:p>
          <a:endParaRPr lang="fr-FR"/>
        </a:p>
      </dgm:t>
    </dgm:pt>
    <dgm:pt modelId="{C402D55F-50BE-4CE5-9EDB-CBD9CCA45C1C}" type="pres">
      <dgm:prSet presAssocID="{9C5CCC16-A8BA-4EAC-8EB8-A7FED58A3196}" presName="sibTrans" presStyleCnt="0"/>
      <dgm:spPr/>
    </dgm:pt>
    <dgm:pt modelId="{40EECE8C-F7DB-41A4-93E8-95B7DFD00499}" type="pres">
      <dgm:prSet presAssocID="{EC1B1F5C-28FA-4CAB-A041-21A32DB66DC7}" presName="textNode" presStyleLbl="node1" presStyleIdx="1" presStyleCnt="3">
        <dgm:presLayoutVars>
          <dgm:bulletEnabled val="1"/>
        </dgm:presLayoutVars>
      </dgm:prSet>
      <dgm:spPr/>
      <dgm:t>
        <a:bodyPr/>
        <a:lstStyle/>
        <a:p>
          <a:endParaRPr lang="fr-FR"/>
        </a:p>
      </dgm:t>
    </dgm:pt>
    <dgm:pt modelId="{B02A920C-AE88-482F-8655-C6220F331928}" type="pres">
      <dgm:prSet presAssocID="{A5C88D62-0CAC-465B-9082-EE58DB00C55D}" presName="sibTrans" presStyleCnt="0"/>
      <dgm:spPr/>
    </dgm:pt>
    <dgm:pt modelId="{D26E0B34-2BE4-43D0-9A5F-D5A3E273B667}" type="pres">
      <dgm:prSet presAssocID="{8F522E25-EF09-4BB4-A7AA-3F96D3872235}" presName="textNode" presStyleLbl="node1" presStyleIdx="2" presStyleCnt="3">
        <dgm:presLayoutVars>
          <dgm:bulletEnabled val="1"/>
        </dgm:presLayoutVars>
      </dgm:prSet>
      <dgm:spPr/>
      <dgm:t>
        <a:bodyPr/>
        <a:lstStyle/>
        <a:p>
          <a:endParaRPr lang="fr-FR"/>
        </a:p>
      </dgm:t>
    </dgm:pt>
  </dgm:ptLst>
  <dgm:cxnLst>
    <dgm:cxn modelId="{F6A3AE8E-CE81-4DA8-B44F-18BFB84BCE3B}" srcId="{142D83FA-2D6B-46D5-A8F1-A70880E61C4E}" destId="{EC1B1F5C-28FA-4CAB-A041-21A32DB66DC7}" srcOrd="1" destOrd="0" parTransId="{FCF43D27-CF16-41E9-89B1-B1AD6B6E5CD8}" sibTransId="{A5C88D62-0CAC-465B-9082-EE58DB00C55D}"/>
    <dgm:cxn modelId="{2A485223-1C07-4327-894D-B9FD5FBA2630}" type="presOf" srcId="{EC1B1F5C-28FA-4CAB-A041-21A32DB66DC7}" destId="{40EECE8C-F7DB-41A4-93E8-95B7DFD00499}" srcOrd="0" destOrd="0" presId="urn:microsoft.com/office/officeart/2005/8/layout/hProcess9"/>
    <dgm:cxn modelId="{8052BE1D-5E23-474D-B810-D8EACF5AA1B0}" type="presOf" srcId="{8F522E25-EF09-4BB4-A7AA-3F96D3872235}" destId="{D26E0B34-2BE4-43D0-9A5F-D5A3E273B667}" srcOrd="0" destOrd="0" presId="urn:microsoft.com/office/officeart/2005/8/layout/hProcess9"/>
    <dgm:cxn modelId="{BAEE645F-8F98-41F5-A5E0-B5F22F462BD4}" srcId="{142D83FA-2D6B-46D5-A8F1-A70880E61C4E}" destId="{EAFDA71D-D4C6-4CF9-A131-C337DF73E3B9}" srcOrd="0" destOrd="0" parTransId="{F4EA7F14-7852-4723-AC75-AECBBA349947}" sibTransId="{9C5CCC16-A8BA-4EAC-8EB8-A7FED58A3196}"/>
    <dgm:cxn modelId="{03E8406A-0329-4F00-A2CA-2466EEF4F528}" type="presOf" srcId="{142D83FA-2D6B-46D5-A8F1-A70880E61C4E}" destId="{4CD38F52-F791-4055-829C-32E6A79F7335}" srcOrd="0" destOrd="0" presId="urn:microsoft.com/office/officeart/2005/8/layout/hProcess9"/>
    <dgm:cxn modelId="{C8B393E3-12E7-46AC-ABAF-08D2DD668627}" srcId="{142D83FA-2D6B-46D5-A8F1-A70880E61C4E}" destId="{8F522E25-EF09-4BB4-A7AA-3F96D3872235}" srcOrd="2" destOrd="0" parTransId="{59FBDEC8-3E4A-48AC-8BD2-3AF227F8DC2C}" sibTransId="{EF5487E4-B350-49E0-A040-AD63003853BA}"/>
    <dgm:cxn modelId="{1EB37BAE-2F2C-457B-86F8-D983A99FB7B5}" type="presOf" srcId="{EAFDA71D-D4C6-4CF9-A131-C337DF73E3B9}" destId="{AB0C753E-78C8-410C-9A92-A43F6532E377}" srcOrd="0" destOrd="0" presId="urn:microsoft.com/office/officeart/2005/8/layout/hProcess9"/>
    <dgm:cxn modelId="{DDC94A23-E6F0-4A47-95A1-B5E4BC7D00BE}" type="presParOf" srcId="{4CD38F52-F791-4055-829C-32E6A79F7335}" destId="{B1BE4D55-BAE0-4F40-902D-8DBA5E334667}" srcOrd="0" destOrd="0" presId="urn:microsoft.com/office/officeart/2005/8/layout/hProcess9"/>
    <dgm:cxn modelId="{9932D1AA-A17C-4EA8-B03C-A89B14EE96BD}" type="presParOf" srcId="{4CD38F52-F791-4055-829C-32E6A79F7335}" destId="{DCE3CC4B-031C-4A2B-9B21-8CD5BE7CA3E6}" srcOrd="1" destOrd="0" presId="urn:microsoft.com/office/officeart/2005/8/layout/hProcess9"/>
    <dgm:cxn modelId="{B04CCA79-B4BE-4586-9BFE-5FD4344A83DC}" type="presParOf" srcId="{DCE3CC4B-031C-4A2B-9B21-8CD5BE7CA3E6}" destId="{AB0C753E-78C8-410C-9A92-A43F6532E377}" srcOrd="0" destOrd="0" presId="urn:microsoft.com/office/officeart/2005/8/layout/hProcess9"/>
    <dgm:cxn modelId="{0B793CA5-E964-41B5-A08E-CFEB7CA5A6F4}" type="presParOf" srcId="{DCE3CC4B-031C-4A2B-9B21-8CD5BE7CA3E6}" destId="{C402D55F-50BE-4CE5-9EDB-CBD9CCA45C1C}" srcOrd="1" destOrd="0" presId="urn:microsoft.com/office/officeart/2005/8/layout/hProcess9"/>
    <dgm:cxn modelId="{6259B6E5-0E0E-455B-9BA8-A108444B35FC}" type="presParOf" srcId="{DCE3CC4B-031C-4A2B-9B21-8CD5BE7CA3E6}" destId="{40EECE8C-F7DB-41A4-93E8-95B7DFD00499}" srcOrd="2" destOrd="0" presId="urn:microsoft.com/office/officeart/2005/8/layout/hProcess9"/>
    <dgm:cxn modelId="{1D24D131-FFBD-4E37-B3F3-713252C6A694}" type="presParOf" srcId="{DCE3CC4B-031C-4A2B-9B21-8CD5BE7CA3E6}" destId="{B02A920C-AE88-482F-8655-C6220F331928}" srcOrd="3" destOrd="0" presId="urn:microsoft.com/office/officeart/2005/8/layout/hProcess9"/>
    <dgm:cxn modelId="{AD244859-B3F4-4C41-9FC9-9178C90A4A62}" type="presParOf" srcId="{DCE3CC4B-031C-4A2B-9B21-8CD5BE7CA3E6}" destId="{D26E0B34-2BE4-43D0-9A5F-D5A3E273B667}" srcOrd="4" destOrd="0" presId="urn:microsoft.com/office/officeart/2005/8/layout/hProcess9"/>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CAE356BE-16A3-43E9-B7CC-2F7F918C4F1E}" type="doc">
      <dgm:prSet loTypeId="urn:microsoft.com/office/officeart/2005/8/layout/hProcess9" loCatId="process" qsTypeId="urn:microsoft.com/office/officeart/2005/8/quickstyle/simple1" qsCatId="simple" csTypeId="urn:microsoft.com/office/officeart/2005/8/colors/colorful1" csCatId="colorful"/>
      <dgm:spPr/>
      <dgm:t>
        <a:bodyPr/>
        <a:lstStyle/>
        <a:p>
          <a:endParaRPr lang="fr-FR"/>
        </a:p>
      </dgm:t>
    </dgm:pt>
    <dgm:pt modelId="{DF500ABD-9E85-4EE0-A837-8685A371C92B}">
      <dgm:prSet/>
      <dgm:spPr/>
      <dgm:t>
        <a:bodyPr/>
        <a:lstStyle/>
        <a:p>
          <a:pPr rtl="1"/>
          <a:r>
            <a:rPr lang="ar-SA" b="1" smtClean="0">
              <a:solidFill>
                <a:schemeClr val="tx1"/>
              </a:solidFill>
            </a:rPr>
            <a:t>تعزيز الموقف التنافسي للمؤسسة وزيادة حصتها السوقية من خلال التركيز على تقديم سلعة أو خدمة ذات جودة عالية للزبائن وبالسعر المناسب لهم وفي الوقت الذي يناسبهم، مما يجعلهم أكثر ولاء للمنتج أو الخدمة؛ </a:t>
          </a:r>
          <a:endParaRPr lang="fr-FR">
            <a:solidFill>
              <a:schemeClr val="tx1"/>
            </a:solidFill>
          </a:endParaRPr>
        </a:p>
      </dgm:t>
    </dgm:pt>
    <dgm:pt modelId="{D471B4A0-6CB3-447A-8427-FF9BCF28D262}" type="parTrans" cxnId="{08514B5E-DC7C-4E5A-9B7A-365B78A1075E}">
      <dgm:prSet/>
      <dgm:spPr/>
      <dgm:t>
        <a:bodyPr/>
        <a:lstStyle/>
        <a:p>
          <a:endParaRPr lang="fr-FR">
            <a:solidFill>
              <a:schemeClr val="tx1"/>
            </a:solidFill>
          </a:endParaRPr>
        </a:p>
      </dgm:t>
    </dgm:pt>
    <dgm:pt modelId="{21ED41F6-56C2-410F-8106-82BBDD4A3538}" type="sibTrans" cxnId="{08514B5E-DC7C-4E5A-9B7A-365B78A1075E}">
      <dgm:prSet/>
      <dgm:spPr/>
      <dgm:t>
        <a:bodyPr/>
        <a:lstStyle/>
        <a:p>
          <a:endParaRPr lang="fr-FR">
            <a:solidFill>
              <a:schemeClr val="tx1"/>
            </a:solidFill>
          </a:endParaRPr>
        </a:p>
      </dgm:t>
    </dgm:pt>
    <dgm:pt modelId="{9ADDB3AD-F7F4-458F-B3C6-1F74BD8CA9BE}">
      <dgm:prSet/>
      <dgm:spPr/>
      <dgm:t>
        <a:bodyPr/>
        <a:lstStyle/>
        <a:p>
          <a:pPr rtl="1"/>
          <a:r>
            <a:rPr lang="ar-SA" b="1" smtClean="0">
              <a:solidFill>
                <a:schemeClr val="tx1"/>
              </a:solidFill>
            </a:rPr>
            <a:t>تحسين عملية الاتصال في مختلف مستويات المؤسسة وضمان المشاركة الفعالة لجميع أفردها في تحسين الأداء؛</a:t>
          </a:r>
          <a:endParaRPr lang="fr-FR">
            <a:solidFill>
              <a:schemeClr val="tx1"/>
            </a:solidFill>
          </a:endParaRPr>
        </a:p>
      </dgm:t>
    </dgm:pt>
    <dgm:pt modelId="{C08D4C1D-08DF-4CBC-8541-DB525D541602}" type="parTrans" cxnId="{825A1FF7-67AD-467A-92AE-B541D6D6E9EC}">
      <dgm:prSet/>
      <dgm:spPr/>
      <dgm:t>
        <a:bodyPr/>
        <a:lstStyle/>
        <a:p>
          <a:endParaRPr lang="fr-FR">
            <a:solidFill>
              <a:schemeClr val="tx1"/>
            </a:solidFill>
          </a:endParaRPr>
        </a:p>
      </dgm:t>
    </dgm:pt>
    <dgm:pt modelId="{0F1C8207-2599-4FC5-8362-E3ABB0882F5A}" type="sibTrans" cxnId="{825A1FF7-67AD-467A-92AE-B541D6D6E9EC}">
      <dgm:prSet/>
      <dgm:spPr/>
      <dgm:t>
        <a:bodyPr/>
        <a:lstStyle/>
        <a:p>
          <a:endParaRPr lang="fr-FR">
            <a:solidFill>
              <a:schemeClr val="tx1"/>
            </a:solidFill>
          </a:endParaRPr>
        </a:p>
      </dgm:t>
    </dgm:pt>
    <dgm:pt modelId="{80186B71-951F-4B73-9EAB-59E9320383A9}">
      <dgm:prSet/>
      <dgm:spPr/>
      <dgm:t>
        <a:bodyPr/>
        <a:lstStyle/>
        <a:p>
          <a:pPr rtl="1"/>
          <a:r>
            <a:rPr lang="ar-SA" b="1" dirty="0" smtClean="0">
              <a:solidFill>
                <a:schemeClr val="tx1"/>
              </a:solidFill>
            </a:rPr>
            <a:t>تركز إدارة الجودة الشاملة على معرفة احتياجات ورغبات الزبائن وإشباعها والذين هم جزء من المجتمع، كما تعمل على المحافظة على البيئة والصحة العامة.</a:t>
          </a:r>
          <a:endParaRPr lang="fr-FR" dirty="0">
            <a:solidFill>
              <a:schemeClr val="tx1"/>
            </a:solidFill>
          </a:endParaRPr>
        </a:p>
      </dgm:t>
    </dgm:pt>
    <dgm:pt modelId="{FED92D91-07FD-45A8-B10E-704F43BE1424}" type="parTrans" cxnId="{7FCA5099-30FB-492E-8D8B-B7813FC4CB8B}">
      <dgm:prSet/>
      <dgm:spPr/>
      <dgm:t>
        <a:bodyPr/>
        <a:lstStyle/>
        <a:p>
          <a:endParaRPr lang="fr-FR">
            <a:solidFill>
              <a:schemeClr val="tx1"/>
            </a:solidFill>
          </a:endParaRPr>
        </a:p>
      </dgm:t>
    </dgm:pt>
    <dgm:pt modelId="{9EAFFE44-8D6C-4B37-8626-47298FA3FA58}" type="sibTrans" cxnId="{7FCA5099-30FB-492E-8D8B-B7813FC4CB8B}">
      <dgm:prSet/>
      <dgm:spPr/>
      <dgm:t>
        <a:bodyPr/>
        <a:lstStyle/>
        <a:p>
          <a:endParaRPr lang="fr-FR">
            <a:solidFill>
              <a:schemeClr val="tx1"/>
            </a:solidFill>
          </a:endParaRPr>
        </a:p>
      </dgm:t>
    </dgm:pt>
    <dgm:pt modelId="{4872A8F2-C958-48C2-8793-49C1784E5C44}" type="pres">
      <dgm:prSet presAssocID="{CAE356BE-16A3-43E9-B7CC-2F7F918C4F1E}" presName="CompostProcess" presStyleCnt="0">
        <dgm:presLayoutVars>
          <dgm:dir/>
          <dgm:resizeHandles val="exact"/>
        </dgm:presLayoutVars>
      </dgm:prSet>
      <dgm:spPr/>
      <dgm:t>
        <a:bodyPr/>
        <a:lstStyle/>
        <a:p>
          <a:endParaRPr lang="fr-FR"/>
        </a:p>
      </dgm:t>
    </dgm:pt>
    <dgm:pt modelId="{46E75620-CF6A-4D5E-A4A7-12BF25C4FB1B}" type="pres">
      <dgm:prSet presAssocID="{CAE356BE-16A3-43E9-B7CC-2F7F918C4F1E}" presName="arrow" presStyleLbl="bgShp" presStyleIdx="0" presStyleCnt="1"/>
      <dgm:spPr/>
    </dgm:pt>
    <dgm:pt modelId="{21BCD25E-969C-4CD8-9B0B-1A0A45300FFE}" type="pres">
      <dgm:prSet presAssocID="{CAE356BE-16A3-43E9-B7CC-2F7F918C4F1E}" presName="linearProcess" presStyleCnt="0"/>
      <dgm:spPr/>
    </dgm:pt>
    <dgm:pt modelId="{39668A36-2174-4FEB-AE06-E5F74E1CF327}" type="pres">
      <dgm:prSet presAssocID="{DF500ABD-9E85-4EE0-A837-8685A371C92B}" presName="textNode" presStyleLbl="node1" presStyleIdx="0" presStyleCnt="3">
        <dgm:presLayoutVars>
          <dgm:bulletEnabled val="1"/>
        </dgm:presLayoutVars>
      </dgm:prSet>
      <dgm:spPr/>
      <dgm:t>
        <a:bodyPr/>
        <a:lstStyle/>
        <a:p>
          <a:endParaRPr lang="fr-FR"/>
        </a:p>
      </dgm:t>
    </dgm:pt>
    <dgm:pt modelId="{12697E36-E85C-4FFC-8E9D-0FCAA116D3E4}" type="pres">
      <dgm:prSet presAssocID="{21ED41F6-56C2-410F-8106-82BBDD4A3538}" presName="sibTrans" presStyleCnt="0"/>
      <dgm:spPr/>
    </dgm:pt>
    <dgm:pt modelId="{D02036DB-40AF-43D3-B9AE-F876898A811B}" type="pres">
      <dgm:prSet presAssocID="{9ADDB3AD-F7F4-458F-B3C6-1F74BD8CA9BE}" presName="textNode" presStyleLbl="node1" presStyleIdx="1" presStyleCnt="3">
        <dgm:presLayoutVars>
          <dgm:bulletEnabled val="1"/>
        </dgm:presLayoutVars>
      </dgm:prSet>
      <dgm:spPr/>
      <dgm:t>
        <a:bodyPr/>
        <a:lstStyle/>
        <a:p>
          <a:endParaRPr lang="fr-FR"/>
        </a:p>
      </dgm:t>
    </dgm:pt>
    <dgm:pt modelId="{CF00FEC0-84A7-409D-BFA4-7F693A630746}" type="pres">
      <dgm:prSet presAssocID="{0F1C8207-2599-4FC5-8362-E3ABB0882F5A}" presName="sibTrans" presStyleCnt="0"/>
      <dgm:spPr/>
    </dgm:pt>
    <dgm:pt modelId="{396A2454-BAF1-429F-A5EE-060168BD3495}" type="pres">
      <dgm:prSet presAssocID="{80186B71-951F-4B73-9EAB-59E9320383A9}" presName="textNode" presStyleLbl="node1" presStyleIdx="2" presStyleCnt="3">
        <dgm:presLayoutVars>
          <dgm:bulletEnabled val="1"/>
        </dgm:presLayoutVars>
      </dgm:prSet>
      <dgm:spPr/>
      <dgm:t>
        <a:bodyPr/>
        <a:lstStyle/>
        <a:p>
          <a:endParaRPr lang="fr-FR"/>
        </a:p>
      </dgm:t>
    </dgm:pt>
  </dgm:ptLst>
  <dgm:cxnLst>
    <dgm:cxn modelId="{8C041177-BEB5-460F-B7A9-0B20A59D5432}" type="presOf" srcId="{CAE356BE-16A3-43E9-B7CC-2F7F918C4F1E}" destId="{4872A8F2-C958-48C2-8793-49C1784E5C44}" srcOrd="0" destOrd="0" presId="urn:microsoft.com/office/officeart/2005/8/layout/hProcess9"/>
    <dgm:cxn modelId="{7FCA5099-30FB-492E-8D8B-B7813FC4CB8B}" srcId="{CAE356BE-16A3-43E9-B7CC-2F7F918C4F1E}" destId="{80186B71-951F-4B73-9EAB-59E9320383A9}" srcOrd="2" destOrd="0" parTransId="{FED92D91-07FD-45A8-B10E-704F43BE1424}" sibTransId="{9EAFFE44-8D6C-4B37-8626-47298FA3FA58}"/>
    <dgm:cxn modelId="{825A1FF7-67AD-467A-92AE-B541D6D6E9EC}" srcId="{CAE356BE-16A3-43E9-B7CC-2F7F918C4F1E}" destId="{9ADDB3AD-F7F4-458F-B3C6-1F74BD8CA9BE}" srcOrd="1" destOrd="0" parTransId="{C08D4C1D-08DF-4CBC-8541-DB525D541602}" sibTransId="{0F1C8207-2599-4FC5-8362-E3ABB0882F5A}"/>
    <dgm:cxn modelId="{172E38FB-0ED9-4C64-BE65-E091B25B911D}" type="presOf" srcId="{DF500ABD-9E85-4EE0-A837-8685A371C92B}" destId="{39668A36-2174-4FEB-AE06-E5F74E1CF327}" srcOrd="0" destOrd="0" presId="urn:microsoft.com/office/officeart/2005/8/layout/hProcess9"/>
    <dgm:cxn modelId="{1ADEDA52-550E-4927-9FCF-A9D572698B54}" type="presOf" srcId="{80186B71-951F-4B73-9EAB-59E9320383A9}" destId="{396A2454-BAF1-429F-A5EE-060168BD3495}" srcOrd="0" destOrd="0" presId="urn:microsoft.com/office/officeart/2005/8/layout/hProcess9"/>
    <dgm:cxn modelId="{A1A9193E-BD43-4415-8397-923622401AE6}" type="presOf" srcId="{9ADDB3AD-F7F4-458F-B3C6-1F74BD8CA9BE}" destId="{D02036DB-40AF-43D3-B9AE-F876898A811B}" srcOrd="0" destOrd="0" presId="urn:microsoft.com/office/officeart/2005/8/layout/hProcess9"/>
    <dgm:cxn modelId="{08514B5E-DC7C-4E5A-9B7A-365B78A1075E}" srcId="{CAE356BE-16A3-43E9-B7CC-2F7F918C4F1E}" destId="{DF500ABD-9E85-4EE0-A837-8685A371C92B}" srcOrd="0" destOrd="0" parTransId="{D471B4A0-6CB3-447A-8427-FF9BCF28D262}" sibTransId="{21ED41F6-56C2-410F-8106-82BBDD4A3538}"/>
    <dgm:cxn modelId="{5DF9C17B-6871-4245-BDEB-F742429FF901}" type="presParOf" srcId="{4872A8F2-C958-48C2-8793-49C1784E5C44}" destId="{46E75620-CF6A-4D5E-A4A7-12BF25C4FB1B}" srcOrd="0" destOrd="0" presId="urn:microsoft.com/office/officeart/2005/8/layout/hProcess9"/>
    <dgm:cxn modelId="{405C9EEE-2AF2-46CC-BDBF-735C85FE6309}" type="presParOf" srcId="{4872A8F2-C958-48C2-8793-49C1784E5C44}" destId="{21BCD25E-969C-4CD8-9B0B-1A0A45300FFE}" srcOrd="1" destOrd="0" presId="urn:microsoft.com/office/officeart/2005/8/layout/hProcess9"/>
    <dgm:cxn modelId="{67195871-8445-454D-96AE-93FFC2D60639}" type="presParOf" srcId="{21BCD25E-969C-4CD8-9B0B-1A0A45300FFE}" destId="{39668A36-2174-4FEB-AE06-E5F74E1CF327}" srcOrd="0" destOrd="0" presId="urn:microsoft.com/office/officeart/2005/8/layout/hProcess9"/>
    <dgm:cxn modelId="{3DC3FFBA-850B-488D-B0F4-488DE86C7AEF}" type="presParOf" srcId="{21BCD25E-969C-4CD8-9B0B-1A0A45300FFE}" destId="{12697E36-E85C-4FFC-8E9D-0FCAA116D3E4}" srcOrd="1" destOrd="0" presId="urn:microsoft.com/office/officeart/2005/8/layout/hProcess9"/>
    <dgm:cxn modelId="{DD83A391-F11A-4740-BC60-BC9E7E9B94A5}" type="presParOf" srcId="{21BCD25E-969C-4CD8-9B0B-1A0A45300FFE}" destId="{D02036DB-40AF-43D3-B9AE-F876898A811B}" srcOrd="2" destOrd="0" presId="urn:microsoft.com/office/officeart/2005/8/layout/hProcess9"/>
    <dgm:cxn modelId="{FB0E3241-5328-4D7E-9EAB-6164F1B506DD}" type="presParOf" srcId="{21BCD25E-969C-4CD8-9B0B-1A0A45300FFE}" destId="{CF00FEC0-84A7-409D-BFA4-7F693A630746}" srcOrd="3" destOrd="0" presId="urn:microsoft.com/office/officeart/2005/8/layout/hProcess9"/>
    <dgm:cxn modelId="{989D5405-34A2-4D1E-B9AC-9DB67090AFA9}" type="presParOf" srcId="{21BCD25E-969C-4CD8-9B0B-1A0A45300FFE}" destId="{396A2454-BAF1-429F-A5EE-060168BD3495}" srcOrd="4" destOrd="0" presId="urn:microsoft.com/office/officeart/2005/8/layout/hProcess9"/>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11C41727-9247-4DAE-91AC-76FD6D46ED64}" type="doc">
      <dgm:prSet loTypeId="urn:microsoft.com/office/officeart/2005/8/layout/hProcess11" loCatId="process" qsTypeId="urn:microsoft.com/office/officeart/2005/8/quickstyle/simple1" qsCatId="simple" csTypeId="urn:microsoft.com/office/officeart/2005/8/colors/colorful4" csCatId="colorful"/>
      <dgm:spPr/>
      <dgm:t>
        <a:bodyPr/>
        <a:lstStyle/>
        <a:p>
          <a:endParaRPr lang="fr-FR"/>
        </a:p>
      </dgm:t>
    </dgm:pt>
    <dgm:pt modelId="{74665321-9748-44DC-B908-514786C3636B}">
      <dgm:prSet/>
      <dgm:spPr/>
      <dgm:t>
        <a:bodyPr/>
        <a:lstStyle/>
        <a:p>
          <a:r>
            <a:rPr lang="ar-DZ" b="1" dirty="0">
              <a:cs typeface="Simplified Arabic" panose="02010000000000000000" pitchFamily="2" charset="-78"/>
            </a:rPr>
            <a:t>تحقيق الاستقرار والثبات للمؤسسة، وتحقيق ثقة عالية بمنتجاتها والخدمات التي تقدمها؛</a:t>
          </a:r>
          <a:endParaRPr lang="fr-FR" b="1" dirty="0">
            <a:cs typeface="Simplified Arabic" panose="02010000000000000000" pitchFamily="2" charset="-78"/>
          </a:endParaRPr>
        </a:p>
      </dgm:t>
    </dgm:pt>
    <dgm:pt modelId="{A09F4903-7B2B-43A2-8A63-6770A9127360}" type="parTrans" cxnId="{7D4C0277-B2D4-48D4-BFE4-13F553B8FCE1}">
      <dgm:prSet/>
      <dgm:spPr/>
      <dgm:t>
        <a:bodyPr/>
        <a:lstStyle/>
        <a:p>
          <a:endParaRPr lang="fr-FR" b="1">
            <a:cs typeface="Simplified Arabic" panose="02010000000000000000" pitchFamily="2" charset="-78"/>
          </a:endParaRPr>
        </a:p>
      </dgm:t>
    </dgm:pt>
    <dgm:pt modelId="{F1B5FE2E-3533-40D9-B523-D4B63F69C5AA}" type="sibTrans" cxnId="{7D4C0277-B2D4-48D4-BFE4-13F553B8FCE1}">
      <dgm:prSet/>
      <dgm:spPr/>
      <dgm:t>
        <a:bodyPr/>
        <a:lstStyle/>
        <a:p>
          <a:endParaRPr lang="fr-FR" b="1">
            <a:cs typeface="Simplified Arabic" panose="02010000000000000000" pitchFamily="2" charset="-78"/>
          </a:endParaRPr>
        </a:p>
      </dgm:t>
    </dgm:pt>
    <dgm:pt modelId="{63CB2BE6-07D5-4D4B-9112-C1BB0E5E8873}">
      <dgm:prSet/>
      <dgm:spPr/>
      <dgm:t>
        <a:bodyPr/>
        <a:lstStyle/>
        <a:p>
          <a:r>
            <a:rPr lang="ar-DZ" b="1">
              <a:cs typeface="Simplified Arabic" panose="02010000000000000000" pitchFamily="2" charset="-78"/>
            </a:rPr>
            <a:t>تقليل التباين في جودة السلع والخدمات وتحسينها باستمرار؛</a:t>
          </a:r>
          <a:endParaRPr lang="fr-FR" b="1">
            <a:cs typeface="Simplified Arabic" panose="02010000000000000000" pitchFamily="2" charset="-78"/>
          </a:endParaRPr>
        </a:p>
      </dgm:t>
    </dgm:pt>
    <dgm:pt modelId="{18AA5BC9-6497-4E79-9050-595F39D0D9BB}" type="parTrans" cxnId="{FB9188B7-8344-491B-BB3C-FC573857C34A}">
      <dgm:prSet/>
      <dgm:spPr/>
      <dgm:t>
        <a:bodyPr/>
        <a:lstStyle/>
        <a:p>
          <a:endParaRPr lang="fr-FR" b="1">
            <a:cs typeface="Simplified Arabic" panose="02010000000000000000" pitchFamily="2" charset="-78"/>
          </a:endParaRPr>
        </a:p>
      </dgm:t>
    </dgm:pt>
    <dgm:pt modelId="{DAB51503-8DEF-4EF8-94A3-55B43652FD0C}" type="sibTrans" cxnId="{FB9188B7-8344-491B-BB3C-FC573857C34A}">
      <dgm:prSet/>
      <dgm:spPr/>
      <dgm:t>
        <a:bodyPr/>
        <a:lstStyle/>
        <a:p>
          <a:endParaRPr lang="fr-FR" b="1">
            <a:cs typeface="Simplified Arabic" panose="02010000000000000000" pitchFamily="2" charset="-78"/>
          </a:endParaRPr>
        </a:p>
      </dgm:t>
    </dgm:pt>
    <dgm:pt modelId="{7506714C-77BD-4F2D-9F53-FF68D74AE6CB}">
      <dgm:prSet/>
      <dgm:spPr/>
      <dgm:t>
        <a:bodyPr/>
        <a:lstStyle/>
        <a:p>
          <a:r>
            <a:rPr lang="ar-DZ" b="1" dirty="0">
              <a:cs typeface="Simplified Arabic" panose="02010000000000000000" pitchFamily="2" charset="-78"/>
            </a:rPr>
            <a:t>تحقيق أسس ثابتة للجودة على المستوى العالمي من شأنه أن يحقق استقرارا وثباتا وثقة عالية بالسلع والخدمات المنتجة؛</a:t>
          </a:r>
          <a:endParaRPr lang="fr-FR" b="1" dirty="0">
            <a:cs typeface="Simplified Arabic" panose="02010000000000000000" pitchFamily="2" charset="-78"/>
          </a:endParaRPr>
        </a:p>
      </dgm:t>
    </dgm:pt>
    <dgm:pt modelId="{21486292-7C7F-421E-A1FA-0C079FC32058}" type="parTrans" cxnId="{5CB2E9C5-AB74-453D-BE86-6DAAC81CD440}">
      <dgm:prSet/>
      <dgm:spPr/>
      <dgm:t>
        <a:bodyPr/>
        <a:lstStyle/>
        <a:p>
          <a:endParaRPr lang="fr-FR" b="1">
            <a:cs typeface="Simplified Arabic" panose="02010000000000000000" pitchFamily="2" charset="-78"/>
          </a:endParaRPr>
        </a:p>
      </dgm:t>
    </dgm:pt>
    <dgm:pt modelId="{FEA63385-6C66-4F98-AC25-61288D3A8BDB}" type="sibTrans" cxnId="{5CB2E9C5-AB74-453D-BE86-6DAAC81CD440}">
      <dgm:prSet/>
      <dgm:spPr/>
      <dgm:t>
        <a:bodyPr/>
        <a:lstStyle/>
        <a:p>
          <a:endParaRPr lang="fr-FR" b="1">
            <a:cs typeface="Simplified Arabic" panose="02010000000000000000" pitchFamily="2" charset="-78"/>
          </a:endParaRPr>
        </a:p>
      </dgm:t>
    </dgm:pt>
    <dgm:pt modelId="{7963CAA2-0EDF-4A0A-AA4C-09EE6ECF310C}">
      <dgm:prSet/>
      <dgm:spPr/>
      <dgm:t>
        <a:bodyPr/>
        <a:lstStyle/>
        <a:p>
          <a:r>
            <a:rPr lang="ar-DZ" b="1">
              <a:cs typeface="Simplified Arabic" panose="02010000000000000000" pitchFamily="2" charset="-78"/>
            </a:rPr>
            <a:t>تقدم أسلوبا جديدا لإدارة المؤسسات وتحسين وضعها التنافسي؛</a:t>
          </a:r>
          <a:endParaRPr lang="fr-FR" b="1">
            <a:cs typeface="Simplified Arabic" panose="02010000000000000000" pitchFamily="2" charset="-78"/>
          </a:endParaRPr>
        </a:p>
      </dgm:t>
    </dgm:pt>
    <dgm:pt modelId="{093D7134-5B11-4BC9-AF31-34785C09941F}" type="parTrans" cxnId="{F731D632-CCF2-42D4-ABF7-977A81ECB510}">
      <dgm:prSet/>
      <dgm:spPr/>
      <dgm:t>
        <a:bodyPr/>
        <a:lstStyle/>
        <a:p>
          <a:endParaRPr lang="fr-FR" b="1">
            <a:cs typeface="Simplified Arabic" panose="02010000000000000000" pitchFamily="2" charset="-78"/>
          </a:endParaRPr>
        </a:p>
      </dgm:t>
    </dgm:pt>
    <dgm:pt modelId="{4BA4D683-4B3A-4149-89D6-9AB35F02C524}" type="sibTrans" cxnId="{F731D632-CCF2-42D4-ABF7-977A81ECB510}">
      <dgm:prSet/>
      <dgm:spPr/>
      <dgm:t>
        <a:bodyPr/>
        <a:lstStyle/>
        <a:p>
          <a:endParaRPr lang="fr-FR" b="1">
            <a:cs typeface="Simplified Arabic" panose="02010000000000000000" pitchFamily="2" charset="-78"/>
          </a:endParaRPr>
        </a:p>
      </dgm:t>
    </dgm:pt>
    <dgm:pt modelId="{BFC2755F-CF11-49A2-9250-8F86045F90A4}">
      <dgm:prSet/>
      <dgm:spPr/>
      <dgm:t>
        <a:bodyPr/>
        <a:lstStyle/>
        <a:p>
          <a:r>
            <a:rPr lang="ar-DZ" b="1" dirty="0">
              <a:cs typeface="Simplified Arabic" panose="02010000000000000000" pitchFamily="2" charset="-78"/>
            </a:rPr>
            <a:t>إطالة العمر الاقتصادي للمؤسسة في الأسواق من خلال تزايد الثقة بمنتجاتها وخدماتها وخلق الاستقرار الاستثماري لأنشطتها؛</a:t>
          </a:r>
          <a:endParaRPr lang="fr-FR" b="1" dirty="0">
            <a:cs typeface="Simplified Arabic" panose="02010000000000000000" pitchFamily="2" charset="-78"/>
          </a:endParaRPr>
        </a:p>
      </dgm:t>
    </dgm:pt>
    <dgm:pt modelId="{6BADC371-9F43-488A-9E8D-2A18BD54B01A}" type="parTrans" cxnId="{88FB5C1E-EE5B-4878-9A67-43E60A720063}">
      <dgm:prSet/>
      <dgm:spPr/>
      <dgm:t>
        <a:bodyPr/>
        <a:lstStyle/>
        <a:p>
          <a:endParaRPr lang="fr-FR" b="1">
            <a:cs typeface="Simplified Arabic" panose="02010000000000000000" pitchFamily="2" charset="-78"/>
          </a:endParaRPr>
        </a:p>
      </dgm:t>
    </dgm:pt>
    <dgm:pt modelId="{67F57CCD-B2C3-47A8-9D94-A80F8BAA7B1A}" type="sibTrans" cxnId="{88FB5C1E-EE5B-4878-9A67-43E60A720063}">
      <dgm:prSet/>
      <dgm:spPr/>
      <dgm:t>
        <a:bodyPr/>
        <a:lstStyle/>
        <a:p>
          <a:endParaRPr lang="fr-FR" b="1">
            <a:cs typeface="Simplified Arabic" panose="02010000000000000000" pitchFamily="2" charset="-78"/>
          </a:endParaRPr>
        </a:p>
      </dgm:t>
    </dgm:pt>
    <dgm:pt modelId="{CA265BE7-8977-4632-991B-E97A684617C2}" type="pres">
      <dgm:prSet presAssocID="{11C41727-9247-4DAE-91AC-76FD6D46ED64}" presName="Name0" presStyleCnt="0">
        <dgm:presLayoutVars>
          <dgm:dir/>
          <dgm:resizeHandles val="exact"/>
        </dgm:presLayoutVars>
      </dgm:prSet>
      <dgm:spPr/>
      <dgm:t>
        <a:bodyPr/>
        <a:lstStyle/>
        <a:p>
          <a:endParaRPr lang="fr-FR"/>
        </a:p>
      </dgm:t>
    </dgm:pt>
    <dgm:pt modelId="{4B8DCB6A-867F-42C0-B404-7566E5B90BC8}" type="pres">
      <dgm:prSet presAssocID="{11C41727-9247-4DAE-91AC-76FD6D46ED64}" presName="arrow" presStyleLbl="bgShp" presStyleIdx="0" presStyleCnt="1"/>
      <dgm:spPr/>
    </dgm:pt>
    <dgm:pt modelId="{5E9807A2-CE4A-4D0D-8F9D-6163678F3DD4}" type="pres">
      <dgm:prSet presAssocID="{11C41727-9247-4DAE-91AC-76FD6D46ED64}" presName="points" presStyleCnt="0"/>
      <dgm:spPr/>
    </dgm:pt>
    <dgm:pt modelId="{E4646029-F6A6-49F0-89E0-FD8390A1385B}" type="pres">
      <dgm:prSet presAssocID="{74665321-9748-44DC-B908-514786C3636B}" presName="compositeA" presStyleCnt="0"/>
      <dgm:spPr/>
    </dgm:pt>
    <dgm:pt modelId="{038E974F-7523-4399-A800-AC80BAD7FC93}" type="pres">
      <dgm:prSet presAssocID="{74665321-9748-44DC-B908-514786C3636B}" presName="textA" presStyleLbl="revTx" presStyleIdx="0" presStyleCnt="5">
        <dgm:presLayoutVars>
          <dgm:bulletEnabled val="1"/>
        </dgm:presLayoutVars>
      </dgm:prSet>
      <dgm:spPr/>
      <dgm:t>
        <a:bodyPr/>
        <a:lstStyle/>
        <a:p>
          <a:endParaRPr lang="fr-FR"/>
        </a:p>
      </dgm:t>
    </dgm:pt>
    <dgm:pt modelId="{EF5CF713-CD08-412B-8800-D31288C07EC4}" type="pres">
      <dgm:prSet presAssocID="{74665321-9748-44DC-B908-514786C3636B}" presName="circleA" presStyleLbl="node1" presStyleIdx="0" presStyleCnt="5"/>
      <dgm:spPr/>
    </dgm:pt>
    <dgm:pt modelId="{2B7B6A78-A6CD-4224-939A-06F07392B161}" type="pres">
      <dgm:prSet presAssocID="{74665321-9748-44DC-B908-514786C3636B}" presName="spaceA" presStyleCnt="0"/>
      <dgm:spPr/>
    </dgm:pt>
    <dgm:pt modelId="{B1203C08-82EB-4112-B7A8-D24CB5BC446D}" type="pres">
      <dgm:prSet presAssocID="{F1B5FE2E-3533-40D9-B523-D4B63F69C5AA}" presName="space" presStyleCnt="0"/>
      <dgm:spPr/>
    </dgm:pt>
    <dgm:pt modelId="{1650D6C7-D7AF-4E1D-966F-1B34DD3743A1}" type="pres">
      <dgm:prSet presAssocID="{63CB2BE6-07D5-4D4B-9112-C1BB0E5E8873}" presName="compositeB" presStyleCnt="0"/>
      <dgm:spPr/>
    </dgm:pt>
    <dgm:pt modelId="{28305EA4-417C-484C-88D9-670A3D3CDF91}" type="pres">
      <dgm:prSet presAssocID="{63CB2BE6-07D5-4D4B-9112-C1BB0E5E8873}" presName="textB" presStyleLbl="revTx" presStyleIdx="1" presStyleCnt="5">
        <dgm:presLayoutVars>
          <dgm:bulletEnabled val="1"/>
        </dgm:presLayoutVars>
      </dgm:prSet>
      <dgm:spPr/>
      <dgm:t>
        <a:bodyPr/>
        <a:lstStyle/>
        <a:p>
          <a:endParaRPr lang="fr-FR"/>
        </a:p>
      </dgm:t>
    </dgm:pt>
    <dgm:pt modelId="{515A51FE-1BA2-410D-B7FE-C8E013979000}" type="pres">
      <dgm:prSet presAssocID="{63CB2BE6-07D5-4D4B-9112-C1BB0E5E8873}" presName="circleB" presStyleLbl="node1" presStyleIdx="1" presStyleCnt="5"/>
      <dgm:spPr/>
    </dgm:pt>
    <dgm:pt modelId="{75CCC47A-782F-41A3-BC9D-7ACA1AA76E13}" type="pres">
      <dgm:prSet presAssocID="{63CB2BE6-07D5-4D4B-9112-C1BB0E5E8873}" presName="spaceB" presStyleCnt="0"/>
      <dgm:spPr/>
    </dgm:pt>
    <dgm:pt modelId="{F7B80F59-67F3-4BB3-A6B4-952194FCB69B}" type="pres">
      <dgm:prSet presAssocID="{DAB51503-8DEF-4EF8-94A3-55B43652FD0C}" presName="space" presStyleCnt="0"/>
      <dgm:spPr/>
    </dgm:pt>
    <dgm:pt modelId="{17343908-234F-41BD-B99D-D84693509F3B}" type="pres">
      <dgm:prSet presAssocID="{7506714C-77BD-4F2D-9F53-FF68D74AE6CB}" presName="compositeA" presStyleCnt="0"/>
      <dgm:spPr/>
    </dgm:pt>
    <dgm:pt modelId="{13FCBAD4-461E-4679-925F-35EB4FF046E4}" type="pres">
      <dgm:prSet presAssocID="{7506714C-77BD-4F2D-9F53-FF68D74AE6CB}" presName="textA" presStyleLbl="revTx" presStyleIdx="2" presStyleCnt="5">
        <dgm:presLayoutVars>
          <dgm:bulletEnabled val="1"/>
        </dgm:presLayoutVars>
      </dgm:prSet>
      <dgm:spPr/>
      <dgm:t>
        <a:bodyPr/>
        <a:lstStyle/>
        <a:p>
          <a:endParaRPr lang="fr-FR"/>
        </a:p>
      </dgm:t>
    </dgm:pt>
    <dgm:pt modelId="{39BEC54F-BBEB-41BF-8972-16D9175DCDEF}" type="pres">
      <dgm:prSet presAssocID="{7506714C-77BD-4F2D-9F53-FF68D74AE6CB}" presName="circleA" presStyleLbl="node1" presStyleIdx="2" presStyleCnt="5"/>
      <dgm:spPr/>
    </dgm:pt>
    <dgm:pt modelId="{68BE4062-F8F7-4D5E-8173-07DB0619415F}" type="pres">
      <dgm:prSet presAssocID="{7506714C-77BD-4F2D-9F53-FF68D74AE6CB}" presName="spaceA" presStyleCnt="0"/>
      <dgm:spPr/>
    </dgm:pt>
    <dgm:pt modelId="{A2D3EFB5-E322-422D-9B49-C7D0E6AC58C8}" type="pres">
      <dgm:prSet presAssocID="{FEA63385-6C66-4F98-AC25-61288D3A8BDB}" presName="space" presStyleCnt="0"/>
      <dgm:spPr/>
    </dgm:pt>
    <dgm:pt modelId="{A9CFF566-D8C7-44FD-B1F9-F445800ED8BA}" type="pres">
      <dgm:prSet presAssocID="{7963CAA2-0EDF-4A0A-AA4C-09EE6ECF310C}" presName="compositeB" presStyleCnt="0"/>
      <dgm:spPr/>
    </dgm:pt>
    <dgm:pt modelId="{39D0B456-A13B-4F84-BB80-AE6971DDE1C3}" type="pres">
      <dgm:prSet presAssocID="{7963CAA2-0EDF-4A0A-AA4C-09EE6ECF310C}" presName="textB" presStyleLbl="revTx" presStyleIdx="3" presStyleCnt="5">
        <dgm:presLayoutVars>
          <dgm:bulletEnabled val="1"/>
        </dgm:presLayoutVars>
      </dgm:prSet>
      <dgm:spPr/>
      <dgm:t>
        <a:bodyPr/>
        <a:lstStyle/>
        <a:p>
          <a:endParaRPr lang="fr-FR"/>
        </a:p>
      </dgm:t>
    </dgm:pt>
    <dgm:pt modelId="{211EC81E-E3F0-4D2F-8D0E-DCC674464E04}" type="pres">
      <dgm:prSet presAssocID="{7963CAA2-0EDF-4A0A-AA4C-09EE6ECF310C}" presName="circleB" presStyleLbl="node1" presStyleIdx="3" presStyleCnt="5"/>
      <dgm:spPr/>
    </dgm:pt>
    <dgm:pt modelId="{FE744328-EB40-4264-8C75-1818834D6C70}" type="pres">
      <dgm:prSet presAssocID="{7963CAA2-0EDF-4A0A-AA4C-09EE6ECF310C}" presName="spaceB" presStyleCnt="0"/>
      <dgm:spPr/>
    </dgm:pt>
    <dgm:pt modelId="{ADF7C91D-D415-48CD-B6C6-233686EB6CEF}" type="pres">
      <dgm:prSet presAssocID="{4BA4D683-4B3A-4149-89D6-9AB35F02C524}" presName="space" presStyleCnt="0"/>
      <dgm:spPr/>
    </dgm:pt>
    <dgm:pt modelId="{8B2EA234-DCE9-4347-8128-B04F10357C58}" type="pres">
      <dgm:prSet presAssocID="{BFC2755F-CF11-49A2-9250-8F86045F90A4}" presName="compositeA" presStyleCnt="0"/>
      <dgm:spPr/>
    </dgm:pt>
    <dgm:pt modelId="{E99F6CA4-3AB5-48CA-AC1F-FAB042DE3052}" type="pres">
      <dgm:prSet presAssocID="{BFC2755F-CF11-49A2-9250-8F86045F90A4}" presName="textA" presStyleLbl="revTx" presStyleIdx="4" presStyleCnt="5">
        <dgm:presLayoutVars>
          <dgm:bulletEnabled val="1"/>
        </dgm:presLayoutVars>
      </dgm:prSet>
      <dgm:spPr/>
      <dgm:t>
        <a:bodyPr/>
        <a:lstStyle/>
        <a:p>
          <a:endParaRPr lang="fr-FR"/>
        </a:p>
      </dgm:t>
    </dgm:pt>
    <dgm:pt modelId="{86599D48-C9FD-4972-A937-4274AAA021CE}" type="pres">
      <dgm:prSet presAssocID="{BFC2755F-CF11-49A2-9250-8F86045F90A4}" presName="circleA" presStyleLbl="node1" presStyleIdx="4" presStyleCnt="5"/>
      <dgm:spPr/>
    </dgm:pt>
    <dgm:pt modelId="{818B2697-C267-4433-B9C8-B9BCB56022F9}" type="pres">
      <dgm:prSet presAssocID="{BFC2755F-CF11-49A2-9250-8F86045F90A4}" presName="spaceA" presStyleCnt="0"/>
      <dgm:spPr/>
    </dgm:pt>
  </dgm:ptLst>
  <dgm:cxnLst>
    <dgm:cxn modelId="{F437BB05-BB16-40B7-9E7C-6C07143FB593}" type="presOf" srcId="{63CB2BE6-07D5-4D4B-9112-C1BB0E5E8873}" destId="{28305EA4-417C-484C-88D9-670A3D3CDF91}" srcOrd="0" destOrd="0" presId="urn:microsoft.com/office/officeart/2005/8/layout/hProcess11"/>
    <dgm:cxn modelId="{5CB2E9C5-AB74-453D-BE86-6DAAC81CD440}" srcId="{11C41727-9247-4DAE-91AC-76FD6D46ED64}" destId="{7506714C-77BD-4F2D-9F53-FF68D74AE6CB}" srcOrd="2" destOrd="0" parTransId="{21486292-7C7F-421E-A1FA-0C079FC32058}" sibTransId="{FEA63385-6C66-4F98-AC25-61288D3A8BDB}"/>
    <dgm:cxn modelId="{88FB5C1E-EE5B-4878-9A67-43E60A720063}" srcId="{11C41727-9247-4DAE-91AC-76FD6D46ED64}" destId="{BFC2755F-CF11-49A2-9250-8F86045F90A4}" srcOrd="4" destOrd="0" parTransId="{6BADC371-9F43-488A-9E8D-2A18BD54B01A}" sibTransId="{67F57CCD-B2C3-47A8-9D94-A80F8BAA7B1A}"/>
    <dgm:cxn modelId="{7D4C0277-B2D4-48D4-BFE4-13F553B8FCE1}" srcId="{11C41727-9247-4DAE-91AC-76FD6D46ED64}" destId="{74665321-9748-44DC-B908-514786C3636B}" srcOrd="0" destOrd="0" parTransId="{A09F4903-7B2B-43A2-8A63-6770A9127360}" sibTransId="{F1B5FE2E-3533-40D9-B523-D4B63F69C5AA}"/>
    <dgm:cxn modelId="{5657E6B7-E2B5-4803-88B7-CEF8F4135BE9}" type="presOf" srcId="{11C41727-9247-4DAE-91AC-76FD6D46ED64}" destId="{CA265BE7-8977-4632-991B-E97A684617C2}" srcOrd="0" destOrd="0" presId="urn:microsoft.com/office/officeart/2005/8/layout/hProcess11"/>
    <dgm:cxn modelId="{FB9188B7-8344-491B-BB3C-FC573857C34A}" srcId="{11C41727-9247-4DAE-91AC-76FD6D46ED64}" destId="{63CB2BE6-07D5-4D4B-9112-C1BB0E5E8873}" srcOrd="1" destOrd="0" parTransId="{18AA5BC9-6497-4E79-9050-595F39D0D9BB}" sibTransId="{DAB51503-8DEF-4EF8-94A3-55B43652FD0C}"/>
    <dgm:cxn modelId="{C6B790E3-2E77-40A2-ACC0-4AC53DCF0F10}" type="presOf" srcId="{7963CAA2-0EDF-4A0A-AA4C-09EE6ECF310C}" destId="{39D0B456-A13B-4F84-BB80-AE6971DDE1C3}" srcOrd="0" destOrd="0" presId="urn:microsoft.com/office/officeart/2005/8/layout/hProcess11"/>
    <dgm:cxn modelId="{1209A5AB-3660-45EC-920D-035E1B7C38BB}" type="presOf" srcId="{7506714C-77BD-4F2D-9F53-FF68D74AE6CB}" destId="{13FCBAD4-461E-4679-925F-35EB4FF046E4}" srcOrd="0" destOrd="0" presId="urn:microsoft.com/office/officeart/2005/8/layout/hProcess11"/>
    <dgm:cxn modelId="{F731D632-CCF2-42D4-ABF7-977A81ECB510}" srcId="{11C41727-9247-4DAE-91AC-76FD6D46ED64}" destId="{7963CAA2-0EDF-4A0A-AA4C-09EE6ECF310C}" srcOrd="3" destOrd="0" parTransId="{093D7134-5B11-4BC9-AF31-34785C09941F}" sibTransId="{4BA4D683-4B3A-4149-89D6-9AB35F02C524}"/>
    <dgm:cxn modelId="{A1637E6A-60FC-41DD-847A-1A06C80732BC}" type="presOf" srcId="{74665321-9748-44DC-B908-514786C3636B}" destId="{038E974F-7523-4399-A800-AC80BAD7FC93}" srcOrd="0" destOrd="0" presId="urn:microsoft.com/office/officeart/2005/8/layout/hProcess11"/>
    <dgm:cxn modelId="{6EAFBFD7-1200-4AD0-9F38-D03686AAD0B7}" type="presOf" srcId="{BFC2755F-CF11-49A2-9250-8F86045F90A4}" destId="{E99F6CA4-3AB5-48CA-AC1F-FAB042DE3052}" srcOrd="0" destOrd="0" presId="urn:microsoft.com/office/officeart/2005/8/layout/hProcess11"/>
    <dgm:cxn modelId="{3E1E8FD1-9A3B-4D66-B65E-F2C14A7BF131}" type="presParOf" srcId="{CA265BE7-8977-4632-991B-E97A684617C2}" destId="{4B8DCB6A-867F-42C0-B404-7566E5B90BC8}" srcOrd="0" destOrd="0" presId="urn:microsoft.com/office/officeart/2005/8/layout/hProcess11"/>
    <dgm:cxn modelId="{906B5F64-9711-429A-8863-3A5C26F2BC0C}" type="presParOf" srcId="{CA265BE7-8977-4632-991B-E97A684617C2}" destId="{5E9807A2-CE4A-4D0D-8F9D-6163678F3DD4}" srcOrd="1" destOrd="0" presId="urn:microsoft.com/office/officeart/2005/8/layout/hProcess11"/>
    <dgm:cxn modelId="{3DD07E54-065D-4BB2-A969-4036D728A58C}" type="presParOf" srcId="{5E9807A2-CE4A-4D0D-8F9D-6163678F3DD4}" destId="{E4646029-F6A6-49F0-89E0-FD8390A1385B}" srcOrd="0" destOrd="0" presId="urn:microsoft.com/office/officeart/2005/8/layout/hProcess11"/>
    <dgm:cxn modelId="{CF334568-0ECE-4B93-B29F-7054A06868D2}" type="presParOf" srcId="{E4646029-F6A6-49F0-89E0-FD8390A1385B}" destId="{038E974F-7523-4399-A800-AC80BAD7FC93}" srcOrd="0" destOrd="0" presId="urn:microsoft.com/office/officeart/2005/8/layout/hProcess11"/>
    <dgm:cxn modelId="{BDC2FBC7-9488-402E-A398-D159304E0399}" type="presParOf" srcId="{E4646029-F6A6-49F0-89E0-FD8390A1385B}" destId="{EF5CF713-CD08-412B-8800-D31288C07EC4}" srcOrd="1" destOrd="0" presId="urn:microsoft.com/office/officeart/2005/8/layout/hProcess11"/>
    <dgm:cxn modelId="{BCA001A7-4B34-43A2-90B4-DF6A758344FE}" type="presParOf" srcId="{E4646029-F6A6-49F0-89E0-FD8390A1385B}" destId="{2B7B6A78-A6CD-4224-939A-06F07392B161}" srcOrd="2" destOrd="0" presId="urn:microsoft.com/office/officeart/2005/8/layout/hProcess11"/>
    <dgm:cxn modelId="{96E0D5A4-AD5C-4070-BB2B-F70417515242}" type="presParOf" srcId="{5E9807A2-CE4A-4D0D-8F9D-6163678F3DD4}" destId="{B1203C08-82EB-4112-B7A8-D24CB5BC446D}" srcOrd="1" destOrd="0" presId="urn:microsoft.com/office/officeart/2005/8/layout/hProcess11"/>
    <dgm:cxn modelId="{923E7948-393A-426F-B71B-D354DCFB55DE}" type="presParOf" srcId="{5E9807A2-CE4A-4D0D-8F9D-6163678F3DD4}" destId="{1650D6C7-D7AF-4E1D-966F-1B34DD3743A1}" srcOrd="2" destOrd="0" presId="urn:microsoft.com/office/officeart/2005/8/layout/hProcess11"/>
    <dgm:cxn modelId="{33F5C0BA-F6B7-4606-BF1F-E6FC8E39B1BE}" type="presParOf" srcId="{1650D6C7-D7AF-4E1D-966F-1B34DD3743A1}" destId="{28305EA4-417C-484C-88D9-670A3D3CDF91}" srcOrd="0" destOrd="0" presId="urn:microsoft.com/office/officeart/2005/8/layout/hProcess11"/>
    <dgm:cxn modelId="{A651E624-A4FC-4DB7-A2F4-96FDF9BEA9F9}" type="presParOf" srcId="{1650D6C7-D7AF-4E1D-966F-1B34DD3743A1}" destId="{515A51FE-1BA2-410D-B7FE-C8E013979000}" srcOrd="1" destOrd="0" presId="urn:microsoft.com/office/officeart/2005/8/layout/hProcess11"/>
    <dgm:cxn modelId="{2E2A3ECA-6711-49CE-8840-C4D1CD14B72F}" type="presParOf" srcId="{1650D6C7-D7AF-4E1D-966F-1B34DD3743A1}" destId="{75CCC47A-782F-41A3-BC9D-7ACA1AA76E13}" srcOrd="2" destOrd="0" presId="urn:microsoft.com/office/officeart/2005/8/layout/hProcess11"/>
    <dgm:cxn modelId="{2E699D07-B30A-474E-ADE6-177B622977DA}" type="presParOf" srcId="{5E9807A2-CE4A-4D0D-8F9D-6163678F3DD4}" destId="{F7B80F59-67F3-4BB3-A6B4-952194FCB69B}" srcOrd="3" destOrd="0" presId="urn:microsoft.com/office/officeart/2005/8/layout/hProcess11"/>
    <dgm:cxn modelId="{1BAE8253-375A-4A75-93D0-C9B57B836A71}" type="presParOf" srcId="{5E9807A2-CE4A-4D0D-8F9D-6163678F3DD4}" destId="{17343908-234F-41BD-B99D-D84693509F3B}" srcOrd="4" destOrd="0" presId="urn:microsoft.com/office/officeart/2005/8/layout/hProcess11"/>
    <dgm:cxn modelId="{BCBD3D4C-92D5-4186-8384-0DA2B7422542}" type="presParOf" srcId="{17343908-234F-41BD-B99D-D84693509F3B}" destId="{13FCBAD4-461E-4679-925F-35EB4FF046E4}" srcOrd="0" destOrd="0" presId="urn:microsoft.com/office/officeart/2005/8/layout/hProcess11"/>
    <dgm:cxn modelId="{1B6C0BB4-A9D6-4FBB-94A1-331D88DF47B1}" type="presParOf" srcId="{17343908-234F-41BD-B99D-D84693509F3B}" destId="{39BEC54F-BBEB-41BF-8972-16D9175DCDEF}" srcOrd="1" destOrd="0" presId="urn:microsoft.com/office/officeart/2005/8/layout/hProcess11"/>
    <dgm:cxn modelId="{D651CB43-38DA-4869-8B49-21D4952CE476}" type="presParOf" srcId="{17343908-234F-41BD-B99D-D84693509F3B}" destId="{68BE4062-F8F7-4D5E-8173-07DB0619415F}" srcOrd="2" destOrd="0" presId="urn:microsoft.com/office/officeart/2005/8/layout/hProcess11"/>
    <dgm:cxn modelId="{DDB13D11-E53C-474E-BA4A-5F7C88F76437}" type="presParOf" srcId="{5E9807A2-CE4A-4D0D-8F9D-6163678F3DD4}" destId="{A2D3EFB5-E322-422D-9B49-C7D0E6AC58C8}" srcOrd="5" destOrd="0" presId="urn:microsoft.com/office/officeart/2005/8/layout/hProcess11"/>
    <dgm:cxn modelId="{D4FA7468-BDE1-48BF-9642-A5F3937B9BD7}" type="presParOf" srcId="{5E9807A2-CE4A-4D0D-8F9D-6163678F3DD4}" destId="{A9CFF566-D8C7-44FD-B1F9-F445800ED8BA}" srcOrd="6" destOrd="0" presId="urn:microsoft.com/office/officeart/2005/8/layout/hProcess11"/>
    <dgm:cxn modelId="{258E1BA8-BCE9-4481-8AB2-255D750D8177}" type="presParOf" srcId="{A9CFF566-D8C7-44FD-B1F9-F445800ED8BA}" destId="{39D0B456-A13B-4F84-BB80-AE6971DDE1C3}" srcOrd="0" destOrd="0" presId="urn:microsoft.com/office/officeart/2005/8/layout/hProcess11"/>
    <dgm:cxn modelId="{3862492F-74D0-4F7C-93B0-919729379DDE}" type="presParOf" srcId="{A9CFF566-D8C7-44FD-B1F9-F445800ED8BA}" destId="{211EC81E-E3F0-4D2F-8D0E-DCC674464E04}" srcOrd="1" destOrd="0" presId="urn:microsoft.com/office/officeart/2005/8/layout/hProcess11"/>
    <dgm:cxn modelId="{7B39BBDC-3C23-4BEB-AF6A-659E9BA3D7D6}" type="presParOf" srcId="{A9CFF566-D8C7-44FD-B1F9-F445800ED8BA}" destId="{FE744328-EB40-4264-8C75-1818834D6C70}" srcOrd="2" destOrd="0" presId="urn:microsoft.com/office/officeart/2005/8/layout/hProcess11"/>
    <dgm:cxn modelId="{D6FCFD86-CBD1-4874-B0A7-09DF8504D88E}" type="presParOf" srcId="{5E9807A2-CE4A-4D0D-8F9D-6163678F3DD4}" destId="{ADF7C91D-D415-48CD-B6C6-233686EB6CEF}" srcOrd="7" destOrd="0" presId="urn:microsoft.com/office/officeart/2005/8/layout/hProcess11"/>
    <dgm:cxn modelId="{F0CADDCE-1C15-454F-8368-D12E5D2CCA24}" type="presParOf" srcId="{5E9807A2-CE4A-4D0D-8F9D-6163678F3DD4}" destId="{8B2EA234-DCE9-4347-8128-B04F10357C58}" srcOrd="8" destOrd="0" presId="urn:microsoft.com/office/officeart/2005/8/layout/hProcess11"/>
    <dgm:cxn modelId="{1574CA5B-3722-4780-BE23-E43FEBBDD1EE}" type="presParOf" srcId="{8B2EA234-DCE9-4347-8128-B04F10357C58}" destId="{E99F6CA4-3AB5-48CA-AC1F-FAB042DE3052}" srcOrd="0" destOrd="0" presId="urn:microsoft.com/office/officeart/2005/8/layout/hProcess11"/>
    <dgm:cxn modelId="{0A51EF9E-79E9-46F3-9D40-2215E6F682E5}" type="presParOf" srcId="{8B2EA234-DCE9-4347-8128-B04F10357C58}" destId="{86599D48-C9FD-4972-A937-4274AAA021CE}" srcOrd="1" destOrd="0" presId="urn:microsoft.com/office/officeart/2005/8/layout/hProcess11"/>
    <dgm:cxn modelId="{1EBEBEF5-9BA1-49C8-BA5A-32B1B2CA29AE}" type="presParOf" srcId="{8B2EA234-DCE9-4347-8128-B04F10357C58}" destId="{818B2697-C267-4433-B9C8-B9BCB56022F9}" srcOrd="2" destOrd="0" presId="urn:microsoft.com/office/officeart/2005/8/layout/hProcess1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5B6F4113-3EA0-4DBE-9902-771526F0FFC1}" type="doc">
      <dgm:prSet loTypeId="urn:microsoft.com/office/officeart/2009/3/layout/StepUpProcess" loCatId="process" qsTypeId="urn:microsoft.com/office/officeart/2005/8/quickstyle/simple1" qsCatId="simple" csTypeId="urn:microsoft.com/office/officeart/2005/8/colors/colorful4" csCatId="colorful" phldr="1"/>
      <dgm:spPr/>
      <dgm:t>
        <a:bodyPr/>
        <a:lstStyle/>
        <a:p>
          <a:endParaRPr lang="fr-FR"/>
        </a:p>
      </dgm:t>
    </dgm:pt>
    <dgm:pt modelId="{DEA4ECE2-9FCC-4F4A-B339-D1B84F0EAEE2}">
      <dgm:prSet custT="1"/>
      <dgm:spPr/>
      <dgm:t>
        <a:bodyPr/>
        <a:lstStyle/>
        <a:p>
          <a:pPr rtl="1"/>
          <a:r>
            <a:rPr lang="ar-DZ" sz="2000" b="1" dirty="0">
              <a:cs typeface="Simplified Arabic" panose="02010000000000000000" pitchFamily="2" charset="-78"/>
            </a:rPr>
            <a:t>الإعداد للتقدم بطلب الحصول على الشهادة</a:t>
          </a:r>
          <a:r>
            <a:rPr lang="ar-DZ" sz="2000" b="1" dirty="0" smtClean="0">
              <a:cs typeface="Simplified Arabic" panose="02010000000000000000" pitchFamily="2" charset="-78"/>
            </a:rPr>
            <a:t>:</a:t>
          </a:r>
          <a:endParaRPr lang="fr-FR" sz="2000" b="1" dirty="0">
            <a:cs typeface="Simplified Arabic" panose="02010000000000000000" pitchFamily="2" charset="-78"/>
          </a:endParaRPr>
        </a:p>
      </dgm:t>
    </dgm:pt>
    <dgm:pt modelId="{288401B4-5978-41B3-AADC-1F30F4007496}" type="parTrans" cxnId="{3084B9A5-482C-48EB-ACB3-A51D96D17A97}">
      <dgm:prSet/>
      <dgm:spPr/>
      <dgm:t>
        <a:bodyPr/>
        <a:lstStyle/>
        <a:p>
          <a:pPr rtl="1"/>
          <a:endParaRPr lang="fr-FR" sz="3200" b="1">
            <a:cs typeface="Simplified Arabic" panose="02010000000000000000" pitchFamily="2" charset="-78"/>
          </a:endParaRPr>
        </a:p>
      </dgm:t>
    </dgm:pt>
    <dgm:pt modelId="{817DC88B-88C9-46F1-BFBF-E7DC9362A575}" type="sibTrans" cxnId="{3084B9A5-482C-48EB-ACB3-A51D96D17A97}">
      <dgm:prSet/>
      <dgm:spPr/>
      <dgm:t>
        <a:bodyPr/>
        <a:lstStyle/>
        <a:p>
          <a:pPr rtl="1"/>
          <a:endParaRPr lang="fr-FR" sz="3200" b="1">
            <a:cs typeface="Simplified Arabic" panose="02010000000000000000" pitchFamily="2" charset="-78"/>
          </a:endParaRPr>
        </a:p>
      </dgm:t>
    </dgm:pt>
    <dgm:pt modelId="{8AC16AF9-D123-471B-9EDF-73E356FB9288}">
      <dgm:prSet custT="1"/>
      <dgm:spPr/>
      <dgm:t>
        <a:bodyPr/>
        <a:lstStyle/>
        <a:p>
          <a:pPr rtl="1"/>
          <a:r>
            <a:rPr lang="ar-DZ" sz="2000" b="1" dirty="0">
              <a:cs typeface="Simplified Arabic" panose="02010000000000000000" pitchFamily="2" charset="-78"/>
            </a:rPr>
            <a:t>التعاقد مع جهة مرخصة بمنح </a:t>
          </a:r>
          <a:r>
            <a:rPr lang="ar-DZ" sz="2000" b="1" dirty="0" smtClean="0">
              <a:cs typeface="Simplified Arabic" panose="02010000000000000000" pitchFamily="2" charset="-78"/>
            </a:rPr>
            <a:t>الشهادة</a:t>
          </a:r>
          <a:endParaRPr lang="fr-FR" sz="2000" b="1" dirty="0">
            <a:cs typeface="Simplified Arabic" panose="02010000000000000000" pitchFamily="2" charset="-78"/>
          </a:endParaRPr>
        </a:p>
      </dgm:t>
    </dgm:pt>
    <dgm:pt modelId="{8447322D-8A93-433A-A2D3-66F3A26D7DBD}" type="parTrans" cxnId="{916D9C57-4C38-421B-A78C-33AAF335BB7E}">
      <dgm:prSet/>
      <dgm:spPr/>
      <dgm:t>
        <a:bodyPr/>
        <a:lstStyle/>
        <a:p>
          <a:pPr rtl="1"/>
          <a:endParaRPr lang="fr-FR" sz="3200" b="1">
            <a:cs typeface="Simplified Arabic" panose="02010000000000000000" pitchFamily="2" charset="-78"/>
          </a:endParaRPr>
        </a:p>
      </dgm:t>
    </dgm:pt>
    <dgm:pt modelId="{51C9BE22-D2D4-4003-96B8-D951AE3CC575}" type="sibTrans" cxnId="{916D9C57-4C38-421B-A78C-33AAF335BB7E}">
      <dgm:prSet/>
      <dgm:spPr/>
      <dgm:t>
        <a:bodyPr/>
        <a:lstStyle/>
        <a:p>
          <a:pPr rtl="1"/>
          <a:endParaRPr lang="fr-FR" sz="3200" b="1">
            <a:cs typeface="Simplified Arabic" panose="02010000000000000000" pitchFamily="2" charset="-78"/>
          </a:endParaRPr>
        </a:p>
      </dgm:t>
    </dgm:pt>
    <dgm:pt modelId="{D2F29E29-D45C-4BD5-8A49-3FA71BCA4323}">
      <dgm:prSet custT="1"/>
      <dgm:spPr/>
      <dgm:t>
        <a:bodyPr/>
        <a:lstStyle/>
        <a:p>
          <a:pPr rtl="1"/>
          <a:r>
            <a:rPr lang="ar-DZ" sz="2000" b="1" dirty="0">
              <a:cs typeface="Simplified Arabic" panose="02010000000000000000" pitchFamily="2" charset="-78"/>
            </a:rPr>
            <a:t>الاستدامة والمحافظة على متطلبات المعيار </a:t>
          </a:r>
          <a:r>
            <a:rPr lang="fr-FR" sz="2000" b="1" dirty="0">
              <a:cs typeface="Simplified Arabic" panose="02010000000000000000" pitchFamily="2" charset="-78"/>
            </a:rPr>
            <a:t>iso9000-2000</a:t>
          </a:r>
          <a:r>
            <a:rPr lang="ar-SA" sz="2000" b="1" dirty="0">
              <a:cs typeface="Simplified Arabic" panose="02010000000000000000" pitchFamily="2" charset="-78"/>
            </a:rPr>
            <a:t>بعد التسجيل والحصول على الشهادة. </a:t>
          </a:r>
          <a:endParaRPr lang="fr-FR" sz="2000" b="1" dirty="0">
            <a:cs typeface="Simplified Arabic" panose="02010000000000000000" pitchFamily="2" charset="-78"/>
          </a:endParaRPr>
        </a:p>
      </dgm:t>
    </dgm:pt>
    <dgm:pt modelId="{8243E31B-7944-439F-BB8C-F179FF1CFC51}" type="parTrans" cxnId="{F91E477B-9E75-4DB6-A593-C4A66766381D}">
      <dgm:prSet/>
      <dgm:spPr/>
      <dgm:t>
        <a:bodyPr/>
        <a:lstStyle/>
        <a:p>
          <a:pPr rtl="1"/>
          <a:endParaRPr lang="fr-FR" sz="3200" b="1">
            <a:cs typeface="Simplified Arabic" panose="02010000000000000000" pitchFamily="2" charset="-78"/>
          </a:endParaRPr>
        </a:p>
      </dgm:t>
    </dgm:pt>
    <dgm:pt modelId="{C2CF6B40-0A2A-4772-A89C-1B956F128204}" type="sibTrans" cxnId="{F91E477B-9E75-4DB6-A593-C4A66766381D}">
      <dgm:prSet/>
      <dgm:spPr/>
      <dgm:t>
        <a:bodyPr/>
        <a:lstStyle/>
        <a:p>
          <a:pPr rtl="1"/>
          <a:endParaRPr lang="fr-FR" sz="3200" b="1">
            <a:cs typeface="Simplified Arabic" panose="02010000000000000000" pitchFamily="2" charset="-78"/>
          </a:endParaRPr>
        </a:p>
      </dgm:t>
    </dgm:pt>
    <dgm:pt modelId="{E636293D-1ECF-4289-8AF4-7827EACD5607}" type="pres">
      <dgm:prSet presAssocID="{5B6F4113-3EA0-4DBE-9902-771526F0FFC1}" presName="rootnode" presStyleCnt="0">
        <dgm:presLayoutVars>
          <dgm:chMax/>
          <dgm:chPref/>
          <dgm:dir/>
          <dgm:animLvl val="lvl"/>
        </dgm:presLayoutVars>
      </dgm:prSet>
      <dgm:spPr/>
      <dgm:t>
        <a:bodyPr/>
        <a:lstStyle/>
        <a:p>
          <a:endParaRPr lang="fr-FR"/>
        </a:p>
      </dgm:t>
    </dgm:pt>
    <dgm:pt modelId="{03478A79-4B32-4F8F-99DF-73C4236EE840}" type="pres">
      <dgm:prSet presAssocID="{DEA4ECE2-9FCC-4F4A-B339-D1B84F0EAEE2}" presName="composite" presStyleCnt="0"/>
      <dgm:spPr/>
    </dgm:pt>
    <dgm:pt modelId="{3BD34C75-6335-48EE-9CC6-3E0ACB18000F}" type="pres">
      <dgm:prSet presAssocID="{DEA4ECE2-9FCC-4F4A-B339-D1B84F0EAEE2}" presName="LShape" presStyleLbl="alignNode1" presStyleIdx="0" presStyleCnt="5"/>
      <dgm:spPr/>
    </dgm:pt>
    <dgm:pt modelId="{AC251B37-AC94-4C88-910F-C93233B3AB91}" type="pres">
      <dgm:prSet presAssocID="{DEA4ECE2-9FCC-4F4A-B339-D1B84F0EAEE2}" presName="ParentText" presStyleLbl="revTx" presStyleIdx="0" presStyleCnt="3">
        <dgm:presLayoutVars>
          <dgm:chMax val="0"/>
          <dgm:chPref val="0"/>
          <dgm:bulletEnabled val="1"/>
        </dgm:presLayoutVars>
      </dgm:prSet>
      <dgm:spPr/>
      <dgm:t>
        <a:bodyPr/>
        <a:lstStyle/>
        <a:p>
          <a:endParaRPr lang="fr-FR"/>
        </a:p>
      </dgm:t>
    </dgm:pt>
    <dgm:pt modelId="{EF1AC3E4-CA14-41C0-A6C4-750DA12B456F}" type="pres">
      <dgm:prSet presAssocID="{DEA4ECE2-9FCC-4F4A-B339-D1B84F0EAEE2}" presName="Triangle" presStyleLbl="alignNode1" presStyleIdx="1" presStyleCnt="5"/>
      <dgm:spPr/>
    </dgm:pt>
    <dgm:pt modelId="{4DD61443-9D6A-4661-8CE9-1EE09E9D718D}" type="pres">
      <dgm:prSet presAssocID="{817DC88B-88C9-46F1-BFBF-E7DC9362A575}" presName="sibTrans" presStyleCnt="0"/>
      <dgm:spPr/>
    </dgm:pt>
    <dgm:pt modelId="{4C075A31-3357-4356-8462-2DB4800FAEB4}" type="pres">
      <dgm:prSet presAssocID="{817DC88B-88C9-46F1-BFBF-E7DC9362A575}" presName="space" presStyleCnt="0"/>
      <dgm:spPr/>
    </dgm:pt>
    <dgm:pt modelId="{9126DD48-A6F7-4AE4-B387-FC2CF4459E96}" type="pres">
      <dgm:prSet presAssocID="{8AC16AF9-D123-471B-9EDF-73E356FB9288}" presName="composite" presStyleCnt="0"/>
      <dgm:spPr/>
    </dgm:pt>
    <dgm:pt modelId="{006E7A72-CABE-46CD-939E-A587F246FF8A}" type="pres">
      <dgm:prSet presAssocID="{8AC16AF9-D123-471B-9EDF-73E356FB9288}" presName="LShape" presStyleLbl="alignNode1" presStyleIdx="2" presStyleCnt="5"/>
      <dgm:spPr/>
    </dgm:pt>
    <dgm:pt modelId="{8C822118-5201-4C91-8737-CEC15A34F9A5}" type="pres">
      <dgm:prSet presAssocID="{8AC16AF9-D123-471B-9EDF-73E356FB9288}" presName="ParentText" presStyleLbl="revTx" presStyleIdx="1" presStyleCnt="3">
        <dgm:presLayoutVars>
          <dgm:chMax val="0"/>
          <dgm:chPref val="0"/>
          <dgm:bulletEnabled val="1"/>
        </dgm:presLayoutVars>
      </dgm:prSet>
      <dgm:spPr/>
      <dgm:t>
        <a:bodyPr/>
        <a:lstStyle/>
        <a:p>
          <a:endParaRPr lang="fr-FR"/>
        </a:p>
      </dgm:t>
    </dgm:pt>
    <dgm:pt modelId="{C4B484D8-B0F8-45A9-A06E-EF7D6DA86D32}" type="pres">
      <dgm:prSet presAssocID="{8AC16AF9-D123-471B-9EDF-73E356FB9288}" presName="Triangle" presStyleLbl="alignNode1" presStyleIdx="3" presStyleCnt="5"/>
      <dgm:spPr/>
    </dgm:pt>
    <dgm:pt modelId="{91E8BC68-3B0B-4A3F-B526-FBA72035B821}" type="pres">
      <dgm:prSet presAssocID="{51C9BE22-D2D4-4003-96B8-D951AE3CC575}" presName="sibTrans" presStyleCnt="0"/>
      <dgm:spPr/>
    </dgm:pt>
    <dgm:pt modelId="{D0F2538F-717B-469C-B72E-0321348FB0B9}" type="pres">
      <dgm:prSet presAssocID="{51C9BE22-D2D4-4003-96B8-D951AE3CC575}" presName="space" presStyleCnt="0"/>
      <dgm:spPr/>
    </dgm:pt>
    <dgm:pt modelId="{19AD9BEE-4E3F-435C-BECB-05B0936988DF}" type="pres">
      <dgm:prSet presAssocID="{D2F29E29-D45C-4BD5-8A49-3FA71BCA4323}" presName="composite" presStyleCnt="0"/>
      <dgm:spPr/>
    </dgm:pt>
    <dgm:pt modelId="{EFDA759B-1B56-4104-B197-05667B9C6245}" type="pres">
      <dgm:prSet presAssocID="{D2F29E29-D45C-4BD5-8A49-3FA71BCA4323}" presName="LShape" presStyleLbl="alignNode1" presStyleIdx="4" presStyleCnt="5"/>
      <dgm:spPr/>
    </dgm:pt>
    <dgm:pt modelId="{4536D411-9764-4D17-B032-1119F4C4D6DC}" type="pres">
      <dgm:prSet presAssocID="{D2F29E29-D45C-4BD5-8A49-3FA71BCA4323}" presName="ParentText" presStyleLbl="revTx" presStyleIdx="2" presStyleCnt="3">
        <dgm:presLayoutVars>
          <dgm:chMax val="0"/>
          <dgm:chPref val="0"/>
          <dgm:bulletEnabled val="1"/>
        </dgm:presLayoutVars>
      </dgm:prSet>
      <dgm:spPr/>
      <dgm:t>
        <a:bodyPr/>
        <a:lstStyle/>
        <a:p>
          <a:endParaRPr lang="fr-FR"/>
        </a:p>
      </dgm:t>
    </dgm:pt>
  </dgm:ptLst>
  <dgm:cxnLst>
    <dgm:cxn modelId="{F91E477B-9E75-4DB6-A593-C4A66766381D}" srcId="{5B6F4113-3EA0-4DBE-9902-771526F0FFC1}" destId="{D2F29E29-D45C-4BD5-8A49-3FA71BCA4323}" srcOrd="2" destOrd="0" parTransId="{8243E31B-7944-439F-BB8C-F179FF1CFC51}" sibTransId="{C2CF6B40-0A2A-4772-A89C-1B956F128204}"/>
    <dgm:cxn modelId="{3084B9A5-482C-48EB-ACB3-A51D96D17A97}" srcId="{5B6F4113-3EA0-4DBE-9902-771526F0FFC1}" destId="{DEA4ECE2-9FCC-4F4A-B339-D1B84F0EAEE2}" srcOrd="0" destOrd="0" parTransId="{288401B4-5978-41B3-AADC-1F30F4007496}" sibTransId="{817DC88B-88C9-46F1-BFBF-E7DC9362A575}"/>
    <dgm:cxn modelId="{916D9C57-4C38-421B-A78C-33AAF335BB7E}" srcId="{5B6F4113-3EA0-4DBE-9902-771526F0FFC1}" destId="{8AC16AF9-D123-471B-9EDF-73E356FB9288}" srcOrd="1" destOrd="0" parTransId="{8447322D-8A93-433A-A2D3-66F3A26D7DBD}" sibTransId="{51C9BE22-D2D4-4003-96B8-D951AE3CC575}"/>
    <dgm:cxn modelId="{27132717-7ABD-42FF-B88A-9BE64B8797D1}" type="presOf" srcId="{DEA4ECE2-9FCC-4F4A-B339-D1B84F0EAEE2}" destId="{AC251B37-AC94-4C88-910F-C93233B3AB91}" srcOrd="0" destOrd="0" presId="urn:microsoft.com/office/officeart/2009/3/layout/StepUpProcess"/>
    <dgm:cxn modelId="{0BF88B49-00A0-4626-B0D9-E17159BAE7A3}" type="presOf" srcId="{5B6F4113-3EA0-4DBE-9902-771526F0FFC1}" destId="{E636293D-1ECF-4289-8AF4-7827EACD5607}" srcOrd="0" destOrd="0" presId="urn:microsoft.com/office/officeart/2009/3/layout/StepUpProcess"/>
    <dgm:cxn modelId="{9AC9033F-80B9-442A-8B83-E9FC9056F1F9}" type="presOf" srcId="{D2F29E29-D45C-4BD5-8A49-3FA71BCA4323}" destId="{4536D411-9764-4D17-B032-1119F4C4D6DC}" srcOrd="0" destOrd="0" presId="urn:microsoft.com/office/officeart/2009/3/layout/StepUpProcess"/>
    <dgm:cxn modelId="{F81A5EDF-B638-4453-8644-79509919A19A}" type="presOf" srcId="{8AC16AF9-D123-471B-9EDF-73E356FB9288}" destId="{8C822118-5201-4C91-8737-CEC15A34F9A5}" srcOrd="0" destOrd="0" presId="urn:microsoft.com/office/officeart/2009/3/layout/StepUpProcess"/>
    <dgm:cxn modelId="{95D28447-E693-45E1-8176-CF5C85A77181}" type="presParOf" srcId="{E636293D-1ECF-4289-8AF4-7827EACD5607}" destId="{03478A79-4B32-4F8F-99DF-73C4236EE840}" srcOrd="0" destOrd="0" presId="urn:microsoft.com/office/officeart/2009/3/layout/StepUpProcess"/>
    <dgm:cxn modelId="{D722B438-2A7D-4AFB-9E61-060CEA7E637F}" type="presParOf" srcId="{03478A79-4B32-4F8F-99DF-73C4236EE840}" destId="{3BD34C75-6335-48EE-9CC6-3E0ACB18000F}" srcOrd="0" destOrd="0" presId="urn:microsoft.com/office/officeart/2009/3/layout/StepUpProcess"/>
    <dgm:cxn modelId="{33D67296-14BC-4073-B6B5-9D261D56EE7D}" type="presParOf" srcId="{03478A79-4B32-4F8F-99DF-73C4236EE840}" destId="{AC251B37-AC94-4C88-910F-C93233B3AB91}" srcOrd="1" destOrd="0" presId="urn:microsoft.com/office/officeart/2009/3/layout/StepUpProcess"/>
    <dgm:cxn modelId="{6907619E-5AC0-43F9-89D8-E4B1CA486060}" type="presParOf" srcId="{03478A79-4B32-4F8F-99DF-73C4236EE840}" destId="{EF1AC3E4-CA14-41C0-A6C4-750DA12B456F}" srcOrd="2" destOrd="0" presId="urn:microsoft.com/office/officeart/2009/3/layout/StepUpProcess"/>
    <dgm:cxn modelId="{4E1C271D-01E2-4229-95CB-C90BE14CED47}" type="presParOf" srcId="{E636293D-1ECF-4289-8AF4-7827EACD5607}" destId="{4DD61443-9D6A-4661-8CE9-1EE09E9D718D}" srcOrd="1" destOrd="0" presId="urn:microsoft.com/office/officeart/2009/3/layout/StepUpProcess"/>
    <dgm:cxn modelId="{ED41FCB1-85A9-4AFA-B5B3-AE8CC9FC60DD}" type="presParOf" srcId="{4DD61443-9D6A-4661-8CE9-1EE09E9D718D}" destId="{4C075A31-3357-4356-8462-2DB4800FAEB4}" srcOrd="0" destOrd="0" presId="urn:microsoft.com/office/officeart/2009/3/layout/StepUpProcess"/>
    <dgm:cxn modelId="{6FFA668A-1170-474E-9612-2E5D3AC47C8A}" type="presParOf" srcId="{E636293D-1ECF-4289-8AF4-7827EACD5607}" destId="{9126DD48-A6F7-4AE4-B387-FC2CF4459E96}" srcOrd="2" destOrd="0" presId="urn:microsoft.com/office/officeart/2009/3/layout/StepUpProcess"/>
    <dgm:cxn modelId="{B4969D35-73D5-4C23-A1F4-C1E981F8D559}" type="presParOf" srcId="{9126DD48-A6F7-4AE4-B387-FC2CF4459E96}" destId="{006E7A72-CABE-46CD-939E-A587F246FF8A}" srcOrd="0" destOrd="0" presId="urn:microsoft.com/office/officeart/2009/3/layout/StepUpProcess"/>
    <dgm:cxn modelId="{158BAAD9-B453-4A6B-934E-475BD64FF10D}" type="presParOf" srcId="{9126DD48-A6F7-4AE4-B387-FC2CF4459E96}" destId="{8C822118-5201-4C91-8737-CEC15A34F9A5}" srcOrd="1" destOrd="0" presId="urn:microsoft.com/office/officeart/2009/3/layout/StepUpProcess"/>
    <dgm:cxn modelId="{AD48E932-7C9A-414E-A9B3-703D58355FD4}" type="presParOf" srcId="{9126DD48-A6F7-4AE4-B387-FC2CF4459E96}" destId="{C4B484D8-B0F8-45A9-A06E-EF7D6DA86D32}" srcOrd="2" destOrd="0" presId="urn:microsoft.com/office/officeart/2009/3/layout/StepUpProcess"/>
    <dgm:cxn modelId="{349E7F10-FD73-482B-9EAA-B7A4910FA238}" type="presParOf" srcId="{E636293D-1ECF-4289-8AF4-7827EACD5607}" destId="{91E8BC68-3B0B-4A3F-B526-FBA72035B821}" srcOrd="3" destOrd="0" presId="urn:microsoft.com/office/officeart/2009/3/layout/StepUpProcess"/>
    <dgm:cxn modelId="{FDAE7A65-51C0-48A2-A632-69C23E6E9E59}" type="presParOf" srcId="{91E8BC68-3B0B-4A3F-B526-FBA72035B821}" destId="{D0F2538F-717B-469C-B72E-0321348FB0B9}" srcOrd="0" destOrd="0" presId="urn:microsoft.com/office/officeart/2009/3/layout/StepUpProcess"/>
    <dgm:cxn modelId="{617F6EAF-F075-4C54-95AE-348372902004}" type="presParOf" srcId="{E636293D-1ECF-4289-8AF4-7827EACD5607}" destId="{19AD9BEE-4E3F-435C-BECB-05B0936988DF}" srcOrd="4" destOrd="0" presId="urn:microsoft.com/office/officeart/2009/3/layout/StepUpProcess"/>
    <dgm:cxn modelId="{1666242F-611D-4263-835E-D3E9DE5BBC16}" type="presParOf" srcId="{19AD9BEE-4E3F-435C-BECB-05B0936988DF}" destId="{EFDA759B-1B56-4104-B197-05667B9C6245}" srcOrd="0" destOrd="0" presId="urn:microsoft.com/office/officeart/2009/3/layout/StepUpProcess"/>
    <dgm:cxn modelId="{2DBEBF85-A6D4-4C83-AD44-C3AC5C71992D}" type="presParOf" srcId="{19AD9BEE-4E3F-435C-BECB-05B0936988DF}" destId="{4536D411-9764-4D17-B032-1119F4C4D6DC}" srcOrd="1" destOrd="0" presId="urn:microsoft.com/office/officeart/2009/3/layout/StepUpProcess"/>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AEEF078F-2140-4B78-AD87-E8B217204065}" type="doc">
      <dgm:prSet loTypeId="urn:microsoft.com/office/officeart/2005/8/layout/venn1" loCatId="relationship" qsTypeId="urn:microsoft.com/office/officeart/2005/8/quickstyle/simple1" qsCatId="simple" csTypeId="urn:microsoft.com/office/officeart/2005/8/colors/colorful1" csCatId="colorful"/>
      <dgm:spPr/>
      <dgm:t>
        <a:bodyPr/>
        <a:lstStyle/>
        <a:p>
          <a:endParaRPr lang="fr-FR"/>
        </a:p>
      </dgm:t>
    </dgm:pt>
    <dgm:pt modelId="{0800930D-0EBD-47DA-B242-B75DF4BD556A}">
      <dgm:prSet/>
      <dgm:spPr/>
      <dgm:t>
        <a:bodyPr/>
        <a:lstStyle/>
        <a:p>
          <a:r>
            <a:rPr lang="ar-DZ" b="1"/>
            <a:t>-</a:t>
          </a:r>
          <a:r>
            <a:rPr lang="ar-SA"/>
            <a:t>هناك نوعان من المواصفات الدولية لنظم الجودة والتي تستخدم في الحالات المختلفة وهما المواصفات ( 9001 ، 9002 ، 9003 ) وتستخدم جميعا لأغرا ض تأكيد الجودة خارج المنشآت الصناعية،</a:t>
          </a:r>
          <a:endParaRPr lang="fr-FR"/>
        </a:p>
      </dgm:t>
    </dgm:pt>
    <dgm:pt modelId="{976A7FC2-0E9D-4897-85B2-EF8A3E9BB600}" type="parTrans" cxnId="{764084E6-D1F4-40A0-9763-6E1F5A41C058}">
      <dgm:prSet/>
      <dgm:spPr/>
      <dgm:t>
        <a:bodyPr/>
        <a:lstStyle/>
        <a:p>
          <a:endParaRPr lang="fr-FR"/>
        </a:p>
      </dgm:t>
    </dgm:pt>
    <dgm:pt modelId="{4C18C8B4-8977-4180-B950-2DFAFC243163}" type="sibTrans" cxnId="{764084E6-D1F4-40A0-9763-6E1F5A41C058}">
      <dgm:prSet/>
      <dgm:spPr/>
      <dgm:t>
        <a:bodyPr/>
        <a:lstStyle/>
        <a:p>
          <a:endParaRPr lang="fr-FR"/>
        </a:p>
      </dgm:t>
    </dgm:pt>
    <dgm:pt modelId="{7DACA7F4-3CBE-4E13-B05A-B0276EF56A64}">
      <dgm:prSet/>
      <dgm:spPr/>
      <dgm:t>
        <a:bodyPr/>
        <a:lstStyle/>
        <a:p>
          <a:r>
            <a:rPr lang="ar-DZ"/>
            <a:t>-</a:t>
          </a:r>
          <a:r>
            <a:rPr lang="ar-SA"/>
            <a:t>أما النوع الثاني فهو المواصفة 9004 وتستخدم لإرشاد جميع المنشآت في شأن نظم إدارة الجودة داخل المنشآت الصناعية. وجميعها تندرج تحت ما يسمى "عائلة الأيزو 9000" والتي أصدرتها منظمة الأيزو</a:t>
          </a:r>
          <a:r>
            <a:rPr lang="ar-DZ"/>
            <a:t>.</a:t>
          </a:r>
          <a:r>
            <a:rPr lang="fr-FR"/>
            <a:t/>
          </a:r>
          <a:br>
            <a:rPr lang="fr-FR"/>
          </a:br>
          <a:endParaRPr lang="fr-FR"/>
        </a:p>
      </dgm:t>
    </dgm:pt>
    <dgm:pt modelId="{039B9058-3582-439A-9220-49CDFB91A122}" type="parTrans" cxnId="{EA33D478-DDF4-475D-970E-1C74F22A302A}">
      <dgm:prSet/>
      <dgm:spPr/>
      <dgm:t>
        <a:bodyPr/>
        <a:lstStyle/>
        <a:p>
          <a:endParaRPr lang="fr-FR"/>
        </a:p>
      </dgm:t>
    </dgm:pt>
    <dgm:pt modelId="{0EC08BCD-1FE9-42EB-A384-E78D23976812}" type="sibTrans" cxnId="{EA33D478-DDF4-475D-970E-1C74F22A302A}">
      <dgm:prSet/>
      <dgm:spPr/>
      <dgm:t>
        <a:bodyPr/>
        <a:lstStyle/>
        <a:p>
          <a:endParaRPr lang="fr-FR"/>
        </a:p>
      </dgm:t>
    </dgm:pt>
    <dgm:pt modelId="{B71E1B00-C2ED-4F6A-B5A3-998CECD4C086}" type="pres">
      <dgm:prSet presAssocID="{AEEF078F-2140-4B78-AD87-E8B217204065}" presName="compositeShape" presStyleCnt="0">
        <dgm:presLayoutVars>
          <dgm:chMax val="7"/>
          <dgm:dir/>
          <dgm:resizeHandles val="exact"/>
        </dgm:presLayoutVars>
      </dgm:prSet>
      <dgm:spPr/>
      <dgm:t>
        <a:bodyPr/>
        <a:lstStyle/>
        <a:p>
          <a:endParaRPr lang="fr-FR"/>
        </a:p>
      </dgm:t>
    </dgm:pt>
    <dgm:pt modelId="{10EAA9EE-B7AF-4533-BBF6-EA51277BA6DC}" type="pres">
      <dgm:prSet presAssocID="{0800930D-0EBD-47DA-B242-B75DF4BD556A}" presName="circ1" presStyleLbl="vennNode1" presStyleIdx="0" presStyleCnt="2"/>
      <dgm:spPr/>
      <dgm:t>
        <a:bodyPr/>
        <a:lstStyle/>
        <a:p>
          <a:endParaRPr lang="fr-FR"/>
        </a:p>
      </dgm:t>
    </dgm:pt>
    <dgm:pt modelId="{1249289C-11DC-42D8-993B-76B47171009D}" type="pres">
      <dgm:prSet presAssocID="{0800930D-0EBD-47DA-B242-B75DF4BD556A}" presName="circ1Tx" presStyleLbl="revTx" presStyleIdx="0" presStyleCnt="0">
        <dgm:presLayoutVars>
          <dgm:chMax val="0"/>
          <dgm:chPref val="0"/>
          <dgm:bulletEnabled val="1"/>
        </dgm:presLayoutVars>
      </dgm:prSet>
      <dgm:spPr/>
      <dgm:t>
        <a:bodyPr/>
        <a:lstStyle/>
        <a:p>
          <a:endParaRPr lang="fr-FR"/>
        </a:p>
      </dgm:t>
    </dgm:pt>
    <dgm:pt modelId="{30C90898-7726-4D63-B942-C4AC31AEB17F}" type="pres">
      <dgm:prSet presAssocID="{7DACA7F4-3CBE-4E13-B05A-B0276EF56A64}" presName="circ2" presStyleLbl="vennNode1" presStyleIdx="1" presStyleCnt="2"/>
      <dgm:spPr/>
      <dgm:t>
        <a:bodyPr/>
        <a:lstStyle/>
        <a:p>
          <a:endParaRPr lang="fr-FR"/>
        </a:p>
      </dgm:t>
    </dgm:pt>
    <dgm:pt modelId="{EEF72883-C438-4E5A-ADCB-6ACD016E1D7C}" type="pres">
      <dgm:prSet presAssocID="{7DACA7F4-3CBE-4E13-B05A-B0276EF56A64}" presName="circ2Tx" presStyleLbl="revTx" presStyleIdx="0" presStyleCnt="0">
        <dgm:presLayoutVars>
          <dgm:chMax val="0"/>
          <dgm:chPref val="0"/>
          <dgm:bulletEnabled val="1"/>
        </dgm:presLayoutVars>
      </dgm:prSet>
      <dgm:spPr/>
      <dgm:t>
        <a:bodyPr/>
        <a:lstStyle/>
        <a:p>
          <a:endParaRPr lang="fr-FR"/>
        </a:p>
      </dgm:t>
    </dgm:pt>
  </dgm:ptLst>
  <dgm:cxnLst>
    <dgm:cxn modelId="{FAB8AA51-03E8-437A-B527-9686FEDAC2F3}" type="presOf" srcId="{7DACA7F4-3CBE-4E13-B05A-B0276EF56A64}" destId="{30C90898-7726-4D63-B942-C4AC31AEB17F}" srcOrd="0" destOrd="0" presId="urn:microsoft.com/office/officeart/2005/8/layout/venn1"/>
    <dgm:cxn modelId="{1786345A-A16A-4D5E-900A-0E89A5012D3F}" type="presOf" srcId="{0800930D-0EBD-47DA-B242-B75DF4BD556A}" destId="{1249289C-11DC-42D8-993B-76B47171009D}" srcOrd="1" destOrd="0" presId="urn:microsoft.com/office/officeart/2005/8/layout/venn1"/>
    <dgm:cxn modelId="{EA33D478-DDF4-475D-970E-1C74F22A302A}" srcId="{AEEF078F-2140-4B78-AD87-E8B217204065}" destId="{7DACA7F4-3CBE-4E13-B05A-B0276EF56A64}" srcOrd="1" destOrd="0" parTransId="{039B9058-3582-439A-9220-49CDFB91A122}" sibTransId="{0EC08BCD-1FE9-42EB-A384-E78D23976812}"/>
    <dgm:cxn modelId="{764084E6-D1F4-40A0-9763-6E1F5A41C058}" srcId="{AEEF078F-2140-4B78-AD87-E8B217204065}" destId="{0800930D-0EBD-47DA-B242-B75DF4BD556A}" srcOrd="0" destOrd="0" parTransId="{976A7FC2-0E9D-4897-85B2-EF8A3E9BB600}" sibTransId="{4C18C8B4-8977-4180-B950-2DFAFC243163}"/>
    <dgm:cxn modelId="{6C67EBEA-0618-4F87-9CFC-61F139DC09DF}" type="presOf" srcId="{0800930D-0EBD-47DA-B242-B75DF4BD556A}" destId="{10EAA9EE-B7AF-4533-BBF6-EA51277BA6DC}" srcOrd="0" destOrd="0" presId="urn:microsoft.com/office/officeart/2005/8/layout/venn1"/>
    <dgm:cxn modelId="{9A46770C-4237-4FA5-BD13-6055F3D00B7A}" type="presOf" srcId="{7DACA7F4-3CBE-4E13-B05A-B0276EF56A64}" destId="{EEF72883-C438-4E5A-ADCB-6ACD016E1D7C}" srcOrd="1" destOrd="0" presId="urn:microsoft.com/office/officeart/2005/8/layout/venn1"/>
    <dgm:cxn modelId="{21B3EB2E-E99A-4F74-86CE-C1F12E6A5E0E}" type="presOf" srcId="{AEEF078F-2140-4B78-AD87-E8B217204065}" destId="{B71E1B00-C2ED-4F6A-B5A3-998CECD4C086}" srcOrd="0" destOrd="0" presId="urn:microsoft.com/office/officeart/2005/8/layout/venn1"/>
    <dgm:cxn modelId="{A26F362C-C54C-4777-AEAA-468CCCE5A3EB}" type="presParOf" srcId="{B71E1B00-C2ED-4F6A-B5A3-998CECD4C086}" destId="{10EAA9EE-B7AF-4533-BBF6-EA51277BA6DC}" srcOrd="0" destOrd="0" presId="urn:microsoft.com/office/officeart/2005/8/layout/venn1"/>
    <dgm:cxn modelId="{9E72BA38-889A-470A-8395-D16A2766BF0F}" type="presParOf" srcId="{B71E1B00-C2ED-4F6A-B5A3-998CECD4C086}" destId="{1249289C-11DC-42D8-993B-76B47171009D}" srcOrd="1" destOrd="0" presId="urn:microsoft.com/office/officeart/2005/8/layout/venn1"/>
    <dgm:cxn modelId="{6679B132-9863-4406-A5F2-8C10D06B951E}" type="presParOf" srcId="{B71E1B00-C2ED-4F6A-B5A3-998CECD4C086}" destId="{30C90898-7726-4D63-B942-C4AC31AEB17F}" srcOrd="2" destOrd="0" presId="urn:microsoft.com/office/officeart/2005/8/layout/venn1"/>
    <dgm:cxn modelId="{05038E77-DF10-4872-88E6-6BD4DA289496}" type="presParOf" srcId="{B71E1B00-C2ED-4F6A-B5A3-998CECD4C086}" destId="{EEF72883-C438-4E5A-ADCB-6ACD016E1D7C}" srcOrd="3" destOrd="0" presId="urn:microsoft.com/office/officeart/2005/8/layout/venn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FDF1F869-BC10-4FD0-A48F-209FD00912AD}" type="doc">
      <dgm:prSet loTypeId="urn:microsoft.com/office/officeart/2005/8/layout/vProcess5" loCatId="process" qsTypeId="urn:microsoft.com/office/officeart/2005/8/quickstyle/simple3" qsCatId="simple" csTypeId="urn:microsoft.com/office/officeart/2005/8/colors/colorful1" csCatId="colorful" phldr="1"/>
      <dgm:spPr/>
      <dgm:t>
        <a:bodyPr/>
        <a:lstStyle/>
        <a:p>
          <a:endParaRPr lang="fr-FR"/>
        </a:p>
      </dgm:t>
    </dgm:pt>
    <dgm:pt modelId="{D4C273F9-C831-45EE-9031-3DD1F80331BB}">
      <dgm:prSet/>
      <dgm:spPr/>
      <dgm:t>
        <a:bodyPr/>
        <a:lstStyle/>
        <a:p>
          <a:pPr algn="just" rtl="1"/>
          <a:r>
            <a:rPr lang="ar-SA" b="1" dirty="0"/>
            <a:t>المواصفة الدولية 9001</a:t>
          </a:r>
          <a:r>
            <a:rPr lang="ar-SA" dirty="0" smtClean="0"/>
            <a:t>:</a:t>
          </a:r>
          <a:endParaRPr lang="fr-FR" dirty="0"/>
        </a:p>
      </dgm:t>
    </dgm:pt>
    <dgm:pt modelId="{835D16FB-9E51-406D-B66C-38BD948F9D86}" type="parTrans" cxnId="{049B8028-690F-4829-AF29-CB20BC479777}">
      <dgm:prSet/>
      <dgm:spPr/>
      <dgm:t>
        <a:bodyPr/>
        <a:lstStyle/>
        <a:p>
          <a:endParaRPr lang="fr-FR"/>
        </a:p>
      </dgm:t>
    </dgm:pt>
    <dgm:pt modelId="{18D3FA4D-6861-4379-9496-F24E0A12C826}" type="sibTrans" cxnId="{049B8028-690F-4829-AF29-CB20BC479777}">
      <dgm:prSet/>
      <dgm:spPr/>
      <dgm:t>
        <a:bodyPr/>
        <a:lstStyle/>
        <a:p>
          <a:endParaRPr lang="fr-FR"/>
        </a:p>
      </dgm:t>
    </dgm:pt>
    <dgm:pt modelId="{063ABD88-B779-457E-95D5-E7790051A65F}">
      <dgm:prSet/>
      <dgm:spPr/>
      <dgm:t>
        <a:bodyPr/>
        <a:lstStyle/>
        <a:p>
          <a:pPr algn="just" rtl="1"/>
          <a:r>
            <a:rPr lang="ar-SA" b="1" dirty="0"/>
            <a:t>المواصفات الدولية 9002</a:t>
          </a:r>
          <a:r>
            <a:rPr lang="ar-SA" dirty="0" smtClean="0"/>
            <a:t>:</a:t>
          </a:r>
          <a:endParaRPr lang="fr-FR" dirty="0"/>
        </a:p>
      </dgm:t>
    </dgm:pt>
    <dgm:pt modelId="{41532A9C-D937-441C-B5C7-CF5C605910B8}" type="parTrans" cxnId="{C90FA7FC-BCCD-4303-9DBA-6FD2369C7F29}">
      <dgm:prSet/>
      <dgm:spPr/>
      <dgm:t>
        <a:bodyPr/>
        <a:lstStyle/>
        <a:p>
          <a:endParaRPr lang="fr-FR"/>
        </a:p>
      </dgm:t>
    </dgm:pt>
    <dgm:pt modelId="{C395B226-B4BF-4628-9E8C-A617FE9D1FDF}" type="sibTrans" cxnId="{C90FA7FC-BCCD-4303-9DBA-6FD2369C7F29}">
      <dgm:prSet/>
      <dgm:spPr/>
      <dgm:t>
        <a:bodyPr/>
        <a:lstStyle/>
        <a:p>
          <a:endParaRPr lang="fr-FR"/>
        </a:p>
      </dgm:t>
    </dgm:pt>
    <dgm:pt modelId="{E2A97758-CE18-49E6-9801-104B3EC099D1}">
      <dgm:prSet/>
      <dgm:spPr/>
      <dgm:t>
        <a:bodyPr/>
        <a:lstStyle/>
        <a:p>
          <a:pPr algn="just" rtl="1"/>
          <a:r>
            <a:rPr lang="ar-SA" b="1" dirty="0"/>
            <a:t>المواصفة الدولية 9003</a:t>
          </a:r>
          <a:r>
            <a:rPr lang="ar-SA" b="1" dirty="0" smtClean="0"/>
            <a:t>:</a:t>
          </a:r>
          <a:endParaRPr lang="fr-FR" dirty="0"/>
        </a:p>
      </dgm:t>
    </dgm:pt>
    <dgm:pt modelId="{C519D688-5457-42A6-95A4-EA51AFE47B79}" type="parTrans" cxnId="{65E44859-D99F-43DA-BD49-D40E8982663A}">
      <dgm:prSet/>
      <dgm:spPr/>
      <dgm:t>
        <a:bodyPr/>
        <a:lstStyle/>
        <a:p>
          <a:endParaRPr lang="fr-FR"/>
        </a:p>
      </dgm:t>
    </dgm:pt>
    <dgm:pt modelId="{28ED3278-A60C-4511-9369-4F5E909F7023}" type="sibTrans" cxnId="{65E44859-D99F-43DA-BD49-D40E8982663A}">
      <dgm:prSet/>
      <dgm:spPr/>
      <dgm:t>
        <a:bodyPr/>
        <a:lstStyle/>
        <a:p>
          <a:endParaRPr lang="fr-FR"/>
        </a:p>
      </dgm:t>
    </dgm:pt>
    <dgm:pt modelId="{4698CF3D-8A29-41BE-9CC9-79C584A5917D}">
      <dgm:prSet/>
      <dgm:spPr/>
      <dgm:t>
        <a:bodyPr/>
        <a:lstStyle/>
        <a:p>
          <a:pPr algn="just" rtl="1"/>
          <a:r>
            <a:rPr lang="ar-SA" b="1" dirty="0"/>
            <a:t>المواصفة الدولية 9004</a:t>
          </a:r>
          <a:r>
            <a:rPr lang="ar-SA" b="1" dirty="0" smtClean="0"/>
            <a:t>:</a:t>
          </a:r>
          <a:endParaRPr lang="fr-FR" dirty="0"/>
        </a:p>
      </dgm:t>
    </dgm:pt>
    <dgm:pt modelId="{0C124380-AF47-44E8-8B99-87610C92FB10}" type="parTrans" cxnId="{B6FD74B2-E2E8-4888-9A20-AADB5B893EA9}">
      <dgm:prSet/>
      <dgm:spPr/>
      <dgm:t>
        <a:bodyPr/>
        <a:lstStyle/>
        <a:p>
          <a:endParaRPr lang="fr-FR"/>
        </a:p>
      </dgm:t>
    </dgm:pt>
    <dgm:pt modelId="{03270AA5-BCB3-4377-ADFA-D4E172378767}" type="sibTrans" cxnId="{B6FD74B2-E2E8-4888-9A20-AADB5B893EA9}">
      <dgm:prSet/>
      <dgm:spPr/>
      <dgm:t>
        <a:bodyPr/>
        <a:lstStyle/>
        <a:p>
          <a:endParaRPr lang="fr-FR"/>
        </a:p>
      </dgm:t>
    </dgm:pt>
    <dgm:pt modelId="{359877EC-797F-4086-A591-2FC837E0DC86}" type="pres">
      <dgm:prSet presAssocID="{FDF1F869-BC10-4FD0-A48F-209FD00912AD}" presName="outerComposite" presStyleCnt="0">
        <dgm:presLayoutVars>
          <dgm:chMax val="5"/>
          <dgm:dir/>
          <dgm:resizeHandles val="exact"/>
        </dgm:presLayoutVars>
      </dgm:prSet>
      <dgm:spPr/>
      <dgm:t>
        <a:bodyPr/>
        <a:lstStyle/>
        <a:p>
          <a:endParaRPr lang="fr-FR"/>
        </a:p>
      </dgm:t>
    </dgm:pt>
    <dgm:pt modelId="{FFC1FDAA-7C55-4AA8-BECE-B74937EBD975}" type="pres">
      <dgm:prSet presAssocID="{FDF1F869-BC10-4FD0-A48F-209FD00912AD}" presName="dummyMaxCanvas" presStyleCnt="0">
        <dgm:presLayoutVars/>
      </dgm:prSet>
      <dgm:spPr/>
    </dgm:pt>
    <dgm:pt modelId="{07AFDD95-83C0-4508-9471-58F602D386BE}" type="pres">
      <dgm:prSet presAssocID="{FDF1F869-BC10-4FD0-A48F-209FD00912AD}" presName="FourNodes_1" presStyleLbl="node1" presStyleIdx="0" presStyleCnt="4">
        <dgm:presLayoutVars>
          <dgm:bulletEnabled val="1"/>
        </dgm:presLayoutVars>
      </dgm:prSet>
      <dgm:spPr/>
      <dgm:t>
        <a:bodyPr/>
        <a:lstStyle/>
        <a:p>
          <a:endParaRPr lang="fr-FR"/>
        </a:p>
      </dgm:t>
    </dgm:pt>
    <dgm:pt modelId="{026B9610-6C15-41E9-9565-DA1C19D23135}" type="pres">
      <dgm:prSet presAssocID="{FDF1F869-BC10-4FD0-A48F-209FD00912AD}" presName="FourNodes_2" presStyleLbl="node1" presStyleIdx="1" presStyleCnt="4">
        <dgm:presLayoutVars>
          <dgm:bulletEnabled val="1"/>
        </dgm:presLayoutVars>
      </dgm:prSet>
      <dgm:spPr/>
      <dgm:t>
        <a:bodyPr/>
        <a:lstStyle/>
        <a:p>
          <a:endParaRPr lang="fr-FR"/>
        </a:p>
      </dgm:t>
    </dgm:pt>
    <dgm:pt modelId="{23D61B48-D1DA-4F00-B014-1620B8A9464B}" type="pres">
      <dgm:prSet presAssocID="{FDF1F869-BC10-4FD0-A48F-209FD00912AD}" presName="FourNodes_3" presStyleLbl="node1" presStyleIdx="2" presStyleCnt="4">
        <dgm:presLayoutVars>
          <dgm:bulletEnabled val="1"/>
        </dgm:presLayoutVars>
      </dgm:prSet>
      <dgm:spPr/>
      <dgm:t>
        <a:bodyPr/>
        <a:lstStyle/>
        <a:p>
          <a:endParaRPr lang="fr-FR"/>
        </a:p>
      </dgm:t>
    </dgm:pt>
    <dgm:pt modelId="{32084643-E89B-4973-918C-76B3CF8C9A72}" type="pres">
      <dgm:prSet presAssocID="{FDF1F869-BC10-4FD0-A48F-209FD00912AD}" presName="FourNodes_4" presStyleLbl="node1" presStyleIdx="3" presStyleCnt="4">
        <dgm:presLayoutVars>
          <dgm:bulletEnabled val="1"/>
        </dgm:presLayoutVars>
      </dgm:prSet>
      <dgm:spPr/>
      <dgm:t>
        <a:bodyPr/>
        <a:lstStyle/>
        <a:p>
          <a:endParaRPr lang="fr-FR"/>
        </a:p>
      </dgm:t>
    </dgm:pt>
    <dgm:pt modelId="{9366EED9-5188-43A3-9ED3-CE4ED1C3E606}" type="pres">
      <dgm:prSet presAssocID="{FDF1F869-BC10-4FD0-A48F-209FD00912AD}" presName="FourConn_1-2" presStyleLbl="fgAccFollowNode1" presStyleIdx="0" presStyleCnt="3">
        <dgm:presLayoutVars>
          <dgm:bulletEnabled val="1"/>
        </dgm:presLayoutVars>
      </dgm:prSet>
      <dgm:spPr/>
      <dgm:t>
        <a:bodyPr/>
        <a:lstStyle/>
        <a:p>
          <a:endParaRPr lang="fr-FR"/>
        </a:p>
      </dgm:t>
    </dgm:pt>
    <dgm:pt modelId="{95E2CEFF-F07C-433C-B478-31994591713E}" type="pres">
      <dgm:prSet presAssocID="{FDF1F869-BC10-4FD0-A48F-209FD00912AD}" presName="FourConn_2-3" presStyleLbl="fgAccFollowNode1" presStyleIdx="1" presStyleCnt="3">
        <dgm:presLayoutVars>
          <dgm:bulletEnabled val="1"/>
        </dgm:presLayoutVars>
      </dgm:prSet>
      <dgm:spPr/>
      <dgm:t>
        <a:bodyPr/>
        <a:lstStyle/>
        <a:p>
          <a:endParaRPr lang="fr-FR"/>
        </a:p>
      </dgm:t>
    </dgm:pt>
    <dgm:pt modelId="{6D2F486A-8BF2-412E-B014-03D89F645749}" type="pres">
      <dgm:prSet presAssocID="{FDF1F869-BC10-4FD0-A48F-209FD00912AD}" presName="FourConn_3-4" presStyleLbl="fgAccFollowNode1" presStyleIdx="2" presStyleCnt="3">
        <dgm:presLayoutVars>
          <dgm:bulletEnabled val="1"/>
        </dgm:presLayoutVars>
      </dgm:prSet>
      <dgm:spPr/>
      <dgm:t>
        <a:bodyPr/>
        <a:lstStyle/>
        <a:p>
          <a:endParaRPr lang="fr-FR"/>
        </a:p>
      </dgm:t>
    </dgm:pt>
    <dgm:pt modelId="{3FBA113B-7EFF-4E12-B770-4CC993CD5461}" type="pres">
      <dgm:prSet presAssocID="{FDF1F869-BC10-4FD0-A48F-209FD00912AD}" presName="FourNodes_1_text" presStyleLbl="node1" presStyleIdx="3" presStyleCnt="4">
        <dgm:presLayoutVars>
          <dgm:bulletEnabled val="1"/>
        </dgm:presLayoutVars>
      </dgm:prSet>
      <dgm:spPr/>
      <dgm:t>
        <a:bodyPr/>
        <a:lstStyle/>
        <a:p>
          <a:endParaRPr lang="fr-FR"/>
        </a:p>
      </dgm:t>
    </dgm:pt>
    <dgm:pt modelId="{92301EE0-9B4B-4E25-9D5B-48317A902C20}" type="pres">
      <dgm:prSet presAssocID="{FDF1F869-BC10-4FD0-A48F-209FD00912AD}" presName="FourNodes_2_text" presStyleLbl="node1" presStyleIdx="3" presStyleCnt="4">
        <dgm:presLayoutVars>
          <dgm:bulletEnabled val="1"/>
        </dgm:presLayoutVars>
      </dgm:prSet>
      <dgm:spPr/>
      <dgm:t>
        <a:bodyPr/>
        <a:lstStyle/>
        <a:p>
          <a:endParaRPr lang="fr-FR"/>
        </a:p>
      </dgm:t>
    </dgm:pt>
    <dgm:pt modelId="{F39EFE9C-9F6D-434D-ABA3-DFF3F7FDDA9B}" type="pres">
      <dgm:prSet presAssocID="{FDF1F869-BC10-4FD0-A48F-209FD00912AD}" presName="FourNodes_3_text" presStyleLbl="node1" presStyleIdx="3" presStyleCnt="4">
        <dgm:presLayoutVars>
          <dgm:bulletEnabled val="1"/>
        </dgm:presLayoutVars>
      </dgm:prSet>
      <dgm:spPr/>
      <dgm:t>
        <a:bodyPr/>
        <a:lstStyle/>
        <a:p>
          <a:endParaRPr lang="fr-FR"/>
        </a:p>
      </dgm:t>
    </dgm:pt>
    <dgm:pt modelId="{F0B373A7-5505-46B4-B191-3B8845F2DB63}" type="pres">
      <dgm:prSet presAssocID="{FDF1F869-BC10-4FD0-A48F-209FD00912AD}" presName="FourNodes_4_text" presStyleLbl="node1" presStyleIdx="3" presStyleCnt="4">
        <dgm:presLayoutVars>
          <dgm:bulletEnabled val="1"/>
        </dgm:presLayoutVars>
      </dgm:prSet>
      <dgm:spPr/>
      <dgm:t>
        <a:bodyPr/>
        <a:lstStyle/>
        <a:p>
          <a:endParaRPr lang="fr-FR"/>
        </a:p>
      </dgm:t>
    </dgm:pt>
  </dgm:ptLst>
  <dgm:cxnLst>
    <dgm:cxn modelId="{7921E5FD-3329-4A5F-8F9B-2990993481C8}" type="presOf" srcId="{4698CF3D-8A29-41BE-9CC9-79C584A5917D}" destId="{32084643-E89B-4973-918C-76B3CF8C9A72}" srcOrd="0" destOrd="0" presId="urn:microsoft.com/office/officeart/2005/8/layout/vProcess5"/>
    <dgm:cxn modelId="{97935E46-563D-42D2-979E-A5B03D03F7E8}" type="presOf" srcId="{E2A97758-CE18-49E6-9801-104B3EC099D1}" destId="{23D61B48-D1DA-4F00-B014-1620B8A9464B}" srcOrd="0" destOrd="0" presId="urn:microsoft.com/office/officeart/2005/8/layout/vProcess5"/>
    <dgm:cxn modelId="{D9EAD4E0-519D-4A09-8E98-272356B5096D}" type="presOf" srcId="{FDF1F869-BC10-4FD0-A48F-209FD00912AD}" destId="{359877EC-797F-4086-A591-2FC837E0DC86}" srcOrd="0" destOrd="0" presId="urn:microsoft.com/office/officeart/2005/8/layout/vProcess5"/>
    <dgm:cxn modelId="{2734197A-6546-4AB4-883A-9C3DACAD4F23}" type="presOf" srcId="{063ABD88-B779-457E-95D5-E7790051A65F}" destId="{92301EE0-9B4B-4E25-9D5B-48317A902C20}" srcOrd="1" destOrd="0" presId="urn:microsoft.com/office/officeart/2005/8/layout/vProcess5"/>
    <dgm:cxn modelId="{64EE6114-E4FF-4F79-BDE1-37D735507730}" type="presOf" srcId="{D4C273F9-C831-45EE-9031-3DD1F80331BB}" destId="{07AFDD95-83C0-4508-9471-58F602D386BE}" srcOrd="0" destOrd="0" presId="urn:microsoft.com/office/officeart/2005/8/layout/vProcess5"/>
    <dgm:cxn modelId="{7796E0FF-EF50-4FF2-A87F-776F742AE178}" type="presOf" srcId="{4698CF3D-8A29-41BE-9CC9-79C584A5917D}" destId="{F0B373A7-5505-46B4-B191-3B8845F2DB63}" srcOrd="1" destOrd="0" presId="urn:microsoft.com/office/officeart/2005/8/layout/vProcess5"/>
    <dgm:cxn modelId="{45E22EFB-D728-48AB-8232-93EE8940863D}" type="presOf" srcId="{D4C273F9-C831-45EE-9031-3DD1F80331BB}" destId="{3FBA113B-7EFF-4E12-B770-4CC993CD5461}" srcOrd="1" destOrd="0" presId="urn:microsoft.com/office/officeart/2005/8/layout/vProcess5"/>
    <dgm:cxn modelId="{B9092D63-0970-481E-945B-D303D677BA32}" type="presOf" srcId="{28ED3278-A60C-4511-9369-4F5E909F7023}" destId="{6D2F486A-8BF2-412E-B014-03D89F645749}" srcOrd="0" destOrd="0" presId="urn:microsoft.com/office/officeart/2005/8/layout/vProcess5"/>
    <dgm:cxn modelId="{F18D92F6-03D6-4260-A5A9-02FDB883533C}" type="presOf" srcId="{063ABD88-B779-457E-95D5-E7790051A65F}" destId="{026B9610-6C15-41E9-9565-DA1C19D23135}" srcOrd="0" destOrd="0" presId="urn:microsoft.com/office/officeart/2005/8/layout/vProcess5"/>
    <dgm:cxn modelId="{26E1EECB-B7A4-4F4A-8C34-33801CCC8063}" type="presOf" srcId="{E2A97758-CE18-49E6-9801-104B3EC099D1}" destId="{F39EFE9C-9F6D-434D-ABA3-DFF3F7FDDA9B}" srcOrd="1" destOrd="0" presId="urn:microsoft.com/office/officeart/2005/8/layout/vProcess5"/>
    <dgm:cxn modelId="{C90FA7FC-BCCD-4303-9DBA-6FD2369C7F29}" srcId="{FDF1F869-BC10-4FD0-A48F-209FD00912AD}" destId="{063ABD88-B779-457E-95D5-E7790051A65F}" srcOrd="1" destOrd="0" parTransId="{41532A9C-D937-441C-B5C7-CF5C605910B8}" sibTransId="{C395B226-B4BF-4628-9E8C-A617FE9D1FDF}"/>
    <dgm:cxn modelId="{65E44859-D99F-43DA-BD49-D40E8982663A}" srcId="{FDF1F869-BC10-4FD0-A48F-209FD00912AD}" destId="{E2A97758-CE18-49E6-9801-104B3EC099D1}" srcOrd="2" destOrd="0" parTransId="{C519D688-5457-42A6-95A4-EA51AFE47B79}" sibTransId="{28ED3278-A60C-4511-9369-4F5E909F7023}"/>
    <dgm:cxn modelId="{52DA65BE-DD91-4F09-95E7-1ABB89D8FF3F}" type="presOf" srcId="{18D3FA4D-6861-4379-9496-F24E0A12C826}" destId="{9366EED9-5188-43A3-9ED3-CE4ED1C3E606}" srcOrd="0" destOrd="0" presId="urn:microsoft.com/office/officeart/2005/8/layout/vProcess5"/>
    <dgm:cxn modelId="{8C2AA9D2-C6E1-4CF7-975D-DD03CB0BBAF1}" type="presOf" srcId="{C395B226-B4BF-4628-9E8C-A617FE9D1FDF}" destId="{95E2CEFF-F07C-433C-B478-31994591713E}" srcOrd="0" destOrd="0" presId="urn:microsoft.com/office/officeart/2005/8/layout/vProcess5"/>
    <dgm:cxn modelId="{049B8028-690F-4829-AF29-CB20BC479777}" srcId="{FDF1F869-BC10-4FD0-A48F-209FD00912AD}" destId="{D4C273F9-C831-45EE-9031-3DD1F80331BB}" srcOrd="0" destOrd="0" parTransId="{835D16FB-9E51-406D-B66C-38BD948F9D86}" sibTransId="{18D3FA4D-6861-4379-9496-F24E0A12C826}"/>
    <dgm:cxn modelId="{B6FD74B2-E2E8-4888-9A20-AADB5B893EA9}" srcId="{FDF1F869-BC10-4FD0-A48F-209FD00912AD}" destId="{4698CF3D-8A29-41BE-9CC9-79C584A5917D}" srcOrd="3" destOrd="0" parTransId="{0C124380-AF47-44E8-8B99-87610C92FB10}" sibTransId="{03270AA5-BCB3-4377-ADFA-D4E172378767}"/>
    <dgm:cxn modelId="{C6FAD825-A894-48BF-9DFB-7AAF388FAD97}" type="presParOf" srcId="{359877EC-797F-4086-A591-2FC837E0DC86}" destId="{FFC1FDAA-7C55-4AA8-BECE-B74937EBD975}" srcOrd="0" destOrd="0" presId="urn:microsoft.com/office/officeart/2005/8/layout/vProcess5"/>
    <dgm:cxn modelId="{3F433C5B-20D7-4F1A-985C-E7969461266D}" type="presParOf" srcId="{359877EC-797F-4086-A591-2FC837E0DC86}" destId="{07AFDD95-83C0-4508-9471-58F602D386BE}" srcOrd="1" destOrd="0" presId="urn:microsoft.com/office/officeart/2005/8/layout/vProcess5"/>
    <dgm:cxn modelId="{FE26FFD7-F012-4782-8858-4639B363E961}" type="presParOf" srcId="{359877EC-797F-4086-A591-2FC837E0DC86}" destId="{026B9610-6C15-41E9-9565-DA1C19D23135}" srcOrd="2" destOrd="0" presId="urn:microsoft.com/office/officeart/2005/8/layout/vProcess5"/>
    <dgm:cxn modelId="{A8066602-DB17-479A-9ABD-E1B75A3B71CF}" type="presParOf" srcId="{359877EC-797F-4086-A591-2FC837E0DC86}" destId="{23D61B48-D1DA-4F00-B014-1620B8A9464B}" srcOrd="3" destOrd="0" presId="urn:microsoft.com/office/officeart/2005/8/layout/vProcess5"/>
    <dgm:cxn modelId="{A67FC306-F18E-431A-9197-FE0BF7636D80}" type="presParOf" srcId="{359877EC-797F-4086-A591-2FC837E0DC86}" destId="{32084643-E89B-4973-918C-76B3CF8C9A72}" srcOrd="4" destOrd="0" presId="urn:microsoft.com/office/officeart/2005/8/layout/vProcess5"/>
    <dgm:cxn modelId="{1EADBDC1-C86C-40C6-A4B3-9E76B79567CF}" type="presParOf" srcId="{359877EC-797F-4086-A591-2FC837E0DC86}" destId="{9366EED9-5188-43A3-9ED3-CE4ED1C3E606}" srcOrd="5" destOrd="0" presId="urn:microsoft.com/office/officeart/2005/8/layout/vProcess5"/>
    <dgm:cxn modelId="{9F9DCF8C-18B4-436A-A52A-0D00A294BDDD}" type="presParOf" srcId="{359877EC-797F-4086-A591-2FC837E0DC86}" destId="{95E2CEFF-F07C-433C-B478-31994591713E}" srcOrd="6" destOrd="0" presId="urn:microsoft.com/office/officeart/2005/8/layout/vProcess5"/>
    <dgm:cxn modelId="{1E409217-8F74-4E34-993E-3253EFE0A612}" type="presParOf" srcId="{359877EC-797F-4086-A591-2FC837E0DC86}" destId="{6D2F486A-8BF2-412E-B014-03D89F645749}" srcOrd="7" destOrd="0" presId="urn:microsoft.com/office/officeart/2005/8/layout/vProcess5"/>
    <dgm:cxn modelId="{FA11C915-BD8C-4607-AE62-08B192197647}" type="presParOf" srcId="{359877EC-797F-4086-A591-2FC837E0DC86}" destId="{3FBA113B-7EFF-4E12-B770-4CC993CD5461}" srcOrd="8" destOrd="0" presId="urn:microsoft.com/office/officeart/2005/8/layout/vProcess5"/>
    <dgm:cxn modelId="{7EEA7E45-00FC-4E0C-8A70-2BB243683821}" type="presParOf" srcId="{359877EC-797F-4086-A591-2FC837E0DC86}" destId="{92301EE0-9B4B-4E25-9D5B-48317A902C20}" srcOrd="9" destOrd="0" presId="urn:microsoft.com/office/officeart/2005/8/layout/vProcess5"/>
    <dgm:cxn modelId="{BE8A0ED4-03E2-46F7-8251-268E3638CC88}" type="presParOf" srcId="{359877EC-797F-4086-A591-2FC837E0DC86}" destId="{F39EFE9C-9F6D-434D-ABA3-DFF3F7FDDA9B}" srcOrd="10" destOrd="0" presId="urn:microsoft.com/office/officeart/2005/8/layout/vProcess5"/>
    <dgm:cxn modelId="{5882CF20-9CAB-4E7F-B180-6CE427212D4C}" type="presParOf" srcId="{359877EC-797F-4086-A591-2FC837E0DC86}" destId="{F0B373A7-5505-46B4-B191-3B8845F2DB63}" srcOrd="11" destOrd="0" presId="urn:microsoft.com/office/officeart/2005/8/layout/vProcess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9AF243C-F593-4CF0-9E1C-93D286E1E0D0}">
      <dsp:nvSpPr>
        <dsp:cNvPr id="0" name=""/>
        <dsp:cNvSpPr/>
      </dsp:nvSpPr>
      <dsp:spPr>
        <a:xfrm>
          <a:off x="468409" y="1215"/>
          <a:ext cx="2811592" cy="1686955"/>
        </a:xfrm>
        <a:prstGeom prst="roundRect">
          <a:avLst>
            <a:gd name="adj" fmla="val 10000"/>
          </a:avLst>
        </a:prstGeom>
        <a:solidFill>
          <a:schemeClr val="accent4">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99060" rIns="99060" bIns="99060" numCol="1" spcCol="1270" anchor="ctr" anchorCtr="0">
          <a:noAutofit/>
        </a:bodyPr>
        <a:lstStyle/>
        <a:p>
          <a:pPr lvl="0" algn="ctr" defTabSz="1155700" rtl="1">
            <a:lnSpc>
              <a:spcPct val="90000"/>
            </a:lnSpc>
            <a:spcBef>
              <a:spcPct val="0"/>
            </a:spcBef>
            <a:spcAft>
              <a:spcPct val="35000"/>
            </a:spcAft>
          </a:pPr>
          <a:r>
            <a:rPr lang="ar-DZ" sz="2600" b="1" kern="1200" smtClean="0"/>
            <a:t>المرحلة الأولى: السيطرة على الجودة في مرحلة ما قبل الإدارة العلمية</a:t>
          </a:r>
          <a:endParaRPr lang="fr-FR" sz="2600" kern="1200"/>
        </a:p>
      </dsp:txBody>
      <dsp:txXfrm>
        <a:off x="517818" y="50624"/>
        <a:ext cx="2712774" cy="1588137"/>
      </dsp:txXfrm>
    </dsp:sp>
    <dsp:sp modelId="{D0DB7F13-47FF-4C8C-9615-53A1B8FA08C5}">
      <dsp:nvSpPr>
        <dsp:cNvPr id="0" name=""/>
        <dsp:cNvSpPr/>
      </dsp:nvSpPr>
      <dsp:spPr>
        <a:xfrm>
          <a:off x="3527422" y="496055"/>
          <a:ext cx="596057" cy="697274"/>
        </a:xfrm>
        <a:prstGeom prst="rightArrow">
          <a:avLst>
            <a:gd name="adj1" fmla="val 60000"/>
            <a:gd name="adj2" fmla="val 50000"/>
          </a:avLst>
        </a:prstGeom>
        <a:solidFill>
          <a:schemeClr val="accent4">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933450">
            <a:lnSpc>
              <a:spcPct val="90000"/>
            </a:lnSpc>
            <a:spcBef>
              <a:spcPct val="0"/>
            </a:spcBef>
            <a:spcAft>
              <a:spcPct val="35000"/>
            </a:spcAft>
          </a:pPr>
          <a:endParaRPr lang="fr-FR" sz="2100" kern="1200"/>
        </a:p>
      </dsp:txBody>
      <dsp:txXfrm>
        <a:off x="3527422" y="635510"/>
        <a:ext cx="417240" cy="418364"/>
      </dsp:txXfrm>
    </dsp:sp>
    <dsp:sp modelId="{231FA95A-C1C3-4474-BADF-C371708D3E66}">
      <dsp:nvSpPr>
        <dsp:cNvPr id="0" name=""/>
        <dsp:cNvSpPr/>
      </dsp:nvSpPr>
      <dsp:spPr>
        <a:xfrm>
          <a:off x="4404638" y="1215"/>
          <a:ext cx="2811592" cy="1686955"/>
        </a:xfrm>
        <a:prstGeom prst="roundRect">
          <a:avLst>
            <a:gd name="adj" fmla="val 10000"/>
          </a:avLst>
        </a:prstGeom>
        <a:solidFill>
          <a:schemeClr val="accent4">
            <a:hueOff val="2229171"/>
            <a:satOff val="-10667"/>
            <a:lumOff val="3971"/>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99060" rIns="99060" bIns="99060" numCol="1" spcCol="1270" anchor="ctr" anchorCtr="0">
          <a:noAutofit/>
        </a:bodyPr>
        <a:lstStyle/>
        <a:p>
          <a:pPr lvl="0" algn="ctr" defTabSz="1155700" rtl="1">
            <a:lnSpc>
              <a:spcPct val="90000"/>
            </a:lnSpc>
            <a:spcBef>
              <a:spcPct val="0"/>
            </a:spcBef>
            <a:spcAft>
              <a:spcPct val="35000"/>
            </a:spcAft>
          </a:pPr>
          <a:r>
            <a:rPr lang="ar-DZ" sz="2600" b="1" kern="1200" smtClean="0"/>
            <a:t>المرحلة الثانية: السيطرة على الجودة بالفحص والتفتيش</a:t>
          </a:r>
          <a:endParaRPr lang="fr-FR" sz="2600" kern="1200"/>
        </a:p>
      </dsp:txBody>
      <dsp:txXfrm>
        <a:off x="4454047" y="50624"/>
        <a:ext cx="2712774" cy="1588137"/>
      </dsp:txXfrm>
    </dsp:sp>
    <dsp:sp modelId="{E05409A8-EA2D-4477-99D7-CD8F5686A4D7}">
      <dsp:nvSpPr>
        <dsp:cNvPr id="0" name=""/>
        <dsp:cNvSpPr/>
      </dsp:nvSpPr>
      <dsp:spPr>
        <a:xfrm>
          <a:off x="7463651" y="496055"/>
          <a:ext cx="596057" cy="697274"/>
        </a:xfrm>
        <a:prstGeom prst="rightArrow">
          <a:avLst>
            <a:gd name="adj1" fmla="val 60000"/>
            <a:gd name="adj2" fmla="val 50000"/>
          </a:avLst>
        </a:prstGeom>
        <a:solidFill>
          <a:schemeClr val="accent4">
            <a:hueOff val="2972228"/>
            <a:satOff val="-14222"/>
            <a:lumOff val="5294"/>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933450">
            <a:lnSpc>
              <a:spcPct val="90000"/>
            </a:lnSpc>
            <a:spcBef>
              <a:spcPct val="0"/>
            </a:spcBef>
            <a:spcAft>
              <a:spcPct val="35000"/>
            </a:spcAft>
          </a:pPr>
          <a:endParaRPr lang="fr-FR" sz="2100" kern="1200"/>
        </a:p>
      </dsp:txBody>
      <dsp:txXfrm>
        <a:off x="7463651" y="635510"/>
        <a:ext cx="417240" cy="418364"/>
      </dsp:txXfrm>
    </dsp:sp>
    <dsp:sp modelId="{39C686A2-42B7-4CFB-ABCD-0FBF7C317795}">
      <dsp:nvSpPr>
        <dsp:cNvPr id="0" name=""/>
        <dsp:cNvSpPr/>
      </dsp:nvSpPr>
      <dsp:spPr>
        <a:xfrm>
          <a:off x="8340868" y="1215"/>
          <a:ext cx="2811592" cy="1686955"/>
        </a:xfrm>
        <a:prstGeom prst="roundRect">
          <a:avLst>
            <a:gd name="adj" fmla="val 10000"/>
          </a:avLst>
        </a:prstGeom>
        <a:solidFill>
          <a:schemeClr val="accent4">
            <a:hueOff val="4458342"/>
            <a:satOff val="-21334"/>
            <a:lumOff val="7942"/>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99060" rIns="99060" bIns="99060" numCol="1" spcCol="1270" anchor="ctr" anchorCtr="0">
          <a:noAutofit/>
        </a:bodyPr>
        <a:lstStyle/>
        <a:p>
          <a:pPr lvl="0" algn="ctr" defTabSz="1155700" rtl="1">
            <a:lnSpc>
              <a:spcPct val="90000"/>
            </a:lnSpc>
            <a:spcBef>
              <a:spcPct val="0"/>
            </a:spcBef>
            <a:spcAft>
              <a:spcPct val="35000"/>
            </a:spcAft>
          </a:pPr>
          <a:r>
            <a:rPr lang="ar-DZ" sz="2600" b="1" kern="1200" smtClean="0"/>
            <a:t>المرحلة الثالثة: السيطرة على الجودة إحصائيا</a:t>
          </a:r>
          <a:endParaRPr lang="fr-FR" sz="2600" kern="1200"/>
        </a:p>
      </dsp:txBody>
      <dsp:txXfrm>
        <a:off x="8390277" y="50624"/>
        <a:ext cx="2712774" cy="1588137"/>
      </dsp:txXfrm>
    </dsp:sp>
    <dsp:sp modelId="{B6316A21-73E4-46FB-85A0-C8EB54031922}">
      <dsp:nvSpPr>
        <dsp:cNvPr id="0" name=""/>
        <dsp:cNvSpPr/>
      </dsp:nvSpPr>
      <dsp:spPr>
        <a:xfrm rot="5400000">
          <a:off x="9448635" y="1884982"/>
          <a:ext cx="596057" cy="697274"/>
        </a:xfrm>
        <a:prstGeom prst="rightArrow">
          <a:avLst>
            <a:gd name="adj1" fmla="val 60000"/>
            <a:gd name="adj2" fmla="val 50000"/>
          </a:avLst>
        </a:prstGeom>
        <a:solidFill>
          <a:schemeClr val="accent4">
            <a:hueOff val="5944456"/>
            <a:satOff val="-28445"/>
            <a:lumOff val="10589"/>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933450">
            <a:lnSpc>
              <a:spcPct val="90000"/>
            </a:lnSpc>
            <a:spcBef>
              <a:spcPct val="0"/>
            </a:spcBef>
            <a:spcAft>
              <a:spcPct val="35000"/>
            </a:spcAft>
          </a:pPr>
          <a:endParaRPr lang="fr-FR" sz="2100" kern="1200"/>
        </a:p>
      </dsp:txBody>
      <dsp:txXfrm rot="-5400000">
        <a:off x="9537482" y="1935591"/>
        <a:ext cx="418364" cy="417240"/>
      </dsp:txXfrm>
    </dsp:sp>
    <dsp:sp modelId="{7C0854B6-162D-49EE-8551-CEF680A39725}">
      <dsp:nvSpPr>
        <dsp:cNvPr id="0" name=""/>
        <dsp:cNvSpPr/>
      </dsp:nvSpPr>
      <dsp:spPr>
        <a:xfrm>
          <a:off x="8340868" y="2812807"/>
          <a:ext cx="2811592" cy="1686955"/>
        </a:xfrm>
        <a:prstGeom prst="roundRect">
          <a:avLst>
            <a:gd name="adj" fmla="val 10000"/>
          </a:avLst>
        </a:prstGeom>
        <a:solidFill>
          <a:schemeClr val="accent4">
            <a:hueOff val="6687513"/>
            <a:satOff val="-32000"/>
            <a:lumOff val="11912"/>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99060" rIns="99060" bIns="99060" numCol="1" spcCol="1270" anchor="ctr" anchorCtr="0">
          <a:noAutofit/>
        </a:bodyPr>
        <a:lstStyle/>
        <a:p>
          <a:pPr lvl="0" algn="ctr" defTabSz="1155700" rtl="1">
            <a:lnSpc>
              <a:spcPct val="90000"/>
            </a:lnSpc>
            <a:spcBef>
              <a:spcPct val="0"/>
            </a:spcBef>
            <a:spcAft>
              <a:spcPct val="35000"/>
            </a:spcAft>
          </a:pPr>
          <a:r>
            <a:rPr lang="ar-DZ" sz="2600" b="1" kern="1200" smtClean="0"/>
            <a:t>المرحلة الرابعة: تأكيد الجودة</a:t>
          </a:r>
          <a:endParaRPr lang="fr-FR" sz="2600" kern="1200"/>
        </a:p>
      </dsp:txBody>
      <dsp:txXfrm>
        <a:off x="8390277" y="2862216"/>
        <a:ext cx="2712774" cy="1588137"/>
      </dsp:txXfrm>
    </dsp:sp>
    <dsp:sp modelId="{1B9EAFFC-988A-48F6-A27D-D04832B8D2DB}">
      <dsp:nvSpPr>
        <dsp:cNvPr id="0" name=""/>
        <dsp:cNvSpPr/>
      </dsp:nvSpPr>
      <dsp:spPr>
        <a:xfrm rot="10800000">
          <a:off x="7497390" y="3307648"/>
          <a:ext cx="596057" cy="697274"/>
        </a:xfrm>
        <a:prstGeom prst="rightArrow">
          <a:avLst>
            <a:gd name="adj1" fmla="val 60000"/>
            <a:gd name="adj2" fmla="val 50000"/>
          </a:avLst>
        </a:prstGeom>
        <a:solidFill>
          <a:schemeClr val="accent4">
            <a:hueOff val="8916683"/>
            <a:satOff val="-42667"/>
            <a:lumOff val="15883"/>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933450">
            <a:lnSpc>
              <a:spcPct val="90000"/>
            </a:lnSpc>
            <a:spcBef>
              <a:spcPct val="0"/>
            </a:spcBef>
            <a:spcAft>
              <a:spcPct val="35000"/>
            </a:spcAft>
          </a:pPr>
          <a:endParaRPr lang="fr-FR" sz="2100" kern="1200"/>
        </a:p>
      </dsp:txBody>
      <dsp:txXfrm rot="10800000">
        <a:off x="7676207" y="3447103"/>
        <a:ext cx="417240" cy="418364"/>
      </dsp:txXfrm>
    </dsp:sp>
    <dsp:sp modelId="{C5467ACC-979E-43B3-81E0-19A1EC4094F8}">
      <dsp:nvSpPr>
        <dsp:cNvPr id="0" name=""/>
        <dsp:cNvSpPr/>
      </dsp:nvSpPr>
      <dsp:spPr>
        <a:xfrm>
          <a:off x="4404638" y="2812807"/>
          <a:ext cx="2811592" cy="1686955"/>
        </a:xfrm>
        <a:prstGeom prst="roundRect">
          <a:avLst>
            <a:gd name="adj" fmla="val 10000"/>
          </a:avLst>
        </a:prstGeom>
        <a:solidFill>
          <a:schemeClr val="accent4">
            <a:hueOff val="8916683"/>
            <a:satOff val="-42667"/>
            <a:lumOff val="15883"/>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99060" rIns="99060" bIns="99060" numCol="1" spcCol="1270" anchor="ctr" anchorCtr="0">
          <a:noAutofit/>
        </a:bodyPr>
        <a:lstStyle/>
        <a:p>
          <a:pPr lvl="0" algn="ctr" defTabSz="1155700" rtl="1">
            <a:lnSpc>
              <a:spcPct val="90000"/>
            </a:lnSpc>
            <a:spcBef>
              <a:spcPct val="0"/>
            </a:spcBef>
            <a:spcAft>
              <a:spcPct val="35000"/>
            </a:spcAft>
          </a:pPr>
          <a:r>
            <a:rPr lang="ar-DZ" sz="2600" b="1" kern="1200" smtClean="0"/>
            <a:t>المرحلة الخامسة: إدارة الجودة الشاملة </a:t>
          </a:r>
          <a:endParaRPr lang="fr-FR" sz="2600" kern="1200"/>
        </a:p>
      </dsp:txBody>
      <dsp:txXfrm>
        <a:off x="4454047" y="2862216"/>
        <a:ext cx="2712774" cy="1588137"/>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1BE4D55-BAE0-4F40-902D-8DBA5E334667}">
      <dsp:nvSpPr>
        <dsp:cNvPr id="0" name=""/>
        <dsp:cNvSpPr/>
      </dsp:nvSpPr>
      <dsp:spPr>
        <a:xfrm>
          <a:off x="800611" y="0"/>
          <a:ext cx="9073592" cy="4365812"/>
        </a:xfrm>
        <a:prstGeom prst="rightArrow">
          <a:avLst/>
        </a:prstGeom>
        <a:solidFill>
          <a:schemeClr val="accent4">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AB0C753E-78C8-410C-9A92-A43F6532E377}">
      <dsp:nvSpPr>
        <dsp:cNvPr id="0" name=""/>
        <dsp:cNvSpPr/>
      </dsp:nvSpPr>
      <dsp:spPr>
        <a:xfrm>
          <a:off x="2919" y="1309743"/>
          <a:ext cx="3352697" cy="1746324"/>
        </a:xfrm>
        <a:prstGeom prst="roundRect">
          <a:avLst/>
        </a:prstGeom>
        <a:solidFill>
          <a:schemeClr val="accent4">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ar-SA" sz="1800" b="1" kern="1200" dirty="0">
              <a:solidFill>
                <a:srgbClr val="FF0000"/>
              </a:solidFill>
              <a:cs typeface="Simplified Arabic" panose="02010000000000000000" pitchFamily="2" charset="-78"/>
            </a:rPr>
            <a:t>إدارة</a:t>
          </a:r>
          <a:r>
            <a:rPr lang="ar-DZ" sz="1800" kern="1200" dirty="0">
              <a:solidFill>
                <a:srgbClr val="FF0000"/>
              </a:solidFill>
              <a:cs typeface="Simplified Arabic" panose="02010000000000000000" pitchFamily="2" charset="-78"/>
            </a:rPr>
            <a:t>:</a:t>
          </a:r>
          <a:r>
            <a:rPr lang="fr-FR" sz="1800" b="1" kern="1200" dirty="0">
              <a:solidFill>
                <a:schemeClr val="accent2">
                  <a:lumMod val="75000"/>
                </a:schemeClr>
              </a:solidFill>
              <a:effectLst/>
              <a:latin typeface="Simplified Arabic" panose="02010000000000000000" pitchFamily="2" charset="-78"/>
              <a:ea typeface="Calibri" panose="020F0502020204030204" pitchFamily="34" charset="0"/>
            </a:rPr>
            <a:t>Management</a:t>
          </a:r>
          <a:r>
            <a:rPr lang="ar-DZ" sz="1800" b="1" kern="1200" dirty="0">
              <a:solidFill>
                <a:schemeClr val="accent2">
                  <a:lumMod val="75000"/>
                </a:schemeClr>
              </a:solidFill>
              <a:effectLst/>
              <a:latin typeface="Simplified Arabic" panose="02010000000000000000" pitchFamily="2" charset="-78"/>
              <a:ea typeface="Calibri" panose="020F0502020204030204" pitchFamily="34" charset="0"/>
            </a:rPr>
            <a:t> </a:t>
          </a:r>
          <a:endParaRPr lang="ar-DZ" sz="1800" b="1" kern="1200" dirty="0">
            <a:cs typeface="Simplified Arabic" panose="02010000000000000000" pitchFamily="2" charset="-78"/>
          </a:endParaRPr>
        </a:p>
        <a:p>
          <a:pPr lvl="0" algn="ctr" defTabSz="800100">
            <a:lnSpc>
              <a:spcPct val="90000"/>
            </a:lnSpc>
            <a:spcBef>
              <a:spcPct val="0"/>
            </a:spcBef>
            <a:spcAft>
              <a:spcPct val="35000"/>
            </a:spcAft>
          </a:pPr>
          <a:r>
            <a:rPr lang="ar-SA" sz="1800" kern="1200" dirty="0">
              <a:cs typeface="Simplified Arabic" panose="02010000000000000000" pitchFamily="2" charset="-78"/>
            </a:rPr>
            <a:t>: تخطيط وتنظيم وتوجيه ومراقبة كافة النشاطات المتعلقة بتطبيق الجودة، كما يتضمن ذلك دعم نشاطات الجودة وتوفير الموارد اللازمة.</a:t>
          </a:r>
          <a:endParaRPr lang="fr-FR" sz="1800" kern="1200" dirty="0">
            <a:cs typeface="Simplified Arabic" panose="02010000000000000000" pitchFamily="2" charset="-78"/>
          </a:endParaRPr>
        </a:p>
      </dsp:txBody>
      <dsp:txXfrm>
        <a:off x="88168" y="1394992"/>
        <a:ext cx="3182199" cy="1575826"/>
      </dsp:txXfrm>
    </dsp:sp>
    <dsp:sp modelId="{40EECE8C-F7DB-41A4-93E8-95B7DFD00499}">
      <dsp:nvSpPr>
        <dsp:cNvPr id="0" name=""/>
        <dsp:cNvSpPr/>
      </dsp:nvSpPr>
      <dsp:spPr>
        <a:xfrm>
          <a:off x="3661058" y="1309743"/>
          <a:ext cx="3352697" cy="1746324"/>
        </a:xfrm>
        <a:prstGeom prst="roundRect">
          <a:avLst/>
        </a:prstGeom>
        <a:solidFill>
          <a:schemeClr val="accent4">
            <a:hueOff val="4458342"/>
            <a:satOff val="-21334"/>
            <a:lumOff val="7942"/>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lvl="0" algn="ctr" defTabSz="1066800">
            <a:lnSpc>
              <a:spcPct val="90000"/>
            </a:lnSpc>
            <a:spcBef>
              <a:spcPct val="0"/>
            </a:spcBef>
            <a:spcAft>
              <a:spcPct val="35000"/>
            </a:spcAft>
          </a:pPr>
          <a:r>
            <a:rPr lang="ar-SA" sz="2400" kern="1200" dirty="0">
              <a:solidFill>
                <a:srgbClr val="FF0000"/>
              </a:solidFill>
              <a:cs typeface="Simplified Arabic" panose="02010000000000000000" pitchFamily="2" charset="-78"/>
            </a:rPr>
            <a:t>ا</a:t>
          </a:r>
          <a:r>
            <a:rPr lang="ar-SA" sz="2400" b="1" kern="1200" dirty="0">
              <a:solidFill>
                <a:srgbClr val="FF0000"/>
              </a:solidFill>
              <a:cs typeface="Simplified Arabic" panose="02010000000000000000" pitchFamily="2" charset="-78"/>
            </a:rPr>
            <a:t>لجودة</a:t>
          </a:r>
          <a:r>
            <a:rPr lang="ar-DZ" sz="2400" b="1" kern="1200" dirty="0">
              <a:solidFill>
                <a:srgbClr val="FF0000"/>
              </a:solidFill>
              <a:cs typeface="Simplified Arabic" panose="02010000000000000000" pitchFamily="2" charset="-78"/>
            </a:rPr>
            <a:t> </a:t>
          </a:r>
          <a:r>
            <a:rPr lang="fr-FR" sz="2400" b="1" kern="1200" dirty="0" err="1">
              <a:solidFill>
                <a:srgbClr val="FF0000"/>
              </a:solidFill>
              <a:cs typeface="Simplified Arabic" panose="02010000000000000000" pitchFamily="2" charset="-78"/>
            </a:rPr>
            <a:t>Quality</a:t>
          </a:r>
          <a:r>
            <a:rPr lang="ar-SA" sz="2400" kern="1200" dirty="0">
              <a:cs typeface="Simplified Arabic" panose="02010000000000000000" pitchFamily="2" charset="-78"/>
            </a:rPr>
            <a:t>:</a:t>
          </a:r>
          <a:endParaRPr lang="ar-DZ" sz="2400" kern="1200" dirty="0">
            <a:cs typeface="Simplified Arabic" panose="02010000000000000000" pitchFamily="2" charset="-78"/>
          </a:endParaRPr>
        </a:p>
        <a:p>
          <a:pPr lvl="0" algn="ctr" defTabSz="1066800">
            <a:lnSpc>
              <a:spcPct val="90000"/>
            </a:lnSpc>
            <a:spcBef>
              <a:spcPct val="0"/>
            </a:spcBef>
            <a:spcAft>
              <a:spcPct val="35000"/>
            </a:spcAft>
          </a:pPr>
          <a:r>
            <a:rPr lang="ar-SA" sz="2400" kern="1200" dirty="0">
              <a:cs typeface="Simplified Arabic" panose="02010000000000000000" pitchFamily="2" charset="-78"/>
            </a:rPr>
            <a:t> تلبية متطلبات العميل وتوقعاته</a:t>
          </a:r>
          <a:r>
            <a:rPr lang="ar-SA" sz="1800" kern="1200" dirty="0">
              <a:cs typeface="Simplified Arabic" panose="02010000000000000000" pitchFamily="2" charset="-78"/>
            </a:rPr>
            <a:t>.</a:t>
          </a:r>
          <a:endParaRPr lang="fr-FR" sz="1800" kern="1200" dirty="0">
            <a:cs typeface="Simplified Arabic" panose="02010000000000000000" pitchFamily="2" charset="-78"/>
          </a:endParaRPr>
        </a:p>
      </dsp:txBody>
      <dsp:txXfrm>
        <a:off x="3746307" y="1394992"/>
        <a:ext cx="3182199" cy="1575826"/>
      </dsp:txXfrm>
    </dsp:sp>
    <dsp:sp modelId="{D26E0B34-2BE4-43D0-9A5F-D5A3E273B667}">
      <dsp:nvSpPr>
        <dsp:cNvPr id="0" name=""/>
        <dsp:cNvSpPr/>
      </dsp:nvSpPr>
      <dsp:spPr>
        <a:xfrm>
          <a:off x="7319197" y="1309743"/>
          <a:ext cx="3352697" cy="1746324"/>
        </a:xfrm>
        <a:prstGeom prst="roundRect">
          <a:avLst/>
        </a:prstGeom>
        <a:solidFill>
          <a:schemeClr val="accent4">
            <a:hueOff val="8916683"/>
            <a:satOff val="-42667"/>
            <a:lumOff val="15883"/>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ar-SA" sz="1800" b="1" kern="1200" dirty="0">
              <a:solidFill>
                <a:srgbClr val="FF0000"/>
              </a:solidFill>
              <a:cs typeface="Simplified Arabic" panose="02010000000000000000" pitchFamily="2" charset="-78"/>
            </a:rPr>
            <a:t>الشاملة</a:t>
          </a:r>
          <a:r>
            <a:rPr lang="fr-FR" sz="1800" b="1" kern="1200" dirty="0">
              <a:solidFill>
                <a:schemeClr val="accent2">
                  <a:lumMod val="75000"/>
                </a:schemeClr>
              </a:solidFill>
              <a:cs typeface="Simplified Arabic" panose="02010000000000000000" pitchFamily="2" charset="-78"/>
            </a:rPr>
            <a:t>Total</a:t>
          </a:r>
          <a:r>
            <a:rPr lang="ar-SA" sz="1800" b="1" kern="1200" dirty="0">
              <a:solidFill>
                <a:schemeClr val="accent2">
                  <a:lumMod val="75000"/>
                </a:schemeClr>
              </a:solidFill>
              <a:cs typeface="Simplified Arabic" panose="02010000000000000000" pitchFamily="2" charset="-78"/>
            </a:rPr>
            <a:t> </a:t>
          </a:r>
          <a:r>
            <a:rPr lang="ar-DZ" sz="1800" b="1" kern="1200" dirty="0">
              <a:cs typeface="Simplified Arabic" panose="02010000000000000000" pitchFamily="2" charset="-78"/>
            </a:rPr>
            <a:t> </a:t>
          </a:r>
          <a:r>
            <a:rPr lang="ar-SA" sz="1800" kern="1200" dirty="0">
              <a:cs typeface="Simplified Arabic" panose="02010000000000000000" pitchFamily="2" charset="-78"/>
            </a:rPr>
            <a:t>: </a:t>
          </a:r>
          <a:endParaRPr lang="ar-DZ" sz="1800" kern="1200" dirty="0">
            <a:cs typeface="Simplified Arabic" panose="02010000000000000000" pitchFamily="2" charset="-78"/>
          </a:endParaRPr>
        </a:p>
        <a:p>
          <a:pPr lvl="0" algn="ctr" defTabSz="800100">
            <a:lnSpc>
              <a:spcPct val="90000"/>
            </a:lnSpc>
            <a:spcBef>
              <a:spcPct val="0"/>
            </a:spcBef>
            <a:spcAft>
              <a:spcPct val="35000"/>
            </a:spcAft>
          </a:pPr>
          <a:r>
            <a:rPr lang="ar-SA" sz="1800" kern="1200" dirty="0">
              <a:cs typeface="Simplified Arabic" panose="02010000000000000000" pitchFamily="2" charset="-78"/>
            </a:rPr>
            <a:t>تطلب مشاركة واندماج كافة موظفي المنظمة، وبالتالي ينبغي اجراء التنسيق الفعال بين الموظفين لحل مشاكل الجودة ولإجراء التحسينات المستمرة.</a:t>
          </a:r>
          <a:endParaRPr lang="fr-FR" sz="1800" kern="1200" dirty="0">
            <a:cs typeface="Simplified Arabic" panose="02010000000000000000" pitchFamily="2" charset="-78"/>
          </a:endParaRPr>
        </a:p>
      </dsp:txBody>
      <dsp:txXfrm>
        <a:off x="7404446" y="1394992"/>
        <a:ext cx="3182199" cy="1575826"/>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6E75620-CF6A-4D5E-A4A7-12BF25C4FB1B}">
      <dsp:nvSpPr>
        <dsp:cNvPr id="0" name=""/>
        <dsp:cNvSpPr/>
      </dsp:nvSpPr>
      <dsp:spPr>
        <a:xfrm>
          <a:off x="601240" y="0"/>
          <a:ext cx="6814054" cy="4219948"/>
        </a:xfrm>
        <a:prstGeom prst="rightArrow">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39668A36-2174-4FEB-AE06-E5F74E1CF327}">
      <dsp:nvSpPr>
        <dsp:cNvPr id="0" name=""/>
        <dsp:cNvSpPr/>
      </dsp:nvSpPr>
      <dsp:spPr>
        <a:xfrm>
          <a:off x="271654" y="1265984"/>
          <a:ext cx="2404960" cy="1687979"/>
        </a:xfrm>
        <a:prstGeom prst="roundRect">
          <a:avLst/>
        </a:prstGeom>
        <a:solidFill>
          <a:schemeClr val="accent2">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lvl="0" algn="ctr" defTabSz="666750" rtl="1">
            <a:lnSpc>
              <a:spcPct val="90000"/>
            </a:lnSpc>
            <a:spcBef>
              <a:spcPct val="0"/>
            </a:spcBef>
            <a:spcAft>
              <a:spcPct val="35000"/>
            </a:spcAft>
          </a:pPr>
          <a:r>
            <a:rPr lang="ar-SA" sz="1500" b="1" kern="1200" smtClean="0">
              <a:solidFill>
                <a:schemeClr val="tx1"/>
              </a:solidFill>
            </a:rPr>
            <a:t>تعزيز الموقف التنافسي للمؤسسة وزيادة حصتها السوقية من خلال التركيز على تقديم سلعة أو خدمة ذات جودة عالية للزبائن وبالسعر المناسب لهم وفي الوقت الذي يناسبهم، مما يجعلهم أكثر ولاء للمنتج أو الخدمة؛ </a:t>
          </a:r>
          <a:endParaRPr lang="fr-FR" sz="1500" kern="1200">
            <a:solidFill>
              <a:schemeClr val="tx1"/>
            </a:solidFill>
          </a:endParaRPr>
        </a:p>
      </dsp:txBody>
      <dsp:txXfrm>
        <a:off x="354054" y="1348384"/>
        <a:ext cx="2240160" cy="1523179"/>
      </dsp:txXfrm>
    </dsp:sp>
    <dsp:sp modelId="{D02036DB-40AF-43D3-B9AE-F876898A811B}">
      <dsp:nvSpPr>
        <dsp:cNvPr id="0" name=""/>
        <dsp:cNvSpPr/>
      </dsp:nvSpPr>
      <dsp:spPr>
        <a:xfrm>
          <a:off x="2805787" y="1265984"/>
          <a:ext cx="2404960" cy="1687979"/>
        </a:xfrm>
        <a:prstGeom prst="roundRect">
          <a:avLst/>
        </a:prstGeom>
        <a:solidFill>
          <a:schemeClr val="accent3">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lvl="0" algn="ctr" defTabSz="666750" rtl="1">
            <a:lnSpc>
              <a:spcPct val="90000"/>
            </a:lnSpc>
            <a:spcBef>
              <a:spcPct val="0"/>
            </a:spcBef>
            <a:spcAft>
              <a:spcPct val="35000"/>
            </a:spcAft>
          </a:pPr>
          <a:r>
            <a:rPr lang="ar-SA" sz="1500" b="1" kern="1200" smtClean="0">
              <a:solidFill>
                <a:schemeClr val="tx1"/>
              </a:solidFill>
            </a:rPr>
            <a:t>تحسين عملية الاتصال في مختلف مستويات المؤسسة وضمان المشاركة الفعالة لجميع أفردها في تحسين الأداء؛</a:t>
          </a:r>
          <a:endParaRPr lang="fr-FR" sz="1500" kern="1200">
            <a:solidFill>
              <a:schemeClr val="tx1"/>
            </a:solidFill>
          </a:endParaRPr>
        </a:p>
      </dsp:txBody>
      <dsp:txXfrm>
        <a:off x="2888187" y="1348384"/>
        <a:ext cx="2240160" cy="1523179"/>
      </dsp:txXfrm>
    </dsp:sp>
    <dsp:sp modelId="{396A2454-BAF1-429F-A5EE-060168BD3495}">
      <dsp:nvSpPr>
        <dsp:cNvPr id="0" name=""/>
        <dsp:cNvSpPr/>
      </dsp:nvSpPr>
      <dsp:spPr>
        <a:xfrm>
          <a:off x="5339920" y="1265984"/>
          <a:ext cx="2404960" cy="1687979"/>
        </a:xfrm>
        <a:prstGeom prst="roundRect">
          <a:avLst/>
        </a:prstGeom>
        <a:solidFill>
          <a:schemeClr val="accent4">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lvl="0" algn="ctr" defTabSz="666750" rtl="1">
            <a:lnSpc>
              <a:spcPct val="90000"/>
            </a:lnSpc>
            <a:spcBef>
              <a:spcPct val="0"/>
            </a:spcBef>
            <a:spcAft>
              <a:spcPct val="35000"/>
            </a:spcAft>
          </a:pPr>
          <a:r>
            <a:rPr lang="ar-SA" sz="1500" b="1" kern="1200" dirty="0" smtClean="0">
              <a:solidFill>
                <a:schemeClr val="tx1"/>
              </a:solidFill>
            </a:rPr>
            <a:t>تركز إدارة الجودة الشاملة على معرفة احتياجات ورغبات الزبائن وإشباعها والذين هم جزء من المجتمع، كما تعمل على المحافظة على البيئة والصحة العامة.</a:t>
          </a:r>
          <a:endParaRPr lang="fr-FR" sz="1500" kern="1200" dirty="0">
            <a:solidFill>
              <a:schemeClr val="tx1"/>
            </a:solidFill>
          </a:endParaRPr>
        </a:p>
      </dsp:txBody>
      <dsp:txXfrm>
        <a:off x="5422320" y="1348384"/>
        <a:ext cx="2240160" cy="1523179"/>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B8DCB6A-867F-42C0-B404-7566E5B90BC8}">
      <dsp:nvSpPr>
        <dsp:cNvPr id="0" name=""/>
        <dsp:cNvSpPr/>
      </dsp:nvSpPr>
      <dsp:spPr>
        <a:xfrm>
          <a:off x="0" y="1271338"/>
          <a:ext cx="11519647" cy="1695118"/>
        </a:xfrm>
        <a:prstGeom prst="notchedRightArrow">
          <a:avLst/>
        </a:prstGeom>
        <a:solidFill>
          <a:schemeClr val="accent4">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038E974F-7523-4399-A800-AC80BAD7FC93}">
      <dsp:nvSpPr>
        <dsp:cNvPr id="0" name=""/>
        <dsp:cNvSpPr/>
      </dsp:nvSpPr>
      <dsp:spPr>
        <a:xfrm>
          <a:off x="4556" y="0"/>
          <a:ext cx="1992032" cy="169511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6680" tIns="106680" rIns="106680" bIns="106680" numCol="1" spcCol="1270" anchor="b" anchorCtr="0">
          <a:noAutofit/>
        </a:bodyPr>
        <a:lstStyle/>
        <a:p>
          <a:pPr lvl="0" algn="ctr" defTabSz="666750">
            <a:lnSpc>
              <a:spcPct val="90000"/>
            </a:lnSpc>
            <a:spcBef>
              <a:spcPct val="0"/>
            </a:spcBef>
            <a:spcAft>
              <a:spcPct val="35000"/>
            </a:spcAft>
          </a:pPr>
          <a:r>
            <a:rPr lang="ar-DZ" sz="1500" b="1" kern="1200" dirty="0">
              <a:cs typeface="Simplified Arabic" panose="02010000000000000000" pitchFamily="2" charset="-78"/>
            </a:rPr>
            <a:t>تحقيق الاستقرار والثبات للمؤسسة، وتحقيق ثقة عالية بمنتجاتها والخدمات التي تقدمها؛</a:t>
          </a:r>
          <a:endParaRPr lang="fr-FR" sz="1500" b="1" kern="1200" dirty="0">
            <a:cs typeface="Simplified Arabic" panose="02010000000000000000" pitchFamily="2" charset="-78"/>
          </a:endParaRPr>
        </a:p>
      </dsp:txBody>
      <dsp:txXfrm>
        <a:off x="4556" y="0"/>
        <a:ext cx="1992032" cy="1695118"/>
      </dsp:txXfrm>
    </dsp:sp>
    <dsp:sp modelId="{EF5CF713-CD08-412B-8800-D31288C07EC4}">
      <dsp:nvSpPr>
        <dsp:cNvPr id="0" name=""/>
        <dsp:cNvSpPr/>
      </dsp:nvSpPr>
      <dsp:spPr>
        <a:xfrm>
          <a:off x="788682" y="1907008"/>
          <a:ext cx="423779" cy="423779"/>
        </a:xfrm>
        <a:prstGeom prst="ellipse">
          <a:avLst/>
        </a:prstGeom>
        <a:solidFill>
          <a:schemeClr val="accent4">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28305EA4-417C-484C-88D9-670A3D3CDF91}">
      <dsp:nvSpPr>
        <dsp:cNvPr id="0" name=""/>
        <dsp:cNvSpPr/>
      </dsp:nvSpPr>
      <dsp:spPr>
        <a:xfrm>
          <a:off x="2096190" y="2542677"/>
          <a:ext cx="1992032" cy="169511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6680" tIns="106680" rIns="106680" bIns="106680" numCol="1" spcCol="1270" anchor="t" anchorCtr="0">
          <a:noAutofit/>
        </a:bodyPr>
        <a:lstStyle/>
        <a:p>
          <a:pPr lvl="0" algn="ctr" defTabSz="666750">
            <a:lnSpc>
              <a:spcPct val="90000"/>
            </a:lnSpc>
            <a:spcBef>
              <a:spcPct val="0"/>
            </a:spcBef>
            <a:spcAft>
              <a:spcPct val="35000"/>
            </a:spcAft>
          </a:pPr>
          <a:r>
            <a:rPr lang="ar-DZ" sz="1500" b="1" kern="1200">
              <a:cs typeface="Simplified Arabic" panose="02010000000000000000" pitchFamily="2" charset="-78"/>
            </a:rPr>
            <a:t>تقليل التباين في جودة السلع والخدمات وتحسينها باستمرار؛</a:t>
          </a:r>
          <a:endParaRPr lang="fr-FR" sz="1500" b="1" kern="1200">
            <a:cs typeface="Simplified Arabic" panose="02010000000000000000" pitchFamily="2" charset="-78"/>
          </a:endParaRPr>
        </a:p>
      </dsp:txBody>
      <dsp:txXfrm>
        <a:off x="2096190" y="2542677"/>
        <a:ext cx="1992032" cy="1695118"/>
      </dsp:txXfrm>
    </dsp:sp>
    <dsp:sp modelId="{515A51FE-1BA2-410D-B7FE-C8E013979000}">
      <dsp:nvSpPr>
        <dsp:cNvPr id="0" name=""/>
        <dsp:cNvSpPr/>
      </dsp:nvSpPr>
      <dsp:spPr>
        <a:xfrm>
          <a:off x="2880317" y="1907008"/>
          <a:ext cx="423779" cy="423779"/>
        </a:xfrm>
        <a:prstGeom prst="ellipse">
          <a:avLst/>
        </a:prstGeom>
        <a:solidFill>
          <a:schemeClr val="accent4">
            <a:hueOff val="2229171"/>
            <a:satOff val="-10667"/>
            <a:lumOff val="3971"/>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13FCBAD4-461E-4679-925F-35EB4FF046E4}">
      <dsp:nvSpPr>
        <dsp:cNvPr id="0" name=""/>
        <dsp:cNvSpPr/>
      </dsp:nvSpPr>
      <dsp:spPr>
        <a:xfrm>
          <a:off x="4187824" y="0"/>
          <a:ext cx="1992032" cy="169511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6680" tIns="106680" rIns="106680" bIns="106680" numCol="1" spcCol="1270" anchor="b" anchorCtr="0">
          <a:noAutofit/>
        </a:bodyPr>
        <a:lstStyle/>
        <a:p>
          <a:pPr lvl="0" algn="ctr" defTabSz="666750">
            <a:lnSpc>
              <a:spcPct val="90000"/>
            </a:lnSpc>
            <a:spcBef>
              <a:spcPct val="0"/>
            </a:spcBef>
            <a:spcAft>
              <a:spcPct val="35000"/>
            </a:spcAft>
          </a:pPr>
          <a:r>
            <a:rPr lang="ar-DZ" sz="1500" b="1" kern="1200" dirty="0">
              <a:cs typeface="Simplified Arabic" panose="02010000000000000000" pitchFamily="2" charset="-78"/>
            </a:rPr>
            <a:t>تحقيق أسس ثابتة للجودة على المستوى العالمي من شأنه أن يحقق استقرارا وثباتا وثقة عالية بالسلع والخدمات المنتجة؛</a:t>
          </a:r>
          <a:endParaRPr lang="fr-FR" sz="1500" b="1" kern="1200" dirty="0">
            <a:cs typeface="Simplified Arabic" panose="02010000000000000000" pitchFamily="2" charset="-78"/>
          </a:endParaRPr>
        </a:p>
      </dsp:txBody>
      <dsp:txXfrm>
        <a:off x="4187824" y="0"/>
        <a:ext cx="1992032" cy="1695118"/>
      </dsp:txXfrm>
    </dsp:sp>
    <dsp:sp modelId="{39BEC54F-BBEB-41BF-8972-16D9175DCDEF}">
      <dsp:nvSpPr>
        <dsp:cNvPr id="0" name=""/>
        <dsp:cNvSpPr/>
      </dsp:nvSpPr>
      <dsp:spPr>
        <a:xfrm>
          <a:off x="4971951" y="1907008"/>
          <a:ext cx="423779" cy="423779"/>
        </a:xfrm>
        <a:prstGeom prst="ellipse">
          <a:avLst/>
        </a:prstGeom>
        <a:solidFill>
          <a:schemeClr val="accent4">
            <a:hueOff val="4458342"/>
            <a:satOff val="-21334"/>
            <a:lumOff val="7942"/>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39D0B456-A13B-4F84-BB80-AE6971DDE1C3}">
      <dsp:nvSpPr>
        <dsp:cNvPr id="0" name=""/>
        <dsp:cNvSpPr/>
      </dsp:nvSpPr>
      <dsp:spPr>
        <a:xfrm>
          <a:off x="6279459" y="2542677"/>
          <a:ext cx="1992032" cy="169511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6680" tIns="106680" rIns="106680" bIns="106680" numCol="1" spcCol="1270" anchor="t" anchorCtr="0">
          <a:noAutofit/>
        </a:bodyPr>
        <a:lstStyle/>
        <a:p>
          <a:pPr lvl="0" algn="ctr" defTabSz="666750">
            <a:lnSpc>
              <a:spcPct val="90000"/>
            </a:lnSpc>
            <a:spcBef>
              <a:spcPct val="0"/>
            </a:spcBef>
            <a:spcAft>
              <a:spcPct val="35000"/>
            </a:spcAft>
          </a:pPr>
          <a:r>
            <a:rPr lang="ar-DZ" sz="1500" b="1" kern="1200">
              <a:cs typeface="Simplified Arabic" panose="02010000000000000000" pitchFamily="2" charset="-78"/>
            </a:rPr>
            <a:t>تقدم أسلوبا جديدا لإدارة المؤسسات وتحسين وضعها التنافسي؛</a:t>
          </a:r>
          <a:endParaRPr lang="fr-FR" sz="1500" b="1" kern="1200">
            <a:cs typeface="Simplified Arabic" panose="02010000000000000000" pitchFamily="2" charset="-78"/>
          </a:endParaRPr>
        </a:p>
      </dsp:txBody>
      <dsp:txXfrm>
        <a:off x="6279459" y="2542677"/>
        <a:ext cx="1992032" cy="1695118"/>
      </dsp:txXfrm>
    </dsp:sp>
    <dsp:sp modelId="{211EC81E-E3F0-4D2F-8D0E-DCC674464E04}">
      <dsp:nvSpPr>
        <dsp:cNvPr id="0" name=""/>
        <dsp:cNvSpPr/>
      </dsp:nvSpPr>
      <dsp:spPr>
        <a:xfrm>
          <a:off x="7063585" y="1907008"/>
          <a:ext cx="423779" cy="423779"/>
        </a:xfrm>
        <a:prstGeom prst="ellipse">
          <a:avLst/>
        </a:prstGeom>
        <a:solidFill>
          <a:schemeClr val="accent4">
            <a:hueOff val="6687513"/>
            <a:satOff val="-32000"/>
            <a:lumOff val="11912"/>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E99F6CA4-3AB5-48CA-AC1F-FAB042DE3052}">
      <dsp:nvSpPr>
        <dsp:cNvPr id="0" name=""/>
        <dsp:cNvSpPr/>
      </dsp:nvSpPr>
      <dsp:spPr>
        <a:xfrm>
          <a:off x="8371093" y="0"/>
          <a:ext cx="1992032" cy="169511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6680" tIns="106680" rIns="106680" bIns="106680" numCol="1" spcCol="1270" anchor="b" anchorCtr="0">
          <a:noAutofit/>
        </a:bodyPr>
        <a:lstStyle/>
        <a:p>
          <a:pPr lvl="0" algn="ctr" defTabSz="666750">
            <a:lnSpc>
              <a:spcPct val="90000"/>
            </a:lnSpc>
            <a:spcBef>
              <a:spcPct val="0"/>
            </a:spcBef>
            <a:spcAft>
              <a:spcPct val="35000"/>
            </a:spcAft>
          </a:pPr>
          <a:r>
            <a:rPr lang="ar-DZ" sz="1500" b="1" kern="1200" dirty="0">
              <a:cs typeface="Simplified Arabic" panose="02010000000000000000" pitchFamily="2" charset="-78"/>
            </a:rPr>
            <a:t>إطالة العمر الاقتصادي للمؤسسة في الأسواق من خلال تزايد الثقة بمنتجاتها وخدماتها وخلق الاستقرار الاستثماري لأنشطتها؛</a:t>
          </a:r>
          <a:endParaRPr lang="fr-FR" sz="1500" b="1" kern="1200" dirty="0">
            <a:cs typeface="Simplified Arabic" panose="02010000000000000000" pitchFamily="2" charset="-78"/>
          </a:endParaRPr>
        </a:p>
      </dsp:txBody>
      <dsp:txXfrm>
        <a:off x="8371093" y="0"/>
        <a:ext cx="1992032" cy="1695118"/>
      </dsp:txXfrm>
    </dsp:sp>
    <dsp:sp modelId="{86599D48-C9FD-4972-A937-4274AAA021CE}">
      <dsp:nvSpPr>
        <dsp:cNvPr id="0" name=""/>
        <dsp:cNvSpPr/>
      </dsp:nvSpPr>
      <dsp:spPr>
        <a:xfrm>
          <a:off x="9155220" y="1907008"/>
          <a:ext cx="423779" cy="423779"/>
        </a:xfrm>
        <a:prstGeom prst="ellipse">
          <a:avLst/>
        </a:prstGeom>
        <a:solidFill>
          <a:schemeClr val="accent4">
            <a:hueOff val="8916683"/>
            <a:satOff val="-42667"/>
            <a:lumOff val="15883"/>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BD34C75-6335-48EE-9CC6-3E0ACB18000F}">
      <dsp:nvSpPr>
        <dsp:cNvPr id="0" name=""/>
        <dsp:cNvSpPr/>
      </dsp:nvSpPr>
      <dsp:spPr>
        <a:xfrm rot="5400000">
          <a:off x="703455" y="1229426"/>
          <a:ext cx="2116139" cy="3521207"/>
        </a:xfrm>
        <a:prstGeom prst="corner">
          <a:avLst>
            <a:gd name="adj1" fmla="val 16120"/>
            <a:gd name="adj2" fmla="val 16110"/>
          </a:avLst>
        </a:prstGeom>
        <a:solidFill>
          <a:schemeClr val="accent4">
            <a:hueOff val="0"/>
            <a:satOff val="0"/>
            <a:lumOff val="0"/>
            <a:alphaOff val="0"/>
          </a:schemeClr>
        </a:solidFill>
        <a:ln w="15875" cap="flat" cmpd="sng"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AC251B37-AC94-4C88-910F-C93233B3AB91}">
      <dsp:nvSpPr>
        <dsp:cNvPr id="0" name=""/>
        <dsp:cNvSpPr/>
      </dsp:nvSpPr>
      <dsp:spPr>
        <a:xfrm>
          <a:off x="350219" y="2281509"/>
          <a:ext cx="3178966" cy="278655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t" anchorCtr="0">
          <a:noAutofit/>
        </a:bodyPr>
        <a:lstStyle/>
        <a:p>
          <a:pPr lvl="0" algn="ctr" defTabSz="889000" rtl="1">
            <a:lnSpc>
              <a:spcPct val="90000"/>
            </a:lnSpc>
            <a:spcBef>
              <a:spcPct val="0"/>
            </a:spcBef>
            <a:spcAft>
              <a:spcPct val="35000"/>
            </a:spcAft>
          </a:pPr>
          <a:r>
            <a:rPr lang="ar-DZ" sz="2000" b="1" kern="1200" dirty="0">
              <a:cs typeface="Simplified Arabic" panose="02010000000000000000" pitchFamily="2" charset="-78"/>
            </a:rPr>
            <a:t>الإعداد للتقدم بطلب الحصول على الشهادة</a:t>
          </a:r>
          <a:r>
            <a:rPr lang="ar-DZ" sz="2000" b="1" kern="1200" dirty="0" smtClean="0">
              <a:cs typeface="Simplified Arabic" panose="02010000000000000000" pitchFamily="2" charset="-78"/>
            </a:rPr>
            <a:t>:</a:t>
          </a:r>
          <a:endParaRPr lang="fr-FR" sz="2000" b="1" kern="1200" dirty="0">
            <a:cs typeface="Simplified Arabic" panose="02010000000000000000" pitchFamily="2" charset="-78"/>
          </a:endParaRPr>
        </a:p>
      </dsp:txBody>
      <dsp:txXfrm>
        <a:off x="350219" y="2281509"/>
        <a:ext cx="3178966" cy="2786550"/>
      </dsp:txXfrm>
    </dsp:sp>
    <dsp:sp modelId="{EF1AC3E4-CA14-41C0-A6C4-750DA12B456F}">
      <dsp:nvSpPr>
        <dsp:cNvPr id="0" name=""/>
        <dsp:cNvSpPr/>
      </dsp:nvSpPr>
      <dsp:spPr>
        <a:xfrm>
          <a:off x="2929380" y="970191"/>
          <a:ext cx="599804" cy="599804"/>
        </a:xfrm>
        <a:prstGeom prst="triangle">
          <a:avLst>
            <a:gd name="adj" fmla="val 100000"/>
          </a:avLst>
        </a:prstGeom>
        <a:solidFill>
          <a:schemeClr val="accent4">
            <a:hueOff val="2229171"/>
            <a:satOff val="-10667"/>
            <a:lumOff val="3971"/>
            <a:alphaOff val="0"/>
          </a:schemeClr>
        </a:solidFill>
        <a:ln w="15875" cap="flat" cmpd="sng" algn="ctr">
          <a:solidFill>
            <a:schemeClr val="accent4">
              <a:hueOff val="2229171"/>
              <a:satOff val="-10667"/>
              <a:lumOff val="3971"/>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006E7A72-CABE-46CD-939E-A587F246FF8A}">
      <dsp:nvSpPr>
        <dsp:cNvPr id="0" name=""/>
        <dsp:cNvSpPr/>
      </dsp:nvSpPr>
      <dsp:spPr>
        <a:xfrm rot="5400000">
          <a:off x="4595131" y="266427"/>
          <a:ext cx="2116139" cy="3521207"/>
        </a:xfrm>
        <a:prstGeom prst="corner">
          <a:avLst>
            <a:gd name="adj1" fmla="val 16120"/>
            <a:gd name="adj2" fmla="val 16110"/>
          </a:avLst>
        </a:prstGeom>
        <a:solidFill>
          <a:schemeClr val="accent4">
            <a:hueOff val="4458342"/>
            <a:satOff val="-21334"/>
            <a:lumOff val="7942"/>
            <a:alphaOff val="0"/>
          </a:schemeClr>
        </a:solidFill>
        <a:ln w="15875" cap="flat" cmpd="sng" algn="ctr">
          <a:solidFill>
            <a:schemeClr val="accent4">
              <a:hueOff val="4458342"/>
              <a:satOff val="-21334"/>
              <a:lumOff val="7942"/>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8C822118-5201-4C91-8737-CEC15A34F9A5}">
      <dsp:nvSpPr>
        <dsp:cNvPr id="0" name=""/>
        <dsp:cNvSpPr/>
      </dsp:nvSpPr>
      <dsp:spPr>
        <a:xfrm>
          <a:off x="4241894" y="1318510"/>
          <a:ext cx="3178966" cy="278655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t" anchorCtr="0">
          <a:noAutofit/>
        </a:bodyPr>
        <a:lstStyle/>
        <a:p>
          <a:pPr lvl="0" algn="ctr" defTabSz="889000" rtl="1">
            <a:lnSpc>
              <a:spcPct val="90000"/>
            </a:lnSpc>
            <a:spcBef>
              <a:spcPct val="0"/>
            </a:spcBef>
            <a:spcAft>
              <a:spcPct val="35000"/>
            </a:spcAft>
          </a:pPr>
          <a:r>
            <a:rPr lang="ar-DZ" sz="2000" b="1" kern="1200" dirty="0">
              <a:cs typeface="Simplified Arabic" panose="02010000000000000000" pitchFamily="2" charset="-78"/>
            </a:rPr>
            <a:t>التعاقد مع جهة مرخصة بمنح </a:t>
          </a:r>
          <a:r>
            <a:rPr lang="ar-DZ" sz="2000" b="1" kern="1200" dirty="0" smtClean="0">
              <a:cs typeface="Simplified Arabic" panose="02010000000000000000" pitchFamily="2" charset="-78"/>
            </a:rPr>
            <a:t>الشهادة</a:t>
          </a:r>
          <a:endParaRPr lang="fr-FR" sz="2000" b="1" kern="1200" dirty="0">
            <a:cs typeface="Simplified Arabic" panose="02010000000000000000" pitchFamily="2" charset="-78"/>
          </a:endParaRPr>
        </a:p>
      </dsp:txBody>
      <dsp:txXfrm>
        <a:off x="4241894" y="1318510"/>
        <a:ext cx="3178966" cy="2786550"/>
      </dsp:txXfrm>
    </dsp:sp>
    <dsp:sp modelId="{C4B484D8-B0F8-45A9-A06E-EF7D6DA86D32}">
      <dsp:nvSpPr>
        <dsp:cNvPr id="0" name=""/>
        <dsp:cNvSpPr/>
      </dsp:nvSpPr>
      <dsp:spPr>
        <a:xfrm>
          <a:off x="6821056" y="7192"/>
          <a:ext cx="599804" cy="599804"/>
        </a:xfrm>
        <a:prstGeom prst="triangle">
          <a:avLst>
            <a:gd name="adj" fmla="val 100000"/>
          </a:avLst>
        </a:prstGeom>
        <a:solidFill>
          <a:schemeClr val="accent4">
            <a:hueOff val="6687513"/>
            <a:satOff val="-32000"/>
            <a:lumOff val="11912"/>
            <a:alphaOff val="0"/>
          </a:schemeClr>
        </a:solidFill>
        <a:ln w="15875" cap="flat" cmpd="sng" algn="ctr">
          <a:solidFill>
            <a:schemeClr val="accent4">
              <a:hueOff val="6687513"/>
              <a:satOff val="-32000"/>
              <a:lumOff val="11912"/>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EFDA759B-1B56-4104-B197-05667B9C6245}">
      <dsp:nvSpPr>
        <dsp:cNvPr id="0" name=""/>
        <dsp:cNvSpPr/>
      </dsp:nvSpPr>
      <dsp:spPr>
        <a:xfrm rot="5400000">
          <a:off x="8486806" y="-696571"/>
          <a:ext cx="2116139" cy="3521207"/>
        </a:xfrm>
        <a:prstGeom prst="corner">
          <a:avLst>
            <a:gd name="adj1" fmla="val 16120"/>
            <a:gd name="adj2" fmla="val 16110"/>
          </a:avLst>
        </a:prstGeom>
        <a:solidFill>
          <a:schemeClr val="accent4">
            <a:hueOff val="8916683"/>
            <a:satOff val="-42667"/>
            <a:lumOff val="15883"/>
            <a:alphaOff val="0"/>
          </a:schemeClr>
        </a:solidFill>
        <a:ln w="15875" cap="flat" cmpd="sng" algn="ctr">
          <a:solidFill>
            <a:schemeClr val="accent4">
              <a:hueOff val="8916683"/>
              <a:satOff val="-42667"/>
              <a:lumOff val="15883"/>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4536D411-9764-4D17-B032-1119F4C4D6DC}">
      <dsp:nvSpPr>
        <dsp:cNvPr id="0" name=""/>
        <dsp:cNvSpPr/>
      </dsp:nvSpPr>
      <dsp:spPr>
        <a:xfrm>
          <a:off x="8133570" y="355511"/>
          <a:ext cx="3178966" cy="278655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t" anchorCtr="0">
          <a:noAutofit/>
        </a:bodyPr>
        <a:lstStyle/>
        <a:p>
          <a:pPr lvl="0" algn="ctr" defTabSz="889000" rtl="1">
            <a:lnSpc>
              <a:spcPct val="90000"/>
            </a:lnSpc>
            <a:spcBef>
              <a:spcPct val="0"/>
            </a:spcBef>
            <a:spcAft>
              <a:spcPct val="35000"/>
            </a:spcAft>
          </a:pPr>
          <a:r>
            <a:rPr lang="ar-DZ" sz="2000" b="1" kern="1200" dirty="0">
              <a:cs typeface="Simplified Arabic" panose="02010000000000000000" pitchFamily="2" charset="-78"/>
            </a:rPr>
            <a:t>الاستدامة والمحافظة على متطلبات المعيار </a:t>
          </a:r>
          <a:r>
            <a:rPr lang="fr-FR" sz="2000" b="1" kern="1200" dirty="0">
              <a:cs typeface="Simplified Arabic" panose="02010000000000000000" pitchFamily="2" charset="-78"/>
            </a:rPr>
            <a:t>iso9000-2000</a:t>
          </a:r>
          <a:r>
            <a:rPr lang="ar-SA" sz="2000" b="1" kern="1200" dirty="0">
              <a:cs typeface="Simplified Arabic" panose="02010000000000000000" pitchFamily="2" charset="-78"/>
            </a:rPr>
            <a:t>بعد التسجيل والحصول على الشهادة. </a:t>
          </a:r>
          <a:endParaRPr lang="fr-FR" sz="2000" b="1" kern="1200" dirty="0">
            <a:cs typeface="Simplified Arabic" panose="02010000000000000000" pitchFamily="2" charset="-78"/>
          </a:endParaRPr>
        </a:p>
      </dsp:txBody>
      <dsp:txXfrm>
        <a:off x="8133570" y="355511"/>
        <a:ext cx="3178966" cy="2786550"/>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0EAA9EE-B7AF-4533-BBF6-EA51277BA6DC}">
      <dsp:nvSpPr>
        <dsp:cNvPr id="0" name=""/>
        <dsp:cNvSpPr/>
      </dsp:nvSpPr>
      <dsp:spPr>
        <a:xfrm>
          <a:off x="1066833" y="12777"/>
          <a:ext cx="4671950" cy="4671950"/>
        </a:xfrm>
        <a:prstGeom prst="ellipse">
          <a:avLst/>
        </a:prstGeom>
        <a:solidFill>
          <a:schemeClr val="accent2">
            <a:alpha val="50000"/>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lvl="0" algn="ctr" defTabSz="1111250">
            <a:lnSpc>
              <a:spcPct val="90000"/>
            </a:lnSpc>
            <a:spcBef>
              <a:spcPct val="0"/>
            </a:spcBef>
            <a:spcAft>
              <a:spcPct val="35000"/>
            </a:spcAft>
          </a:pPr>
          <a:r>
            <a:rPr lang="ar-DZ" sz="2500" b="1" kern="1200"/>
            <a:t>-</a:t>
          </a:r>
          <a:r>
            <a:rPr lang="ar-SA" sz="2500" kern="1200"/>
            <a:t>هناك نوعان من المواصفات الدولية لنظم الجودة والتي تستخدم في الحالات المختلفة وهما المواصفات ( 9001 ، 9002 ، 9003 ) وتستخدم جميعا لأغرا ض تأكيد الجودة خارج المنشآت الصناعية،</a:t>
          </a:r>
          <a:endParaRPr lang="fr-FR" sz="2500" kern="1200"/>
        </a:p>
      </dsp:txBody>
      <dsp:txXfrm>
        <a:off x="1719223" y="563700"/>
        <a:ext cx="2693737" cy="3570103"/>
      </dsp:txXfrm>
    </dsp:sp>
    <dsp:sp modelId="{30C90898-7726-4D63-B942-C4AC31AEB17F}">
      <dsp:nvSpPr>
        <dsp:cNvPr id="0" name=""/>
        <dsp:cNvSpPr/>
      </dsp:nvSpPr>
      <dsp:spPr>
        <a:xfrm>
          <a:off x="4434005" y="12777"/>
          <a:ext cx="4671950" cy="4671950"/>
        </a:xfrm>
        <a:prstGeom prst="ellipse">
          <a:avLst/>
        </a:prstGeom>
        <a:solidFill>
          <a:schemeClr val="accent3">
            <a:alpha val="50000"/>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lvl="0" algn="ctr" defTabSz="1111250">
            <a:lnSpc>
              <a:spcPct val="90000"/>
            </a:lnSpc>
            <a:spcBef>
              <a:spcPct val="0"/>
            </a:spcBef>
            <a:spcAft>
              <a:spcPct val="35000"/>
            </a:spcAft>
          </a:pPr>
          <a:r>
            <a:rPr lang="ar-DZ" sz="2500" kern="1200"/>
            <a:t>-</a:t>
          </a:r>
          <a:r>
            <a:rPr lang="ar-SA" sz="2500" kern="1200"/>
            <a:t>أما النوع الثاني فهو المواصفة 9004 وتستخدم لإرشاد جميع المنشآت في شأن نظم إدارة الجودة داخل المنشآت الصناعية. وجميعها تندرج تحت ما يسمى "عائلة الأيزو 9000" والتي أصدرتها منظمة الأيزو</a:t>
          </a:r>
          <a:r>
            <a:rPr lang="ar-DZ" sz="2500" kern="1200"/>
            <a:t>.</a:t>
          </a:r>
          <a:r>
            <a:rPr lang="fr-FR" sz="2500" kern="1200"/>
            <a:t/>
          </a:r>
          <a:br>
            <a:rPr lang="fr-FR" sz="2500" kern="1200"/>
          </a:br>
          <a:endParaRPr lang="fr-FR" sz="2500" kern="1200"/>
        </a:p>
      </dsp:txBody>
      <dsp:txXfrm>
        <a:off x="5759829" y="563700"/>
        <a:ext cx="2693737" cy="3570103"/>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7AFDD95-83C0-4508-9471-58F602D386BE}">
      <dsp:nvSpPr>
        <dsp:cNvPr id="0" name=""/>
        <dsp:cNvSpPr/>
      </dsp:nvSpPr>
      <dsp:spPr>
        <a:xfrm>
          <a:off x="0" y="0"/>
          <a:ext cx="8215256" cy="1236591"/>
        </a:xfrm>
        <a:prstGeom prst="roundRect">
          <a:avLst>
            <a:gd name="adj" fmla="val 10000"/>
          </a:avLst>
        </a:prstGeom>
        <a:gradFill rotWithShape="0">
          <a:gsLst>
            <a:gs pos="0">
              <a:schemeClr val="accent2">
                <a:hueOff val="0"/>
                <a:satOff val="0"/>
                <a:lumOff val="0"/>
                <a:alphaOff val="0"/>
                <a:tint val="83000"/>
                <a:satMod val="100000"/>
                <a:lumMod val="100000"/>
              </a:schemeClr>
            </a:gs>
            <a:gs pos="100000">
              <a:schemeClr val="accent2">
                <a:hueOff val="0"/>
                <a:satOff val="0"/>
                <a:lumOff val="0"/>
                <a:alphaOff val="0"/>
                <a:tint val="61000"/>
                <a:satMod val="150000"/>
                <a:lumMod val="100000"/>
              </a:schemeClr>
            </a:gs>
          </a:gsLst>
          <a:path path="circle">
            <a:fillToRect l="100000" t="100000" r="100000" b="100000"/>
          </a:path>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209550" tIns="209550" rIns="209550" bIns="209550" numCol="1" spcCol="1270" anchor="ctr" anchorCtr="0">
          <a:noAutofit/>
        </a:bodyPr>
        <a:lstStyle/>
        <a:p>
          <a:pPr lvl="0" algn="just" defTabSz="2444750" rtl="1">
            <a:lnSpc>
              <a:spcPct val="90000"/>
            </a:lnSpc>
            <a:spcBef>
              <a:spcPct val="0"/>
            </a:spcBef>
            <a:spcAft>
              <a:spcPct val="35000"/>
            </a:spcAft>
          </a:pPr>
          <a:r>
            <a:rPr lang="ar-SA" sz="5500" b="1" kern="1200" dirty="0"/>
            <a:t>المواصفة الدولية 9001</a:t>
          </a:r>
          <a:r>
            <a:rPr lang="ar-SA" sz="5500" kern="1200" dirty="0" smtClean="0"/>
            <a:t>:</a:t>
          </a:r>
          <a:endParaRPr lang="fr-FR" sz="5500" kern="1200" dirty="0"/>
        </a:p>
      </dsp:txBody>
      <dsp:txXfrm>
        <a:off x="36219" y="36219"/>
        <a:ext cx="6776385" cy="1164153"/>
      </dsp:txXfrm>
    </dsp:sp>
    <dsp:sp modelId="{026B9610-6C15-41E9-9565-DA1C19D23135}">
      <dsp:nvSpPr>
        <dsp:cNvPr id="0" name=""/>
        <dsp:cNvSpPr/>
      </dsp:nvSpPr>
      <dsp:spPr>
        <a:xfrm>
          <a:off x="688027" y="1461426"/>
          <a:ext cx="8215256" cy="1236591"/>
        </a:xfrm>
        <a:prstGeom prst="roundRect">
          <a:avLst>
            <a:gd name="adj" fmla="val 10000"/>
          </a:avLst>
        </a:prstGeom>
        <a:gradFill rotWithShape="0">
          <a:gsLst>
            <a:gs pos="0">
              <a:schemeClr val="accent3">
                <a:hueOff val="0"/>
                <a:satOff val="0"/>
                <a:lumOff val="0"/>
                <a:alphaOff val="0"/>
                <a:tint val="83000"/>
                <a:satMod val="100000"/>
                <a:lumMod val="100000"/>
              </a:schemeClr>
            </a:gs>
            <a:gs pos="100000">
              <a:schemeClr val="accent3">
                <a:hueOff val="0"/>
                <a:satOff val="0"/>
                <a:lumOff val="0"/>
                <a:alphaOff val="0"/>
                <a:tint val="61000"/>
                <a:satMod val="150000"/>
                <a:lumMod val="100000"/>
              </a:schemeClr>
            </a:gs>
          </a:gsLst>
          <a:path path="circle">
            <a:fillToRect l="100000" t="100000" r="100000" b="100000"/>
          </a:path>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209550" tIns="209550" rIns="209550" bIns="209550" numCol="1" spcCol="1270" anchor="ctr" anchorCtr="0">
          <a:noAutofit/>
        </a:bodyPr>
        <a:lstStyle/>
        <a:p>
          <a:pPr lvl="0" algn="just" defTabSz="2444750" rtl="1">
            <a:lnSpc>
              <a:spcPct val="90000"/>
            </a:lnSpc>
            <a:spcBef>
              <a:spcPct val="0"/>
            </a:spcBef>
            <a:spcAft>
              <a:spcPct val="35000"/>
            </a:spcAft>
          </a:pPr>
          <a:r>
            <a:rPr lang="ar-SA" sz="5500" b="1" kern="1200" dirty="0"/>
            <a:t>المواصفات الدولية 9002</a:t>
          </a:r>
          <a:r>
            <a:rPr lang="ar-SA" sz="5500" kern="1200" dirty="0" smtClean="0"/>
            <a:t>:</a:t>
          </a:r>
          <a:endParaRPr lang="fr-FR" sz="5500" kern="1200" dirty="0"/>
        </a:p>
      </dsp:txBody>
      <dsp:txXfrm>
        <a:off x="724246" y="1497645"/>
        <a:ext cx="6651006" cy="1164153"/>
      </dsp:txXfrm>
    </dsp:sp>
    <dsp:sp modelId="{23D61B48-D1DA-4F00-B014-1620B8A9464B}">
      <dsp:nvSpPr>
        <dsp:cNvPr id="0" name=""/>
        <dsp:cNvSpPr/>
      </dsp:nvSpPr>
      <dsp:spPr>
        <a:xfrm>
          <a:off x="1365786" y="2922852"/>
          <a:ext cx="8215256" cy="1236591"/>
        </a:xfrm>
        <a:prstGeom prst="roundRect">
          <a:avLst>
            <a:gd name="adj" fmla="val 10000"/>
          </a:avLst>
        </a:prstGeom>
        <a:gradFill rotWithShape="0">
          <a:gsLst>
            <a:gs pos="0">
              <a:schemeClr val="accent4">
                <a:hueOff val="0"/>
                <a:satOff val="0"/>
                <a:lumOff val="0"/>
                <a:alphaOff val="0"/>
                <a:tint val="83000"/>
                <a:satMod val="100000"/>
                <a:lumMod val="100000"/>
              </a:schemeClr>
            </a:gs>
            <a:gs pos="100000">
              <a:schemeClr val="accent4">
                <a:hueOff val="0"/>
                <a:satOff val="0"/>
                <a:lumOff val="0"/>
                <a:alphaOff val="0"/>
                <a:tint val="61000"/>
                <a:satMod val="150000"/>
                <a:lumMod val="100000"/>
              </a:schemeClr>
            </a:gs>
          </a:gsLst>
          <a:path path="circle">
            <a:fillToRect l="100000" t="100000" r="100000" b="100000"/>
          </a:path>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209550" tIns="209550" rIns="209550" bIns="209550" numCol="1" spcCol="1270" anchor="ctr" anchorCtr="0">
          <a:noAutofit/>
        </a:bodyPr>
        <a:lstStyle/>
        <a:p>
          <a:pPr lvl="0" algn="just" defTabSz="2444750" rtl="1">
            <a:lnSpc>
              <a:spcPct val="90000"/>
            </a:lnSpc>
            <a:spcBef>
              <a:spcPct val="0"/>
            </a:spcBef>
            <a:spcAft>
              <a:spcPct val="35000"/>
            </a:spcAft>
          </a:pPr>
          <a:r>
            <a:rPr lang="ar-SA" sz="5500" b="1" kern="1200" dirty="0"/>
            <a:t>المواصفة الدولية 9003</a:t>
          </a:r>
          <a:r>
            <a:rPr lang="ar-SA" sz="5500" b="1" kern="1200" dirty="0" smtClean="0"/>
            <a:t>:</a:t>
          </a:r>
          <a:endParaRPr lang="fr-FR" sz="5500" kern="1200" dirty="0"/>
        </a:p>
      </dsp:txBody>
      <dsp:txXfrm>
        <a:off x="1402005" y="2959071"/>
        <a:ext cx="6661275" cy="1164153"/>
      </dsp:txXfrm>
    </dsp:sp>
    <dsp:sp modelId="{32084643-E89B-4973-918C-76B3CF8C9A72}">
      <dsp:nvSpPr>
        <dsp:cNvPr id="0" name=""/>
        <dsp:cNvSpPr/>
      </dsp:nvSpPr>
      <dsp:spPr>
        <a:xfrm>
          <a:off x="2053814" y="4384279"/>
          <a:ext cx="8215256" cy="1236591"/>
        </a:xfrm>
        <a:prstGeom prst="roundRect">
          <a:avLst>
            <a:gd name="adj" fmla="val 10000"/>
          </a:avLst>
        </a:prstGeom>
        <a:gradFill rotWithShape="0">
          <a:gsLst>
            <a:gs pos="0">
              <a:schemeClr val="accent5">
                <a:hueOff val="0"/>
                <a:satOff val="0"/>
                <a:lumOff val="0"/>
                <a:alphaOff val="0"/>
                <a:tint val="83000"/>
                <a:satMod val="100000"/>
                <a:lumMod val="100000"/>
              </a:schemeClr>
            </a:gs>
            <a:gs pos="100000">
              <a:schemeClr val="accent5">
                <a:hueOff val="0"/>
                <a:satOff val="0"/>
                <a:lumOff val="0"/>
                <a:alphaOff val="0"/>
                <a:tint val="61000"/>
                <a:satMod val="150000"/>
                <a:lumMod val="100000"/>
              </a:schemeClr>
            </a:gs>
          </a:gsLst>
          <a:path path="circle">
            <a:fillToRect l="100000" t="100000" r="100000" b="100000"/>
          </a:path>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209550" tIns="209550" rIns="209550" bIns="209550" numCol="1" spcCol="1270" anchor="ctr" anchorCtr="0">
          <a:noAutofit/>
        </a:bodyPr>
        <a:lstStyle/>
        <a:p>
          <a:pPr lvl="0" algn="just" defTabSz="2444750" rtl="1">
            <a:lnSpc>
              <a:spcPct val="90000"/>
            </a:lnSpc>
            <a:spcBef>
              <a:spcPct val="0"/>
            </a:spcBef>
            <a:spcAft>
              <a:spcPct val="35000"/>
            </a:spcAft>
          </a:pPr>
          <a:r>
            <a:rPr lang="ar-SA" sz="5500" b="1" kern="1200" dirty="0"/>
            <a:t>المواصفة الدولية 9004</a:t>
          </a:r>
          <a:r>
            <a:rPr lang="ar-SA" sz="5500" b="1" kern="1200" dirty="0" smtClean="0"/>
            <a:t>:</a:t>
          </a:r>
          <a:endParaRPr lang="fr-FR" sz="5500" kern="1200" dirty="0"/>
        </a:p>
      </dsp:txBody>
      <dsp:txXfrm>
        <a:off x="2090033" y="4420498"/>
        <a:ext cx="6651006" cy="1164153"/>
      </dsp:txXfrm>
    </dsp:sp>
    <dsp:sp modelId="{9366EED9-5188-43A3-9ED3-CE4ED1C3E606}">
      <dsp:nvSpPr>
        <dsp:cNvPr id="0" name=""/>
        <dsp:cNvSpPr/>
      </dsp:nvSpPr>
      <dsp:spPr>
        <a:xfrm>
          <a:off x="7411472" y="947116"/>
          <a:ext cx="803784" cy="803784"/>
        </a:xfrm>
        <a:prstGeom prst="downArrow">
          <a:avLst>
            <a:gd name="adj1" fmla="val 55000"/>
            <a:gd name="adj2" fmla="val 45000"/>
          </a:avLst>
        </a:prstGeom>
        <a:solidFill>
          <a:schemeClr val="accent2">
            <a:tint val="40000"/>
            <a:alpha val="90000"/>
            <a:hueOff val="0"/>
            <a:satOff val="0"/>
            <a:lumOff val="0"/>
            <a:alphaOff val="0"/>
          </a:schemeClr>
        </a:solidFill>
        <a:ln w="9525" cap="flat" cmpd="sng" algn="ctr">
          <a:solidFill>
            <a:schemeClr val="accent2">
              <a:tint val="40000"/>
              <a:alpha val="9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lvl="0" algn="ctr" defTabSz="1600200">
            <a:lnSpc>
              <a:spcPct val="90000"/>
            </a:lnSpc>
            <a:spcBef>
              <a:spcPct val="0"/>
            </a:spcBef>
            <a:spcAft>
              <a:spcPct val="35000"/>
            </a:spcAft>
          </a:pPr>
          <a:endParaRPr lang="fr-FR" sz="3600" kern="1200"/>
        </a:p>
      </dsp:txBody>
      <dsp:txXfrm>
        <a:off x="7592323" y="947116"/>
        <a:ext cx="442082" cy="604847"/>
      </dsp:txXfrm>
    </dsp:sp>
    <dsp:sp modelId="{95E2CEFF-F07C-433C-B478-31994591713E}">
      <dsp:nvSpPr>
        <dsp:cNvPr id="0" name=""/>
        <dsp:cNvSpPr/>
      </dsp:nvSpPr>
      <dsp:spPr>
        <a:xfrm>
          <a:off x="8099500" y="2408543"/>
          <a:ext cx="803784" cy="803784"/>
        </a:xfrm>
        <a:prstGeom prst="downArrow">
          <a:avLst>
            <a:gd name="adj1" fmla="val 55000"/>
            <a:gd name="adj2" fmla="val 45000"/>
          </a:avLst>
        </a:prstGeom>
        <a:solidFill>
          <a:schemeClr val="accent3">
            <a:tint val="40000"/>
            <a:alpha val="90000"/>
            <a:hueOff val="0"/>
            <a:satOff val="0"/>
            <a:lumOff val="0"/>
            <a:alphaOff val="0"/>
          </a:schemeClr>
        </a:solidFill>
        <a:ln w="9525" cap="flat" cmpd="sng" algn="ctr">
          <a:solidFill>
            <a:schemeClr val="accent3">
              <a:tint val="40000"/>
              <a:alpha val="9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lvl="0" algn="ctr" defTabSz="1600200">
            <a:lnSpc>
              <a:spcPct val="90000"/>
            </a:lnSpc>
            <a:spcBef>
              <a:spcPct val="0"/>
            </a:spcBef>
            <a:spcAft>
              <a:spcPct val="35000"/>
            </a:spcAft>
          </a:pPr>
          <a:endParaRPr lang="fr-FR" sz="3600" kern="1200"/>
        </a:p>
      </dsp:txBody>
      <dsp:txXfrm>
        <a:off x="8280351" y="2408543"/>
        <a:ext cx="442082" cy="604847"/>
      </dsp:txXfrm>
    </dsp:sp>
    <dsp:sp modelId="{6D2F486A-8BF2-412E-B014-03D89F645749}">
      <dsp:nvSpPr>
        <dsp:cNvPr id="0" name=""/>
        <dsp:cNvSpPr/>
      </dsp:nvSpPr>
      <dsp:spPr>
        <a:xfrm>
          <a:off x="8777258" y="3869969"/>
          <a:ext cx="803784" cy="803784"/>
        </a:xfrm>
        <a:prstGeom prst="downArrow">
          <a:avLst>
            <a:gd name="adj1" fmla="val 55000"/>
            <a:gd name="adj2" fmla="val 45000"/>
          </a:avLst>
        </a:prstGeom>
        <a:solidFill>
          <a:schemeClr val="accent4">
            <a:tint val="40000"/>
            <a:alpha val="90000"/>
            <a:hueOff val="0"/>
            <a:satOff val="0"/>
            <a:lumOff val="0"/>
            <a:alphaOff val="0"/>
          </a:schemeClr>
        </a:solidFill>
        <a:ln w="9525" cap="flat" cmpd="sng" algn="ctr">
          <a:solidFill>
            <a:schemeClr val="accent4">
              <a:tint val="40000"/>
              <a:alpha val="9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lvl="0" algn="ctr" defTabSz="1600200">
            <a:lnSpc>
              <a:spcPct val="90000"/>
            </a:lnSpc>
            <a:spcBef>
              <a:spcPct val="0"/>
            </a:spcBef>
            <a:spcAft>
              <a:spcPct val="35000"/>
            </a:spcAft>
          </a:pPr>
          <a:endParaRPr lang="fr-FR" sz="3600" kern="1200"/>
        </a:p>
      </dsp:txBody>
      <dsp:txXfrm>
        <a:off x="8958109" y="3869969"/>
        <a:ext cx="442082" cy="604847"/>
      </dsp:txXfrm>
    </dsp:sp>
  </dsp:spTree>
</dsp:drawing>
</file>

<file path=ppt/diagrams/layout1.xml><?xml version="1.0" encoding="utf-8"?>
<dgm:layoutDef xmlns:dgm="http://schemas.openxmlformats.org/drawingml/2006/diagram" xmlns:a="http://schemas.openxmlformats.org/drawingml/2006/main" uniqueId="urn:microsoft.com/office/officeart/2005/8/layout/process5">
  <dgm:title val=""/>
  <dgm:desc val=""/>
  <dgm:catLst>
    <dgm:cat type="process" pri="17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diagram">
    <dgm:varLst>
      <dgm:dir/>
      <dgm:resizeHandles val="exact"/>
    </dgm:varLst>
    <dgm:choose name="Name0">
      <dgm:if name="Name1" axis="self" func="var" arg="dir" op="equ" val="norm">
        <dgm:alg type="snake">
          <dgm:param type="grDir" val="tL"/>
          <dgm:param type="flowDir" val="row"/>
          <dgm:param type="contDir" val="revDir"/>
          <dgm:param type="bkpt" val="endCnv"/>
        </dgm:alg>
      </dgm:if>
      <dgm:else name="Name2">
        <dgm:alg type="snake">
          <dgm:param type="grDir" val="tR"/>
          <dgm:param type="flowDir" val="row"/>
          <dgm:param type="contDir" val="revDir"/>
          <dgm:param type="bkpt" val="endCnv"/>
        </dgm:alg>
      </dgm:else>
    </dgm:choose>
    <dgm:shape xmlns:r="http://schemas.openxmlformats.org/officeDocument/2006/relationships" r:blip="">
      <dgm:adjLst/>
    </dgm:shape>
    <dgm:presOf/>
    <dgm:constrLst>
      <dgm:constr type="w" for="ch" ptType="node" refType="w"/>
      <dgm:constr type="w" for="ch" forName="sibTrans" refType="w" refFor="ch" refPtType="node" op="equ" fact="0.4"/>
      <dgm:constr type="sp" refType="w" refFor="ch" refForName="sibTrans" op="equ"/>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Lst>
          <dgm:ruleLst/>
          <dgm:layoutNode name="connectorText">
            <dgm:alg type="tx">
              <dgm:param type="autoTxRot" val="upr"/>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layout3.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layout4.xml><?xml version="1.0" encoding="utf-8"?>
<dgm:layoutDef xmlns:dgm="http://schemas.openxmlformats.org/drawingml/2006/diagram" xmlns:a="http://schemas.openxmlformats.org/drawingml/2006/main" uniqueId="urn:microsoft.com/office/officeart/2005/8/layout/hProcess11">
  <dgm:title val=""/>
  <dgm:desc val=""/>
  <dgm:catLst>
    <dgm:cat type="process" pri="8000"/>
    <dgm:cat type="convert" pri="14000"/>
  </dgm:catLst>
  <dgm:sampData useDef="1">
    <dgm:dataModel>
      <dgm:pt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alg type="composite"/>
    <dgm:shape xmlns:r="http://schemas.openxmlformats.org/officeDocument/2006/relationships" r:blip="">
      <dgm:adjLst/>
    </dgm:shape>
    <dgm:presOf/>
    <dgm:choose name="Name1">
      <dgm:if name="Name2" func="var" arg="dir" op="equ" val="norm">
        <dgm:constrLst>
          <dgm:constr type="w" for="ch" forName="arrow" refType="w"/>
          <dgm:constr type="h" for="ch" forName="arrow" refType="h" fact="0.4"/>
          <dgm:constr type="ctrY" for="ch" forName="arrow" refType="h" fact="0.5"/>
          <dgm:constr type="l" for="ch" forName="arrow"/>
          <dgm:constr type="w" for="ch" forName="points" refType="w" fact="0.9"/>
          <dgm:constr type="h" for="ch" forName="points" refType="h"/>
          <dgm:constr type="t" for="ch" forName="points"/>
          <dgm:constr type="l" for="ch" forName="points"/>
        </dgm:constrLst>
      </dgm:if>
      <dgm:else name="Name3">
        <dgm:constrLst>
          <dgm:constr type="w" for="ch" forName="arrow" refType="w"/>
          <dgm:constr type="h" for="ch" forName="arrow" refType="h" fact="0.4"/>
          <dgm:constr type="ctrY" for="ch" forName="arrow" refType="h" fact="0.5"/>
          <dgm:constr type="r" for="ch" forName="arrow" refType="w"/>
          <dgm:constr type="w" for="ch" forName="points" refType="w" fact="0.9"/>
          <dgm:constr type="h" for="ch" forName="points" refType="h"/>
          <dgm:constr type="t" for="ch" forName="points"/>
          <dgm:constr type="r" for="ch" forName="points" refType="w"/>
        </dgm:constrLst>
      </dgm:else>
    </dgm:choose>
    <dgm:ruleLst/>
    <dgm:layoutNode name="arrow" styleLbl="bgShp">
      <dgm:alg type="sp"/>
      <dgm:choose name="Name4">
        <dgm:if name="Name5" func="var" arg="dir" op="equ" val="norm">
          <dgm:shape xmlns:r="http://schemas.openxmlformats.org/officeDocument/2006/relationships" type="notchedRightArrow" r:blip="">
            <dgm:adjLst/>
          </dgm:shape>
        </dgm:if>
        <dgm:else name="Name6">
          <dgm:shape xmlns:r="http://schemas.openxmlformats.org/officeDocument/2006/relationships" rot="180" type="notchedRightArrow" r:blip="">
            <dgm:adjLst/>
          </dgm:shape>
        </dgm:else>
      </dgm:choose>
      <dgm:presOf/>
      <dgm:constrLst/>
      <dgm:ruleLst/>
    </dgm:layoutNode>
    <dgm:layoutNode name="points">
      <dgm:choose name="Name7">
        <dgm:if name="Name8" func="var" arg="dir" op="equ" val="norm">
          <dgm:alg type="lin">
            <dgm:param type="linDir" val="fromL"/>
          </dgm:alg>
        </dgm:if>
        <dgm:else name="Name9">
          <dgm:alg type="lin">
            <dgm:param type="linDir" val="fromR"/>
          </dgm:alg>
        </dgm:else>
      </dgm:choose>
      <dgm:shape xmlns:r="http://schemas.openxmlformats.org/officeDocument/2006/relationships" r:blip="">
        <dgm:adjLst/>
      </dgm:shape>
      <dgm:presOf/>
      <dgm:constrLst>
        <dgm:constr type="w" for="ch" forName="compositeA" refType="w"/>
        <dgm:constr type="h" for="ch" forName="compositeA" refType="h"/>
        <dgm:constr type="w" for="ch" forName="compositeB" refType="w" refFor="ch" refForName="compositeA" op="equ"/>
        <dgm:constr type="h" for="ch" forName="compositeB" refType="h" refFor="ch" refForName="compositeA" op="equ"/>
        <dgm:constr type="primFontSz" for="des" ptType="node" op="equ" val="65"/>
        <dgm:constr type="w" for="ch" forName="space" refType="w" refFor="ch" refForName="compositeA" op="equ" fact="0.05"/>
      </dgm:constrLst>
      <dgm:ruleLst/>
      <dgm:forEach name="Name10" axis="ch" ptType="node">
        <dgm:choose name="Name11">
          <dgm:if name="Name12" axis="self" ptType="node" func="posOdd" op="equ" val="1">
            <dgm:layoutNode name="compositeA">
              <dgm:alg type="composite"/>
              <dgm:shape xmlns:r="http://schemas.openxmlformats.org/officeDocument/2006/relationships" r:blip="">
                <dgm:adjLst/>
              </dgm:shape>
              <dgm:presOf/>
              <dgm:constrLst>
                <dgm:constr type="w" for="ch" forName="textA" refType="w"/>
                <dgm:constr type="h" for="ch" forName="textA" refType="h" fact="0.4"/>
                <dgm:constr type="t" for="ch" forName="textA"/>
                <dgm:constr type="l" for="ch" forName="textA"/>
                <dgm:constr type="h" for="ch" forName="circleA" refType="h" fact="0.1"/>
                <dgm:constr type="h" for="ch" forName="circleA" refType="w" op="lte"/>
                <dgm:constr type="w" for="ch" forName="circleA" refType="h" refFor="ch" refForName="circleA" op="equ"/>
                <dgm:constr type="ctrY" for="ch" forName="circleA" refType="h" fact="0.5"/>
                <dgm:constr type="ctrX" for="ch" forName="circleA" refType="w" refFor="ch" refForName="textA" fact="0.5"/>
                <dgm:constr type="w" for="ch" forName="spaceA" refType="w"/>
                <dgm:constr type="h" for="ch" forName="spaceA" refType="h" fact="0.4"/>
                <dgm:constr type="b" for="ch" forName="spaceA" refType="h"/>
                <dgm:constr type="l" for="ch" forName="spaceA"/>
              </dgm:constrLst>
              <dgm:ruleLst/>
              <dgm:layoutNode name="textA" styleLbl="revTx">
                <dgm:varLst>
                  <dgm:bulletEnabled val="1"/>
                </dgm:varLst>
                <dgm:alg type="tx">
                  <dgm:param type="txAnchorVert" val="b"/>
                  <dgm:param type="txAnchorVertCh" val="b"/>
                  <dgm:param type="txAnchorHorzCh" val="ctr"/>
                </dgm:alg>
                <dgm:shape xmlns:r="http://schemas.openxmlformats.org/officeDocument/2006/relationships" type="rect" r:blip="">
                  <dgm:adjLst/>
                </dgm:shape>
                <dgm:presOf axis="desOrSelf" ptType="node"/>
                <dgm:constrLst/>
                <dgm:ruleLst>
                  <dgm:rule type="primFontSz" val="5" fact="NaN" max="NaN"/>
                </dgm:ruleLst>
              </dgm:layoutNode>
              <dgm:layoutNode name="circleA">
                <dgm:alg type="sp"/>
                <dgm:shape xmlns:r="http://schemas.openxmlformats.org/officeDocument/2006/relationships" type="ellipse" r:blip="">
                  <dgm:adjLst/>
                </dgm:shape>
                <dgm:presOf/>
                <dgm:constrLst/>
                <dgm:ruleLst/>
              </dgm:layoutNode>
              <dgm:layoutNode name="spaceA">
                <dgm:alg type="sp"/>
                <dgm:shape xmlns:r="http://schemas.openxmlformats.org/officeDocument/2006/relationships" r:blip="">
                  <dgm:adjLst/>
                </dgm:shape>
                <dgm:presOf/>
                <dgm:constrLst/>
                <dgm:ruleLst/>
              </dgm:layoutNode>
            </dgm:layoutNode>
          </dgm:if>
          <dgm:else name="Name13">
            <dgm:layoutNode name="compositeB">
              <dgm:alg type="composite"/>
              <dgm:shape xmlns:r="http://schemas.openxmlformats.org/officeDocument/2006/relationships" r:blip="">
                <dgm:adjLst/>
              </dgm:shape>
              <dgm:presOf/>
              <dgm:constrLst>
                <dgm:constr type="w" for="ch" forName="textB" refType="w"/>
                <dgm:constr type="h" for="ch" forName="textB" refType="h" fact="0.4"/>
                <dgm:constr type="b" for="ch" forName="textB" refType="h"/>
                <dgm:constr type="l" for="ch" forName="textB"/>
                <dgm:constr type="h" for="ch" forName="circleB" refType="h" fact="0.1"/>
                <dgm:constr type="w" for="ch" forName="circleB" refType="h" refFor="ch" refForName="circleB" op="equ"/>
                <dgm:constr type="h" for="ch" forName="circleB" refType="w" op="lte"/>
                <dgm:constr type="ctrY" for="ch" forName="circleB" refType="h" fact="0.5"/>
                <dgm:constr type="ctrX" for="ch" forName="circleB" refType="w" refFor="ch" refForName="textB" fact="0.5"/>
                <dgm:constr type="w" for="ch" forName="spaceB" refType="w"/>
                <dgm:constr type="h" for="ch" forName="spaceB" refType="h" fact="0.4"/>
                <dgm:constr type="t" for="ch" forName="spaceB"/>
                <dgm:constr type="l" for="ch" forName="spaceB"/>
              </dgm:constrLst>
              <dgm:ruleLst/>
              <dgm:layoutNode name="textB" styleLbl="revTx">
                <dgm:varLst>
                  <dgm:bulletEnabled val="1"/>
                </dgm:varLst>
                <dgm:alg type="tx">
                  <dgm:param type="txAnchorVert" val="t"/>
                  <dgm:param type="txAnchorVertCh" val="t"/>
                  <dgm:param type="txAnchorHorzCh" val="ctr"/>
                </dgm:alg>
                <dgm:shape xmlns:r="http://schemas.openxmlformats.org/officeDocument/2006/relationships" type="rect" r:blip="">
                  <dgm:adjLst/>
                </dgm:shape>
                <dgm:presOf axis="desOrSelf" ptType="node"/>
                <dgm:constrLst/>
                <dgm:ruleLst>
                  <dgm:rule type="primFontSz" val="5" fact="NaN" max="NaN"/>
                </dgm:ruleLst>
              </dgm:layoutNode>
              <dgm:layoutNode name="circleB">
                <dgm:alg type="sp"/>
                <dgm:shape xmlns:r="http://schemas.openxmlformats.org/officeDocument/2006/relationships" type="ellipse" r:blip="">
                  <dgm:adjLst/>
                </dgm:shape>
                <dgm:presOf/>
                <dgm:constrLst/>
                <dgm:ruleLst/>
              </dgm:layoutNode>
              <dgm:layoutNode name="spaceB">
                <dgm:alg type="sp"/>
                <dgm:shape xmlns:r="http://schemas.openxmlformats.org/officeDocument/2006/relationships" r:blip="">
                  <dgm:adjLst/>
                </dgm:shape>
                <dgm:presOf/>
                <dgm:constrLst/>
                <dgm:ruleLst/>
              </dgm:layoutNode>
            </dgm:layoutNode>
          </dgm:else>
        </dgm:choose>
        <dgm:forEach name="Name14" axis="followSib" ptType="sibTrans" cnt="1">
          <dgm:layoutNode name="space">
            <dgm:alg type="sp"/>
            <dgm:shape xmlns:r="http://schemas.openxmlformats.org/officeDocument/2006/relationships" r:blip="">
              <dgm:adjLst/>
            </dgm:shape>
            <dgm:presOf/>
            <dgm:constrLst/>
            <dgm:ruleLst/>
          </dgm:layoutNode>
        </dgm:forEach>
      </dgm:forEach>
    </dgm:layoutNode>
  </dgm:layoutNode>
</dgm:layoutDef>
</file>

<file path=ppt/diagrams/layout5.xml><?xml version="1.0" encoding="utf-8"?>
<dgm:layoutDef xmlns:dgm="http://schemas.openxmlformats.org/drawingml/2006/diagram" xmlns:a="http://schemas.openxmlformats.org/drawingml/2006/main" uniqueId="urn:microsoft.com/office/officeart/2009/3/layout/StepUpProcess">
  <dgm:title val=""/>
  <dgm:desc val=""/>
  <dgm:catLst>
    <dgm:cat type="process" pri="1300"/>
  </dgm:catLst>
  <dgm:sampData>
    <dgm:dataModel>
      <dgm:ptLst>
        <dgm:pt modelId="0" type="doc"/>
        <dgm:pt modelId="10">
          <dgm:prSet phldr="1"/>
        </dgm:pt>
        <dgm:pt modelId="20">
          <dgm:prSet phldr="1"/>
        </dgm:pt>
        <dgm:pt modelId="30">
          <dgm:prSet phldr="1"/>
        </dgm:pt>
      </dgm:ptLst>
      <dgm:cxnLst>
        <dgm:cxn modelId="60" srcId="0" destId="10" srcOrd="0" destOrd="0"/>
        <dgm:cxn modelId="70" srcId="0" destId="20" srcOrd="1" destOrd="0"/>
        <dgm:cxn modelId="80" srcId="0" destId="30" srcOrd="2" destOrd="0"/>
      </dgm:cxnLst>
      <dgm:bg/>
      <dgm:whole/>
    </dgm:dataModel>
  </dgm:sampData>
  <dgm:styleData>
    <dgm:dataModel>
      <dgm:ptLst>
        <dgm:pt modelId="0" type="doc"/>
        <dgm:pt modelId="10">
          <dgm:prSet phldr="1"/>
        </dgm:pt>
        <dgm:pt modelId="20">
          <dgm:prSet phldr="1"/>
        </dgm:pt>
      </dgm:ptLst>
      <dgm:cxnLst>
        <dgm:cxn modelId="60" srcId="0" destId="10" srcOrd="0" destOrd="0"/>
        <dgm:cxn modelId="7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60" srcId="0" destId="10" srcOrd="0" destOrd="0"/>
        <dgm:cxn modelId="70" srcId="0" destId="20" srcOrd="1" destOrd="0"/>
        <dgm:cxn modelId="80" srcId="0" destId="30" srcOrd="2" destOrd="0"/>
        <dgm:cxn modelId="90" srcId="0" destId="40" srcOrd="3" destOrd="0"/>
      </dgm:cxnLst>
      <dgm:bg/>
      <dgm:whole/>
    </dgm:dataModel>
  </dgm:clrData>
  <dgm:layoutNode name="rootnode">
    <dgm:varLst>
      <dgm:chMax/>
      <dgm:chPref/>
      <dgm:dir/>
      <dgm:animLvl val="lvl"/>
    </dgm:varLst>
    <dgm:choose name="Name0">
      <dgm:if name="Name1" func="var" arg="dir" op="equ" val="norm">
        <dgm:alg type="snake">
          <dgm:param type="grDir" val="bL"/>
          <dgm:param type="flowDir" val="row"/>
          <dgm:param type="off" val="off"/>
          <dgm:param type="bkpt" val="fixed"/>
          <dgm:param type="bkPtFixedVal" val="1"/>
        </dgm:alg>
      </dgm:if>
      <dgm:else name="Name2">
        <dgm:alg type="snake">
          <dgm:param type="grDir" val="bR"/>
          <dgm:param type="flowDir" val="row"/>
          <dgm:param type="off" val="off"/>
          <dgm:param type="bkpt" val="fixed"/>
          <dgm:param type="bkPtFixedVal" val="1"/>
        </dgm:alg>
      </dgm:else>
    </dgm:choose>
    <dgm:shape xmlns:r="http://schemas.openxmlformats.org/officeDocument/2006/relationships" r:blip="">
      <dgm:adjLst/>
    </dgm:shape>
    <dgm:constrLst>
      <dgm:constr type="alignOff" forName="rootnode" val="1"/>
      <dgm:constr type="primFontSz" for="des" ptType="node" op="equ" val="65"/>
      <dgm:constr type="w" for="ch" forName="composite" refType="w"/>
      <dgm:constr type="h" for="ch" forName="composite" refType="h"/>
      <dgm:constr type="sp" refType="h" refFor="ch" refForName="composite" op="equ" fact="-0.765"/>
      <dgm:constr type="w" for="ch" forName="sibTrans" refType="w" fact="0.103"/>
      <dgm:constr type="h" for="ch" forName="sibTrans" refType="h" fact="0.103"/>
    </dgm:constrLst>
    <dgm:forEach name="nodesForEach" axis="ch" ptType="node">
      <dgm:layoutNode name="composite">
        <dgm:alg type="composite">
          <dgm:param type="ar" val="0.861"/>
        </dgm:alg>
        <dgm:shape xmlns:r="http://schemas.openxmlformats.org/officeDocument/2006/relationships" r:blip="">
          <dgm:adjLst/>
        </dgm:shape>
        <dgm:choose name="Name3">
          <dgm:if name="Name4" func="var" arg="dir" op="equ" val="norm">
            <dgm:constrLst>
              <dgm:constr type="l" for="ch" forName="LShape" refType="w" fact="0"/>
              <dgm:constr type="t" for="ch" forName="LShape" refType="h" fact="0.2347"/>
              <dgm:constr type="w" for="ch" forName="LShape" refType="w" fact="0.998"/>
              <dgm:constr type="h" for="ch" forName="LShape" refType="h" fact="0.5164"/>
              <dgm:constr type="r" for="ch" forName="ParentText" refType="w"/>
              <dgm:constr type="t" for="ch" forName="ParentText" refType="h" fact="0.32"/>
              <dgm:constr type="w" for="ch" forName="ParentText" refType="w" fact="0.901"/>
              <dgm:constr type="h" for="ch" forName="ParentText" refType="h" fact="0.68"/>
              <dgm:constr type="l" for="ch" forName="Triangle" refType="w" fact="0.83"/>
              <dgm:constr type="t" for="ch" forName="Triangle" refType="h" fact="0"/>
              <dgm:constr type="w" for="ch" forName="Triangle" refType="w" fact="0.17"/>
              <dgm:constr type="h" for="ch" forName="Triangle" refType="w" refFor="ch" refForName="Triangle"/>
            </dgm:constrLst>
          </dgm:if>
          <dgm:else name="Name5">
            <dgm:constrLst>
              <dgm:constr type="l" for="ch" forName="LShape" refType="w" fact="0.002"/>
              <dgm:constr type="t" for="ch" forName="LShape" refType="h" fact="0.2347"/>
              <dgm:constr type="w" for="ch" forName="LShape" refType="w"/>
              <dgm:constr type="h" for="ch" forName="LShape" refType="h" fact="0.5164"/>
              <dgm:constr type="l" for="ch" forName="ParentText" refType="w" fact="0"/>
              <dgm:constr type="t" for="ch" forName="ParentText" refType="h" fact="0.32"/>
              <dgm:constr type="w" for="ch" forName="ParentText" refType="w" fact="0.902"/>
              <dgm:constr type="h" for="ch" forName="ParentText" refType="h" fact="0.68"/>
              <dgm:constr type="l" for="ch" forName="Triangle" refType="w" fact="0"/>
              <dgm:constr type="t" for="ch" forName="Triangle" refType="h" fact="0"/>
              <dgm:constr type="w" for="ch" forName="Triangle" refType="w" fact="0.17"/>
              <dgm:constr type="h" for="ch" forName="Triangle" refType="w" refFor="ch" refForName="Triangle"/>
            </dgm:constrLst>
          </dgm:else>
        </dgm:choose>
        <dgm:layoutNode name="LShape" styleLbl="alignNode1">
          <dgm:alg type="sp"/>
          <dgm:choose name="Name6">
            <dgm:if name="Name7" func="var" arg="dir" op="equ" val="norm">
              <dgm:shape xmlns:r="http://schemas.openxmlformats.org/officeDocument/2006/relationships" rot="90" type="corner" r:blip="">
                <dgm:adjLst>
                  <dgm:adj idx="1" val="0.1612"/>
                  <dgm:adj idx="2" val="0.1611"/>
                </dgm:adjLst>
              </dgm:shape>
            </dgm:if>
            <dgm:else name="Name8">
              <dgm:shape xmlns:r="http://schemas.openxmlformats.org/officeDocument/2006/relationships" rot="180" type="corner" r:blip="">
                <dgm:adjLst>
                  <dgm:adj idx="1" val="0.1612"/>
                  <dgm:adj idx="2" val="0.1611"/>
                </dgm:adjLst>
              </dgm:shape>
            </dgm:else>
          </dgm:choose>
          <dgm:presOf/>
        </dgm:layoutNode>
        <dgm:layoutNode name="ParentText" styleLbl="revTx">
          <dgm:varLst>
            <dgm:chMax val="0"/>
            <dgm:chPref val="0"/>
            <dgm:bulletEnabled val="1"/>
          </dgm:varLst>
          <dgm:alg type="tx">
            <dgm:param type="parTxLTRAlign" val="l"/>
            <dgm:param type="txAnchorVert" val="t"/>
          </dgm:alg>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choose name="Name9">
          <dgm:if name="Name10" axis="followSib" ptType="node" func="cnt" op="gte" val="1">
            <dgm:layoutNode name="Triangle" styleLbl="alignNode1">
              <dgm:alg type="sp"/>
              <dgm:choose name="Name11">
                <dgm:if name="Name12" func="var" arg="dir" op="equ" val="norm">
                  <dgm:shape xmlns:r="http://schemas.openxmlformats.org/officeDocument/2006/relationships" type="triangle" r:blip="">
                    <dgm:adjLst>
                      <dgm:adj idx="1" val="1"/>
                    </dgm:adjLst>
                  </dgm:shape>
                </dgm:if>
                <dgm:else name="Name13">
                  <dgm:shape xmlns:r="http://schemas.openxmlformats.org/officeDocument/2006/relationships" rot="90" type="triangle" r:blip="">
                    <dgm:adjLst>
                      <dgm:adj idx="1" val="1"/>
                    </dgm:adjLst>
                  </dgm:shape>
                </dgm:else>
              </dgm:choose>
              <dgm:presOf/>
            </dgm:layoutNode>
          </dgm:if>
          <dgm:else name="Name14"/>
        </dgm:choose>
      </dgm:layoutNode>
      <dgm:forEach name="sibTransForEach" axis="followSib" ptType="sibTrans" cnt="1">
        <dgm:layoutNode name="sibTrans">
          <dgm:alg type="composite">
            <dgm:param type="ar" val="0.861"/>
          </dgm:alg>
          <dgm:constrLst>
            <dgm:constr type="w" for="ch" forName="space" refType="w"/>
            <dgm:constr type="h" for="ch" forName="space" refType="w"/>
          </dgm:constrLst>
          <dgm:layoutNode name="space" styleLbl="alignNode1">
            <dgm:alg type="sp"/>
            <dgm:shape xmlns:r="http://schemas.openxmlformats.org/officeDocument/2006/relationships" r:blip="">
              <dgm:adjLst/>
            </dgm:shape>
            <dgm:presOf/>
          </dgm:layoutNode>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venn1">
  <dgm:title val=""/>
  <dgm:desc val=""/>
  <dgm:catLst>
    <dgm:cat type="relationship" pri="28000"/>
    <dgm:cat type="convert" pri="19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Lst>
      <dgm:cxnLst>
        <dgm:cxn modelId="7" srcId="0" destId="1" srcOrd="0" destOrd="0"/>
        <dgm:cxn modelId="8" srcId="0" destId="2" srcOrd="1" destOrd="0"/>
        <dgm:cxn modelId="9" srcId="0" destId="3" srcOrd="2" destOrd="0"/>
        <dgm:cxn modelId="10" srcId="0" destId="4" srcOrd="3" destOrd="0"/>
      </dgm:cxnLst>
      <dgm:bg/>
      <dgm:whole/>
    </dgm:dataModel>
  </dgm:clrData>
  <dgm:layoutNode name="compositeShape">
    <dgm:varLst>
      <dgm:chMax val="7"/>
      <dgm:dir/>
      <dgm:resizeHandles val="exact"/>
    </dgm:varLst>
    <dgm:choose name="Name0">
      <dgm:if name="Name1" axis="ch" ptType="node" func="cnt" op="equ" val="1">
        <dgm:alg type="composite">
          <dgm:param type="ar" val="1"/>
        </dgm:alg>
      </dgm:if>
      <dgm:if name="Name2" axis="ch" ptType="node" func="cnt" op="equ" val="2">
        <dgm:alg type="composite">
          <dgm:param type="ar" val="1.792"/>
        </dgm:alg>
      </dgm:if>
      <dgm:if name="Name3" axis="ch" ptType="node" func="cnt" op="equ" val="3">
        <dgm:alg type="composite">
          <dgm:param type="ar" val="1"/>
        </dgm:alg>
      </dgm:if>
      <dgm:if name="Name4" axis="ch" ptType="node" func="cnt" op="equ" val="4">
        <dgm:alg type="composite">
          <dgm:param type="ar" val="1"/>
        </dgm:alg>
      </dgm:if>
      <dgm:if name="Name5" axis="ch" ptType="node" func="cnt" op="equ" val="5">
        <dgm:alg type="composite">
          <dgm:param type="ar" val="1.4"/>
        </dgm:alg>
      </dgm:if>
      <dgm:if name="Name6" axis="ch" ptType="node" func="cnt" op="equ" val="6">
        <dgm:alg type="composite">
          <dgm:param type="ar" val="1.285"/>
        </dgm:alg>
      </dgm:if>
      <dgm:if name="Name7" axis="ch" ptType="node" func="cnt" op="equ" val="7">
        <dgm:alg type="composite">
          <dgm:param type="ar" val="1.359"/>
        </dgm:alg>
      </dgm:if>
      <dgm:else name="Name8">
        <dgm:alg type="composite">
          <dgm:param type="ar" val="1.359"/>
        </dgm:alg>
      </dgm:else>
    </dgm:choose>
    <dgm:shape xmlns:r="http://schemas.openxmlformats.org/officeDocument/2006/relationships" r:blip="">
      <dgm:adjLst/>
    </dgm:shape>
    <dgm:presOf/>
    <dgm:choose name="Name9">
      <dgm:if name="Name10" axis="ch" ptType="node" func="cnt" op="equ" val="1">
        <dgm:constrLst>
          <dgm:constr type="ctrX" for="ch" forName="circ1TxSh" refType="w" fact="0.5"/>
          <dgm:constr type="ctrY" for="ch" forName="circ1TxSh" refType="h" fact="0.5"/>
          <dgm:constr type="w" for="ch" forName="circ1TxSh" refType="w"/>
          <dgm:constr type="h" for="ch" forName="circ1TxSh" refType="h"/>
          <dgm:constr type="primFontSz" for="ch" ptType="node" op="equ"/>
        </dgm:constrLst>
      </dgm:if>
      <dgm:if name="Name11" axis="ch" ptType="node" func="cnt" op="equ" val="2">
        <dgm:constrLst>
          <dgm:constr type="ctrX" for="ch" forName="circ1" refType="w" fact="0.3"/>
          <dgm:constr type="ctrY" for="ch" forName="circ1" refType="h" fact="0.5"/>
          <dgm:constr type="w" for="ch" forName="circ1" refType="w" fact="0.555"/>
          <dgm:constr type="h" for="ch" forName="circ1" refType="h" fact="0.99456"/>
          <dgm:constr type="l" for="ch" forName="circ1Tx" refType="w" fact="0.1"/>
          <dgm:constr type="t" for="ch" forName="circ1Tx" refType="h" fact="0.12"/>
          <dgm:constr type="w" for="ch" forName="circ1Tx" refType="w" fact="0.32"/>
          <dgm:constr type="h" for="ch" forName="circ1Tx" refType="h" fact="0.76"/>
          <dgm:constr type="ctrX" for="ch" forName="circ2" refType="w" fact="0.7"/>
          <dgm:constr type="ctrY" for="ch" forName="circ2" refType="h" fact="0.5"/>
          <dgm:constr type="w" for="ch" forName="circ2" refType="w" fact="0.555"/>
          <dgm:constr type="h" for="ch" forName="circ2" refType="h" fact="0.99456"/>
          <dgm:constr type="l" for="ch" forName="circ2Tx" refType="w" fact="0.58"/>
          <dgm:constr type="t" for="ch" forName="circ2Tx" refType="h" fact="0.12"/>
          <dgm:constr type="w" for="ch" forName="circ2Tx" refType="w" fact="0.32"/>
          <dgm:constr type="h" for="ch" forName="circ2Tx" refType="h" fact="0.76"/>
          <dgm:constr type="primFontSz" for="ch" ptType="node" op="equ"/>
        </dgm:constrLst>
      </dgm:if>
      <dgm:if name="Name12" axis="ch" ptType="node" func="cnt" op="equ" val="3">
        <dgm:constrLst>
          <dgm:constr type="ctrX" for="ch" forName="circ1" refType="w" fact="0.5"/>
          <dgm:constr type="ctrY" for="ch" forName="circ1" refType="w" fact="0.25"/>
          <dgm:constr type="w" for="ch" forName="circ1" refType="w" fact="0.6"/>
          <dgm:constr type="h" for="ch" forName="circ1" refType="h" fact="0.6"/>
          <dgm:constr type="l" for="ch" forName="circ1Tx" refType="w" fact="0.28"/>
          <dgm:constr type="t" for="ch" forName="circ1Tx" refType="h" fact="0.055"/>
          <dgm:constr type="w" for="ch" forName="circ1Tx" refType="w" fact="0.44"/>
          <dgm:constr type="h" for="ch" forName="circ1Tx" refType="h" fact="0.27"/>
          <dgm:constr type="ctrX" for="ch" forName="circ2" refType="w" fact="0.7165"/>
          <dgm:constr type="ctrY" for="ch" forName="circ2" refType="w" fact="0.625"/>
          <dgm:constr type="w" for="ch" forName="circ2" refType="w" fact="0.6"/>
          <dgm:constr type="h" for="ch" forName="circ2" refType="h" fact="0.6"/>
          <dgm:constr type="l" for="ch" forName="circ2Tx" refType="w" fact="0.6"/>
          <dgm:constr type="t" for="ch" forName="circ2Tx" refType="h" fact="0.48"/>
          <dgm:constr type="w" for="ch" forName="circ2Tx" refType="w" fact="0.36"/>
          <dgm:constr type="h" for="ch" forName="circ2Tx" refType="h" fact="0.33"/>
          <dgm:constr type="ctrX" for="ch" forName="circ3" refType="w" fact="0.2835"/>
          <dgm:constr type="ctrY" for="ch" forName="circ3" refType="w" fact="0.625"/>
          <dgm:constr type="w" for="ch" forName="circ3" refType="w" fact="0.6"/>
          <dgm:constr type="h" for="ch" forName="circ3" refType="h" fact="0.6"/>
          <dgm:constr type="l" for="ch" forName="circ3Tx" refType="w" fact="0.04"/>
          <dgm:constr type="t" for="ch" forName="circ3Tx" refType="h" fact="0.48"/>
          <dgm:constr type="w" for="ch" forName="circ3Tx" refType="w" fact="0.36"/>
          <dgm:constr type="h" for="ch" forName="circ3Tx" refType="h" fact="0.33"/>
          <dgm:constr type="primFontSz" for="ch" ptType="node" op="equ"/>
        </dgm:constrLst>
      </dgm:if>
      <dgm:if name="Name13" axis="ch" ptType="node" func="cnt" op="equ" val="4">
        <dgm:constrLst>
          <dgm:constr type="ctrX" for="ch" forName="circ1" refType="w" fact="0.5"/>
          <dgm:constr type="ctrY" for="ch" forName="circ1" refType="w" fact="0.27"/>
          <dgm:constr type="w" for="ch" forName="circ1" refType="w" fact="0.52"/>
          <dgm:constr type="h" for="ch" forName="circ1" refType="h" fact="0.52"/>
          <dgm:constr type="l" for="ch" forName="circ1Tx" refType="w" fact="0.3"/>
          <dgm:constr type="t" for="ch" forName="circ1Tx" refType="h" fact="0.08"/>
          <dgm:constr type="w" for="ch" forName="circ1Tx" refType="w" fact="0.4"/>
          <dgm:constr type="h" for="ch" forName="circ1Tx" refType="h" fact="0.165"/>
          <dgm:constr type="ctrX" for="ch" forName="circ2" refType="w" fact="0.73"/>
          <dgm:constr type="ctrY" for="ch" forName="circ2" refType="w" fact="0.5"/>
          <dgm:constr type="w" for="ch" forName="circ2" refType="w" fact="0.52"/>
          <dgm:constr type="h" for="ch" forName="circ2" refType="h" fact="0.52"/>
          <dgm:constr type="r" for="ch" forName="circ2Tx" refType="w" fact="0.95"/>
          <dgm:constr type="t" for="ch" forName="circ2Tx" refType="h" fact="0.3"/>
          <dgm:constr type="w" for="ch" forName="circ2Tx" refType="w" fact="0.2"/>
          <dgm:constr type="h" for="ch" forName="circ2Tx" refType="h" fact="0.4"/>
          <dgm:constr type="ctrX" for="ch" forName="circ3" refType="w" fact="0.5"/>
          <dgm:constr type="ctrY" for="ch" forName="circ3" refType="w" fact="0.73"/>
          <dgm:constr type="w" for="ch" forName="circ3" refType="w" fact="0.52"/>
          <dgm:constr type="h" for="ch" forName="circ3" refType="h" fact="0.52"/>
          <dgm:constr type="l" for="ch" forName="circ3Tx" refType="w" fact="0.3"/>
          <dgm:constr type="b" for="ch" forName="circ3Tx" refType="h" fact="0.92"/>
          <dgm:constr type="w" for="ch" forName="circ3Tx" refType="w" fact="0.4"/>
          <dgm:constr type="h" for="ch" forName="circ3Tx" refType="h" fact="0.165"/>
          <dgm:constr type="ctrX" for="ch" forName="circ4" refType="w" fact="0.27"/>
          <dgm:constr type="ctrY" for="ch" forName="circ4" refType="h" fact="0.5"/>
          <dgm:constr type="w" for="ch" forName="circ4" refType="w" fact="0.52"/>
          <dgm:constr type="h" for="ch" forName="circ4" refType="h" fact="0.52"/>
          <dgm:constr type="l" for="ch" forName="circ4Tx" refType="w" fact="0.05"/>
          <dgm:constr type="t" for="ch" forName="circ4Tx" refType="h" fact="0.3"/>
          <dgm:constr type="w" for="ch" forName="circ4Tx" refType="w" fact="0.2"/>
          <dgm:constr type="h" for="ch" forName="circ4Tx" refType="h" fact="0.4"/>
          <dgm:constr type="primFontSz" for="ch" ptType="node" op="equ"/>
        </dgm:constrLst>
      </dgm:if>
      <dgm:if name="Name14" axis="ch" ptType="node" func="cnt" op="equ" val="5">
        <dgm:constrLst>
          <dgm:constr type="ctrX" for="ch" forName="circ1" refType="w" fact="0.5"/>
          <dgm:constr type="ctrY" for="ch" forName="circ1" refType="h" fact="0.46"/>
          <dgm:constr type="w" for="ch" forName="circ1" refType="w" fact="0.25"/>
          <dgm:constr type="h" for="ch" forName="circ1" refType="h" fact="0.35"/>
          <dgm:constr type="l" for="ch" forName="circ1Tx" refType="w" fact="0.355"/>
          <dgm:constr type="t" for="ch" forName="circ1Tx"/>
          <dgm:constr type="w" for="ch" forName="circ1Tx" refType="w" fact="0.29"/>
          <dgm:constr type="h" for="ch" forName="circ1Tx" refType="h" fact="0.235"/>
          <dgm:constr type="ctrX" for="ch" forName="circ2" refType="w" fact="0.5951"/>
          <dgm:constr type="ctrY" for="ch" forName="circ2" refType="h" fact="0.5567"/>
          <dgm:constr type="w" for="ch" forName="circ2" refType="w" fact="0.25"/>
          <dgm:constr type="h" for="ch" forName="circ2" refType="h" fact="0.35"/>
          <dgm:constr type="l" for="ch" forName="circ2Tx" refType="w" fact="0.74"/>
          <dgm:constr type="t" for="ch" forName="circ2Tx" refType="h" fact="0.31"/>
          <dgm:constr type="w" for="ch" forName="circ2Tx" refType="w" fact="0.26"/>
          <dgm:constr type="h" for="ch" forName="circ2Tx" refType="h" fact="0.255"/>
          <dgm:constr type="ctrX" for="ch" forName="circ3" refType="w" fact="0.5588"/>
          <dgm:constr type="ctrY" for="ch" forName="circ3" refType="h" fact="0.7133"/>
          <dgm:constr type="w" for="ch" forName="circ3" refType="w" fact="0.25"/>
          <dgm:constr type="h" for="ch" forName="circ3" refType="h" fact="0.35"/>
          <dgm:constr type="l" for="ch" forName="circ3Tx" refType="w" fact="0.7"/>
          <dgm:constr type="t" for="ch" forName="circ3Tx" refType="h" fact="0.745"/>
          <dgm:constr type="w" for="ch" forName="circ3Tx" refType="w" fact="0.26"/>
          <dgm:constr type="h" for="ch" forName="circ3Tx" refType="h" fact="0.255"/>
          <dgm:constr type="ctrX" for="ch" forName="circ4" refType="w" fact="0.4412"/>
          <dgm:constr type="ctrY" for="ch" forName="circ4" refType="h" fact="0.7133"/>
          <dgm:constr type="w" for="ch" forName="circ4" refType="w" fact="0.25"/>
          <dgm:constr type="h" for="ch" forName="circ4" refType="h" fact="0.35"/>
          <dgm:constr type="l" for="ch" forName="circ4Tx" refType="w" fact="0.04"/>
          <dgm:constr type="t" for="ch" forName="circ4Tx" refType="h" fact="0.745"/>
          <dgm:constr type="w" for="ch" forName="circ4Tx" refType="w" fact="0.26"/>
          <dgm:constr type="h" for="ch" forName="circ4Tx" refType="h" fact="0.255"/>
          <dgm:constr type="ctrX" for="ch" forName="circ5" refType="w" fact="0.4049"/>
          <dgm:constr type="ctrY" for="ch" forName="circ5" refType="h" fact="0.5567"/>
          <dgm:constr type="w" for="ch" forName="circ5" refType="w" fact="0.25"/>
          <dgm:constr type="h" for="ch" forName="circ5" refType="h" fact="0.35"/>
          <dgm:constr type="l" for="ch" forName="circ5Tx"/>
          <dgm:constr type="t" for="ch" forName="circ5Tx" refType="h" fact="0.31"/>
          <dgm:constr type="w" for="ch" forName="circ5Tx" refType="w" fact="0.26"/>
          <dgm:constr type="h" for="ch" forName="circ5Tx" refType="h" fact="0.255"/>
          <dgm:constr type="primFontSz" for="ch" ptType="node" op="equ"/>
        </dgm:constrLst>
      </dgm:if>
      <dgm:if name="Name15" axis="ch" ptType="node" func="cnt" op="equ" val="6">
        <dgm:constrLst>
          <dgm:constr type="ctrX" for="ch" forName="circ1" refType="w" fact="0.5"/>
          <dgm:constr type="ctrY" for="ch" forName="circ1" refType="h" fact="0.3844"/>
          <dgm:constr type="w" for="ch" forName="circ1" refType="w" fact="0.24"/>
          <dgm:constr type="h" for="ch" forName="circ1" refType="h" fact="0.3084"/>
          <dgm:constr type="l" for="ch" forName="circ1Tx" refType="w" fact="0.35"/>
          <dgm:constr type="t" for="ch" forName="circ1Tx"/>
          <dgm:constr type="w" for="ch" forName="circ1Tx" refType="w" fact="0.3"/>
          <dgm:constr type="h" for="ch" forName="circ1Tx" refType="h" fact="0.21"/>
          <dgm:constr type="ctrX" for="ch" forName="circ2" refType="w" fact="0.5779"/>
          <dgm:constr type="ctrY" for="ch" forName="circ2" refType="h" fact="0.4422"/>
          <dgm:constr type="w" for="ch" forName="circ2" refType="w" fact="0.24"/>
          <dgm:constr type="h" for="ch" forName="circ2" refType="h" fact="0.3084"/>
          <dgm:constr type="l" for="ch" forName="circ2Tx" refType="w" fact="0.7157"/>
          <dgm:constr type="t" for="ch" forName="circ2Tx" refType="h" fact="0.2"/>
          <dgm:constr type="w" for="ch" forName="circ2Tx" refType="w" fact="0.2843"/>
          <dgm:constr type="h" for="ch" forName="circ2Tx" refType="h" fact="0.23"/>
          <dgm:constr type="ctrX" for="ch" forName="circ3" refType="w" fact="0.5779"/>
          <dgm:constr type="ctrY" for="ch" forName="circ3" refType="h" fact="0.5578"/>
          <dgm:constr type="w" for="ch" forName="circ3" refType="w" fact="0.24"/>
          <dgm:constr type="h" for="ch" forName="circ3" refType="h" fact="0.3084"/>
          <dgm:constr type="l" for="ch" forName="circ3Tx" refType="w" fact="0.7157"/>
          <dgm:constr type="t" for="ch" forName="circ3Tx" refType="h" fact="0.543"/>
          <dgm:constr type="w" for="ch" forName="circ3Tx" refType="w" fact="0.2843"/>
          <dgm:constr type="h" for="ch" forName="circ3Tx" refType="h" fact="0.257"/>
          <dgm:constr type="ctrX" for="ch" forName="circ4" refType="w" fact="0.5"/>
          <dgm:constr type="ctrY" for="ch" forName="circ4" refType="h" fact="0.6157"/>
          <dgm:constr type="w" for="ch" forName="circ4" refType="w" fact="0.24"/>
          <dgm:constr type="h" for="ch" forName="circ4" refType="h" fact="0.3084"/>
          <dgm:constr type="l" for="ch" forName="circ4Tx" refType="w" fact="0.35"/>
          <dgm:constr type="t" for="ch" forName="circ4Tx" refType="h" fact="0.79"/>
          <dgm:constr type="w" for="ch" forName="circ4Tx" refType="w" fact="0.3"/>
          <dgm:constr type="h" for="ch" forName="circ4Tx" refType="h" fact="0.21"/>
          <dgm:constr type="ctrX" for="ch" forName="circ5" refType="w" fact="0.4221"/>
          <dgm:constr type="ctrY" for="ch" forName="circ5" refType="h" fact="0.5578"/>
          <dgm:constr type="w" for="ch" forName="circ5" refType="w" fact="0.24"/>
          <dgm:constr type="h" for="ch" forName="circ5" refType="h" fact="0.3084"/>
          <dgm:constr type="l" for="ch" forName="circ5Tx" refType="w" fact="0"/>
          <dgm:constr type="t" for="ch" forName="circ5Tx" refType="h" fact="0.543"/>
          <dgm:constr type="w" for="ch" forName="circ5Tx" refType="w" fact="0.2843"/>
          <dgm:constr type="h" for="ch" forName="circ5Tx" refType="h" fact="0.257"/>
          <dgm:constr type="ctrX" for="ch" forName="circ6" refType="w" fact="0.4221"/>
          <dgm:constr type="ctrY" for="ch" forName="circ6" refType="h" fact="0.4422"/>
          <dgm:constr type="w" for="ch" forName="circ6" refType="w" fact="0.24"/>
          <dgm:constr type="h" for="ch" forName="circ6" refType="h" fact="0.3084"/>
          <dgm:constr type="l" for="ch" forName="circ6Tx" refType="w" fact="0"/>
          <dgm:constr type="t" for="ch" forName="circ6Tx" refType="h" fact="0.2"/>
          <dgm:constr type="w" for="ch" forName="circ6Tx" refType="w" fact="0.2843"/>
          <dgm:constr type="h" for="ch" forName="circ6Tx" refType="h" fact="0.257"/>
          <dgm:constr type="primFontSz" for="ch" ptType="node" op="equ"/>
        </dgm:constrLst>
      </dgm:if>
      <dgm:else name="Name16">
        <dgm:constrLst>
          <dgm:constr type="ctrX" for="ch" forName="circ1" refType="w" fact="0.5"/>
          <dgm:constr type="ctrY" for="ch" forName="circ1" refType="h" fact="0.4177"/>
          <dgm:constr type="w" for="ch" forName="circ1" refType="w" fact="0.24"/>
          <dgm:constr type="h" for="ch" forName="circ1" refType="h" fact="0.3262"/>
          <dgm:constr type="l" for="ch" forName="circ1Tx" refType="w" fact="0.3625"/>
          <dgm:constr type="t" for="ch" forName="circ1Tx"/>
          <dgm:constr type="w" for="ch" forName="circ1Tx" refType="w" fact="0.275"/>
          <dgm:constr type="h" for="ch" forName="circ1Tx" refType="h" fact="0.2"/>
          <dgm:constr type="ctrX" for="ch" forName="circ2" refType="w" fact="0.5704"/>
          <dgm:constr type="ctrY" for="ch" forName="circ2" refType="h" fact="0.4637"/>
          <dgm:constr type="w" for="ch" forName="circ2" refType="w" fact="0.24"/>
          <dgm:constr type="h" for="ch" forName="circ2" refType="h" fact="0.3262"/>
          <dgm:constr type="l" for="ch" forName="circ2Tx" refType="w" fact="0.72"/>
          <dgm:constr type="t" for="ch" forName="circ2Tx" refType="h" fact="0.19"/>
          <dgm:constr type="w" for="ch" forName="circ2Tx" refType="w" fact="0.26"/>
          <dgm:constr type="h" for="ch" forName="circ2Tx" refType="h" fact="0.22"/>
          <dgm:constr type="ctrX" for="ch" forName="circ3" refType="w" fact="0.5877"/>
          <dgm:constr type="ctrY" for="ch" forName="circ3" refType="h" fact="0.5672"/>
          <dgm:constr type="w" for="ch" forName="circ3" refType="w" fact="0.24"/>
          <dgm:constr type="h" for="ch" forName="circ3" refType="h" fact="0.3262"/>
          <dgm:constr type="l" for="ch" forName="circ3Tx" refType="w" fact="0.745"/>
          <dgm:constr type="t" for="ch" forName="circ3Tx" refType="h" fact="0.47"/>
          <dgm:constr type="w" for="ch" forName="circ3Tx" refType="w" fact="0.255"/>
          <dgm:constr type="h" for="ch" forName="circ3Tx" refType="h" fact="0.235"/>
          <dgm:constr type="ctrX" for="ch" forName="circ4" refType="w" fact="0.539"/>
          <dgm:constr type="ctrY" for="ch" forName="circ4" refType="h" fact="0.6502"/>
          <dgm:constr type="w" for="ch" forName="circ4" refType="w" fact="0.24"/>
          <dgm:constr type="h" for="ch" forName="circ4" refType="h" fact="0.3262"/>
          <dgm:constr type="l" for="ch" forName="circ4Tx" refType="w" fact="0.635"/>
          <dgm:constr type="t" for="ch" forName="circ4Tx" refType="h" fact="0.785"/>
          <dgm:constr type="w" for="ch" forName="circ4Tx" refType="w" fact="0.275"/>
          <dgm:constr type="h" for="ch" forName="circ4Tx" refType="h" fact="0.215"/>
          <dgm:constr type="ctrX" for="ch" forName="circ5" refType="w" fact="0.461"/>
          <dgm:constr type="ctrY" for="ch" forName="circ5" refType="h" fact="0.6502"/>
          <dgm:constr type="w" for="ch" forName="circ5" refType="w" fact="0.24"/>
          <dgm:constr type="h" for="ch" forName="circ5" refType="h" fact="0.3262"/>
          <dgm:constr type="l" for="ch" forName="circ5Tx" refType="w" fact="0.09"/>
          <dgm:constr type="t" for="ch" forName="circ5Tx" refType="h" fact="0.785"/>
          <dgm:constr type="w" for="ch" forName="circ5Tx" refType="w" fact="0.275"/>
          <dgm:constr type="h" for="ch" forName="circ5Tx" refType="h" fact="0.215"/>
          <dgm:constr type="ctrX" for="ch" forName="circ6" refType="w" fact="0.4123"/>
          <dgm:constr type="ctrY" for="ch" forName="circ6" refType="h" fact="0.5672"/>
          <dgm:constr type="w" for="ch" forName="circ6" refType="w" fact="0.24"/>
          <dgm:constr type="h" for="ch" forName="circ6" refType="h" fact="0.3262"/>
          <dgm:constr type="l" for="ch" forName="circ6Tx"/>
          <dgm:constr type="t" for="ch" forName="circ6Tx" refType="h" fact="0.47"/>
          <dgm:constr type="w" for="ch" forName="circ6Tx" refType="w" fact="0.255"/>
          <dgm:constr type="h" for="ch" forName="circ6Tx" refType="h" fact="0.235"/>
          <dgm:constr type="ctrX" for="ch" forName="circ7" refType="w" fact="0.4296"/>
          <dgm:constr type="ctrY" for="ch" forName="circ7" refType="h" fact="0.4637"/>
          <dgm:constr type="w" for="ch" forName="circ7" refType="w" fact="0.24"/>
          <dgm:constr type="h" for="ch" forName="circ7" refType="h" fact="0.3262"/>
          <dgm:constr type="l" for="ch" forName="circ7Tx" refType="w" fact="0.02"/>
          <dgm:constr type="t" for="ch" forName="circ7Tx" refType="h" fact="0.19"/>
          <dgm:constr type="w" for="ch" forName="circ7Tx" refType="w" fact="0.26"/>
          <dgm:constr type="h" for="ch" forName="circ7Tx" refType="h" fact="0.22"/>
          <dgm:constr type="primFontSz" for="ch" ptType="node" op="equ"/>
        </dgm:constrLst>
      </dgm:else>
    </dgm:choose>
    <dgm:ruleLst/>
    <dgm:forEach name="Name17" axis="ch" ptType="node" cnt="1">
      <dgm:choose name="Name18">
        <dgm:if name="Name19" axis="root ch" ptType="all node" func="cnt" op="equ" val="1">
          <dgm:layoutNode name="circ1TxSh" styleLbl="vennNode1">
            <dgm:alg type="tx">
              <dgm:param type="txAnchorHorzCh" val="ctr"/>
              <dgm:param type="txAnchorVertCh" val="mid"/>
            </dgm:alg>
            <dgm:shape xmlns:r="http://schemas.openxmlformats.org/officeDocument/2006/relationships" type="ellipse" r:blip="">
              <dgm:adjLst/>
            </dgm:shape>
            <dgm:choose name="Name20">
              <dgm:if name="Name21" func="var" arg="dir" op="equ" val="norm">
                <dgm:choose name="Name22">
                  <dgm:if name="Name23" axis="root ch" ptType="all node" func="cnt" op="lte" val="4">
                    <dgm:presOf axis="desOrSelf" ptType="node"/>
                  </dgm:if>
                  <dgm:else name="Name24">
                    <dgm:presOf/>
                  </dgm:else>
                </dgm:choose>
              </dgm:if>
              <dgm:else name="Name25">
                <dgm:choose name="Name26">
                  <dgm:if name="Name27" axis="root ch" ptType="all node" func="cnt" op="equ" val="2">
                    <dgm:presOf axis="root ch desOrSelf" ptType="all node node" st="1 2 1" cnt="1 1 0"/>
                  </dgm:if>
                  <dgm:else name="Name28">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if>
        <dgm:else name="Name29">
          <dgm:layoutNode name="circ1" styleLbl="vennNode1">
            <dgm:alg type="sp"/>
            <dgm:shape xmlns:r="http://schemas.openxmlformats.org/officeDocument/2006/relationships" type="ellipse" r:blip="">
              <dgm:adjLst/>
            </dgm:shape>
            <dgm:choose name="Name30">
              <dgm:if name="Name31" func="var" arg="dir" op="equ" val="norm">
                <dgm:choose name="Name32">
                  <dgm:if name="Name33" axis="root ch" ptType="all node" func="cnt" op="lte" val="4">
                    <dgm:presOf axis="desOrSelf" ptType="node"/>
                  </dgm:if>
                  <dgm:else name="Name34">
                    <dgm:presOf/>
                  </dgm:else>
                </dgm:choose>
              </dgm:if>
              <dgm:else name="Name35">
                <dgm:choose name="Name36">
                  <dgm:if name="Name37" axis="root ch" ptType="all node" func="cnt" op="equ" val="2">
                    <dgm:presOf axis="root ch desOrSelf" ptType="all node node" st="1 2 1" cnt="1 1 0"/>
                  </dgm:if>
                  <dgm:else name="Name38">
                    <dgm:choose name="Name39">
                      <dgm:if name="Name40" axis="root ch" ptType="all node" func="cnt" op="lte" val="4">
                        <dgm:presOf axis="desOrSelf" ptType="node"/>
                      </dgm:if>
                      <dgm:else name="Name41">
                        <dgm:presOf/>
                      </dgm:else>
                    </dgm:choose>
                  </dgm:else>
                </dgm:choose>
              </dgm:else>
            </dgm:choose>
            <dgm:constrLst/>
            <dgm:ruleLst/>
          </dgm:layoutNode>
          <dgm:layoutNode name="circ1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42">
              <dgm:if name="Name43" func="var" arg="dir" op="equ" val="norm">
                <dgm:presOf axis="desOrSelf" ptType="node"/>
              </dgm:if>
              <dgm:else name="Name44">
                <dgm:choose name="Name45">
                  <dgm:if name="Name46" axis="root ch" ptType="all node" func="cnt" op="equ" val="2">
                    <dgm:presOf axis="root ch desOrSelf" ptType="all node node" st="1 2 1" cnt="1 1 0"/>
                  </dgm:if>
                  <dgm:else name="Name47">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else>
      </dgm:choose>
    </dgm:forEach>
    <dgm:forEach name="Name48" axis="ch" ptType="node" st="2" cnt="1">
      <dgm:layoutNode name="circ2" styleLbl="vennNode1">
        <dgm:alg type="sp"/>
        <dgm:shape xmlns:r="http://schemas.openxmlformats.org/officeDocument/2006/relationships" type="ellipse" r:blip="">
          <dgm:adjLst/>
        </dgm:shape>
        <dgm:choose name="Name49">
          <dgm:if name="Name50" func="var" arg="dir" op="equ" val="norm">
            <dgm:choose name="Name51">
              <dgm:if name="Name52" axis="root ch" ptType="all node" func="cnt" op="lte" val="4">
                <dgm:presOf axis="desOrSelf" ptType="node"/>
              </dgm:if>
              <dgm:else name="Name53">
                <dgm:presOf/>
              </dgm:else>
            </dgm:choose>
          </dgm:if>
          <dgm:else name="Name54">
            <dgm:choose name="Name55">
              <dgm:if name="Name56" axis="root ch" ptType="all node" func="cnt" op="equ" val="2">
                <dgm:presOf axis="root ch desOrSelf" ptType="all node node" st="1 1 1" cnt="1 1 0"/>
              </dgm:if>
              <dgm:if name="Name57" axis="root ch" ptType="all node" func="cnt" op="equ" val="3">
                <dgm:presOf axis="root ch desOrSelf" ptType="all node node" st="1 3 1" cnt="1 1 0"/>
              </dgm:if>
              <dgm:if name="Name58" axis="root ch" ptType="all node" func="cnt" op="equ" val="4">
                <dgm:presOf axis="root ch desOrSelf" ptType="all node node" st="1 4 1" cnt="1 1 0"/>
              </dgm:if>
              <dgm:else name="Name59">
                <dgm:presOf/>
              </dgm:else>
            </dgm:choose>
          </dgm:else>
        </dgm:choose>
        <dgm:constrLst/>
        <dgm:ruleLst/>
      </dgm:layoutNode>
      <dgm:layoutNode name="circ2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60">
          <dgm:if name="Name61" func="var" arg="dir" op="equ" val="norm">
            <dgm:presOf axis="desOrSelf" ptType="node"/>
          </dgm:if>
          <dgm:else name="Name62">
            <dgm:choose name="Name63">
              <dgm:if name="Name64" axis="root ch" ptType="all node" func="cnt" op="equ" val="2">
                <dgm:presOf axis="root ch desOrSelf" ptType="all node node" st="1 1 1" cnt="1 1 0"/>
              </dgm:if>
              <dgm:if name="Name65" axis="root ch" ptType="all node" func="cnt" op="equ" val="3">
                <dgm:presOf axis="root ch desOrSelf" ptType="all node node" st="1 3 1" cnt="1 1 0"/>
              </dgm:if>
              <dgm:if name="Name66" axis="root ch" ptType="all node" func="cnt" op="equ" val="4">
                <dgm:presOf axis="root ch desOrSelf" ptType="all node node" st="1 4 1" cnt="1 1 0"/>
              </dgm:if>
              <dgm:if name="Name67" axis="root ch" ptType="all node" func="cnt" op="equ" val="5">
                <dgm:presOf axis="root ch desOrSelf" ptType="all node node" st="1 5 1" cnt="1 1 0"/>
              </dgm:if>
              <dgm:if name="Name68" axis="root ch" ptType="all node" func="cnt" op="equ" val="6">
                <dgm:presOf axis="root ch desOrSelf" ptType="all node node" st="1 6 1" cnt="1 1 0"/>
              </dgm:if>
              <dgm:else name="Name69">
                <dgm:presOf axis="root ch desOrSelf" ptType="all node node" st="1 7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70" axis="ch" ptType="node" st="3" cnt="1">
      <dgm:layoutNode name="circ3" styleLbl="vennNode1">
        <dgm:alg type="sp"/>
        <dgm:shape xmlns:r="http://schemas.openxmlformats.org/officeDocument/2006/relationships" type="ellipse" r:blip="">
          <dgm:adjLst/>
        </dgm:shape>
        <dgm:choose name="Name71">
          <dgm:if name="Name72" func="var" arg="dir" op="equ" val="norm">
            <dgm:choose name="Name73">
              <dgm:if name="Name74" axis="root ch" ptType="all node" func="cnt" op="lte" val="4">
                <dgm:presOf axis="desOrSelf" ptType="node"/>
              </dgm:if>
              <dgm:else name="Name75">
                <dgm:presOf/>
              </dgm:else>
            </dgm:choose>
          </dgm:if>
          <dgm:else name="Name76">
            <dgm:choose name="Name77">
              <dgm:if name="Name78" axis="root ch" ptType="all node" func="cnt" op="equ" val="3">
                <dgm:presOf axis="root ch desOrSelf" ptType="all node node" st="1 2 1" cnt="1 1 0"/>
              </dgm:if>
              <dgm:if name="Name79" axis="root ch" ptType="all node" func="cnt" op="equ" val="4">
                <dgm:presOf axis="root ch desOrSelf" ptType="all node node" st="1 3 1" cnt="1 1 0"/>
              </dgm:if>
              <dgm:else name="Name80">
                <dgm:presOf/>
              </dgm:else>
            </dgm:choose>
          </dgm:else>
        </dgm:choose>
        <dgm:constrLst/>
        <dgm:ruleLst/>
      </dgm:layoutNode>
      <dgm:layoutNode name="circ3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81">
          <dgm:if name="Name82" func="var" arg="dir" op="equ" val="norm">
            <dgm:presOf axis="desOrSelf" ptType="node"/>
          </dgm:if>
          <dgm:else name="Name83">
            <dgm:choose name="Name84">
              <dgm:if name="Name85" axis="root ch" ptType="all node" func="cnt" op="equ" val="3">
                <dgm:presOf axis="root ch desOrSelf" ptType="all node node" st="1 2 1" cnt="1 1 0"/>
              </dgm:if>
              <dgm:if name="Name86" axis="root ch" ptType="all node" func="cnt" op="equ" val="4">
                <dgm:presOf axis="root ch desOrSelf" ptType="all node node" st="1 3 1" cnt="1 1 0"/>
              </dgm:if>
              <dgm:if name="Name87" axis="root ch" ptType="all node" func="cnt" op="equ" val="5">
                <dgm:presOf axis="root ch desOrSelf" ptType="all node node" st="1 4 1" cnt="1 1 0"/>
              </dgm:if>
              <dgm:if name="Name88" axis="root ch" ptType="all node" func="cnt" op="equ" val="6">
                <dgm:presOf axis="root ch desOrSelf" ptType="all node node" st="1 5 1" cnt="1 1 0"/>
              </dgm:if>
              <dgm:else name="Name89">
                <dgm:presOf axis="root ch desOrSelf" ptType="all node node" st="1 6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90" axis="ch" ptType="node" st="4" cnt="1">
      <dgm:layoutNode name="circ4" styleLbl="vennNode1">
        <dgm:alg type="sp"/>
        <dgm:shape xmlns:r="http://schemas.openxmlformats.org/officeDocument/2006/relationships" type="ellipse" r:blip="">
          <dgm:adjLst/>
        </dgm:shape>
        <dgm:choose name="Name91">
          <dgm:if name="Name92" func="var" arg="dir" op="equ" val="norm">
            <dgm:choose name="Name93">
              <dgm:if name="Name94" axis="root ch" ptType="all node" func="cnt" op="lte" val="4">
                <dgm:presOf axis="desOrSelf" ptType="node"/>
              </dgm:if>
              <dgm:else name="Name95">
                <dgm:presOf/>
              </dgm:else>
            </dgm:choose>
          </dgm:if>
          <dgm:else name="Name96">
            <dgm:choose name="Name97">
              <dgm:if name="Name98" axis="root ch" ptType="all node" func="cnt" op="equ" val="4">
                <dgm:presOf axis="root ch desOrSelf" ptType="all node node" st="1 2 1" cnt="1 1 0"/>
              </dgm:if>
              <dgm:else name="Name99">
                <dgm:presOf/>
              </dgm:else>
            </dgm:choose>
          </dgm:else>
        </dgm:choose>
        <dgm:constrLst/>
        <dgm:ruleLst/>
      </dgm:layoutNode>
      <dgm:layoutNode name="circ4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0">
          <dgm:if name="Name101" func="var" arg="dir" op="equ" val="norm">
            <dgm:presOf axis="desOrSelf" ptType="node"/>
          </dgm:if>
          <dgm:else name="Name102">
            <dgm:choose name="Name103">
              <dgm:if name="Name104" axis="root ch" ptType="all node" func="cnt" op="equ" val="4">
                <dgm:presOf axis="root ch desOrSelf" ptType="all node node" st="1 2 1" cnt="1 1 0"/>
              </dgm:if>
              <dgm:if name="Name105" axis="root ch" ptType="all node" func="cnt" op="equ" val="5">
                <dgm:presOf axis="root ch desOrSelf" ptType="all node node" st="1 3 1" cnt="1 1 0"/>
              </dgm:if>
              <dgm:if name="Name106" axis="root ch" ptType="all node" func="cnt" op="equ" val="6">
                <dgm:presOf axis="root ch desOrSelf" ptType="all node node" st="1 4 1" cnt="1 1 0"/>
              </dgm:if>
              <dgm:else name="Name107">
                <dgm:presOf axis="root ch desOrSelf" ptType="all node node" st="1 5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08" axis="ch" ptType="node" st="5" cnt="1">
      <dgm:layoutNode name="circ5" styleLbl="vennNode1">
        <dgm:alg type="sp"/>
        <dgm:shape xmlns:r="http://schemas.openxmlformats.org/officeDocument/2006/relationships" type="ellipse" r:blip="">
          <dgm:adjLst/>
        </dgm:shape>
        <dgm:presOf/>
        <dgm:constrLst/>
        <dgm:ruleLst/>
      </dgm:layoutNode>
      <dgm:layoutNode name="circ5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9">
          <dgm:if name="Name110" func="var" arg="dir" op="equ" val="norm">
            <dgm:presOf axis="desOrSelf" ptType="node"/>
          </dgm:if>
          <dgm:else name="Name111">
            <dgm:choose name="Name112">
              <dgm:if name="Name113" axis="root ch" ptType="all node" func="cnt" op="equ" val="5">
                <dgm:presOf axis="root ch desOrSelf" ptType="all node node" st="1 2 1" cnt="1 1 0"/>
              </dgm:if>
              <dgm:if name="Name114" axis="root ch" ptType="all node" func="cnt" op="equ" val="6">
                <dgm:presOf axis="root ch desOrSelf" ptType="all node node" st="1 3 1" cnt="1 1 0"/>
              </dgm:if>
              <dgm:else name="Name115">
                <dgm:presOf axis="root ch desOrSelf" ptType="all node node" st="1 4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16" axis="ch" ptType="node" st="6" cnt="1">
      <dgm:layoutNode name="circ6" styleLbl="vennNode1">
        <dgm:alg type="sp"/>
        <dgm:shape xmlns:r="http://schemas.openxmlformats.org/officeDocument/2006/relationships" type="ellipse" r:blip="">
          <dgm:adjLst/>
        </dgm:shape>
        <dgm:presOf/>
        <dgm:constrLst/>
        <dgm:ruleLst/>
      </dgm:layoutNode>
      <dgm:layoutNode name="circ6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17">
          <dgm:if name="Name118" func="var" arg="dir" op="equ" val="norm">
            <dgm:presOf axis="desOrSelf" ptType="node"/>
          </dgm:if>
          <dgm:else name="Name119">
            <dgm:choose name="Name120">
              <dgm:if name="Name121" axis="root ch" ptType="all node" func="cnt" op="equ" val="6">
                <dgm:presOf axis="root ch desOrSelf" ptType="all node node" st="1 2 1" cnt="1 1 0"/>
              </dgm:if>
              <dgm:else name="Name122">
                <dgm:presOf axis="root ch desOrSelf" ptType="all node node" st="1 3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23" axis="ch" ptType="node" st="7" cnt="1">
      <dgm:layoutNode name="circ7" styleLbl="vennNode1">
        <dgm:alg type="sp"/>
        <dgm:shape xmlns:r="http://schemas.openxmlformats.org/officeDocument/2006/relationships" type="ellipse" r:blip="">
          <dgm:adjLst/>
        </dgm:shape>
        <dgm:presOf/>
        <dgm:constrLst/>
        <dgm:ruleLst/>
      </dgm:layoutNode>
      <dgm:layoutNode name="circ7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24">
          <dgm:if name="Name125" func="var" arg="dir" op="equ" val="norm">
            <dgm:presOf axis="desOrSelf" ptType="node"/>
          </dgm:if>
          <dgm:else name="Name126">
            <dgm:presOf axis="root ch desOrSelf" ptType="all node node" st="1 2 1" cnt="1 1 0"/>
          </dgm:else>
        </dgm:choose>
        <dgm:constrLst>
          <dgm:constr type="tMarg"/>
          <dgm:constr type="bMarg"/>
          <dgm:constr type="lMarg"/>
          <dgm:constr type="rMarg"/>
          <dgm:constr type="primFontSz" val="65"/>
        </dgm:constrLst>
        <dgm:ruleLst>
          <dgm:rule type="primFontSz" val="5" fact="NaN" max="NaN"/>
        </dgm:ruleLst>
      </dgm:layoutNode>
    </dgm:forEach>
  </dgm:layoutNode>
</dgm:layoutDef>
</file>

<file path=ppt/diagrams/layout7.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17C816A-2418-4E14-9EF1-01398953A87F}" type="datetimeFigureOut">
              <a:rPr lang="fr-FR" smtClean="0"/>
              <a:t>06/04/2025</a:t>
            </a:fld>
            <a:endParaRPr lang="fr-FR"/>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28358F4-6777-4994-BC74-883E60CAAB84}" type="slidenum">
              <a:rPr lang="fr-FR" smtClean="0"/>
              <a:t>‹N°›</a:t>
            </a:fld>
            <a:endParaRPr lang="fr-FR"/>
          </a:p>
        </p:txBody>
      </p:sp>
    </p:spTree>
    <p:extLst>
      <p:ext uri="{BB962C8B-B14F-4D97-AF65-F5344CB8AC3E}">
        <p14:creationId xmlns:p14="http://schemas.microsoft.com/office/powerpoint/2010/main" val="187929434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sp>
        <p:nvSpPr>
          <p:cNvPr id="2" name="Title 1"/>
          <p:cNvSpPr>
            <a:spLocks noGrp="1"/>
          </p:cNvSpPr>
          <p:nvPr>
            <p:ph type="ctrTitle"/>
          </p:nvPr>
        </p:nvSpPr>
        <p:spPr>
          <a:xfrm>
            <a:off x="457200" y="4960137"/>
            <a:ext cx="7772400" cy="1463040"/>
          </a:xfrm>
        </p:spPr>
        <p:txBody>
          <a:bodyPr anchor="ctr">
            <a:normAutofit/>
          </a:bodyPr>
          <a:lstStyle>
            <a:lvl1pPr algn="r">
              <a:defRPr sz="5000" spc="200" baseline="0"/>
            </a:lvl1pPr>
          </a:lstStyle>
          <a:p>
            <a:r>
              <a:rPr lang="fr-FR"/>
              <a:t>Modifiez le style du titre</a:t>
            </a:r>
            <a:endParaRPr lang="en-US" dirty="0"/>
          </a:p>
        </p:txBody>
      </p:sp>
      <p:sp>
        <p:nvSpPr>
          <p:cNvPr id="3" name="Subtitle 2"/>
          <p:cNvSpPr>
            <a:spLocks noGrp="1"/>
          </p:cNvSpPr>
          <p:nvPr>
            <p:ph type="subTitle" idx="1"/>
          </p:nvPr>
        </p:nvSpPr>
        <p:spPr>
          <a:xfrm>
            <a:off x="8610600" y="4960137"/>
            <a:ext cx="3200400" cy="1463040"/>
          </a:xfrm>
        </p:spPr>
        <p:txBody>
          <a:bodyPr lIns="91440" rIns="91440" anchor="ctr">
            <a:normAutofit/>
          </a:bodyPr>
          <a:lstStyle>
            <a:lvl1pPr marL="0" indent="0" algn="l">
              <a:lnSpc>
                <a:spcPct val="100000"/>
              </a:lnSpc>
              <a:spcBef>
                <a:spcPts val="0"/>
              </a:spcBef>
              <a:buNone/>
              <a:defRPr sz="1800">
                <a:solidFill>
                  <a:schemeClr val="tx1">
                    <a:lumMod val="95000"/>
                    <a:lumOff val="5000"/>
                  </a:schemeClr>
                </a:solidFill>
              </a:defRPr>
            </a:lvl1pPr>
            <a:lvl2pPr marL="457200" indent="0" algn="ctr">
              <a:buNone/>
              <a:defRPr sz="1800"/>
            </a:lvl2pPr>
            <a:lvl3pPr marL="914400" indent="0" algn="ctr">
              <a:buNone/>
              <a:defRPr sz="1800"/>
            </a:lvl3pPr>
            <a:lvl4pPr marL="1371600" indent="0" algn="ctr">
              <a:buNone/>
              <a:defRPr sz="1800"/>
            </a:lvl4pPr>
            <a:lvl5pPr marL="1828800" indent="0" algn="ctr">
              <a:buNone/>
              <a:defRPr sz="1800"/>
            </a:lvl5pPr>
            <a:lvl6pPr marL="2286000" indent="0" algn="ctr">
              <a:buNone/>
              <a:defRPr sz="1800"/>
            </a:lvl6pPr>
            <a:lvl7pPr marL="2743200" indent="0" algn="ctr">
              <a:buNone/>
              <a:defRPr sz="1800"/>
            </a:lvl7pPr>
            <a:lvl8pPr marL="3200400" indent="0" algn="ctr">
              <a:buNone/>
              <a:defRPr sz="1800"/>
            </a:lvl8pPr>
            <a:lvl9pPr marL="3657600" indent="0" algn="ctr">
              <a:buNone/>
              <a:defRPr sz="1800"/>
            </a:lvl9pPr>
          </a:lstStyle>
          <a:p>
            <a:r>
              <a:rPr lang="fr-FR"/>
              <a:t>Modifiez le style des sous-titres du masque</a:t>
            </a:r>
            <a:endParaRPr lang="en-US" dirty="0"/>
          </a:p>
        </p:txBody>
      </p:sp>
      <p:sp>
        <p:nvSpPr>
          <p:cNvPr id="4" name="Date Placeholder 3"/>
          <p:cNvSpPr>
            <a:spLocks noGrp="1"/>
          </p:cNvSpPr>
          <p:nvPr>
            <p:ph type="dt" sz="half" idx="10"/>
          </p:nvPr>
        </p:nvSpPr>
        <p:spPr/>
        <p:txBody>
          <a:bodyPr/>
          <a:lstStyle>
            <a:lvl1pPr algn="l">
              <a:defRPr/>
            </a:lvl1pPr>
          </a:lstStyle>
          <a:p>
            <a:fld id="{C6331772-C90B-4561-97F5-D5DB027721F3}" type="datetimeFigureOut">
              <a:rPr lang="fr-FR" smtClean="0">
                <a:solidFill>
                  <a:prstClr val="black">
                    <a:tint val="75000"/>
                  </a:prstClr>
                </a:solidFill>
              </a:rPr>
              <a:pPr/>
              <a:t>06/04/2025</a:t>
            </a:fld>
            <a:endParaRPr lang="fr-FR">
              <a:solidFill>
                <a:prstClr val="black">
                  <a:tint val="75000"/>
                </a:prstClr>
              </a:solidFill>
            </a:endParaRPr>
          </a:p>
        </p:txBody>
      </p:sp>
      <p:sp>
        <p:nvSpPr>
          <p:cNvPr id="5" name="Footer Placeholder 4"/>
          <p:cNvSpPr>
            <a:spLocks noGrp="1"/>
          </p:cNvSpPr>
          <p:nvPr>
            <p:ph type="ftr" sz="quarter" idx="11"/>
          </p:nvPr>
        </p:nvSpPr>
        <p:spPr/>
        <p:txBody>
          <a:bodyPr/>
          <a:lstStyle/>
          <a:p>
            <a:endParaRPr lang="fr-FR">
              <a:solidFill>
                <a:prstClr val="black">
                  <a:tint val="75000"/>
                </a:prstClr>
              </a:solidFill>
            </a:endParaRPr>
          </a:p>
        </p:txBody>
      </p:sp>
      <p:sp>
        <p:nvSpPr>
          <p:cNvPr id="6" name="Slide Number Placeholder 5"/>
          <p:cNvSpPr>
            <a:spLocks noGrp="1"/>
          </p:cNvSpPr>
          <p:nvPr>
            <p:ph type="sldNum" sz="quarter" idx="12"/>
          </p:nvPr>
        </p:nvSpPr>
        <p:spPr/>
        <p:txBody>
          <a:bodyPr/>
          <a:lstStyle/>
          <a:p>
            <a:fld id="{93F408DD-381D-413F-BD0F-3084F9A7DDBB}" type="slidenum">
              <a:rPr lang="fr-FR" smtClean="0">
                <a:solidFill>
                  <a:srgbClr val="F0A22E"/>
                </a:solidFill>
              </a:rPr>
              <a:pPr/>
              <a:t>‹N°›</a:t>
            </a:fld>
            <a:endParaRPr lang="fr-FR">
              <a:solidFill>
                <a:srgbClr val="F0A22E"/>
              </a:solidFill>
            </a:endParaRPr>
          </a:p>
        </p:txBody>
      </p:sp>
      <p:cxnSp>
        <p:nvCxnSpPr>
          <p:cNvPr id="13" name="Straight Connector 12"/>
          <p:cNvCxnSpPr/>
          <p:nvPr/>
        </p:nvCxnSpPr>
        <p:spPr>
          <a:xfrm flipV="1">
            <a:off x="8386842" y="5264106"/>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
        <p:nvSpPr>
          <p:cNvPr id="10" name="Rectangle 9"/>
          <p:cNvSpPr/>
          <p:nvPr/>
        </p:nvSpPr>
        <p:spPr>
          <a:xfrm>
            <a:off x="0" y="0"/>
            <a:ext cx="12192000" cy="4572001"/>
          </a:xfrm>
          <a:prstGeom prst="rect">
            <a:avLst/>
          </a:prstGeom>
          <a:blipFill dpi="0" rotWithShape="1">
            <a:blip r:embed="rId2">
              <a:duotone>
                <a:schemeClr val="accent1">
                  <a:shade val="45000"/>
                  <a:satMod val="135000"/>
                </a:schemeClr>
                <a:prstClr val="white"/>
              </a:duotone>
            </a:blip>
            <a:srcRect/>
            <a:tile tx="-133350" ty="-6350" sx="50000" sy="50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7438128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Vertical Text Placeholder 2"/>
          <p:cNvSpPr>
            <a:spLocks noGrp="1"/>
          </p:cNvSpPr>
          <p:nvPr>
            <p:ph type="body" orient="vert" idx="1"/>
          </p:nvPr>
        </p:nvSpPr>
        <p:spPr/>
        <p:txBody>
          <a:bodyPr vert="eaVert"/>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C6331772-C90B-4561-97F5-D5DB027721F3}" type="datetimeFigureOut">
              <a:rPr lang="fr-FR" smtClean="0">
                <a:solidFill>
                  <a:prstClr val="black">
                    <a:tint val="75000"/>
                  </a:prstClr>
                </a:solidFill>
              </a:rPr>
              <a:pPr/>
              <a:t>06/04/2025</a:t>
            </a:fld>
            <a:endParaRPr lang="fr-FR">
              <a:solidFill>
                <a:prstClr val="black">
                  <a:tint val="75000"/>
                </a:prstClr>
              </a:solidFill>
            </a:endParaRPr>
          </a:p>
        </p:txBody>
      </p:sp>
      <p:sp>
        <p:nvSpPr>
          <p:cNvPr id="5" name="Footer Placeholder 4"/>
          <p:cNvSpPr>
            <a:spLocks noGrp="1"/>
          </p:cNvSpPr>
          <p:nvPr>
            <p:ph type="ftr" sz="quarter" idx="11"/>
          </p:nvPr>
        </p:nvSpPr>
        <p:spPr/>
        <p:txBody>
          <a:bodyPr/>
          <a:lstStyle/>
          <a:p>
            <a:endParaRPr lang="fr-FR">
              <a:solidFill>
                <a:prstClr val="black">
                  <a:tint val="75000"/>
                </a:prstClr>
              </a:solidFill>
            </a:endParaRPr>
          </a:p>
        </p:txBody>
      </p:sp>
      <p:sp>
        <p:nvSpPr>
          <p:cNvPr id="6" name="Slide Number Placeholder 5"/>
          <p:cNvSpPr>
            <a:spLocks noGrp="1"/>
          </p:cNvSpPr>
          <p:nvPr>
            <p:ph type="sldNum" sz="quarter" idx="12"/>
          </p:nvPr>
        </p:nvSpPr>
        <p:spPr/>
        <p:txBody>
          <a:bodyPr/>
          <a:lstStyle/>
          <a:p>
            <a:fld id="{93F408DD-381D-413F-BD0F-3084F9A7DDBB}" type="slidenum">
              <a:rPr lang="fr-FR" smtClean="0">
                <a:solidFill>
                  <a:srgbClr val="F0A22E"/>
                </a:solidFill>
              </a:rPr>
              <a:pPr/>
              <a:t>‹N°›</a:t>
            </a:fld>
            <a:endParaRPr lang="fr-FR">
              <a:solidFill>
                <a:srgbClr val="F0A22E"/>
              </a:solidFill>
            </a:endParaRPr>
          </a:p>
        </p:txBody>
      </p:sp>
    </p:spTree>
    <p:extLst>
      <p:ext uri="{BB962C8B-B14F-4D97-AF65-F5344CB8AC3E}">
        <p14:creationId xmlns:p14="http://schemas.microsoft.com/office/powerpoint/2010/main" val="198056960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762000"/>
            <a:ext cx="2628900" cy="5410200"/>
          </a:xfrm>
        </p:spPr>
        <p:txBody>
          <a:bodyPr vert="eaVert" lIns="45720" tIns="91440" rIns="45720" bIns="91440"/>
          <a:lstStyle/>
          <a:p>
            <a:r>
              <a:rPr lang="fr-FR"/>
              <a:t>Modifiez le style du titre</a:t>
            </a:r>
            <a:endParaRPr lang="en-US" dirty="0"/>
          </a:p>
        </p:txBody>
      </p:sp>
      <p:sp>
        <p:nvSpPr>
          <p:cNvPr id="3" name="Vertical Text Placeholder 2"/>
          <p:cNvSpPr>
            <a:spLocks noGrp="1"/>
          </p:cNvSpPr>
          <p:nvPr>
            <p:ph type="body" orient="vert" idx="1"/>
          </p:nvPr>
        </p:nvSpPr>
        <p:spPr>
          <a:xfrm>
            <a:off x="990601" y="762000"/>
            <a:ext cx="7581900" cy="5410200"/>
          </a:xfrm>
        </p:spPr>
        <p:txBody>
          <a:bodyPr vert="eaVert"/>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C6331772-C90B-4561-97F5-D5DB027721F3}" type="datetimeFigureOut">
              <a:rPr lang="fr-FR" smtClean="0">
                <a:solidFill>
                  <a:prstClr val="black">
                    <a:tint val="75000"/>
                  </a:prstClr>
                </a:solidFill>
              </a:rPr>
              <a:pPr/>
              <a:t>06/04/2025</a:t>
            </a:fld>
            <a:endParaRPr lang="fr-FR">
              <a:solidFill>
                <a:prstClr val="black">
                  <a:tint val="75000"/>
                </a:prstClr>
              </a:solidFill>
            </a:endParaRPr>
          </a:p>
        </p:txBody>
      </p:sp>
      <p:sp>
        <p:nvSpPr>
          <p:cNvPr id="5" name="Footer Placeholder 4"/>
          <p:cNvSpPr>
            <a:spLocks noGrp="1"/>
          </p:cNvSpPr>
          <p:nvPr>
            <p:ph type="ftr" sz="quarter" idx="11"/>
          </p:nvPr>
        </p:nvSpPr>
        <p:spPr/>
        <p:txBody>
          <a:bodyPr/>
          <a:lstStyle/>
          <a:p>
            <a:endParaRPr lang="fr-FR">
              <a:solidFill>
                <a:prstClr val="black">
                  <a:tint val="75000"/>
                </a:prstClr>
              </a:solidFill>
            </a:endParaRPr>
          </a:p>
        </p:txBody>
      </p:sp>
      <p:sp>
        <p:nvSpPr>
          <p:cNvPr id="6" name="Slide Number Placeholder 5"/>
          <p:cNvSpPr>
            <a:spLocks noGrp="1"/>
          </p:cNvSpPr>
          <p:nvPr>
            <p:ph type="sldNum" sz="quarter" idx="12"/>
          </p:nvPr>
        </p:nvSpPr>
        <p:spPr/>
        <p:txBody>
          <a:bodyPr/>
          <a:lstStyle/>
          <a:p>
            <a:fld id="{93F408DD-381D-413F-BD0F-3084F9A7DDBB}" type="slidenum">
              <a:rPr lang="fr-FR" smtClean="0">
                <a:solidFill>
                  <a:srgbClr val="F0A22E"/>
                </a:solidFill>
              </a:rPr>
              <a:pPr/>
              <a:t>‹N°›</a:t>
            </a:fld>
            <a:endParaRPr lang="fr-FR">
              <a:solidFill>
                <a:srgbClr val="F0A22E"/>
              </a:solidFill>
            </a:endParaRPr>
          </a:p>
        </p:txBody>
      </p:sp>
      <p:cxnSp>
        <p:nvCxnSpPr>
          <p:cNvPr id="7" name="Straight Connector 6"/>
          <p:cNvCxnSpPr/>
          <p:nvPr/>
        </p:nvCxnSpPr>
        <p:spPr>
          <a:xfrm rot="5400000" flipV="1">
            <a:off x="10058400" y="59263"/>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2821520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idx="1"/>
          </p:nvPr>
        </p:nvSpPr>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C6331772-C90B-4561-97F5-D5DB027721F3}" type="datetimeFigureOut">
              <a:rPr lang="fr-FR" smtClean="0">
                <a:solidFill>
                  <a:prstClr val="black">
                    <a:tint val="75000"/>
                  </a:prstClr>
                </a:solidFill>
              </a:rPr>
              <a:pPr/>
              <a:t>06/04/2025</a:t>
            </a:fld>
            <a:endParaRPr lang="fr-FR">
              <a:solidFill>
                <a:prstClr val="black">
                  <a:tint val="75000"/>
                </a:prstClr>
              </a:solidFill>
            </a:endParaRPr>
          </a:p>
        </p:txBody>
      </p:sp>
      <p:sp>
        <p:nvSpPr>
          <p:cNvPr id="5" name="Footer Placeholder 4"/>
          <p:cNvSpPr>
            <a:spLocks noGrp="1"/>
          </p:cNvSpPr>
          <p:nvPr>
            <p:ph type="ftr" sz="quarter" idx="11"/>
          </p:nvPr>
        </p:nvSpPr>
        <p:spPr/>
        <p:txBody>
          <a:bodyPr/>
          <a:lstStyle/>
          <a:p>
            <a:endParaRPr lang="fr-FR">
              <a:solidFill>
                <a:prstClr val="black">
                  <a:tint val="75000"/>
                </a:prstClr>
              </a:solidFill>
            </a:endParaRPr>
          </a:p>
        </p:txBody>
      </p:sp>
      <p:sp>
        <p:nvSpPr>
          <p:cNvPr id="6" name="Slide Number Placeholder 5"/>
          <p:cNvSpPr>
            <a:spLocks noGrp="1"/>
          </p:cNvSpPr>
          <p:nvPr>
            <p:ph type="sldNum" sz="quarter" idx="12"/>
          </p:nvPr>
        </p:nvSpPr>
        <p:spPr/>
        <p:txBody>
          <a:bodyPr/>
          <a:lstStyle/>
          <a:p>
            <a:fld id="{93F408DD-381D-413F-BD0F-3084F9A7DDBB}" type="slidenum">
              <a:rPr lang="fr-FR" smtClean="0">
                <a:solidFill>
                  <a:srgbClr val="F0A22E"/>
                </a:solidFill>
              </a:rPr>
              <a:pPr/>
              <a:t>‹N°›</a:t>
            </a:fld>
            <a:endParaRPr lang="fr-FR">
              <a:solidFill>
                <a:srgbClr val="F0A22E"/>
              </a:solidFill>
            </a:endParaRPr>
          </a:p>
        </p:txBody>
      </p:sp>
    </p:spTree>
    <p:extLst>
      <p:ext uri="{BB962C8B-B14F-4D97-AF65-F5344CB8AC3E}">
        <p14:creationId xmlns:p14="http://schemas.microsoft.com/office/powerpoint/2010/main" val="39130742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4960137"/>
            <a:ext cx="7772400" cy="1463040"/>
          </a:xfrm>
        </p:spPr>
        <p:txBody>
          <a:bodyPr anchor="ctr">
            <a:normAutofit/>
          </a:bodyPr>
          <a:lstStyle>
            <a:lvl1pPr algn="r">
              <a:defRPr sz="5000" b="0" spc="200" baseline="0"/>
            </a:lvl1pPr>
          </a:lstStyle>
          <a:p>
            <a:r>
              <a:rPr lang="fr-FR"/>
              <a:t>Modifiez le style du titre</a:t>
            </a:r>
            <a:endParaRPr lang="en-US" dirty="0"/>
          </a:p>
        </p:txBody>
      </p:sp>
      <p:sp>
        <p:nvSpPr>
          <p:cNvPr id="3" name="Text Placeholder 2"/>
          <p:cNvSpPr>
            <a:spLocks noGrp="1"/>
          </p:cNvSpPr>
          <p:nvPr>
            <p:ph type="body" idx="1"/>
          </p:nvPr>
        </p:nvSpPr>
        <p:spPr>
          <a:xfrm>
            <a:off x="8610600" y="4960137"/>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Modifier les styles du texte du masque</a:t>
            </a:r>
          </a:p>
        </p:txBody>
      </p:sp>
      <p:sp>
        <p:nvSpPr>
          <p:cNvPr id="4" name="Date Placeholder 3"/>
          <p:cNvSpPr>
            <a:spLocks noGrp="1"/>
          </p:cNvSpPr>
          <p:nvPr>
            <p:ph type="dt" sz="half" idx="10"/>
          </p:nvPr>
        </p:nvSpPr>
        <p:spPr/>
        <p:txBody>
          <a:bodyPr/>
          <a:lstStyle/>
          <a:p>
            <a:fld id="{C6331772-C90B-4561-97F5-D5DB027721F3}" type="datetimeFigureOut">
              <a:rPr lang="fr-FR" smtClean="0">
                <a:solidFill>
                  <a:prstClr val="black">
                    <a:tint val="75000"/>
                  </a:prstClr>
                </a:solidFill>
              </a:rPr>
              <a:pPr/>
              <a:t>06/04/2025</a:t>
            </a:fld>
            <a:endParaRPr lang="fr-FR">
              <a:solidFill>
                <a:prstClr val="black">
                  <a:tint val="75000"/>
                </a:prstClr>
              </a:solidFill>
            </a:endParaRPr>
          </a:p>
        </p:txBody>
      </p:sp>
      <p:sp>
        <p:nvSpPr>
          <p:cNvPr id="5" name="Footer Placeholder 4"/>
          <p:cNvSpPr>
            <a:spLocks noGrp="1"/>
          </p:cNvSpPr>
          <p:nvPr>
            <p:ph type="ftr" sz="quarter" idx="11"/>
          </p:nvPr>
        </p:nvSpPr>
        <p:spPr/>
        <p:txBody>
          <a:bodyPr/>
          <a:lstStyle/>
          <a:p>
            <a:endParaRPr lang="fr-FR">
              <a:solidFill>
                <a:prstClr val="black">
                  <a:tint val="75000"/>
                </a:prstClr>
              </a:solidFill>
            </a:endParaRPr>
          </a:p>
        </p:txBody>
      </p:sp>
      <p:sp>
        <p:nvSpPr>
          <p:cNvPr id="6" name="Slide Number Placeholder 5"/>
          <p:cNvSpPr>
            <a:spLocks noGrp="1"/>
          </p:cNvSpPr>
          <p:nvPr>
            <p:ph type="sldNum" sz="quarter" idx="12"/>
          </p:nvPr>
        </p:nvSpPr>
        <p:spPr/>
        <p:txBody>
          <a:bodyPr/>
          <a:lstStyle/>
          <a:p>
            <a:fld id="{93F408DD-381D-413F-BD0F-3084F9A7DDBB}" type="slidenum">
              <a:rPr lang="fr-FR" smtClean="0">
                <a:solidFill>
                  <a:srgbClr val="F0A22E"/>
                </a:solidFill>
              </a:rPr>
              <a:pPr/>
              <a:t>‹N°›</a:t>
            </a:fld>
            <a:endParaRPr lang="fr-FR">
              <a:solidFill>
                <a:srgbClr val="F0A22E"/>
              </a:solidFill>
            </a:endParaRPr>
          </a:p>
        </p:txBody>
      </p:sp>
      <p:cxnSp>
        <p:nvCxnSpPr>
          <p:cNvPr id="12" name="Straight Connector 11"/>
          <p:cNvCxnSpPr/>
          <p:nvPr/>
        </p:nvCxnSpPr>
        <p:spPr>
          <a:xfrm flipV="1">
            <a:off x="8386842" y="5264106"/>
            <a:ext cx="0" cy="914400"/>
          </a:xfrm>
          <a:prstGeom prst="line">
            <a:avLst/>
          </a:prstGeom>
          <a:ln w="19050">
            <a:solidFill>
              <a:schemeClr val="accent3"/>
            </a:solidFill>
          </a:ln>
        </p:spPr>
        <p:style>
          <a:lnRef idx="1">
            <a:schemeClr val="accent1"/>
          </a:lnRef>
          <a:fillRef idx="0">
            <a:schemeClr val="accent1"/>
          </a:fillRef>
          <a:effectRef idx="0">
            <a:schemeClr val="accent1"/>
          </a:effectRef>
          <a:fontRef idx="minor">
            <a:schemeClr val="tx1"/>
          </a:fontRef>
        </p:style>
      </p:cxnSp>
      <p:sp>
        <p:nvSpPr>
          <p:cNvPr id="13" name="Rectangle 12"/>
          <p:cNvSpPr/>
          <p:nvPr/>
        </p:nvSpPr>
        <p:spPr>
          <a:xfrm>
            <a:off x="0" y="-1"/>
            <a:ext cx="12192000" cy="4572000"/>
          </a:xfrm>
          <a:prstGeom prst="rect">
            <a:avLst/>
          </a:prstGeom>
          <a:blipFill dpi="0" rotWithShape="1">
            <a:blip r:embed="rId2">
              <a:duotone>
                <a:schemeClr val="accent3">
                  <a:shade val="45000"/>
                  <a:satMod val="135000"/>
                </a:schemeClr>
                <a:prstClr val="white"/>
              </a:duotone>
            </a:blip>
            <a:srcRect/>
            <a:tile tx="-133350" ty="-6350" sx="50000" sy="50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6655119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a:xfrm>
            <a:off x="1024128" y="585216"/>
            <a:ext cx="9720072" cy="1499616"/>
          </a:xfrm>
        </p:spPr>
        <p:txBody>
          <a:bodyPr/>
          <a:lstStyle/>
          <a:p>
            <a:r>
              <a:rPr lang="fr-FR"/>
              <a:t>Modifiez le style du titre</a:t>
            </a:r>
            <a:endParaRPr lang="en-US" dirty="0"/>
          </a:p>
        </p:txBody>
      </p:sp>
      <p:sp>
        <p:nvSpPr>
          <p:cNvPr id="3" name="Content Placeholder 2"/>
          <p:cNvSpPr>
            <a:spLocks noGrp="1"/>
          </p:cNvSpPr>
          <p:nvPr>
            <p:ph sz="half" idx="1"/>
          </p:nvPr>
        </p:nvSpPr>
        <p:spPr>
          <a:xfrm>
            <a:off x="1024127" y="2286000"/>
            <a:ext cx="4754880" cy="4023360"/>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Content Placeholder 3"/>
          <p:cNvSpPr>
            <a:spLocks noGrp="1"/>
          </p:cNvSpPr>
          <p:nvPr>
            <p:ph sz="half" idx="2"/>
          </p:nvPr>
        </p:nvSpPr>
        <p:spPr>
          <a:xfrm>
            <a:off x="5989320" y="2286000"/>
            <a:ext cx="4754880" cy="4023360"/>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Date Placeholder 4"/>
          <p:cNvSpPr>
            <a:spLocks noGrp="1"/>
          </p:cNvSpPr>
          <p:nvPr>
            <p:ph type="dt" sz="half" idx="10"/>
          </p:nvPr>
        </p:nvSpPr>
        <p:spPr/>
        <p:txBody>
          <a:bodyPr/>
          <a:lstStyle/>
          <a:p>
            <a:fld id="{C6331772-C90B-4561-97F5-D5DB027721F3}" type="datetimeFigureOut">
              <a:rPr lang="fr-FR" smtClean="0">
                <a:solidFill>
                  <a:prstClr val="black">
                    <a:tint val="75000"/>
                  </a:prstClr>
                </a:solidFill>
              </a:rPr>
              <a:pPr/>
              <a:t>06/04/2025</a:t>
            </a:fld>
            <a:endParaRPr lang="fr-FR">
              <a:solidFill>
                <a:prstClr val="black">
                  <a:tint val="75000"/>
                </a:prstClr>
              </a:solidFill>
            </a:endParaRPr>
          </a:p>
        </p:txBody>
      </p:sp>
      <p:sp>
        <p:nvSpPr>
          <p:cNvPr id="6" name="Footer Placeholder 5"/>
          <p:cNvSpPr>
            <a:spLocks noGrp="1"/>
          </p:cNvSpPr>
          <p:nvPr>
            <p:ph type="ftr" sz="quarter" idx="11"/>
          </p:nvPr>
        </p:nvSpPr>
        <p:spPr/>
        <p:txBody>
          <a:bodyPr/>
          <a:lstStyle/>
          <a:p>
            <a:endParaRPr lang="fr-FR">
              <a:solidFill>
                <a:prstClr val="black">
                  <a:tint val="75000"/>
                </a:prstClr>
              </a:solidFill>
            </a:endParaRPr>
          </a:p>
        </p:txBody>
      </p:sp>
      <p:sp>
        <p:nvSpPr>
          <p:cNvPr id="7" name="Slide Number Placeholder 6"/>
          <p:cNvSpPr>
            <a:spLocks noGrp="1"/>
          </p:cNvSpPr>
          <p:nvPr>
            <p:ph type="sldNum" sz="quarter" idx="12"/>
          </p:nvPr>
        </p:nvSpPr>
        <p:spPr/>
        <p:txBody>
          <a:bodyPr/>
          <a:lstStyle/>
          <a:p>
            <a:fld id="{93F408DD-381D-413F-BD0F-3084F9A7DDBB}" type="slidenum">
              <a:rPr lang="fr-FR" smtClean="0">
                <a:solidFill>
                  <a:srgbClr val="F0A22E"/>
                </a:solidFill>
              </a:rPr>
              <a:pPr/>
              <a:t>‹N°›</a:t>
            </a:fld>
            <a:endParaRPr lang="fr-FR">
              <a:solidFill>
                <a:srgbClr val="F0A22E"/>
              </a:solidFill>
            </a:endParaRPr>
          </a:p>
        </p:txBody>
      </p:sp>
    </p:spTree>
    <p:extLst>
      <p:ext uri="{BB962C8B-B14F-4D97-AF65-F5344CB8AC3E}">
        <p14:creationId xmlns:p14="http://schemas.microsoft.com/office/powerpoint/2010/main" val="16335740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fr-FR"/>
              <a:t>Modifiez le style du titre</a:t>
            </a:r>
            <a:endParaRPr lang="en-US" dirty="0"/>
          </a:p>
        </p:txBody>
      </p:sp>
      <p:sp>
        <p:nvSpPr>
          <p:cNvPr id="3" name="Text Placeholder 2"/>
          <p:cNvSpPr>
            <a:spLocks noGrp="1"/>
          </p:cNvSpPr>
          <p:nvPr>
            <p:ph type="body" idx="1"/>
          </p:nvPr>
        </p:nvSpPr>
        <p:spPr>
          <a:xfrm>
            <a:off x="1024128" y="2179636"/>
            <a:ext cx="4754880" cy="822960"/>
          </a:xfrm>
        </p:spPr>
        <p:txBody>
          <a:bodyPr lIns="137160" rIns="137160" anchor="ctr">
            <a:normAutofit/>
          </a:bodyPr>
          <a:lstStyle>
            <a:lvl1pPr marL="0" indent="0">
              <a:spcBef>
                <a:spcPts val="0"/>
              </a:spcBef>
              <a:spcAft>
                <a:spcPts val="0"/>
              </a:spcAft>
              <a:buNone/>
              <a:defRPr sz="2300" b="0" cap="none" baseline="0">
                <a:solidFill>
                  <a:schemeClr val="accent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a:t>
            </a:r>
          </a:p>
        </p:txBody>
      </p:sp>
      <p:sp>
        <p:nvSpPr>
          <p:cNvPr id="4" name="Content Placeholder 3"/>
          <p:cNvSpPr>
            <a:spLocks noGrp="1"/>
          </p:cNvSpPr>
          <p:nvPr>
            <p:ph sz="half" idx="2"/>
          </p:nvPr>
        </p:nvSpPr>
        <p:spPr>
          <a:xfrm>
            <a:off x="1024128" y="2967788"/>
            <a:ext cx="4754880" cy="3341572"/>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Text Placeholder 4"/>
          <p:cNvSpPr>
            <a:spLocks noGrp="1"/>
          </p:cNvSpPr>
          <p:nvPr>
            <p:ph type="body" sz="quarter" idx="3"/>
          </p:nvPr>
        </p:nvSpPr>
        <p:spPr>
          <a:xfrm>
            <a:off x="5990888" y="2179636"/>
            <a:ext cx="4754880" cy="822960"/>
          </a:xfrm>
        </p:spPr>
        <p:txBody>
          <a:bodyPr lIns="137160" rIns="137160" anchor="ctr">
            <a:normAutofit/>
          </a:bodyPr>
          <a:lstStyle>
            <a:lvl1pPr marL="0" indent="0">
              <a:spcBef>
                <a:spcPts val="0"/>
              </a:spcBef>
              <a:spcAft>
                <a:spcPts val="0"/>
              </a:spcAft>
              <a:buNone/>
              <a:defRPr lang="en-US" sz="2300" b="0" kern="1200" cap="none" baseline="0" dirty="0">
                <a:solidFill>
                  <a:schemeClr val="accen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90000"/>
              </a:lnSpc>
              <a:spcBef>
                <a:spcPts val="1800"/>
              </a:spcBef>
              <a:buNone/>
            </a:pPr>
            <a:r>
              <a:rPr lang="fr-FR"/>
              <a:t>Modifier les styles du texte du masque</a:t>
            </a:r>
          </a:p>
        </p:txBody>
      </p:sp>
      <p:sp>
        <p:nvSpPr>
          <p:cNvPr id="6" name="Content Placeholder 5"/>
          <p:cNvSpPr>
            <a:spLocks noGrp="1"/>
          </p:cNvSpPr>
          <p:nvPr>
            <p:ph sz="quarter" idx="4"/>
          </p:nvPr>
        </p:nvSpPr>
        <p:spPr>
          <a:xfrm>
            <a:off x="5990888" y="2967788"/>
            <a:ext cx="4754880" cy="3341572"/>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7" name="Date Placeholder 6"/>
          <p:cNvSpPr>
            <a:spLocks noGrp="1"/>
          </p:cNvSpPr>
          <p:nvPr>
            <p:ph type="dt" sz="half" idx="10"/>
          </p:nvPr>
        </p:nvSpPr>
        <p:spPr/>
        <p:txBody>
          <a:bodyPr/>
          <a:lstStyle/>
          <a:p>
            <a:fld id="{C6331772-C90B-4561-97F5-D5DB027721F3}" type="datetimeFigureOut">
              <a:rPr lang="fr-FR" smtClean="0">
                <a:solidFill>
                  <a:prstClr val="black">
                    <a:tint val="75000"/>
                  </a:prstClr>
                </a:solidFill>
              </a:rPr>
              <a:pPr/>
              <a:t>06/04/2025</a:t>
            </a:fld>
            <a:endParaRPr lang="fr-FR">
              <a:solidFill>
                <a:prstClr val="black">
                  <a:tint val="75000"/>
                </a:prstClr>
              </a:solidFill>
            </a:endParaRPr>
          </a:p>
        </p:txBody>
      </p:sp>
      <p:sp>
        <p:nvSpPr>
          <p:cNvPr id="8" name="Footer Placeholder 7"/>
          <p:cNvSpPr>
            <a:spLocks noGrp="1"/>
          </p:cNvSpPr>
          <p:nvPr>
            <p:ph type="ftr" sz="quarter" idx="11"/>
          </p:nvPr>
        </p:nvSpPr>
        <p:spPr/>
        <p:txBody>
          <a:bodyPr/>
          <a:lstStyle/>
          <a:p>
            <a:endParaRPr lang="fr-FR">
              <a:solidFill>
                <a:prstClr val="black">
                  <a:tint val="75000"/>
                </a:prstClr>
              </a:solidFill>
            </a:endParaRPr>
          </a:p>
        </p:txBody>
      </p:sp>
      <p:sp>
        <p:nvSpPr>
          <p:cNvPr id="9" name="Slide Number Placeholder 8"/>
          <p:cNvSpPr>
            <a:spLocks noGrp="1"/>
          </p:cNvSpPr>
          <p:nvPr>
            <p:ph type="sldNum" sz="quarter" idx="12"/>
          </p:nvPr>
        </p:nvSpPr>
        <p:spPr/>
        <p:txBody>
          <a:bodyPr/>
          <a:lstStyle/>
          <a:p>
            <a:fld id="{93F408DD-381D-413F-BD0F-3084F9A7DDBB}" type="slidenum">
              <a:rPr lang="fr-FR" smtClean="0">
                <a:solidFill>
                  <a:srgbClr val="F0A22E"/>
                </a:solidFill>
              </a:rPr>
              <a:pPr/>
              <a:t>‹N°›</a:t>
            </a:fld>
            <a:endParaRPr lang="fr-FR">
              <a:solidFill>
                <a:srgbClr val="F0A22E"/>
              </a:solidFill>
            </a:endParaRPr>
          </a:p>
        </p:txBody>
      </p:sp>
    </p:spTree>
    <p:extLst>
      <p:ext uri="{BB962C8B-B14F-4D97-AF65-F5344CB8AC3E}">
        <p14:creationId xmlns:p14="http://schemas.microsoft.com/office/powerpoint/2010/main" val="241174539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Date Placeholder 2"/>
          <p:cNvSpPr>
            <a:spLocks noGrp="1"/>
          </p:cNvSpPr>
          <p:nvPr>
            <p:ph type="dt" sz="half" idx="10"/>
          </p:nvPr>
        </p:nvSpPr>
        <p:spPr/>
        <p:txBody>
          <a:bodyPr/>
          <a:lstStyle/>
          <a:p>
            <a:fld id="{C6331772-C90B-4561-97F5-D5DB027721F3}" type="datetimeFigureOut">
              <a:rPr lang="fr-FR" smtClean="0">
                <a:solidFill>
                  <a:prstClr val="black">
                    <a:tint val="75000"/>
                  </a:prstClr>
                </a:solidFill>
              </a:rPr>
              <a:pPr/>
              <a:t>06/04/2025</a:t>
            </a:fld>
            <a:endParaRPr lang="fr-FR">
              <a:solidFill>
                <a:prstClr val="black">
                  <a:tint val="75000"/>
                </a:prstClr>
              </a:solidFill>
            </a:endParaRPr>
          </a:p>
        </p:txBody>
      </p:sp>
      <p:sp>
        <p:nvSpPr>
          <p:cNvPr id="4" name="Footer Placeholder 3"/>
          <p:cNvSpPr>
            <a:spLocks noGrp="1"/>
          </p:cNvSpPr>
          <p:nvPr>
            <p:ph type="ftr" sz="quarter" idx="11"/>
          </p:nvPr>
        </p:nvSpPr>
        <p:spPr/>
        <p:txBody>
          <a:bodyPr/>
          <a:lstStyle/>
          <a:p>
            <a:endParaRPr lang="fr-FR">
              <a:solidFill>
                <a:prstClr val="black">
                  <a:tint val="75000"/>
                </a:prstClr>
              </a:solidFill>
            </a:endParaRPr>
          </a:p>
        </p:txBody>
      </p:sp>
      <p:sp>
        <p:nvSpPr>
          <p:cNvPr id="5" name="Slide Number Placeholder 4"/>
          <p:cNvSpPr>
            <a:spLocks noGrp="1"/>
          </p:cNvSpPr>
          <p:nvPr>
            <p:ph type="sldNum" sz="quarter" idx="12"/>
          </p:nvPr>
        </p:nvSpPr>
        <p:spPr/>
        <p:txBody>
          <a:bodyPr/>
          <a:lstStyle/>
          <a:p>
            <a:fld id="{93F408DD-381D-413F-BD0F-3084F9A7DDBB}" type="slidenum">
              <a:rPr lang="fr-FR" smtClean="0">
                <a:solidFill>
                  <a:srgbClr val="F0A22E"/>
                </a:solidFill>
              </a:rPr>
              <a:pPr/>
              <a:t>‹N°›</a:t>
            </a:fld>
            <a:endParaRPr lang="fr-FR">
              <a:solidFill>
                <a:srgbClr val="F0A22E"/>
              </a:solidFill>
            </a:endParaRPr>
          </a:p>
        </p:txBody>
      </p:sp>
    </p:spTree>
    <p:extLst>
      <p:ext uri="{BB962C8B-B14F-4D97-AF65-F5344CB8AC3E}">
        <p14:creationId xmlns:p14="http://schemas.microsoft.com/office/powerpoint/2010/main" val="25941366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6331772-C90B-4561-97F5-D5DB027721F3}" type="datetimeFigureOut">
              <a:rPr lang="fr-FR" smtClean="0">
                <a:solidFill>
                  <a:prstClr val="black">
                    <a:tint val="75000"/>
                  </a:prstClr>
                </a:solidFill>
              </a:rPr>
              <a:pPr/>
              <a:t>06/04/2025</a:t>
            </a:fld>
            <a:endParaRPr lang="fr-FR">
              <a:solidFill>
                <a:prstClr val="black">
                  <a:tint val="75000"/>
                </a:prstClr>
              </a:solidFill>
            </a:endParaRPr>
          </a:p>
        </p:txBody>
      </p:sp>
      <p:sp>
        <p:nvSpPr>
          <p:cNvPr id="3" name="Footer Placeholder 2"/>
          <p:cNvSpPr>
            <a:spLocks noGrp="1"/>
          </p:cNvSpPr>
          <p:nvPr>
            <p:ph type="ftr" sz="quarter" idx="11"/>
          </p:nvPr>
        </p:nvSpPr>
        <p:spPr/>
        <p:txBody>
          <a:bodyPr/>
          <a:lstStyle/>
          <a:p>
            <a:endParaRPr lang="fr-FR">
              <a:solidFill>
                <a:prstClr val="black">
                  <a:tint val="75000"/>
                </a:prstClr>
              </a:solidFill>
            </a:endParaRPr>
          </a:p>
        </p:txBody>
      </p:sp>
      <p:sp>
        <p:nvSpPr>
          <p:cNvPr id="4" name="Slide Number Placeholder 3"/>
          <p:cNvSpPr>
            <a:spLocks noGrp="1"/>
          </p:cNvSpPr>
          <p:nvPr>
            <p:ph type="sldNum" sz="quarter" idx="12"/>
          </p:nvPr>
        </p:nvSpPr>
        <p:spPr/>
        <p:txBody>
          <a:bodyPr/>
          <a:lstStyle/>
          <a:p>
            <a:fld id="{93F408DD-381D-413F-BD0F-3084F9A7DDBB}" type="slidenum">
              <a:rPr lang="fr-FR" smtClean="0">
                <a:solidFill>
                  <a:srgbClr val="F0A22E"/>
                </a:solidFill>
              </a:rPr>
              <a:pPr/>
              <a:t>‹N°›</a:t>
            </a:fld>
            <a:endParaRPr lang="fr-FR">
              <a:solidFill>
                <a:srgbClr val="F0A22E"/>
              </a:solidFill>
            </a:endParaRPr>
          </a:p>
        </p:txBody>
      </p:sp>
    </p:spTree>
    <p:extLst>
      <p:ext uri="{BB962C8B-B14F-4D97-AF65-F5344CB8AC3E}">
        <p14:creationId xmlns:p14="http://schemas.microsoft.com/office/powerpoint/2010/main" val="13433993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8" name="Title 7"/>
          <p:cNvSpPr>
            <a:spLocks noGrp="1"/>
          </p:cNvSpPr>
          <p:nvPr>
            <p:ph type="title"/>
          </p:nvPr>
        </p:nvSpPr>
        <p:spPr>
          <a:xfrm>
            <a:off x="1024128" y="471509"/>
            <a:ext cx="4389120" cy="1737360"/>
          </a:xfrm>
        </p:spPr>
        <p:txBody>
          <a:bodyPr>
            <a:noAutofit/>
          </a:bodyPr>
          <a:lstStyle>
            <a:lvl1pPr>
              <a:lnSpc>
                <a:spcPct val="80000"/>
              </a:lnSpc>
              <a:defRPr sz="4000"/>
            </a:lvl1pPr>
          </a:lstStyle>
          <a:p>
            <a:r>
              <a:rPr lang="fr-FR"/>
              <a:t>Modifiez le style du titre</a:t>
            </a:r>
            <a:endParaRPr lang="en-US" dirty="0"/>
          </a:p>
        </p:txBody>
      </p:sp>
      <p:sp>
        <p:nvSpPr>
          <p:cNvPr id="3" name="Content Placeholder 2"/>
          <p:cNvSpPr>
            <a:spLocks noGrp="1"/>
          </p:cNvSpPr>
          <p:nvPr>
            <p:ph idx="1"/>
          </p:nvPr>
        </p:nvSpPr>
        <p:spPr>
          <a:xfrm>
            <a:off x="5715000" y="822960"/>
            <a:ext cx="5678424" cy="5184648"/>
          </a:xfrm>
        </p:spPr>
        <p:txBody>
          <a:bodyPr/>
          <a:lstStyle>
            <a:lvl1pPr>
              <a:defRPr sz="2400"/>
            </a:lvl1pPr>
            <a:lvl2pPr>
              <a:defRPr sz="2000"/>
            </a:lvl2pPr>
            <a:lvl3pPr>
              <a:defRPr sz="1600"/>
            </a:lvl3pPr>
            <a:lvl4pPr>
              <a:defRPr sz="1600"/>
            </a:lvl4pPr>
            <a:lvl5pPr>
              <a:defRPr sz="1600"/>
            </a:lvl5pPr>
            <a:lvl6pPr>
              <a:defRPr sz="1600"/>
            </a:lvl6pPr>
            <a:lvl7pPr>
              <a:defRPr sz="1600"/>
            </a:lvl7pPr>
            <a:lvl8pPr>
              <a:defRPr sz="1600"/>
            </a:lvl8pPr>
            <a:lvl9pPr>
              <a:defRPr sz="1600"/>
            </a:lvl9p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Text Placeholder 3"/>
          <p:cNvSpPr>
            <a:spLocks noGrp="1"/>
          </p:cNvSpPr>
          <p:nvPr>
            <p:ph type="body" sz="half" idx="2"/>
          </p:nvPr>
        </p:nvSpPr>
        <p:spPr>
          <a:xfrm>
            <a:off x="1024128" y="2257506"/>
            <a:ext cx="4389120" cy="3762294"/>
          </a:xfrm>
        </p:spPr>
        <p:txBody>
          <a:bodyPr lIns="91440" rIns="91440">
            <a:normAutofit/>
          </a:bodyPr>
          <a:lstStyle>
            <a:lvl1pPr marL="0" indent="0">
              <a:lnSpc>
                <a:spcPct val="108000"/>
              </a:lnSpc>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Modifier les styles du texte du masque</a:t>
            </a:r>
          </a:p>
        </p:txBody>
      </p:sp>
      <p:sp>
        <p:nvSpPr>
          <p:cNvPr id="5" name="Date Placeholder 4"/>
          <p:cNvSpPr>
            <a:spLocks noGrp="1"/>
          </p:cNvSpPr>
          <p:nvPr>
            <p:ph type="dt" sz="half" idx="10"/>
          </p:nvPr>
        </p:nvSpPr>
        <p:spPr/>
        <p:txBody>
          <a:bodyPr/>
          <a:lstStyle/>
          <a:p>
            <a:fld id="{C6331772-C90B-4561-97F5-D5DB027721F3}" type="datetimeFigureOut">
              <a:rPr lang="fr-FR" smtClean="0">
                <a:solidFill>
                  <a:prstClr val="black">
                    <a:tint val="75000"/>
                  </a:prstClr>
                </a:solidFill>
              </a:rPr>
              <a:pPr/>
              <a:t>06/04/2025</a:t>
            </a:fld>
            <a:endParaRPr lang="fr-FR">
              <a:solidFill>
                <a:prstClr val="black">
                  <a:tint val="75000"/>
                </a:prstClr>
              </a:solidFill>
            </a:endParaRPr>
          </a:p>
        </p:txBody>
      </p:sp>
      <p:sp>
        <p:nvSpPr>
          <p:cNvPr id="6" name="Footer Placeholder 5"/>
          <p:cNvSpPr>
            <a:spLocks noGrp="1"/>
          </p:cNvSpPr>
          <p:nvPr>
            <p:ph type="ftr" sz="quarter" idx="11"/>
          </p:nvPr>
        </p:nvSpPr>
        <p:spPr/>
        <p:txBody>
          <a:bodyPr/>
          <a:lstStyle/>
          <a:p>
            <a:endParaRPr lang="fr-FR">
              <a:solidFill>
                <a:prstClr val="black">
                  <a:tint val="75000"/>
                </a:prstClr>
              </a:solidFill>
            </a:endParaRPr>
          </a:p>
        </p:txBody>
      </p:sp>
      <p:sp>
        <p:nvSpPr>
          <p:cNvPr id="7" name="Slide Number Placeholder 6"/>
          <p:cNvSpPr>
            <a:spLocks noGrp="1"/>
          </p:cNvSpPr>
          <p:nvPr>
            <p:ph type="sldNum" sz="quarter" idx="12"/>
          </p:nvPr>
        </p:nvSpPr>
        <p:spPr/>
        <p:txBody>
          <a:bodyPr/>
          <a:lstStyle/>
          <a:p>
            <a:fld id="{93F408DD-381D-413F-BD0F-3084F9A7DDBB}" type="slidenum">
              <a:rPr lang="fr-FR" smtClean="0">
                <a:solidFill>
                  <a:srgbClr val="F0A22E"/>
                </a:solidFill>
              </a:rPr>
              <a:pPr/>
              <a:t>‹N°›</a:t>
            </a:fld>
            <a:endParaRPr lang="fr-FR">
              <a:solidFill>
                <a:srgbClr val="F0A22E"/>
              </a:solidFill>
            </a:endParaRPr>
          </a:p>
        </p:txBody>
      </p:sp>
    </p:spTree>
    <p:extLst>
      <p:ext uri="{BB962C8B-B14F-4D97-AF65-F5344CB8AC3E}">
        <p14:creationId xmlns:p14="http://schemas.microsoft.com/office/powerpoint/2010/main" val="272655538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457200" y="4960138"/>
            <a:ext cx="7772400" cy="1463040"/>
          </a:xfrm>
        </p:spPr>
        <p:txBody>
          <a:bodyPr anchor="ctr">
            <a:normAutofit/>
          </a:bodyPr>
          <a:lstStyle>
            <a:lvl1pPr algn="r">
              <a:defRPr sz="5000" spc="200" baseline="0"/>
            </a:lvl1pPr>
          </a:lstStyle>
          <a:p>
            <a:r>
              <a:rPr lang="fr-FR"/>
              <a:t>Modifiez le style du titre</a:t>
            </a:r>
            <a:endParaRPr lang="en-US" dirty="0"/>
          </a:p>
        </p:txBody>
      </p:sp>
      <p:sp>
        <p:nvSpPr>
          <p:cNvPr id="3" name="Picture Placeholder 2"/>
          <p:cNvSpPr>
            <a:spLocks noGrp="1" noChangeAspect="1"/>
          </p:cNvSpPr>
          <p:nvPr>
            <p:ph type="pic" idx="1"/>
          </p:nvPr>
        </p:nvSpPr>
        <p:spPr>
          <a:xfrm>
            <a:off x="0" y="-1"/>
            <a:ext cx="12188952" cy="4572000"/>
          </a:xfrm>
          <a:solidFill>
            <a:schemeClr val="accent1">
              <a:lumMod val="60000"/>
              <a:lumOff val="40000"/>
            </a:schemeClr>
          </a:solidFill>
        </p:spPr>
        <p:txBody>
          <a:bodyPr lIns="457200" tIns="365760" rIns="45720" bIns="4572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a:t>Cliquez sur l'icône pour ajouter une image</a:t>
            </a:r>
            <a:endParaRPr lang="en-US" dirty="0"/>
          </a:p>
        </p:txBody>
      </p:sp>
      <p:sp>
        <p:nvSpPr>
          <p:cNvPr id="4" name="Text Placeholder 3"/>
          <p:cNvSpPr>
            <a:spLocks noGrp="1"/>
          </p:cNvSpPr>
          <p:nvPr>
            <p:ph type="body" sz="half" idx="2"/>
          </p:nvPr>
        </p:nvSpPr>
        <p:spPr>
          <a:xfrm>
            <a:off x="8610600" y="4960138"/>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Modifier les styles du texte du masque</a:t>
            </a:r>
          </a:p>
        </p:txBody>
      </p:sp>
      <p:sp>
        <p:nvSpPr>
          <p:cNvPr id="5" name="Date Placeholder 4"/>
          <p:cNvSpPr>
            <a:spLocks noGrp="1"/>
          </p:cNvSpPr>
          <p:nvPr>
            <p:ph type="dt" sz="half" idx="10"/>
          </p:nvPr>
        </p:nvSpPr>
        <p:spPr/>
        <p:txBody>
          <a:bodyPr/>
          <a:lstStyle/>
          <a:p>
            <a:fld id="{C6331772-C90B-4561-97F5-D5DB027721F3}" type="datetimeFigureOut">
              <a:rPr lang="fr-FR" smtClean="0">
                <a:solidFill>
                  <a:prstClr val="black">
                    <a:tint val="75000"/>
                  </a:prstClr>
                </a:solidFill>
              </a:rPr>
              <a:pPr/>
              <a:t>06/04/2025</a:t>
            </a:fld>
            <a:endParaRPr lang="fr-FR">
              <a:solidFill>
                <a:prstClr val="black">
                  <a:tint val="75000"/>
                </a:prstClr>
              </a:solidFill>
            </a:endParaRPr>
          </a:p>
        </p:txBody>
      </p:sp>
      <p:sp>
        <p:nvSpPr>
          <p:cNvPr id="6" name="Footer Placeholder 5"/>
          <p:cNvSpPr>
            <a:spLocks noGrp="1"/>
          </p:cNvSpPr>
          <p:nvPr>
            <p:ph type="ftr" sz="quarter" idx="11"/>
          </p:nvPr>
        </p:nvSpPr>
        <p:spPr/>
        <p:txBody>
          <a:bodyPr/>
          <a:lstStyle/>
          <a:p>
            <a:endParaRPr lang="fr-FR">
              <a:solidFill>
                <a:prstClr val="black">
                  <a:tint val="75000"/>
                </a:prstClr>
              </a:solidFill>
            </a:endParaRPr>
          </a:p>
        </p:txBody>
      </p:sp>
      <p:sp>
        <p:nvSpPr>
          <p:cNvPr id="7" name="Slide Number Placeholder 6"/>
          <p:cNvSpPr>
            <a:spLocks noGrp="1"/>
          </p:cNvSpPr>
          <p:nvPr>
            <p:ph type="sldNum" sz="quarter" idx="12"/>
          </p:nvPr>
        </p:nvSpPr>
        <p:spPr/>
        <p:txBody>
          <a:bodyPr/>
          <a:lstStyle/>
          <a:p>
            <a:fld id="{93F408DD-381D-413F-BD0F-3084F9A7DDBB}" type="slidenum">
              <a:rPr lang="fr-FR" smtClean="0">
                <a:solidFill>
                  <a:srgbClr val="F0A22E"/>
                </a:solidFill>
              </a:rPr>
              <a:pPr/>
              <a:t>‹N°›</a:t>
            </a:fld>
            <a:endParaRPr lang="fr-FR">
              <a:solidFill>
                <a:srgbClr val="F0A22E"/>
              </a:solidFill>
            </a:endParaRPr>
          </a:p>
        </p:txBody>
      </p:sp>
      <p:cxnSp>
        <p:nvCxnSpPr>
          <p:cNvPr id="8" name="Straight Connector 7"/>
          <p:cNvCxnSpPr/>
          <p:nvPr/>
        </p:nvCxnSpPr>
        <p:spPr>
          <a:xfrm flipV="1">
            <a:off x="8386843" y="5264106"/>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72672638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24128" y="585216"/>
            <a:ext cx="9720072" cy="1499616"/>
          </a:xfrm>
          <a:prstGeom prst="rect">
            <a:avLst/>
          </a:prstGeom>
        </p:spPr>
        <p:txBody>
          <a:bodyPr vert="horz" lIns="91440" tIns="45720" rIns="91440" bIns="45720" rtlCol="0" anchor="ctr">
            <a:normAutofit/>
          </a:bodyPr>
          <a:lstStyle/>
          <a:p>
            <a:r>
              <a:rPr lang="fr-FR"/>
              <a:t>Modifiez le style du titre</a:t>
            </a:r>
            <a:endParaRPr lang="en-US" dirty="0"/>
          </a:p>
        </p:txBody>
      </p:sp>
      <p:sp>
        <p:nvSpPr>
          <p:cNvPr id="3" name="Text Placeholder 2"/>
          <p:cNvSpPr>
            <a:spLocks noGrp="1"/>
          </p:cNvSpPr>
          <p:nvPr>
            <p:ph type="body" idx="1"/>
          </p:nvPr>
        </p:nvSpPr>
        <p:spPr>
          <a:xfrm>
            <a:off x="1024128" y="2286000"/>
            <a:ext cx="9720073" cy="4023360"/>
          </a:xfrm>
          <a:prstGeom prst="rect">
            <a:avLst/>
          </a:prstGeom>
        </p:spPr>
        <p:txBody>
          <a:bodyPr vert="horz" lIns="45720" tIns="45720" rIns="45720" bIns="45720" rtlCol="0">
            <a:normAutofit/>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2"/>
          </p:nvPr>
        </p:nvSpPr>
        <p:spPr>
          <a:xfrm>
            <a:off x="1024129" y="6470704"/>
            <a:ext cx="2154143"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C6331772-C90B-4561-97F5-D5DB027721F3}" type="datetimeFigureOut">
              <a:rPr lang="fr-FR" smtClean="0">
                <a:solidFill>
                  <a:prstClr val="black">
                    <a:tint val="75000"/>
                  </a:prstClr>
                </a:solidFill>
              </a:rPr>
              <a:pPr/>
              <a:t>06/04/2025</a:t>
            </a:fld>
            <a:endParaRPr lang="fr-FR">
              <a:solidFill>
                <a:prstClr val="black">
                  <a:tint val="75000"/>
                </a:prstClr>
              </a:solidFill>
            </a:endParaRPr>
          </a:p>
        </p:txBody>
      </p:sp>
      <p:sp>
        <p:nvSpPr>
          <p:cNvPr id="5" name="Footer Placeholder 4"/>
          <p:cNvSpPr>
            <a:spLocks noGrp="1"/>
          </p:cNvSpPr>
          <p:nvPr>
            <p:ph type="ftr" sz="quarter" idx="3"/>
          </p:nvPr>
        </p:nvSpPr>
        <p:spPr>
          <a:xfrm>
            <a:off x="4842932" y="6470704"/>
            <a:ext cx="5901459" cy="274320"/>
          </a:xfrm>
          <a:prstGeom prst="rect">
            <a:avLst/>
          </a:prstGeom>
        </p:spPr>
        <p:txBody>
          <a:bodyPr vert="horz" lIns="91440" tIns="45720" rIns="91440" bIns="45720" rtlCol="0" anchor="ctr"/>
          <a:lstStyle>
            <a:lvl1pPr algn="r">
              <a:defRPr sz="1000" cap="all" baseline="0">
                <a:solidFill>
                  <a:schemeClr val="tx1">
                    <a:lumMod val="95000"/>
                    <a:lumOff val="5000"/>
                  </a:schemeClr>
                </a:solidFill>
                <a:latin typeface="+mj-lt"/>
              </a:defRPr>
            </a:lvl1pPr>
          </a:lstStyle>
          <a:p>
            <a:endParaRPr lang="fr-FR">
              <a:solidFill>
                <a:prstClr val="black">
                  <a:tint val="75000"/>
                </a:prstClr>
              </a:solidFill>
            </a:endParaRPr>
          </a:p>
        </p:txBody>
      </p:sp>
      <p:sp>
        <p:nvSpPr>
          <p:cNvPr id="6" name="Slide Number Placeholder 5"/>
          <p:cNvSpPr>
            <a:spLocks noGrp="1"/>
          </p:cNvSpPr>
          <p:nvPr>
            <p:ph type="sldNum" sz="quarter" idx="4"/>
          </p:nvPr>
        </p:nvSpPr>
        <p:spPr>
          <a:xfrm>
            <a:off x="10837333" y="6470704"/>
            <a:ext cx="973667"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93F408DD-381D-413F-BD0F-3084F9A7DDBB}" type="slidenum">
              <a:rPr lang="fr-FR" smtClean="0">
                <a:solidFill>
                  <a:srgbClr val="F0A22E"/>
                </a:solidFill>
              </a:rPr>
              <a:pPr/>
              <a:t>‹N°›</a:t>
            </a:fld>
            <a:endParaRPr lang="fr-FR">
              <a:solidFill>
                <a:srgbClr val="F0A22E"/>
              </a:solidFill>
            </a:endParaRPr>
          </a:p>
        </p:txBody>
      </p:sp>
      <p:cxnSp>
        <p:nvCxnSpPr>
          <p:cNvPr id="8" name="Straight Connector 7"/>
          <p:cNvCxnSpPr/>
          <p:nvPr/>
        </p:nvCxnSpPr>
        <p:spPr>
          <a:xfrm flipV="1">
            <a:off x="762000" y="826324"/>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931815490"/>
      </p:ext>
    </p:extLst>
  </p:cSld>
  <p:clrMap bg1="lt1" tx1="dk1" bg2="lt2" tx2="dk2" accent1="accent1" accent2="accent2" accent3="accent3" accent4="accent4" accent5="accent5" accent6="accent6" hlink="hlink" folHlink="folHlink"/>
  <p:sldLayoutIdLst>
    <p:sldLayoutId id="2147484138" r:id="rId1"/>
    <p:sldLayoutId id="2147484139" r:id="rId2"/>
    <p:sldLayoutId id="2147484140" r:id="rId3"/>
    <p:sldLayoutId id="2147484141" r:id="rId4"/>
    <p:sldLayoutId id="2147484142" r:id="rId5"/>
    <p:sldLayoutId id="2147484143" r:id="rId6"/>
    <p:sldLayoutId id="2147484144" r:id="rId7"/>
    <p:sldLayoutId id="2147484145" r:id="rId8"/>
    <p:sldLayoutId id="2147484146" r:id="rId9"/>
    <p:sldLayoutId id="2147484147" r:id="rId10"/>
    <p:sldLayoutId id="2147484148" r:id="rId11"/>
  </p:sldLayoutIdLst>
  <p:txStyles>
    <p:titleStyle>
      <a:lvl1pPr algn="l" defTabSz="914400" rtl="0" eaLnBrk="1" latinLnBrk="0" hangingPunct="1">
        <a:lnSpc>
          <a:spcPct val="80000"/>
        </a:lnSpc>
        <a:spcBef>
          <a:spcPct val="0"/>
        </a:spcBef>
        <a:buNone/>
        <a:defRPr sz="5000" kern="1200" cap="all" spc="100" baseline="0">
          <a:solidFill>
            <a:schemeClr val="tx1">
              <a:lumMod val="95000"/>
              <a:lumOff val="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Tw Cen MT" panose="020B0602020104020603" pitchFamily="34" charset="0"/>
        <a:buChar char=" "/>
        <a:defRPr sz="2200" kern="1200">
          <a:solidFill>
            <a:schemeClr val="tx1"/>
          </a:solidFill>
          <a:latin typeface="+mn-lt"/>
          <a:ea typeface="+mn-ea"/>
          <a:cs typeface="+mn-cs"/>
        </a:defRPr>
      </a:lvl1pPr>
      <a:lvl2pPr marL="26517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800" kern="1200">
          <a:solidFill>
            <a:schemeClr val="tx1"/>
          </a:solidFill>
          <a:latin typeface="+mn-lt"/>
          <a:ea typeface="+mn-ea"/>
          <a:cs typeface="+mn-cs"/>
        </a:defRPr>
      </a:lvl2pPr>
      <a:lvl3pPr marL="4480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3pPr>
      <a:lvl4pPr marL="59436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4pPr>
      <a:lvl5pPr marL="77724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4.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14.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4.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15.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16.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2.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17.xml.rels><?xml version="1.0" encoding="UTF-8" standalone="yes"?>
<Relationships xmlns="http://schemas.openxmlformats.org/package/2006/relationships"><Relationship Id="rId2" Type="http://schemas.openxmlformats.org/officeDocument/2006/relationships/image" Target="../media/image10.jpg"/><Relationship Id="rId1" Type="http://schemas.openxmlformats.org/officeDocument/2006/relationships/slideLayout" Target="../slideLayouts/slideLayout5.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image" Target="../media/image4.png"/><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4.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3.xml"/><Relationship Id="rId7" Type="http://schemas.openxmlformats.org/officeDocument/2006/relationships/image" Target="../media/image8.jpg"/><Relationship Id="rId2" Type="http://schemas.openxmlformats.org/officeDocument/2006/relationships/diagramData" Target="../diagrams/data3.xml"/><Relationship Id="rId1" Type="http://schemas.openxmlformats.org/officeDocument/2006/relationships/slideLayout" Target="../slideLayouts/slideLayout4.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54000" y="214490"/>
            <a:ext cx="11684000" cy="6412088"/>
          </a:xfrm>
          <a:prstGeom prst="rect">
            <a:avLst/>
          </a:prstGeom>
          <a:ln>
            <a:noFill/>
          </a:ln>
          <a:effectLst>
            <a:softEdge rad="112500"/>
          </a:effectLst>
        </p:spPr>
      </p:pic>
    </p:spTree>
    <p:extLst>
      <p:ext uri="{BB962C8B-B14F-4D97-AF65-F5344CB8AC3E}">
        <p14:creationId xmlns:p14="http://schemas.microsoft.com/office/powerpoint/2010/main" val="52377856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a:extLst>
              <a:ext uri="{FF2B5EF4-FFF2-40B4-BE49-F238E27FC236}">
                <a16:creationId xmlns:a16="http://schemas.microsoft.com/office/drawing/2014/main" id="{6D72E71A-8857-4E75-9143-A9A2AEA9DCDC}"/>
              </a:ext>
            </a:extLst>
          </p:cNvPr>
          <p:cNvSpPr>
            <a:spLocks noGrp="1"/>
          </p:cNvSpPr>
          <p:nvPr>
            <p:ph type="title"/>
          </p:nvPr>
        </p:nvSpPr>
        <p:spPr>
          <a:xfrm>
            <a:off x="449883" y="545501"/>
            <a:ext cx="10786595" cy="1006742"/>
          </a:xfrm>
        </p:spPr>
        <p:txBody>
          <a:bodyPr>
            <a:normAutofit fontScale="90000"/>
          </a:bodyPr>
          <a:lstStyle/>
          <a:p>
            <a:pPr algn="ctr" rtl="1"/>
            <a:r>
              <a:rPr lang="ar-DZ" sz="3600" b="1" dirty="0">
                <a:solidFill>
                  <a:srgbClr val="FF0000"/>
                </a:solidFill>
                <a:latin typeface="Calibri" panose="020F0502020204030204" pitchFamily="34" charset="0"/>
                <a:ea typeface="Calibri" panose="020F0502020204030204" pitchFamily="34" charset="0"/>
                <a:cs typeface="Simplified Arabic" panose="02020603050405020304" pitchFamily="18" charset="-78"/>
              </a:rPr>
              <a:t/>
            </a:r>
            <a:br>
              <a:rPr lang="ar-DZ" sz="3600" b="1" dirty="0">
                <a:solidFill>
                  <a:srgbClr val="FF0000"/>
                </a:solidFill>
                <a:latin typeface="Calibri" panose="020F0502020204030204" pitchFamily="34" charset="0"/>
                <a:ea typeface="Calibri" panose="020F0502020204030204" pitchFamily="34" charset="0"/>
                <a:cs typeface="Simplified Arabic" panose="02020603050405020304" pitchFamily="18" charset="-78"/>
              </a:rPr>
            </a:br>
            <a:r>
              <a:rPr lang="ar-DZ" sz="3600" b="1" dirty="0">
                <a:solidFill>
                  <a:srgbClr val="FF0000"/>
                </a:solidFill>
                <a:latin typeface="Calibri" panose="020F0502020204030204" pitchFamily="34" charset="0"/>
                <a:ea typeface="Calibri" panose="020F0502020204030204" pitchFamily="34" charset="0"/>
                <a:cs typeface="Simplified Arabic" panose="02020603050405020304" pitchFamily="18" charset="-78"/>
              </a:rPr>
              <a:t/>
            </a:r>
            <a:br>
              <a:rPr lang="ar-DZ" sz="3600" b="1" dirty="0">
                <a:solidFill>
                  <a:srgbClr val="FF0000"/>
                </a:solidFill>
                <a:latin typeface="Calibri" panose="020F0502020204030204" pitchFamily="34" charset="0"/>
                <a:ea typeface="Calibri" panose="020F0502020204030204" pitchFamily="34" charset="0"/>
                <a:cs typeface="Simplified Arabic" panose="02020603050405020304" pitchFamily="18" charset="-78"/>
              </a:rPr>
            </a:br>
            <a:r>
              <a:rPr lang="ar-DZ" sz="4900" b="1" dirty="0" smtClean="0">
                <a:solidFill>
                  <a:srgbClr val="FF0000"/>
                </a:solidFill>
                <a:latin typeface="Calibri" panose="020F0502020204030204" pitchFamily="34" charset="0"/>
                <a:ea typeface="Calibri" panose="020F0502020204030204" pitchFamily="34" charset="0"/>
                <a:cs typeface="Simplified Arabic" panose="02020603050405020304" pitchFamily="18" charset="-78"/>
              </a:rPr>
              <a:t>المبحث الثاني: </a:t>
            </a:r>
            <a:r>
              <a:rPr lang="ar-SA" sz="4900" b="1" dirty="0" smtClean="0">
                <a:solidFill>
                  <a:srgbClr val="FF0000"/>
                </a:solidFill>
                <a:latin typeface="Calibri" panose="020F0502020204030204" pitchFamily="34" charset="0"/>
                <a:ea typeface="Calibri" panose="020F0502020204030204" pitchFamily="34" charset="0"/>
                <a:cs typeface="Simplified Arabic" panose="02020603050405020304" pitchFamily="18" charset="-78"/>
              </a:rPr>
              <a:t>نظم </a:t>
            </a:r>
            <a:r>
              <a:rPr lang="ar-SA" sz="4900" b="1" dirty="0">
                <a:solidFill>
                  <a:srgbClr val="FF0000"/>
                </a:solidFill>
                <a:latin typeface="Calibri" panose="020F0502020204030204" pitchFamily="34" charset="0"/>
                <a:ea typeface="Calibri" panose="020F0502020204030204" pitchFamily="34" charset="0"/>
                <a:cs typeface="Simplified Arabic" panose="02020603050405020304" pitchFamily="18" charset="-78"/>
              </a:rPr>
              <a:t>إدارة وضمان الجودة "</a:t>
            </a:r>
            <a:r>
              <a:rPr lang="ar-SA" sz="4900" b="1" dirty="0" err="1">
                <a:solidFill>
                  <a:srgbClr val="FF0000"/>
                </a:solidFill>
                <a:latin typeface="Calibri" panose="020F0502020204030204" pitchFamily="34" charset="0"/>
                <a:ea typeface="Calibri" panose="020F0502020204030204" pitchFamily="34" charset="0"/>
                <a:cs typeface="Simplified Arabic" panose="02020603050405020304" pitchFamily="18" charset="-78"/>
              </a:rPr>
              <a:t>الإيزو</a:t>
            </a:r>
            <a:r>
              <a:rPr lang="ar-SA" sz="4900" b="1" dirty="0">
                <a:solidFill>
                  <a:srgbClr val="FF0000"/>
                </a:solidFill>
                <a:latin typeface="Calibri" panose="020F0502020204030204" pitchFamily="34" charset="0"/>
                <a:ea typeface="Calibri" panose="020F0502020204030204" pitchFamily="34" charset="0"/>
                <a:cs typeface="Simplified Arabic" panose="02020603050405020304" pitchFamily="18" charset="-78"/>
              </a:rPr>
              <a:t>" </a:t>
            </a:r>
            <a:br>
              <a:rPr lang="ar-SA" sz="4900" b="1" dirty="0">
                <a:solidFill>
                  <a:srgbClr val="FF0000"/>
                </a:solidFill>
                <a:latin typeface="Calibri" panose="020F0502020204030204" pitchFamily="34" charset="0"/>
                <a:ea typeface="Calibri" panose="020F0502020204030204" pitchFamily="34" charset="0"/>
                <a:cs typeface="Simplified Arabic" panose="02020603050405020304" pitchFamily="18" charset="-78"/>
              </a:rPr>
            </a:br>
            <a:r>
              <a:rPr lang="fr-FR" sz="3600" dirty="0">
                <a:solidFill>
                  <a:srgbClr val="099BDD"/>
                </a:solidFill>
                <a:latin typeface="Calibri" panose="020F0502020204030204" pitchFamily="34" charset="0"/>
                <a:ea typeface="Calibri" panose="020F0502020204030204" pitchFamily="34" charset="0"/>
                <a:cs typeface="Arial" panose="020B0604020202020204" pitchFamily="34" charset="0"/>
              </a:rPr>
              <a:t/>
            </a:r>
            <a:br>
              <a:rPr lang="fr-FR" sz="3600" dirty="0">
                <a:solidFill>
                  <a:srgbClr val="099BDD"/>
                </a:solidFill>
                <a:latin typeface="Calibri" panose="020F0502020204030204" pitchFamily="34" charset="0"/>
                <a:ea typeface="Calibri" panose="020F0502020204030204" pitchFamily="34" charset="0"/>
                <a:cs typeface="Arial" panose="020B0604020202020204" pitchFamily="34" charset="0"/>
              </a:rPr>
            </a:br>
            <a:endParaRPr lang="fr-FR" dirty="0"/>
          </a:p>
        </p:txBody>
      </p:sp>
      <p:sp>
        <p:nvSpPr>
          <p:cNvPr id="6" name="Espace réservé du contenu 5">
            <a:extLst>
              <a:ext uri="{FF2B5EF4-FFF2-40B4-BE49-F238E27FC236}">
                <a16:creationId xmlns:a16="http://schemas.microsoft.com/office/drawing/2014/main" id="{C156204A-D617-480F-A5F2-5C1DA5718FB5}"/>
              </a:ext>
            </a:extLst>
          </p:cNvPr>
          <p:cNvSpPr>
            <a:spLocks noGrp="1"/>
          </p:cNvSpPr>
          <p:nvPr>
            <p:ph sz="half" idx="1"/>
          </p:nvPr>
        </p:nvSpPr>
        <p:spPr>
          <a:xfrm>
            <a:off x="530746" y="2142564"/>
            <a:ext cx="7618172" cy="4055703"/>
          </a:xfrm>
        </p:spPr>
        <p:txBody>
          <a:bodyPr>
            <a:normAutofit lnSpcReduction="10000"/>
          </a:bodyPr>
          <a:lstStyle/>
          <a:p>
            <a:pPr marL="0" indent="0" algn="just" rtl="1">
              <a:buNone/>
            </a:pPr>
            <a:r>
              <a:rPr lang="ar-SA" sz="3600" dirty="0">
                <a:latin typeface="Simplified Arabic" panose="02010000000000000000" pitchFamily="2" charset="-78"/>
                <a:ea typeface="Calibri" panose="020F0502020204030204" pitchFamily="34" charset="0"/>
              </a:rPr>
              <a:t> يعود</a:t>
            </a:r>
            <a:r>
              <a:rPr lang="ar-SA" sz="3600" dirty="0">
                <a:latin typeface="Simplified Arabic" panose="02010000000000000000" pitchFamily="2" charset="-78"/>
                <a:ea typeface="Calibri" panose="020F0502020204030204" pitchFamily="34" charset="0"/>
                <a:cs typeface="Simplified Arabic" panose="02010000000000000000" pitchFamily="2" charset="-78"/>
              </a:rPr>
              <a:t> نشوء </a:t>
            </a:r>
            <a:r>
              <a:rPr lang="ar-DZ" sz="3600" dirty="0">
                <a:latin typeface="Simplified Arabic" panose="02010000000000000000" pitchFamily="2" charset="-78"/>
                <a:ea typeface="Calibri" panose="020F0502020204030204" pitchFamily="34" charset="0"/>
                <a:cs typeface="Simplified Arabic" panose="02010000000000000000" pitchFamily="2" charset="-78"/>
              </a:rPr>
              <a:t>وتطور أنظمة إدارة الجودة </a:t>
            </a:r>
            <a:r>
              <a:rPr lang="ar-SA" sz="3600" dirty="0">
                <a:latin typeface="Simplified Arabic" panose="02010000000000000000" pitchFamily="2" charset="-78"/>
                <a:ea typeface="Calibri" panose="020F0502020204030204" pitchFamily="34" charset="0"/>
                <a:cs typeface="Simplified Arabic" panose="02010000000000000000" pitchFamily="2" charset="-78"/>
              </a:rPr>
              <a:t>(</a:t>
            </a:r>
            <a:r>
              <a:rPr lang="fr-FR" sz="3200" dirty="0">
                <a:latin typeface="Simplified Arabic" panose="02010000000000000000" pitchFamily="2" charset="-78"/>
                <a:ea typeface="Calibri" panose="020F0502020204030204" pitchFamily="34" charset="0"/>
                <a:cs typeface="Arial" panose="020B0604020202020204" pitchFamily="34" charset="0"/>
              </a:rPr>
              <a:t>iso9000 </a:t>
            </a:r>
            <a:r>
              <a:rPr lang="ar-SA" sz="3600" dirty="0">
                <a:latin typeface="Simplified Arabic" panose="02010000000000000000" pitchFamily="2" charset="-78"/>
                <a:ea typeface="Calibri" panose="020F0502020204030204" pitchFamily="34" charset="0"/>
                <a:cs typeface="Simplified Arabic" panose="02010000000000000000" pitchFamily="2" charset="-78"/>
              </a:rPr>
              <a:t>)  إلى الصناعة العسكرية والنووية، فالحاجة إلى هذه المواصفات أفرزتها ظروف الحرب العالمية الثانية بسبب فشل العديد من منتجات تلك الصناعات في أداء عملها، مما </a:t>
            </a:r>
            <a:r>
              <a:rPr lang="ar-DZ" sz="3600" dirty="0">
                <a:latin typeface="Simplified Arabic" panose="02010000000000000000" pitchFamily="2" charset="-78"/>
                <a:ea typeface="Calibri" panose="020F0502020204030204" pitchFamily="34" charset="0"/>
                <a:cs typeface="Simplified Arabic" panose="02010000000000000000" pitchFamily="2" charset="-78"/>
              </a:rPr>
              <a:t> حدا بها لأن تفرض على الموردين قواعد محددة لضمان الجودة كشرط مسبق للتعاقد معهم، وقد وجدت تلك الصناعات أن تطبيق مبادئ ضمان الجودة يؤدي إلى تحسين جودة منتجاتها.</a:t>
            </a:r>
            <a:endParaRPr lang="fr-FR" dirty="0"/>
          </a:p>
        </p:txBody>
      </p:sp>
      <p:pic>
        <p:nvPicPr>
          <p:cNvPr id="7" name="Picture 7" descr="logos_initials.jpg">
            <a:extLst>
              <a:ext uri="{FF2B5EF4-FFF2-40B4-BE49-F238E27FC236}">
                <a16:creationId xmlns:a16="http://schemas.microsoft.com/office/drawing/2014/main" id="{D5F656AC-2C60-432D-842D-61DDBA367F20}"/>
              </a:ext>
            </a:extLst>
          </p:cNvPr>
          <p:cNvPicPr>
            <a:picLocks noChangeAspect="1"/>
          </p:cNvPicPr>
          <p:nvPr/>
        </p:nvPicPr>
        <p:blipFill>
          <a:blip r:embed="rId2" cstate="print"/>
          <a:srcRect r="60651"/>
          <a:stretch>
            <a:fillRect/>
          </a:stretch>
        </p:blipFill>
        <p:spPr>
          <a:xfrm>
            <a:off x="9040743" y="2277035"/>
            <a:ext cx="2195736" cy="3532093"/>
          </a:xfrm>
          <a:prstGeom prst="rect">
            <a:avLst/>
          </a:prstGeom>
        </p:spPr>
      </p:pic>
    </p:spTree>
    <p:extLst>
      <p:ext uri="{BB962C8B-B14F-4D97-AF65-F5344CB8AC3E}">
        <p14:creationId xmlns:p14="http://schemas.microsoft.com/office/powerpoint/2010/main" val="168574096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4">
            <a:extLst>
              <a:ext uri="{FF2B5EF4-FFF2-40B4-BE49-F238E27FC236}">
                <a16:creationId xmlns:a16="http://schemas.microsoft.com/office/drawing/2014/main" id="{447A41B3-1ED9-47E5-99AE-C608CA2AA555}"/>
              </a:ext>
            </a:extLst>
          </p:cNvPr>
          <p:cNvSpPr>
            <a:spLocks noGrp="1"/>
          </p:cNvSpPr>
          <p:nvPr>
            <p:ph type="title"/>
          </p:nvPr>
        </p:nvSpPr>
        <p:spPr>
          <a:xfrm>
            <a:off x="1024128" y="585216"/>
            <a:ext cx="9720072" cy="584269"/>
          </a:xfrm>
        </p:spPr>
        <p:txBody>
          <a:bodyPr>
            <a:noAutofit/>
          </a:bodyPr>
          <a:lstStyle/>
          <a:p>
            <a:pPr algn="ctr" rtl="1"/>
            <a:r>
              <a:rPr lang="ar-SA" sz="3600" b="1" dirty="0">
                <a:solidFill>
                  <a:srgbClr val="FF0000"/>
                </a:solidFill>
                <a:latin typeface="Simplified Arabic" panose="02010000000000000000" pitchFamily="2" charset="-78"/>
                <a:ea typeface="Calibri" panose="020F0502020204030204" pitchFamily="34" charset="0"/>
                <a:cs typeface="Simplified Arabic" panose="02010000000000000000" pitchFamily="2" charset="-78"/>
              </a:rPr>
              <a:t>أصول مواصفات أنظمة إدارة الجودة </a:t>
            </a:r>
            <a:r>
              <a:rPr lang="fr-FR" sz="2400" b="1" dirty="0">
                <a:solidFill>
                  <a:srgbClr val="FF0000"/>
                </a:solidFill>
                <a:latin typeface="Simplified Arabic" panose="02010000000000000000" pitchFamily="2" charset="-78"/>
                <a:ea typeface="Calibri" panose="020F0502020204030204" pitchFamily="34" charset="0"/>
              </a:rPr>
              <a:t>iso 9000</a:t>
            </a:r>
            <a:endParaRPr lang="fr-FR" sz="4000" dirty="0">
              <a:solidFill>
                <a:srgbClr val="FF0000"/>
              </a:solidFill>
            </a:endParaRPr>
          </a:p>
        </p:txBody>
      </p:sp>
      <p:grpSp>
        <p:nvGrpSpPr>
          <p:cNvPr id="9" name="Zone de dessin 57">
            <a:extLst>
              <a:ext uri="{FF2B5EF4-FFF2-40B4-BE49-F238E27FC236}">
                <a16:creationId xmlns:a16="http://schemas.microsoft.com/office/drawing/2014/main" id="{AFBCE2C0-8F12-4BD5-9912-A662B501E679}"/>
              </a:ext>
            </a:extLst>
          </p:cNvPr>
          <p:cNvGrpSpPr/>
          <p:nvPr/>
        </p:nvGrpSpPr>
        <p:grpSpPr>
          <a:xfrm>
            <a:off x="1093695" y="1559859"/>
            <a:ext cx="10443882" cy="4894730"/>
            <a:chOff x="169120" y="515824"/>
            <a:chExt cx="5228381" cy="3217296"/>
          </a:xfrm>
        </p:grpSpPr>
        <p:sp>
          <p:nvSpPr>
            <p:cNvPr id="12" name="Zone de texte 347">
              <a:extLst>
                <a:ext uri="{FF2B5EF4-FFF2-40B4-BE49-F238E27FC236}">
                  <a16:creationId xmlns:a16="http://schemas.microsoft.com/office/drawing/2014/main" id="{84EC8EB3-E782-46FE-A6D7-EE874D56BA56}"/>
                </a:ext>
              </a:extLst>
            </p:cNvPr>
            <p:cNvSpPr txBox="1"/>
            <p:nvPr/>
          </p:nvSpPr>
          <p:spPr>
            <a:xfrm>
              <a:off x="1045632" y="1463193"/>
              <a:ext cx="1126067" cy="340060"/>
            </a:xfrm>
            <a:prstGeom prst="rect">
              <a:avLst/>
            </a:prstGeom>
            <a:solidFill>
              <a:sysClr val="window" lastClr="FFFFFF"/>
            </a:solidFill>
            <a:ln w="6350">
              <a:solidFill>
                <a:prstClr val="black"/>
              </a:solidFill>
            </a:ln>
            <a:effectLst/>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lvl="0" indent="0" algn="ctr" defTabSz="457200" rtl="1" eaLnBrk="1" fontAlgn="auto" latinLnBrk="0" hangingPunct="1">
                <a:lnSpc>
                  <a:spcPct val="107000"/>
                </a:lnSpc>
                <a:spcBef>
                  <a:spcPts val="0"/>
                </a:spcBef>
                <a:spcAft>
                  <a:spcPts val="800"/>
                </a:spcAft>
                <a:buClrTx/>
                <a:buSzTx/>
                <a:buFontTx/>
                <a:buNone/>
                <a:tabLst/>
                <a:defRPr/>
              </a:pPr>
              <a:r>
                <a:rPr kumimoji="0" lang="ar-DZ" sz="2000" b="1" i="0" u="none" strike="noStrike" kern="1200" cap="none" spc="0" normalizeH="0" baseline="0" noProof="0">
                  <a:ln>
                    <a:noFill/>
                  </a:ln>
                  <a:solidFill>
                    <a:prstClr val="black"/>
                  </a:solidFill>
                  <a:effectLst/>
                  <a:uLnTx/>
                  <a:uFillTx/>
                  <a:latin typeface="Simplified Arabic" panose="02010000000000000000" pitchFamily="2" charset="-78"/>
                  <a:ea typeface="Calibri" panose="020F0502020204030204" pitchFamily="34" charset="0"/>
                  <a:cs typeface="Simplified Arabic" panose="02010000000000000000" pitchFamily="2" charset="-78"/>
                </a:rPr>
                <a:t>المواصفات العسكرية</a:t>
              </a:r>
              <a:endParaRPr kumimoji="0" lang="fr-FR" sz="2000" b="1" i="0" u="none" strike="noStrike" kern="1200" cap="none" spc="0" normalizeH="0" baseline="0" noProof="0">
                <a:ln>
                  <a:noFill/>
                </a:ln>
                <a:solidFill>
                  <a:prstClr val="black"/>
                </a:solidFill>
                <a:effectLst/>
                <a:uLnTx/>
                <a:uFillTx/>
                <a:latin typeface="Calibri" panose="020F0502020204030204" pitchFamily="34" charset="0"/>
                <a:ea typeface="Calibri" panose="020F0502020204030204" pitchFamily="34" charset="0"/>
                <a:cs typeface="Arial" panose="020B0604020202020204" pitchFamily="34" charset="0"/>
              </a:endParaRPr>
            </a:p>
          </p:txBody>
        </p:sp>
        <p:sp>
          <p:nvSpPr>
            <p:cNvPr id="13" name="Zone de texte 348">
              <a:extLst>
                <a:ext uri="{FF2B5EF4-FFF2-40B4-BE49-F238E27FC236}">
                  <a16:creationId xmlns:a16="http://schemas.microsoft.com/office/drawing/2014/main" id="{566AE2A0-5C14-4D34-8FA3-53C71FF5FAF5}"/>
                </a:ext>
              </a:extLst>
            </p:cNvPr>
            <p:cNvSpPr txBox="1"/>
            <p:nvPr/>
          </p:nvSpPr>
          <p:spPr>
            <a:xfrm>
              <a:off x="169332" y="515824"/>
              <a:ext cx="664635" cy="774971"/>
            </a:xfrm>
            <a:prstGeom prst="rect">
              <a:avLst/>
            </a:prstGeom>
            <a:solidFill>
              <a:sysClr val="window" lastClr="FFFFFF"/>
            </a:solidFill>
            <a:ln w="6350">
              <a:solidFill>
                <a:prstClr val="black"/>
              </a:solidFill>
            </a:ln>
            <a:effectLst/>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lvl="0" indent="0" algn="ctr" defTabSz="457200" rtl="1" eaLnBrk="1" fontAlgn="auto" latinLnBrk="0" hangingPunct="1">
                <a:lnSpc>
                  <a:spcPct val="107000"/>
                </a:lnSpc>
                <a:spcBef>
                  <a:spcPts val="0"/>
                </a:spcBef>
                <a:spcAft>
                  <a:spcPts val="0"/>
                </a:spcAft>
                <a:buClrTx/>
                <a:buSzTx/>
                <a:buFontTx/>
                <a:buNone/>
                <a:tabLst/>
                <a:defRPr/>
              </a:pPr>
              <a:r>
                <a:rPr kumimoji="0" lang="ar-DZ" sz="2000" b="1" i="0" u="none" strike="noStrike" kern="1200" cap="none" spc="0" normalizeH="0" baseline="0" noProof="0">
                  <a:ln>
                    <a:noFill/>
                  </a:ln>
                  <a:solidFill>
                    <a:prstClr val="black"/>
                  </a:solidFill>
                  <a:effectLst/>
                  <a:uLnTx/>
                  <a:uFillTx/>
                  <a:latin typeface="Simplified Arabic" panose="02010000000000000000" pitchFamily="2" charset="-78"/>
                  <a:ea typeface="Calibri" panose="020F0502020204030204" pitchFamily="34" charset="0"/>
                  <a:cs typeface="Simplified Arabic" panose="02010000000000000000" pitchFamily="2" charset="-78"/>
                </a:rPr>
                <a:t>الصناعة</a:t>
              </a:r>
              <a:endParaRPr kumimoji="0" lang="fr-FR" sz="2000" b="1" i="0" u="none" strike="noStrike" kern="1200" cap="none" spc="0" normalizeH="0" baseline="0" noProof="0">
                <a:ln>
                  <a:noFill/>
                </a:ln>
                <a:solidFill>
                  <a:prstClr val="black"/>
                </a:solidFill>
                <a:effectLst/>
                <a:uLnTx/>
                <a:uFillTx/>
                <a:latin typeface="Calibri" panose="020F0502020204030204" pitchFamily="34" charset="0"/>
                <a:ea typeface="Calibri" panose="020F0502020204030204" pitchFamily="34" charset="0"/>
                <a:cs typeface="Arial" panose="020B0604020202020204" pitchFamily="34" charset="0"/>
              </a:endParaRPr>
            </a:p>
            <a:p>
              <a:pPr marL="0" marR="0" lvl="0" indent="0" algn="ctr" defTabSz="457200" rtl="1" eaLnBrk="1" fontAlgn="auto" latinLnBrk="0" hangingPunct="1">
                <a:lnSpc>
                  <a:spcPct val="107000"/>
                </a:lnSpc>
                <a:spcBef>
                  <a:spcPts val="0"/>
                </a:spcBef>
                <a:spcAft>
                  <a:spcPts val="0"/>
                </a:spcAft>
                <a:buClrTx/>
                <a:buSzTx/>
                <a:buFontTx/>
                <a:buNone/>
                <a:tabLst/>
                <a:defRPr/>
              </a:pPr>
              <a:r>
                <a:rPr kumimoji="0" lang="ar-DZ" sz="2000" b="1" i="0" u="none" strike="noStrike" kern="1200" cap="none" spc="0" normalizeH="0" baseline="0" noProof="0">
                  <a:ln>
                    <a:noFill/>
                  </a:ln>
                  <a:solidFill>
                    <a:prstClr val="black"/>
                  </a:solidFill>
                  <a:effectLst/>
                  <a:uLnTx/>
                  <a:uFillTx/>
                  <a:latin typeface="Simplified Arabic" panose="02010000000000000000" pitchFamily="2" charset="-78"/>
                  <a:ea typeface="Calibri" panose="020F0502020204030204" pitchFamily="34" charset="0"/>
                  <a:cs typeface="Simplified Arabic" panose="02010000000000000000" pitchFamily="2" charset="-78"/>
                </a:rPr>
                <a:t> العسكرية</a:t>
              </a:r>
              <a:endParaRPr kumimoji="0" lang="fr-FR" sz="2000" b="1" i="0" u="none" strike="noStrike" kern="1200" cap="none" spc="0" normalizeH="0" baseline="0" noProof="0">
                <a:ln>
                  <a:noFill/>
                </a:ln>
                <a:solidFill>
                  <a:prstClr val="black"/>
                </a:solidFill>
                <a:effectLst/>
                <a:uLnTx/>
                <a:uFillTx/>
                <a:latin typeface="Calibri" panose="020F0502020204030204" pitchFamily="34" charset="0"/>
                <a:ea typeface="Calibri" panose="020F0502020204030204" pitchFamily="34" charset="0"/>
                <a:cs typeface="Arial" panose="020B0604020202020204" pitchFamily="34" charset="0"/>
              </a:endParaRPr>
            </a:p>
            <a:p>
              <a:pPr marL="0" marR="0" lvl="0" indent="0" algn="ctr" defTabSz="457200" rtl="1" eaLnBrk="1" fontAlgn="auto" latinLnBrk="0" hangingPunct="1">
                <a:lnSpc>
                  <a:spcPct val="107000"/>
                </a:lnSpc>
                <a:spcBef>
                  <a:spcPts val="0"/>
                </a:spcBef>
                <a:spcAft>
                  <a:spcPts val="0"/>
                </a:spcAft>
                <a:buClrTx/>
                <a:buSzTx/>
                <a:buFontTx/>
                <a:buNone/>
                <a:tabLst/>
                <a:defRPr/>
              </a:pPr>
              <a:r>
                <a:rPr kumimoji="0" lang="ar-DZ" sz="2000" b="1" i="0" u="none" strike="noStrike" kern="1200" cap="none" spc="0" normalizeH="0" baseline="0" noProof="0">
                  <a:ln>
                    <a:noFill/>
                  </a:ln>
                  <a:solidFill>
                    <a:prstClr val="black"/>
                  </a:solidFill>
                  <a:effectLst/>
                  <a:uLnTx/>
                  <a:uFillTx/>
                  <a:latin typeface="Simplified Arabic" panose="02010000000000000000" pitchFamily="2" charset="-78"/>
                  <a:ea typeface="Calibri" panose="020F0502020204030204" pitchFamily="34" charset="0"/>
                  <a:cs typeface="Simplified Arabic" panose="02010000000000000000" pitchFamily="2" charset="-78"/>
                </a:rPr>
                <a:t> والنووية</a:t>
              </a:r>
              <a:endParaRPr kumimoji="0" lang="fr-FR" sz="2000" b="1" i="0" u="none" strike="noStrike" kern="1200" cap="none" spc="0" normalizeH="0" baseline="0" noProof="0">
                <a:ln>
                  <a:noFill/>
                </a:ln>
                <a:solidFill>
                  <a:prstClr val="black"/>
                </a:solidFill>
                <a:effectLst/>
                <a:uLnTx/>
                <a:uFillTx/>
                <a:latin typeface="Calibri" panose="020F0502020204030204" pitchFamily="34" charset="0"/>
                <a:ea typeface="Calibri" panose="020F0502020204030204" pitchFamily="34" charset="0"/>
                <a:cs typeface="Arial" panose="020B0604020202020204" pitchFamily="34" charset="0"/>
              </a:endParaRPr>
            </a:p>
          </p:txBody>
        </p:sp>
        <p:sp>
          <p:nvSpPr>
            <p:cNvPr id="14" name="Zone de texte 349">
              <a:extLst>
                <a:ext uri="{FF2B5EF4-FFF2-40B4-BE49-F238E27FC236}">
                  <a16:creationId xmlns:a16="http://schemas.microsoft.com/office/drawing/2014/main" id="{E1A82E9F-72F6-4F8A-9C46-4D7A88E90BAA}"/>
                </a:ext>
              </a:extLst>
            </p:cNvPr>
            <p:cNvSpPr txBox="1"/>
            <p:nvPr/>
          </p:nvSpPr>
          <p:spPr>
            <a:xfrm>
              <a:off x="169120" y="1494450"/>
              <a:ext cx="630767" cy="287866"/>
            </a:xfrm>
            <a:prstGeom prst="rect">
              <a:avLst/>
            </a:prstGeom>
            <a:solidFill>
              <a:sysClr val="window" lastClr="FFFFFF"/>
            </a:solidFill>
            <a:ln w="6350">
              <a:solidFill>
                <a:prstClr val="black"/>
              </a:solidFill>
            </a:ln>
            <a:effectLst/>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lvl="0" indent="0" algn="ctr" defTabSz="457200" rtl="1" eaLnBrk="1" fontAlgn="auto" latinLnBrk="0" hangingPunct="1">
                <a:lnSpc>
                  <a:spcPct val="107000"/>
                </a:lnSpc>
                <a:spcBef>
                  <a:spcPts val="0"/>
                </a:spcBef>
                <a:spcAft>
                  <a:spcPts val="800"/>
                </a:spcAft>
                <a:buClrTx/>
                <a:buSzTx/>
                <a:buFontTx/>
                <a:buNone/>
                <a:tabLst/>
                <a:defRPr/>
              </a:pPr>
              <a:r>
                <a:rPr kumimoji="0" lang="ar-DZ" sz="2000" b="1" i="0" u="none" strike="noStrike" kern="1200" cap="none" spc="0" normalizeH="0" baseline="0" noProof="0">
                  <a:ln>
                    <a:noFill/>
                  </a:ln>
                  <a:solidFill>
                    <a:prstClr val="black"/>
                  </a:solidFill>
                  <a:effectLst/>
                  <a:uLnTx/>
                  <a:uFillTx/>
                  <a:latin typeface="Calibri" panose="020F0502020204030204" pitchFamily="34" charset="0"/>
                  <a:ea typeface="Calibri" panose="020F0502020204030204" pitchFamily="34" charset="0"/>
                  <a:cs typeface="Arial" panose="020B0604020202020204" pitchFamily="34" charset="0"/>
                </a:rPr>
                <a:t>1959</a:t>
              </a:r>
              <a:endParaRPr kumimoji="0" lang="fr-FR" sz="2000" b="1" i="0" u="none" strike="noStrike" kern="1200" cap="none" spc="0" normalizeH="0" baseline="0" noProof="0">
                <a:ln>
                  <a:noFill/>
                </a:ln>
                <a:solidFill>
                  <a:prstClr val="black"/>
                </a:solidFill>
                <a:effectLst/>
                <a:uLnTx/>
                <a:uFillTx/>
                <a:latin typeface="Calibri" panose="020F0502020204030204" pitchFamily="34" charset="0"/>
                <a:ea typeface="Calibri" panose="020F0502020204030204" pitchFamily="34" charset="0"/>
                <a:cs typeface="Arial" panose="020B0604020202020204" pitchFamily="34" charset="0"/>
              </a:endParaRPr>
            </a:p>
          </p:txBody>
        </p:sp>
        <p:sp>
          <p:nvSpPr>
            <p:cNvPr id="15" name="Zone de texte 350">
              <a:extLst>
                <a:ext uri="{FF2B5EF4-FFF2-40B4-BE49-F238E27FC236}">
                  <a16:creationId xmlns:a16="http://schemas.microsoft.com/office/drawing/2014/main" id="{B9569A32-8A1F-414A-9FCB-C67307E7075A}"/>
                </a:ext>
              </a:extLst>
            </p:cNvPr>
            <p:cNvSpPr txBox="1"/>
            <p:nvPr/>
          </p:nvSpPr>
          <p:spPr>
            <a:xfrm>
              <a:off x="1993900" y="1967290"/>
              <a:ext cx="1193800" cy="322529"/>
            </a:xfrm>
            <a:prstGeom prst="rect">
              <a:avLst/>
            </a:prstGeom>
            <a:solidFill>
              <a:sysClr val="window" lastClr="FFFFFF"/>
            </a:solidFill>
            <a:ln w="6350">
              <a:solidFill>
                <a:prstClr val="black"/>
              </a:solidFill>
            </a:ln>
            <a:effectLst/>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lvl="0" indent="0" algn="ctr" defTabSz="457200" rtl="1" eaLnBrk="1" fontAlgn="auto" latinLnBrk="0" hangingPunct="1">
                <a:lnSpc>
                  <a:spcPct val="107000"/>
                </a:lnSpc>
                <a:spcBef>
                  <a:spcPts val="0"/>
                </a:spcBef>
                <a:spcAft>
                  <a:spcPts val="800"/>
                </a:spcAft>
                <a:buClrTx/>
                <a:buSzTx/>
                <a:buFontTx/>
                <a:buNone/>
                <a:tabLst/>
                <a:defRPr/>
              </a:pPr>
              <a:r>
                <a:rPr kumimoji="0" lang="ar-DZ" sz="2000" b="1" i="0" u="none" strike="noStrike" kern="1200" cap="none" spc="0" normalizeH="0" baseline="0" noProof="0">
                  <a:ln>
                    <a:noFill/>
                  </a:ln>
                  <a:solidFill>
                    <a:prstClr val="black"/>
                  </a:solidFill>
                  <a:effectLst/>
                  <a:uLnTx/>
                  <a:uFillTx/>
                  <a:latin typeface="Simplified Arabic" panose="02010000000000000000" pitchFamily="2" charset="-78"/>
                  <a:ea typeface="Calibri" panose="020F0502020204030204" pitchFamily="34" charset="0"/>
                  <a:cs typeface="Simplified Arabic" panose="02010000000000000000" pitchFamily="2" charset="-78"/>
                </a:rPr>
                <a:t>مواصفات الناتو</a:t>
              </a:r>
              <a:endParaRPr kumimoji="0" lang="fr-FR" sz="2000" b="1" i="0" u="none" strike="noStrike" kern="1200" cap="none" spc="0" normalizeH="0" baseline="0" noProof="0">
                <a:ln>
                  <a:noFill/>
                </a:ln>
                <a:solidFill>
                  <a:prstClr val="black"/>
                </a:solidFill>
                <a:effectLst/>
                <a:uLnTx/>
                <a:uFillTx/>
                <a:latin typeface="Calibri" panose="020F0502020204030204" pitchFamily="34" charset="0"/>
                <a:ea typeface="Calibri" panose="020F0502020204030204" pitchFamily="34" charset="0"/>
                <a:cs typeface="Arial" panose="020B0604020202020204" pitchFamily="34" charset="0"/>
              </a:endParaRPr>
            </a:p>
          </p:txBody>
        </p:sp>
        <p:sp>
          <p:nvSpPr>
            <p:cNvPr id="16" name="Zone de texte 351">
              <a:extLst>
                <a:ext uri="{FF2B5EF4-FFF2-40B4-BE49-F238E27FC236}">
                  <a16:creationId xmlns:a16="http://schemas.microsoft.com/office/drawing/2014/main" id="{ECB6BA09-90D1-4446-82C8-8A6B42B6C64C}"/>
                </a:ext>
              </a:extLst>
            </p:cNvPr>
            <p:cNvSpPr txBox="1"/>
            <p:nvPr/>
          </p:nvSpPr>
          <p:spPr>
            <a:xfrm>
              <a:off x="3403601" y="2467022"/>
              <a:ext cx="1219201" cy="292219"/>
            </a:xfrm>
            <a:prstGeom prst="rect">
              <a:avLst/>
            </a:prstGeom>
            <a:solidFill>
              <a:sysClr val="window" lastClr="FFFFFF"/>
            </a:solidFill>
            <a:ln w="6350">
              <a:solidFill>
                <a:prstClr val="black"/>
              </a:solidFill>
            </a:ln>
            <a:effectLst/>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lvl="0" indent="0" algn="ctr" defTabSz="457200" rtl="0" eaLnBrk="1" fontAlgn="auto" latinLnBrk="0" hangingPunct="1">
                <a:lnSpc>
                  <a:spcPct val="107000"/>
                </a:lnSpc>
                <a:spcBef>
                  <a:spcPts val="0"/>
                </a:spcBef>
                <a:spcAft>
                  <a:spcPts val="800"/>
                </a:spcAft>
                <a:buClrTx/>
                <a:buSzTx/>
                <a:buFontTx/>
                <a:buNone/>
                <a:tabLst/>
                <a:defRPr/>
              </a:pPr>
              <a:r>
                <a:rPr kumimoji="0" lang="ar-DZ" sz="2000" b="1" i="0" u="none" strike="noStrike" kern="1200" cap="none" spc="0" normalizeH="0" baseline="0" noProof="0">
                  <a:ln>
                    <a:noFill/>
                  </a:ln>
                  <a:solidFill>
                    <a:prstClr val="black"/>
                  </a:solidFill>
                  <a:effectLst/>
                  <a:uLnTx/>
                  <a:uFillTx/>
                  <a:latin typeface="Calibri" panose="020F0502020204030204" pitchFamily="34" charset="0"/>
                  <a:ea typeface="Calibri" panose="020F0502020204030204" pitchFamily="34" charset="0"/>
                  <a:cs typeface="Arial" panose="020B0604020202020204" pitchFamily="34" charset="0"/>
                </a:rPr>
                <a:t>البريطانية  </a:t>
              </a:r>
              <a:r>
                <a:rPr kumimoji="0" lang="fr-FR" sz="2000" b="1" i="0" u="none" strike="noStrike" kern="1200" cap="none" spc="0" normalizeH="0" baseline="0" noProof="0">
                  <a:ln>
                    <a:noFill/>
                  </a:ln>
                  <a:solidFill>
                    <a:prstClr val="black"/>
                  </a:solidFill>
                  <a:effectLst/>
                  <a:uLnTx/>
                  <a:uFillTx/>
                  <a:latin typeface="Calibri" panose="020F0502020204030204" pitchFamily="34" charset="0"/>
                  <a:ea typeface="Calibri" panose="020F0502020204030204" pitchFamily="34" charset="0"/>
                  <a:cs typeface="Arial" panose="020B0604020202020204" pitchFamily="34" charset="0"/>
                </a:rPr>
                <a:t>BS 5179</a:t>
              </a:r>
            </a:p>
          </p:txBody>
        </p:sp>
        <p:sp>
          <p:nvSpPr>
            <p:cNvPr id="17" name="Zone de texte 32">
              <a:extLst>
                <a:ext uri="{FF2B5EF4-FFF2-40B4-BE49-F238E27FC236}">
                  <a16:creationId xmlns:a16="http://schemas.microsoft.com/office/drawing/2014/main" id="{0DA7149D-CD15-4BA8-87CA-476F7FA4A11B}"/>
                </a:ext>
              </a:extLst>
            </p:cNvPr>
            <p:cNvSpPr txBox="1"/>
            <p:nvPr/>
          </p:nvSpPr>
          <p:spPr>
            <a:xfrm>
              <a:off x="1913044" y="3457954"/>
              <a:ext cx="3484457" cy="275166"/>
            </a:xfrm>
            <a:prstGeom prst="rect">
              <a:avLst/>
            </a:prstGeom>
            <a:solidFill>
              <a:sysClr val="window" lastClr="FFFFFF"/>
            </a:solidFill>
            <a:ln w="6350">
              <a:solidFill>
                <a:prstClr val="black"/>
              </a:solidFill>
            </a:ln>
            <a:effectLst/>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lvl="0" indent="0" algn="l" defTabSz="457200" rtl="0" eaLnBrk="1" fontAlgn="auto" latinLnBrk="0" hangingPunct="1">
                <a:lnSpc>
                  <a:spcPct val="107000"/>
                </a:lnSpc>
                <a:spcBef>
                  <a:spcPts val="0"/>
                </a:spcBef>
                <a:spcAft>
                  <a:spcPts val="800"/>
                </a:spcAft>
                <a:buClrTx/>
                <a:buSzTx/>
                <a:buFontTx/>
                <a:buNone/>
                <a:tabLst/>
                <a:defRPr/>
              </a:pPr>
              <a:r>
                <a:rPr kumimoji="0" lang="fr-FR" sz="2000" b="1" i="0" u="none" strike="noStrike" kern="1200" cap="none" spc="0" normalizeH="0" baseline="0" noProof="0">
                  <a:ln>
                    <a:noFill/>
                  </a:ln>
                  <a:solidFill>
                    <a:prstClr val="black"/>
                  </a:solidFill>
                  <a:effectLst/>
                  <a:uLnTx/>
                  <a:uFillTx/>
                  <a:latin typeface="Calibri" panose="020F0502020204030204" pitchFamily="34" charset="0"/>
                  <a:ea typeface="Calibri" panose="020F0502020204030204" pitchFamily="34" charset="0"/>
                  <a:cs typeface="Arial" panose="020B0604020202020204" pitchFamily="34" charset="0"/>
                </a:rPr>
                <a:t>BS 5750                    ISO 9000                  EN ISO 9000</a:t>
              </a:r>
            </a:p>
          </p:txBody>
        </p:sp>
        <p:sp>
          <p:nvSpPr>
            <p:cNvPr id="18" name="Zone de texte 41">
              <a:extLst>
                <a:ext uri="{FF2B5EF4-FFF2-40B4-BE49-F238E27FC236}">
                  <a16:creationId xmlns:a16="http://schemas.microsoft.com/office/drawing/2014/main" id="{3CDD2EB9-ABA9-4BB6-8097-3D2235C8A310}"/>
                </a:ext>
              </a:extLst>
            </p:cNvPr>
            <p:cNvSpPr txBox="1"/>
            <p:nvPr/>
          </p:nvSpPr>
          <p:spPr>
            <a:xfrm>
              <a:off x="1248834" y="520704"/>
              <a:ext cx="664210" cy="774700"/>
            </a:xfrm>
            <a:prstGeom prst="rect">
              <a:avLst/>
            </a:prstGeom>
            <a:solidFill>
              <a:sysClr val="window" lastClr="FFFFFF"/>
            </a:solidFill>
            <a:ln w="6350">
              <a:solidFill>
                <a:prstClr val="black"/>
              </a:solidFill>
            </a:ln>
            <a:effectLst/>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lvl="0" indent="0" algn="ctr" defTabSz="457200" rtl="1" eaLnBrk="1" fontAlgn="auto" latinLnBrk="0" hangingPunct="1">
                <a:lnSpc>
                  <a:spcPct val="115000"/>
                </a:lnSpc>
                <a:spcBef>
                  <a:spcPts val="0"/>
                </a:spcBef>
                <a:spcAft>
                  <a:spcPts val="0"/>
                </a:spcAft>
                <a:buClrTx/>
                <a:buSzTx/>
                <a:buFontTx/>
                <a:buNone/>
                <a:tabLst/>
                <a:defRPr/>
              </a:pPr>
              <a:r>
                <a:rPr kumimoji="0" lang="ar-DZ" sz="2000" b="1" i="0" u="none" strike="noStrike" kern="1200" cap="none" spc="0" normalizeH="0" baseline="0" noProof="0" dirty="0">
                  <a:ln>
                    <a:noFill/>
                  </a:ln>
                  <a:solidFill>
                    <a:prstClr val="black"/>
                  </a:solidFill>
                  <a:effectLst/>
                  <a:uLnTx/>
                  <a:uFillTx/>
                  <a:latin typeface="Simplified Arabic" panose="02010000000000000000" pitchFamily="2" charset="-78"/>
                  <a:ea typeface="Calibri" panose="020F0502020204030204" pitchFamily="34" charset="0"/>
                  <a:cs typeface="Simplified Arabic" panose="02010000000000000000" pitchFamily="2" charset="-78"/>
                </a:rPr>
                <a:t>الناتو</a:t>
              </a:r>
              <a:endParaRPr kumimoji="0" lang="fr-FR" sz="2400" b="1"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endParaRPr>
            </a:p>
            <a:p>
              <a:pPr marL="0" marR="0" lvl="0" indent="0" algn="ctr" defTabSz="457200" rtl="1" eaLnBrk="1" fontAlgn="auto" latinLnBrk="0" hangingPunct="1">
                <a:lnSpc>
                  <a:spcPct val="115000"/>
                </a:lnSpc>
                <a:spcBef>
                  <a:spcPts val="0"/>
                </a:spcBef>
                <a:spcAft>
                  <a:spcPts val="0"/>
                </a:spcAft>
                <a:buClrTx/>
                <a:buSzTx/>
                <a:buFontTx/>
                <a:buNone/>
                <a:tabLst/>
                <a:defRPr/>
              </a:pPr>
              <a:r>
                <a:rPr kumimoji="0" lang="fr-FR" sz="2000" b="1" i="0" u="none" strike="noStrike" kern="1200" cap="none" spc="0" normalizeH="0" baseline="0" noProof="0" dirty="0">
                  <a:ln>
                    <a:noFill/>
                  </a:ln>
                  <a:solidFill>
                    <a:prstClr val="black"/>
                  </a:solidFill>
                  <a:effectLst/>
                  <a:uLnTx/>
                  <a:uFillTx/>
                  <a:latin typeface="Simplified Arabic" panose="02010000000000000000" pitchFamily="2" charset="-78"/>
                  <a:ea typeface="Calibri" panose="020F0502020204030204" pitchFamily="34" charset="0"/>
                  <a:cs typeface="+mn-cs"/>
                </a:rPr>
                <a:t> </a:t>
              </a:r>
              <a:r>
                <a:rPr kumimoji="0" lang="fr-FR" sz="1400" b="1"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Simplified Arabic" panose="02010000000000000000" pitchFamily="2" charset="-78"/>
                </a:rPr>
                <a:t>NATO</a:t>
              </a:r>
              <a:endParaRPr kumimoji="0" lang="fr-FR" sz="2400" b="1"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endParaRPr>
            </a:p>
            <a:p>
              <a:pPr marL="0" marR="0" lvl="0" indent="0" algn="ctr" defTabSz="457200" rtl="1" eaLnBrk="1" fontAlgn="auto" latinLnBrk="0" hangingPunct="1">
                <a:lnSpc>
                  <a:spcPct val="115000"/>
                </a:lnSpc>
                <a:spcBef>
                  <a:spcPts val="0"/>
                </a:spcBef>
                <a:spcAft>
                  <a:spcPts val="0"/>
                </a:spcAft>
                <a:buClrTx/>
                <a:buSzTx/>
                <a:buFontTx/>
                <a:buNone/>
                <a:tabLst/>
                <a:defRPr/>
              </a:pPr>
              <a:r>
                <a:rPr kumimoji="0" lang="fr-FR" sz="2400" b="1"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rPr>
                <a:t> </a:t>
              </a:r>
            </a:p>
          </p:txBody>
        </p:sp>
        <p:sp>
          <p:nvSpPr>
            <p:cNvPr id="19" name="Zone de texte 41">
              <a:extLst>
                <a:ext uri="{FF2B5EF4-FFF2-40B4-BE49-F238E27FC236}">
                  <a16:creationId xmlns:a16="http://schemas.microsoft.com/office/drawing/2014/main" id="{5568D53E-8765-4D5C-8094-4D83EC45D53F}"/>
                </a:ext>
              </a:extLst>
            </p:cNvPr>
            <p:cNvSpPr txBox="1"/>
            <p:nvPr/>
          </p:nvSpPr>
          <p:spPr>
            <a:xfrm>
              <a:off x="2468457" y="516145"/>
              <a:ext cx="664210" cy="774700"/>
            </a:xfrm>
            <a:prstGeom prst="rect">
              <a:avLst/>
            </a:prstGeom>
            <a:solidFill>
              <a:sysClr val="window" lastClr="FFFFFF"/>
            </a:solidFill>
            <a:ln w="6350">
              <a:solidFill>
                <a:prstClr val="black"/>
              </a:solidFill>
            </a:ln>
            <a:effectLst/>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lvl="0" indent="0" algn="ctr" defTabSz="457200" rtl="1" eaLnBrk="1" fontAlgn="auto" latinLnBrk="0" hangingPunct="1">
                <a:lnSpc>
                  <a:spcPct val="115000"/>
                </a:lnSpc>
                <a:spcBef>
                  <a:spcPts val="0"/>
                </a:spcBef>
                <a:spcAft>
                  <a:spcPts val="0"/>
                </a:spcAft>
                <a:buClrTx/>
                <a:buSzTx/>
                <a:buFontTx/>
                <a:buNone/>
                <a:tabLst/>
                <a:defRPr/>
              </a:pPr>
              <a:r>
                <a:rPr kumimoji="0" lang="ar-DZ" sz="2000" b="1" i="0" u="none" strike="noStrike" kern="1200" cap="none" spc="0" normalizeH="0" baseline="0" noProof="0" dirty="0">
                  <a:ln>
                    <a:noFill/>
                  </a:ln>
                  <a:solidFill>
                    <a:prstClr val="black"/>
                  </a:solidFill>
                  <a:effectLst/>
                  <a:uLnTx/>
                  <a:uFillTx/>
                  <a:latin typeface="Simplified Arabic" panose="02010000000000000000" pitchFamily="2" charset="-78"/>
                  <a:ea typeface="Calibri" panose="020F0502020204030204" pitchFamily="34" charset="0"/>
                  <a:cs typeface="Simplified Arabic" panose="02010000000000000000" pitchFamily="2" charset="-78"/>
                </a:rPr>
                <a:t>بريطانيا</a:t>
              </a:r>
              <a:endParaRPr kumimoji="0" lang="fr-FR" sz="2400" b="1"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endParaRPr>
            </a:p>
            <a:p>
              <a:pPr marL="0" marR="0" lvl="0" indent="0" algn="ctr" defTabSz="457200" rtl="1" eaLnBrk="1" fontAlgn="auto" latinLnBrk="0" hangingPunct="1">
                <a:lnSpc>
                  <a:spcPct val="115000"/>
                </a:lnSpc>
                <a:spcBef>
                  <a:spcPts val="0"/>
                </a:spcBef>
                <a:spcAft>
                  <a:spcPts val="0"/>
                </a:spcAft>
                <a:buClrTx/>
                <a:buSzTx/>
                <a:buFontTx/>
                <a:buNone/>
                <a:tabLst/>
                <a:defRPr/>
              </a:pPr>
              <a:r>
                <a:rPr kumimoji="0" lang="fr-FR" sz="1400" b="1" i="0" u="none" strike="noStrike" kern="1200" cap="none" spc="0" normalizeH="0" baseline="0" noProof="0" dirty="0">
                  <a:ln>
                    <a:noFill/>
                  </a:ln>
                  <a:solidFill>
                    <a:prstClr val="black"/>
                  </a:solidFill>
                  <a:effectLst/>
                  <a:uLnTx/>
                  <a:uFillTx/>
                  <a:latin typeface="Simplified Arabic" panose="02010000000000000000" pitchFamily="2" charset="-78"/>
                  <a:ea typeface="Calibri" panose="020F0502020204030204" pitchFamily="34" charset="0"/>
                  <a:cs typeface="+mn-cs"/>
                </a:rPr>
                <a:t>UK</a:t>
              </a:r>
              <a:endParaRPr kumimoji="0" lang="fr-FR" sz="2400" b="1"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endParaRPr>
            </a:p>
          </p:txBody>
        </p:sp>
        <p:sp>
          <p:nvSpPr>
            <p:cNvPr id="20" name="Zone de texte 41">
              <a:extLst>
                <a:ext uri="{FF2B5EF4-FFF2-40B4-BE49-F238E27FC236}">
                  <a16:creationId xmlns:a16="http://schemas.microsoft.com/office/drawing/2014/main" id="{8BF25140-3D86-4CA5-B858-2722B5C7CB54}"/>
                </a:ext>
              </a:extLst>
            </p:cNvPr>
            <p:cNvSpPr txBox="1"/>
            <p:nvPr/>
          </p:nvSpPr>
          <p:spPr>
            <a:xfrm>
              <a:off x="3670301" y="520699"/>
              <a:ext cx="664210" cy="774700"/>
            </a:xfrm>
            <a:prstGeom prst="rect">
              <a:avLst/>
            </a:prstGeom>
            <a:solidFill>
              <a:sysClr val="window" lastClr="FFFFFF"/>
            </a:solidFill>
            <a:ln w="6350">
              <a:solidFill>
                <a:prstClr val="black"/>
              </a:solidFill>
            </a:ln>
            <a:effectLst/>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lvl="0" indent="0" algn="ctr" defTabSz="457200" rtl="1" eaLnBrk="1" fontAlgn="auto" latinLnBrk="0" hangingPunct="1">
                <a:lnSpc>
                  <a:spcPct val="115000"/>
                </a:lnSpc>
                <a:spcBef>
                  <a:spcPts val="0"/>
                </a:spcBef>
                <a:spcAft>
                  <a:spcPts val="0"/>
                </a:spcAft>
                <a:buClrTx/>
                <a:buSzTx/>
                <a:buFontTx/>
                <a:buNone/>
                <a:tabLst/>
                <a:defRPr/>
              </a:pPr>
              <a:r>
                <a:rPr kumimoji="0" lang="ar-DZ" sz="2000" b="1" i="0" u="none" strike="noStrike" kern="1200" cap="none" spc="0" normalizeH="0" baseline="0" noProof="0">
                  <a:ln>
                    <a:noFill/>
                  </a:ln>
                  <a:solidFill>
                    <a:prstClr val="black"/>
                  </a:solidFill>
                  <a:effectLst/>
                  <a:uLnTx/>
                  <a:uFillTx/>
                  <a:latin typeface="Simplified Arabic" panose="02010000000000000000" pitchFamily="2" charset="-78"/>
                  <a:ea typeface="Calibri" panose="020F0502020204030204" pitchFamily="34" charset="0"/>
                  <a:cs typeface="Simplified Arabic" panose="02010000000000000000" pitchFamily="2" charset="-78"/>
                </a:rPr>
                <a:t>دوليا</a:t>
              </a:r>
              <a:endParaRPr kumimoji="0" lang="fr-FR" sz="2400" b="1" i="0" u="none" strike="noStrike" kern="1200" cap="none" spc="0" normalizeH="0" baseline="0" noProof="0">
                <a:ln>
                  <a:noFill/>
                </a:ln>
                <a:solidFill>
                  <a:prstClr val="black"/>
                </a:solidFill>
                <a:effectLst/>
                <a:uLnTx/>
                <a:uFillTx/>
                <a:latin typeface="Times New Roman" panose="02020603050405020304" pitchFamily="18" charset="0"/>
                <a:ea typeface="Times New Roman" panose="02020603050405020304" pitchFamily="18" charset="0"/>
                <a:cs typeface="+mn-cs"/>
              </a:endParaRPr>
            </a:p>
            <a:p>
              <a:pPr marL="0" marR="0" lvl="0" indent="0" algn="ctr" defTabSz="457200" rtl="1" eaLnBrk="1" fontAlgn="auto" latinLnBrk="0" hangingPunct="1">
                <a:lnSpc>
                  <a:spcPct val="115000"/>
                </a:lnSpc>
                <a:spcBef>
                  <a:spcPts val="0"/>
                </a:spcBef>
                <a:spcAft>
                  <a:spcPts val="0"/>
                </a:spcAft>
                <a:buClrTx/>
                <a:buSzTx/>
                <a:buFontTx/>
                <a:buNone/>
                <a:tabLst/>
                <a:defRPr/>
              </a:pPr>
              <a:r>
                <a:rPr kumimoji="0" lang="fr-FR" sz="1400" b="1" i="0" u="none" strike="noStrike" kern="1200" cap="none" spc="0" normalizeH="0" baseline="0" noProof="0">
                  <a:ln>
                    <a:noFill/>
                  </a:ln>
                  <a:solidFill>
                    <a:prstClr val="black"/>
                  </a:solidFill>
                  <a:effectLst/>
                  <a:uLnTx/>
                  <a:uFillTx/>
                  <a:latin typeface="Simplified Arabic" panose="02010000000000000000" pitchFamily="2" charset="-78"/>
                  <a:ea typeface="Calibri" panose="020F0502020204030204" pitchFamily="34" charset="0"/>
                  <a:cs typeface="+mn-cs"/>
                </a:rPr>
                <a:t>Inter</a:t>
              </a:r>
              <a:endParaRPr kumimoji="0" lang="fr-FR" sz="2400" b="1" i="0" u="none" strike="noStrike" kern="1200" cap="none" spc="0" normalizeH="0" baseline="0" noProof="0">
                <a:ln>
                  <a:noFill/>
                </a:ln>
                <a:solidFill>
                  <a:prstClr val="black"/>
                </a:solidFill>
                <a:effectLst/>
                <a:uLnTx/>
                <a:uFillTx/>
                <a:latin typeface="Times New Roman" panose="02020603050405020304" pitchFamily="18" charset="0"/>
                <a:ea typeface="Times New Roman" panose="02020603050405020304" pitchFamily="18" charset="0"/>
                <a:cs typeface="+mn-cs"/>
              </a:endParaRPr>
            </a:p>
          </p:txBody>
        </p:sp>
        <p:sp>
          <p:nvSpPr>
            <p:cNvPr id="21" name="Zone de texte 41">
              <a:extLst>
                <a:ext uri="{FF2B5EF4-FFF2-40B4-BE49-F238E27FC236}">
                  <a16:creationId xmlns:a16="http://schemas.microsoft.com/office/drawing/2014/main" id="{DBC3D2B3-D0AB-4E4C-A548-42FDCEE31892}"/>
                </a:ext>
              </a:extLst>
            </p:cNvPr>
            <p:cNvSpPr txBox="1"/>
            <p:nvPr/>
          </p:nvSpPr>
          <p:spPr>
            <a:xfrm>
              <a:off x="4733291" y="520660"/>
              <a:ext cx="664210" cy="774700"/>
            </a:xfrm>
            <a:prstGeom prst="rect">
              <a:avLst/>
            </a:prstGeom>
            <a:solidFill>
              <a:sysClr val="window" lastClr="FFFFFF"/>
            </a:solidFill>
            <a:ln w="6350">
              <a:solidFill>
                <a:prstClr val="black"/>
              </a:solidFill>
            </a:ln>
            <a:effectLst/>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lvl="0" indent="0" algn="ctr" defTabSz="457200" rtl="1" eaLnBrk="1" fontAlgn="auto" latinLnBrk="0" hangingPunct="1">
                <a:lnSpc>
                  <a:spcPct val="115000"/>
                </a:lnSpc>
                <a:spcBef>
                  <a:spcPts val="0"/>
                </a:spcBef>
                <a:spcAft>
                  <a:spcPts val="0"/>
                </a:spcAft>
                <a:buClrTx/>
                <a:buSzTx/>
                <a:buFontTx/>
                <a:buNone/>
                <a:tabLst/>
                <a:defRPr/>
              </a:pPr>
              <a:r>
                <a:rPr kumimoji="0" lang="ar-DZ" sz="2000" b="1" i="0" u="none" strike="noStrike" kern="1200" cap="none" spc="0" normalizeH="0" baseline="0" noProof="0">
                  <a:ln>
                    <a:noFill/>
                  </a:ln>
                  <a:solidFill>
                    <a:prstClr val="black"/>
                  </a:solidFill>
                  <a:effectLst/>
                  <a:uLnTx/>
                  <a:uFillTx/>
                  <a:latin typeface="Simplified Arabic" panose="02010000000000000000" pitchFamily="2" charset="-78"/>
                  <a:ea typeface="Calibri" panose="020F0502020204030204" pitchFamily="34" charset="0"/>
                  <a:cs typeface="Simplified Arabic" panose="02010000000000000000" pitchFamily="2" charset="-78"/>
                </a:rPr>
                <a:t>أوربا</a:t>
              </a:r>
              <a:endParaRPr kumimoji="0" lang="fr-FR" sz="2400" b="1" i="0" u="none" strike="noStrike" kern="1200" cap="none" spc="0" normalizeH="0" baseline="0" noProof="0">
                <a:ln>
                  <a:noFill/>
                </a:ln>
                <a:solidFill>
                  <a:prstClr val="black"/>
                </a:solidFill>
                <a:effectLst/>
                <a:uLnTx/>
                <a:uFillTx/>
                <a:latin typeface="Times New Roman" panose="02020603050405020304" pitchFamily="18" charset="0"/>
                <a:ea typeface="Times New Roman" panose="02020603050405020304" pitchFamily="18" charset="0"/>
                <a:cs typeface="+mn-cs"/>
              </a:endParaRPr>
            </a:p>
            <a:p>
              <a:pPr marL="0" marR="0" lvl="0" indent="0" algn="ctr" defTabSz="457200" rtl="1" eaLnBrk="1" fontAlgn="auto" latinLnBrk="0" hangingPunct="1">
                <a:lnSpc>
                  <a:spcPct val="115000"/>
                </a:lnSpc>
                <a:spcBef>
                  <a:spcPts val="0"/>
                </a:spcBef>
                <a:spcAft>
                  <a:spcPts val="0"/>
                </a:spcAft>
                <a:buClrTx/>
                <a:buSzTx/>
                <a:buFontTx/>
                <a:buNone/>
                <a:tabLst/>
                <a:defRPr/>
              </a:pPr>
              <a:r>
                <a:rPr kumimoji="0" lang="fr-FR" sz="1400" b="1" i="0" u="none" strike="noStrike" kern="1200" cap="none" spc="0" normalizeH="0" baseline="0" noProof="0">
                  <a:ln>
                    <a:noFill/>
                  </a:ln>
                  <a:solidFill>
                    <a:prstClr val="black"/>
                  </a:solidFill>
                  <a:effectLst/>
                  <a:uLnTx/>
                  <a:uFillTx/>
                  <a:latin typeface="Simplified Arabic" panose="02010000000000000000" pitchFamily="2" charset="-78"/>
                  <a:ea typeface="Calibri" panose="020F0502020204030204" pitchFamily="34" charset="0"/>
                  <a:cs typeface="+mn-cs"/>
                </a:rPr>
                <a:t>Europe</a:t>
              </a:r>
              <a:endParaRPr kumimoji="0" lang="fr-FR" sz="2400" b="1" i="0" u="none" strike="noStrike" kern="1200" cap="none" spc="0" normalizeH="0" baseline="0" noProof="0">
                <a:ln>
                  <a:noFill/>
                </a:ln>
                <a:solidFill>
                  <a:prstClr val="black"/>
                </a:solidFill>
                <a:effectLst/>
                <a:uLnTx/>
                <a:uFillTx/>
                <a:latin typeface="Times New Roman" panose="02020603050405020304" pitchFamily="18" charset="0"/>
                <a:ea typeface="Times New Roman" panose="02020603050405020304" pitchFamily="18" charset="0"/>
                <a:cs typeface="+mn-cs"/>
              </a:endParaRPr>
            </a:p>
          </p:txBody>
        </p:sp>
        <p:sp>
          <p:nvSpPr>
            <p:cNvPr id="22" name="Zone de texte 49">
              <a:extLst>
                <a:ext uri="{FF2B5EF4-FFF2-40B4-BE49-F238E27FC236}">
                  <a16:creationId xmlns:a16="http://schemas.microsoft.com/office/drawing/2014/main" id="{0E90E6B1-2C47-453B-B218-B613956E30CF}"/>
                </a:ext>
              </a:extLst>
            </p:cNvPr>
            <p:cNvSpPr txBox="1"/>
            <p:nvPr/>
          </p:nvSpPr>
          <p:spPr>
            <a:xfrm>
              <a:off x="169332" y="2002395"/>
              <a:ext cx="630555" cy="287655"/>
            </a:xfrm>
            <a:prstGeom prst="rect">
              <a:avLst/>
            </a:prstGeom>
            <a:solidFill>
              <a:sysClr val="window" lastClr="FFFFFF"/>
            </a:solidFill>
            <a:ln w="6350">
              <a:solidFill>
                <a:prstClr val="black"/>
              </a:solidFill>
            </a:ln>
            <a:effectLst/>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lvl="0" indent="0" algn="ctr" defTabSz="457200" rtl="1" eaLnBrk="1" fontAlgn="auto" latinLnBrk="0" hangingPunct="1">
                <a:lnSpc>
                  <a:spcPct val="115000"/>
                </a:lnSpc>
                <a:spcBef>
                  <a:spcPts val="0"/>
                </a:spcBef>
                <a:spcAft>
                  <a:spcPts val="1000"/>
                </a:spcAft>
                <a:buClrTx/>
                <a:buSzTx/>
                <a:buFontTx/>
                <a:buNone/>
                <a:tabLst/>
                <a:defRPr/>
              </a:pPr>
              <a:r>
                <a:rPr kumimoji="0" lang="ar-DZ" sz="2000" b="1" i="0" u="none" strike="noStrike" kern="1200" cap="none" spc="0" normalizeH="0" baseline="0" noProof="0">
                  <a:ln>
                    <a:noFill/>
                  </a:ln>
                  <a:solidFill>
                    <a:prstClr val="black"/>
                  </a:solidFill>
                  <a:effectLst/>
                  <a:uLnTx/>
                  <a:uFillTx/>
                  <a:latin typeface="Times New Roman" panose="02020603050405020304" pitchFamily="18" charset="0"/>
                  <a:ea typeface="Calibri" panose="020F0502020204030204" pitchFamily="34" charset="0"/>
                  <a:cs typeface="Arial" panose="020B0604020202020204" pitchFamily="34" charset="0"/>
                </a:rPr>
                <a:t>1968</a:t>
              </a:r>
              <a:endParaRPr kumimoji="0" lang="fr-FR" sz="2400" b="1" i="0" u="none" strike="noStrike" kern="1200" cap="none" spc="0" normalizeH="0" baseline="0" noProof="0">
                <a:ln>
                  <a:noFill/>
                </a:ln>
                <a:solidFill>
                  <a:prstClr val="black"/>
                </a:solidFill>
                <a:effectLst/>
                <a:uLnTx/>
                <a:uFillTx/>
                <a:latin typeface="Times New Roman" panose="02020603050405020304" pitchFamily="18" charset="0"/>
                <a:ea typeface="Times New Roman" panose="02020603050405020304" pitchFamily="18" charset="0"/>
                <a:cs typeface="+mn-cs"/>
              </a:endParaRPr>
            </a:p>
          </p:txBody>
        </p:sp>
        <p:sp>
          <p:nvSpPr>
            <p:cNvPr id="23" name="Zone de texte 49">
              <a:extLst>
                <a:ext uri="{FF2B5EF4-FFF2-40B4-BE49-F238E27FC236}">
                  <a16:creationId xmlns:a16="http://schemas.microsoft.com/office/drawing/2014/main" id="{D3B0091B-8A4F-4A99-A0CB-E3F1FBC70D4E}"/>
                </a:ext>
              </a:extLst>
            </p:cNvPr>
            <p:cNvSpPr txBox="1"/>
            <p:nvPr/>
          </p:nvSpPr>
          <p:spPr>
            <a:xfrm>
              <a:off x="169120" y="2510254"/>
              <a:ext cx="630555" cy="287655"/>
            </a:xfrm>
            <a:prstGeom prst="rect">
              <a:avLst/>
            </a:prstGeom>
            <a:solidFill>
              <a:sysClr val="window" lastClr="FFFFFF"/>
            </a:solidFill>
            <a:ln w="6350">
              <a:solidFill>
                <a:prstClr val="black"/>
              </a:solidFill>
            </a:ln>
            <a:effectLst/>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lvl="0" indent="0" algn="ctr" defTabSz="457200" rtl="1" eaLnBrk="1" fontAlgn="auto" latinLnBrk="0" hangingPunct="1">
                <a:lnSpc>
                  <a:spcPct val="115000"/>
                </a:lnSpc>
                <a:spcBef>
                  <a:spcPts val="0"/>
                </a:spcBef>
                <a:spcAft>
                  <a:spcPts val="1000"/>
                </a:spcAft>
                <a:buClrTx/>
                <a:buSzTx/>
                <a:buFontTx/>
                <a:buNone/>
                <a:tabLst/>
                <a:defRPr/>
              </a:pPr>
              <a:r>
                <a:rPr kumimoji="0" lang="ar-DZ" sz="2000" b="1" i="0" u="none" strike="noStrike" kern="1200" cap="none" spc="0" normalizeH="0" baseline="0" noProof="0">
                  <a:ln>
                    <a:noFill/>
                  </a:ln>
                  <a:solidFill>
                    <a:prstClr val="black"/>
                  </a:solidFill>
                  <a:effectLst/>
                  <a:uLnTx/>
                  <a:uFillTx/>
                  <a:latin typeface="Times New Roman" panose="02020603050405020304" pitchFamily="18" charset="0"/>
                  <a:ea typeface="Calibri" panose="020F0502020204030204" pitchFamily="34" charset="0"/>
                  <a:cs typeface="Arial" panose="020B0604020202020204" pitchFamily="34" charset="0"/>
                </a:rPr>
                <a:t>1974</a:t>
              </a:r>
              <a:endParaRPr kumimoji="0" lang="fr-FR" sz="2400" b="1" i="0" u="none" strike="noStrike" kern="1200" cap="none" spc="0" normalizeH="0" baseline="0" noProof="0">
                <a:ln>
                  <a:noFill/>
                </a:ln>
                <a:solidFill>
                  <a:prstClr val="black"/>
                </a:solidFill>
                <a:effectLst/>
                <a:uLnTx/>
                <a:uFillTx/>
                <a:latin typeface="Times New Roman" panose="02020603050405020304" pitchFamily="18" charset="0"/>
                <a:ea typeface="Times New Roman" panose="02020603050405020304" pitchFamily="18" charset="0"/>
                <a:cs typeface="+mn-cs"/>
              </a:endParaRPr>
            </a:p>
          </p:txBody>
        </p:sp>
        <p:sp>
          <p:nvSpPr>
            <p:cNvPr id="24" name="Zone de texte 49">
              <a:extLst>
                <a:ext uri="{FF2B5EF4-FFF2-40B4-BE49-F238E27FC236}">
                  <a16:creationId xmlns:a16="http://schemas.microsoft.com/office/drawing/2014/main" id="{ACDDF667-D6C3-470E-AA37-3CF4E2D38732}"/>
                </a:ext>
              </a:extLst>
            </p:cNvPr>
            <p:cNvSpPr txBox="1"/>
            <p:nvPr/>
          </p:nvSpPr>
          <p:spPr>
            <a:xfrm>
              <a:off x="169332" y="3316900"/>
              <a:ext cx="630555" cy="287655"/>
            </a:xfrm>
            <a:prstGeom prst="rect">
              <a:avLst/>
            </a:prstGeom>
            <a:solidFill>
              <a:sysClr val="window" lastClr="FFFFFF"/>
            </a:solidFill>
            <a:ln w="6350">
              <a:solidFill>
                <a:prstClr val="black"/>
              </a:solidFill>
            </a:ln>
            <a:effectLst/>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lvl="0" indent="0" algn="ctr" defTabSz="457200" rtl="1" eaLnBrk="1" fontAlgn="auto" latinLnBrk="0" hangingPunct="1">
                <a:lnSpc>
                  <a:spcPct val="115000"/>
                </a:lnSpc>
                <a:spcBef>
                  <a:spcPts val="0"/>
                </a:spcBef>
                <a:spcAft>
                  <a:spcPts val="1000"/>
                </a:spcAft>
                <a:buClrTx/>
                <a:buSzTx/>
                <a:buFontTx/>
                <a:buNone/>
                <a:tabLst/>
                <a:defRPr/>
              </a:pPr>
              <a:r>
                <a:rPr kumimoji="0" lang="ar-DZ" sz="2000" b="1" i="0" u="none" strike="noStrike" kern="1200" cap="none" spc="0" normalizeH="0" baseline="0" noProof="0">
                  <a:ln>
                    <a:noFill/>
                  </a:ln>
                  <a:solidFill>
                    <a:prstClr val="black"/>
                  </a:solidFill>
                  <a:effectLst/>
                  <a:uLnTx/>
                  <a:uFillTx/>
                  <a:latin typeface="Times New Roman" panose="02020603050405020304" pitchFamily="18" charset="0"/>
                  <a:ea typeface="Calibri" panose="020F0502020204030204" pitchFamily="34" charset="0"/>
                  <a:cs typeface="Arial" panose="020B0604020202020204" pitchFamily="34" charset="0"/>
                </a:rPr>
                <a:t>1987</a:t>
              </a:r>
              <a:endParaRPr kumimoji="0" lang="fr-FR" sz="2400" b="1" i="0" u="none" strike="noStrike" kern="1200" cap="none" spc="0" normalizeH="0" baseline="0" noProof="0">
                <a:ln>
                  <a:noFill/>
                </a:ln>
                <a:solidFill>
                  <a:prstClr val="black"/>
                </a:solidFill>
                <a:effectLst/>
                <a:uLnTx/>
                <a:uFillTx/>
                <a:latin typeface="Times New Roman" panose="02020603050405020304" pitchFamily="18" charset="0"/>
                <a:ea typeface="Times New Roman" panose="02020603050405020304" pitchFamily="18" charset="0"/>
                <a:cs typeface="+mn-cs"/>
              </a:endParaRPr>
            </a:p>
          </p:txBody>
        </p:sp>
        <p:sp>
          <p:nvSpPr>
            <p:cNvPr id="25" name="Zone de texte 49">
              <a:extLst>
                <a:ext uri="{FF2B5EF4-FFF2-40B4-BE49-F238E27FC236}">
                  <a16:creationId xmlns:a16="http://schemas.microsoft.com/office/drawing/2014/main" id="{AC41059F-1CF7-4D7C-A181-5F4F496EB269}"/>
                </a:ext>
              </a:extLst>
            </p:cNvPr>
            <p:cNvSpPr txBox="1"/>
            <p:nvPr/>
          </p:nvSpPr>
          <p:spPr>
            <a:xfrm>
              <a:off x="169332" y="2928656"/>
              <a:ext cx="630555" cy="287655"/>
            </a:xfrm>
            <a:prstGeom prst="rect">
              <a:avLst/>
            </a:prstGeom>
            <a:solidFill>
              <a:sysClr val="window" lastClr="FFFFFF"/>
            </a:solidFill>
            <a:ln w="6350">
              <a:solidFill>
                <a:prstClr val="black"/>
              </a:solidFill>
            </a:ln>
            <a:effectLst/>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lvl="0" indent="0" algn="ctr" defTabSz="457200" rtl="1" eaLnBrk="1" fontAlgn="auto" latinLnBrk="0" hangingPunct="1">
                <a:lnSpc>
                  <a:spcPct val="115000"/>
                </a:lnSpc>
                <a:spcBef>
                  <a:spcPts val="0"/>
                </a:spcBef>
                <a:spcAft>
                  <a:spcPts val="1000"/>
                </a:spcAft>
                <a:buClrTx/>
                <a:buSzTx/>
                <a:buFontTx/>
                <a:buNone/>
                <a:tabLst/>
                <a:defRPr/>
              </a:pPr>
              <a:r>
                <a:rPr kumimoji="0" lang="ar-DZ" sz="2000" b="1" i="0" u="none" strike="noStrike" kern="1200" cap="none" spc="0" normalizeH="0" baseline="0" noProof="0">
                  <a:ln>
                    <a:noFill/>
                  </a:ln>
                  <a:solidFill>
                    <a:prstClr val="black"/>
                  </a:solidFill>
                  <a:effectLst/>
                  <a:uLnTx/>
                  <a:uFillTx/>
                  <a:latin typeface="Times New Roman" panose="02020603050405020304" pitchFamily="18" charset="0"/>
                  <a:ea typeface="Calibri" panose="020F0502020204030204" pitchFamily="34" charset="0"/>
                  <a:cs typeface="Arial" panose="020B0604020202020204" pitchFamily="34" charset="0"/>
                </a:rPr>
                <a:t>1979</a:t>
              </a:r>
              <a:endParaRPr kumimoji="0" lang="fr-FR" sz="2400" b="1" i="0" u="none" strike="noStrike" kern="1200" cap="none" spc="0" normalizeH="0" baseline="0" noProof="0">
                <a:ln>
                  <a:noFill/>
                </a:ln>
                <a:solidFill>
                  <a:prstClr val="black"/>
                </a:solidFill>
                <a:effectLst/>
                <a:uLnTx/>
                <a:uFillTx/>
                <a:latin typeface="Times New Roman" panose="02020603050405020304" pitchFamily="18" charset="0"/>
                <a:ea typeface="Times New Roman" panose="02020603050405020304" pitchFamily="18" charset="0"/>
                <a:cs typeface="+mn-cs"/>
              </a:endParaRPr>
            </a:p>
          </p:txBody>
        </p:sp>
        <p:sp>
          <p:nvSpPr>
            <p:cNvPr id="26" name="Zone de texte 139">
              <a:extLst>
                <a:ext uri="{FF2B5EF4-FFF2-40B4-BE49-F238E27FC236}">
                  <a16:creationId xmlns:a16="http://schemas.microsoft.com/office/drawing/2014/main" id="{F387482F-EEB6-4890-AAC5-2ABA13101DD3}"/>
                </a:ext>
              </a:extLst>
            </p:cNvPr>
            <p:cNvSpPr txBox="1"/>
            <p:nvPr/>
          </p:nvSpPr>
          <p:spPr>
            <a:xfrm>
              <a:off x="4178301" y="3021187"/>
              <a:ext cx="1219200" cy="295708"/>
            </a:xfrm>
            <a:prstGeom prst="rect">
              <a:avLst/>
            </a:prstGeom>
            <a:solidFill>
              <a:sysClr val="window" lastClr="FFFFFF"/>
            </a:solidFill>
            <a:ln w="6350">
              <a:solidFill>
                <a:prstClr val="black"/>
              </a:solidFill>
            </a:ln>
            <a:effectLst/>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lvl="0" indent="0" algn="ctr" defTabSz="457200" rtl="0" eaLnBrk="1" fontAlgn="auto" latinLnBrk="0" hangingPunct="1">
                <a:lnSpc>
                  <a:spcPct val="115000"/>
                </a:lnSpc>
                <a:spcBef>
                  <a:spcPts val="0"/>
                </a:spcBef>
                <a:spcAft>
                  <a:spcPts val="1000"/>
                </a:spcAft>
                <a:buClrTx/>
                <a:buSzTx/>
                <a:buFontTx/>
                <a:buNone/>
                <a:tabLst/>
                <a:defRPr/>
              </a:pPr>
              <a:r>
                <a:rPr kumimoji="0" lang="ar-DZ" sz="2000" b="1" i="0" u="none" strike="noStrike" kern="1200" cap="none" spc="0" normalizeH="0" baseline="0" noProof="0">
                  <a:ln>
                    <a:noFill/>
                  </a:ln>
                  <a:solidFill>
                    <a:prstClr val="black"/>
                  </a:solidFill>
                  <a:effectLst/>
                  <a:uLnTx/>
                  <a:uFillTx/>
                  <a:latin typeface="Times New Roman" panose="02020603050405020304" pitchFamily="18" charset="0"/>
                  <a:ea typeface="Calibri" panose="020F0502020204030204" pitchFamily="34" charset="0"/>
                  <a:cs typeface="Arial" panose="020B0604020202020204" pitchFamily="34" charset="0"/>
                </a:rPr>
                <a:t>البريطانية  </a:t>
              </a:r>
              <a:r>
                <a:rPr kumimoji="0" lang="fr-FR" sz="2000" b="1" i="0" u="none" strike="noStrike" kern="1200" cap="none" spc="0" normalizeH="0" baseline="0" noProof="0">
                  <a:ln>
                    <a:noFill/>
                  </a:ln>
                  <a:solidFill>
                    <a:prstClr val="black"/>
                  </a:solidFill>
                  <a:effectLst/>
                  <a:uLnTx/>
                  <a:uFillTx/>
                  <a:latin typeface="Times New Roman" panose="02020603050405020304" pitchFamily="18" charset="0"/>
                  <a:ea typeface="Calibri" panose="020F0502020204030204" pitchFamily="34" charset="0"/>
                  <a:cs typeface="Arial" panose="020B0604020202020204" pitchFamily="34" charset="0"/>
                </a:rPr>
                <a:t>BS 5179</a:t>
              </a:r>
              <a:endParaRPr kumimoji="0" lang="fr-FR" sz="2400" b="1" i="0" u="none" strike="noStrike" kern="1200" cap="none" spc="0" normalizeH="0" baseline="0" noProof="0">
                <a:ln>
                  <a:noFill/>
                </a:ln>
                <a:solidFill>
                  <a:prstClr val="black"/>
                </a:solidFill>
                <a:effectLst/>
                <a:uLnTx/>
                <a:uFillTx/>
                <a:latin typeface="Times New Roman" panose="02020603050405020304" pitchFamily="18" charset="0"/>
                <a:ea typeface="Times New Roman" panose="02020603050405020304" pitchFamily="18" charset="0"/>
                <a:cs typeface="+mn-cs"/>
              </a:endParaRPr>
            </a:p>
          </p:txBody>
        </p:sp>
        <p:cxnSp>
          <p:nvCxnSpPr>
            <p:cNvPr id="27" name="Connecteur en angle 48">
              <a:extLst>
                <a:ext uri="{FF2B5EF4-FFF2-40B4-BE49-F238E27FC236}">
                  <a16:creationId xmlns:a16="http://schemas.microsoft.com/office/drawing/2014/main" id="{00F832C0-9705-46ED-A93D-88198C72CDB7}"/>
                </a:ext>
              </a:extLst>
            </p:cNvPr>
            <p:cNvCxnSpPr/>
            <p:nvPr/>
          </p:nvCxnSpPr>
          <p:spPr>
            <a:xfrm>
              <a:off x="2171699" y="1633223"/>
              <a:ext cx="419101" cy="334067"/>
            </a:xfrm>
            <a:prstGeom prst="bentConnector2">
              <a:avLst/>
            </a:prstGeom>
            <a:noFill/>
            <a:ln w="38100" cap="flat" cmpd="sng" algn="ctr">
              <a:solidFill>
                <a:sysClr val="windowText" lastClr="000000"/>
              </a:solidFill>
              <a:prstDash val="solid"/>
              <a:tailEnd type="arrow"/>
            </a:ln>
            <a:effectLst/>
          </p:spPr>
        </p:cxnSp>
        <p:cxnSp>
          <p:nvCxnSpPr>
            <p:cNvPr id="28" name="Connecteur en angle 49">
              <a:extLst>
                <a:ext uri="{FF2B5EF4-FFF2-40B4-BE49-F238E27FC236}">
                  <a16:creationId xmlns:a16="http://schemas.microsoft.com/office/drawing/2014/main" id="{5EFDDC04-F351-442E-872C-9067B2F33AA9}"/>
                </a:ext>
              </a:extLst>
            </p:cNvPr>
            <p:cNvCxnSpPr/>
            <p:nvPr/>
          </p:nvCxnSpPr>
          <p:spPr>
            <a:xfrm>
              <a:off x="3187700" y="2095107"/>
              <a:ext cx="825502" cy="371915"/>
            </a:xfrm>
            <a:prstGeom prst="bentConnector2">
              <a:avLst/>
            </a:prstGeom>
            <a:noFill/>
            <a:ln w="38100" cap="flat" cmpd="sng" algn="ctr">
              <a:solidFill>
                <a:sysClr val="windowText" lastClr="000000"/>
              </a:solidFill>
              <a:prstDash val="solid"/>
              <a:tailEnd type="arrow"/>
            </a:ln>
            <a:effectLst/>
          </p:spPr>
        </p:cxnSp>
        <p:cxnSp>
          <p:nvCxnSpPr>
            <p:cNvPr id="29" name="Connecteur en angle 53">
              <a:extLst>
                <a:ext uri="{FF2B5EF4-FFF2-40B4-BE49-F238E27FC236}">
                  <a16:creationId xmlns:a16="http://schemas.microsoft.com/office/drawing/2014/main" id="{4C1B8F0B-8ACE-4EAB-8C05-956C7B60DB56}"/>
                </a:ext>
              </a:extLst>
            </p:cNvPr>
            <p:cNvCxnSpPr/>
            <p:nvPr/>
          </p:nvCxnSpPr>
          <p:spPr>
            <a:xfrm rot="10800000" flipV="1">
              <a:off x="3655273" y="3169040"/>
              <a:ext cx="523028" cy="288913"/>
            </a:xfrm>
            <a:prstGeom prst="bentConnector2">
              <a:avLst/>
            </a:prstGeom>
            <a:noFill/>
            <a:ln w="38100" cap="flat" cmpd="sng" algn="ctr">
              <a:solidFill>
                <a:sysClr val="windowText" lastClr="000000"/>
              </a:solidFill>
              <a:prstDash val="solid"/>
              <a:tailEnd type="arrow"/>
            </a:ln>
            <a:effectLst/>
          </p:spPr>
        </p:cxnSp>
        <p:cxnSp>
          <p:nvCxnSpPr>
            <p:cNvPr id="30" name="Connecteur droit avec flèche 29">
              <a:extLst>
                <a:ext uri="{FF2B5EF4-FFF2-40B4-BE49-F238E27FC236}">
                  <a16:creationId xmlns:a16="http://schemas.microsoft.com/office/drawing/2014/main" id="{B9B10194-BA04-4F4A-B06A-03806187E798}"/>
                </a:ext>
              </a:extLst>
            </p:cNvPr>
            <p:cNvCxnSpPr/>
            <p:nvPr/>
          </p:nvCxnSpPr>
          <p:spPr>
            <a:xfrm>
              <a:off x="4432301" y="2759102"/>
              <a:ext cx="4233" cy="261931"/>
            </a:xfrm>
            <a:prstGeom prst="straightConnector1">
              <a:avLst/>
            </a:prstGeom>
            <a:noFill/>
            <a:ln w="38100" cap="flat" cmpd="sng" algn="ctr">
              <a:solidFill>
                <a:sysClr val="windowText" lastClr="000000"/>
              </a:solidFill>
              <a:prstDash val="solid"/>
              <a:tailEnd type="arrow"/>
            </a:ln>
            <a:effectLst/>
          </p:spPr>
        </p:cxnSp>
      </p:grpSp>
    </p:spTree>
    <p:extLst>
      <p:ext uri="{BB962C8B-B14F-4D97-AF65-F5344CB8AC3E}">
        <p14:creationId xmlns:p14="http://schemas.microsoft.com/office/powerpoint/2010/main" val="285482344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6F5511D-4AC3-466C-84DC-3747C5149048}"/>
              </a:ext>
            </a:extLst>
          </p:cNvPr>
          <p:cNvSpPr>
            <a:spLocks noGrp="1"/>
          </p:cNvSpPr>
          <p:nvPr>
            <p:ph type="title"/>
          </p:nvPr>
        </p:nvSpPr>
        <p:spPr>
          <a:xfrm>
            <a:off x="1024128" y="585216"/>
            <a:ext cx="9720072" cy="911890"/>
          </a:xfrm>
        </p:spPr>
        <p:txBody>
          <a:bodyPr/>
          <a:lstStyle/>
          <a:p>
            <a:pPr algn="ctr" rtl="1"/>
            <a:r>
              <a:rPr lang="ar-DZ" sz="2500" b="1" cap="none" dirty="0" smtClean="0">
                <a:solidFill>
                  <a:srgbClr val="C00000"/>
                </a:solidFill>
                <a:latin typeface="Calibri" panose="020F0502020204030204" pitchFamily="34" charset="0"/>
                <a:ea typeface="Times New Roman" panose="02020603050405020304" pitchFamily="18" charset="0"/>
                <a:cs typeface="Simplified Arabic" panose="02020603050405020304" pitchFamily="18" charset="-78"/>
              </a:rPr>
              <a:t>ثانيا</a:t>
            </a:r>
            <a:r>
              <a:rPr lang="ar-SA" sz="2500" b="1" cap="none" dirty="0" smtClean="0">
                <a:solidFill>
                  <a:srgbClr val="C00000"/>
                </a:solidFill>
                <a:latin typeface="Calibri" panose="020F0502020204030204" pitchFamily="34" charset="0"/>
                <a:ea typeface="Times New Roman" panose="02020603050405020304" pitchFamily="18" charset="0"/>
                <a:cs typeface="Simplified Arabic" panose="02020603050405020304" pitchFamily="18" charset="-78"/>
              </a:rPr>
              <a:t>. </a:t>
            </a:r>
            <a:r>
              <a:rPr lang="ar-SA" sz="2500" b="1" cap="none" dirty="0">
                <a:solidFill>
                  <a:srgbClr val="C00000"/>
                </a:solidFill>
                <a:latin typeface="Calibri" panose="020F0502020204030204" pitchFamily="34" charset="0"/>
                <a:ea typeface="Times New Roman" panose="02020603050405020304" pitchFamily="18" charset="0"/>
                <a:cs typeface="Simplified Arabic" panose="02020603050405020304" pitchFamily="18" charset="-78"/>
              </a:rPr>
              <a:t>مفهوم مواصفات أنظمة إدارة الجودة  </a:t>
            </a:r>
            <a:r>
              <a:rPr lang="fr-FR" sz="2500" b="1" cap="none" dirty="0">
                <a:solidFill>
                  <a:srgbClr val="C00000"/>
                </a:solidFill>
                <a:latin typeface="Calibri" panose="020F0502020204030204" pitchFamily="34" charset="0"/>
                <a:ea typeface="Times New Roman" panose="02020603050405020304" pitchFamily="18" charset="0"/>
                <a:cs typeface="Simplified Arabic" panose="02020603050405020304" pitchFamily="18" charset="-78"/>
              </a:rPr>
              <a:t>iso9000</a:t>
            </a:r>
            <a:endParaRPr lang="fr-FR" dirty="0"/>
          </a:p>
        </p:txBody>
      </p:sp>
      <p:sp>
        <p:nvSpPr>
          <p:cNvPr id="3" name="Espace réservé du contenu 2">
            <a:extLst>
              <a:ext uri="{FF2B5EF4-FFF2-40B4-BE49-F238E27FC236}">
                <a16:creationId xmlns:a16="http://schemas.microsoft.com/office/drawing/2014/main" id="{7C38F10F-F47D-413C-B6FB-5C0B5722B29D}"/>
              </a:ext>
            </a:extLst>
          </p:cNvPr>
          <p:cNvSpPr>
            <a:spLocks noGrp="1"/>
          </p:cNvSpPr>
          <p:nvPr>
            <p:ph sz="half" idx="1"/>
          </p:nvPr>
        </p:nvSpPr>
        <p:spPr>
          <a:xfrm>
            <a:off x="1024127" y="2286000"/>
            <a:ext cx="4211261" cy="4023360"/>
          </a:xfrm>
        </p:spPr>
        <p:txBody>
          <a:bodyPr>
            <a:normAutofit/>
          </a:bodyPr>
          <a:lstStyle/>
          <a:p>
            <a:pPr algn="just" rtl="1"/>
            <a:r>
              <a:rPr lang="ar-DZ" sz="2800" b="1" dirty="0">
                <a:solidFill>
                  <a:srgbClr val="0070C0"/>
                </a:solidFill>
                <a:latin typeface="Simplified Arabic" panose="02010000000000000000" pitchFamily="2" charset="-78"/>
                <a:ea typeface="Calibri" panose="020F0502020204030204" pitchFamily="34" charset="0"/>
                <a:cs typeface="Simplified Arabic" panose="02010000000000000000" pitchFamily="2" charset="-78"/>
              </a:rPr>
              <a:t>أن كلمة </a:t>
            </a:r>
            <a:r>
              <a:rPr lang="fr-FR" sz="2400" b="1" dirty="0">
                <a:solidFill>
                  <a:srgbClr val="0070C0"/>
                </a:solidFill>
                <a:latin typeface="Simplified Arabic" panose="02010000000000000000" pitchFamily="2" charset="-78"/>
                <a:ea typeface="Calibri" panose="020F0502020204030204" pitchFamily="34" charset="0"/>
              </a:rPr>
              <a:t>iso</a:t>
            </a:r>
            <a:r>
              <a:rPr lang="ar-DZ" sz="2800" b="1" dirty="0">
                <a:solidFill>
                  <a:srgbClr val="0070C0"/>
                </a:solidFill>
                <a:latin typeface="Simplified Arabic" panose="02010000000000000000" pitchFamily="2" charset="-78"/>
                <a:ea typeface="Calibri" panose="020F0502020204030204" pitchFamily="34" charset="0"/>
                <a:cs typeface="Simplified Arabic" panose="02010000000000000000" pitchFamily="2" charset="-78"/>
              </a:rPr>
              <a:t> مشتقة من الكلمة اليونانية  </a:t>
            </a:r>
            <a:r>
              <a:rPr lang="fr-FR" sz="2400" b="1" dirty="0" err="1">
                <a:solidFill>
                  <a:srgbClr val="0070C0"/>
                </a:solidFill>
                <a:latin typeface="Simplified Arabic" panose="02010000000000000000" pitchFamily="2" charset="-78"/>
                <a:ea typeface="Calibri" panose="020F0502020204030204" pitchFamily="34" charset="0"/>
              </a:rPr>
              <a:t>isos</a:t>
            </a:r>
            <a:r>
              <a:rPr lang="fr-FR" sz="2400" b="1" dirty="0">
                <a:solidFill>
                  <a:srgbClr val="0070C0"/>
                </a:solidFill>
                <a:latin typeface="Simplified Arabic" panose="02010000000000000000" pitchFamily="2" charset="-78"/>
                <a:ea typeface="Calibri" panose="020F0502020204030204" pitchFamily="34" charset="0"/>
              </a:rPr>
              <a:t> </a:t>
            </a:r>
            <a:r>
              <a:rPr lang="ar-DZ" sz="2400" b="1" dirty="0">
                <a:solidFill>
                  <a:srgbClr val="0070C0"/>
                </a:solidFill>
                <a:latin typeface="Simplified Arabic" panose="02010000000000000000" pitchFamily="2" charset="-78"/>
                <a:ea typeface="Calibri" panose="020F0502020204030204" pitchFamily="34" charset="0"/>
              </a:rPr>
              <a:t> </a:t>
            </a:r>
            <a:r>
              <a:rPr lang="ar-DZ" sz="2800" b="1" dirty="0">
                <a:solidFill>
                  <a:srgbClr val="0070C0"/>
                </a:solidFill>
                <a:latin typeface="Simplified Arabic" panose="02010000000000000000" pitchFamily="2" charset="-78"/>
                <a:ea typeface="Calibri" panose="020F0502020204030204" pitchFamily="34" charset="0"/>
                <a:cs typeface="Simplified Arabic" panose="02010000000000000000" pitchFamily="2" charset="-78"/>
              </a:rPr>
              <a:t>والتي تعني عادل أو مكافئ لمواصفات محددة</a:t>
            </a:r>
            <a:r>
              <a:rPr lang="fr-FR" sz="2800" b="1" dirty="0">
                <a:solidFill>
                  <a:srgbClr val="0070C0"/>
                </a:solidFill>
                <a:latin typeface="Simplified Arabic" panose="02010000000000000000" pitchFamily="2" charset="-78"/>
                <a:ea typeface="Calibri" panose="020F0502020204030204" pitchFamily="34" charset="0"/>
              </a:rPr>
              <a:t>.</a:t>
            </a:r>
            <a:endParaRPr lang="fr-FR" sz="2400" b="1" dirty="0">
              <a:solidFill>
                <a:srgbClr val="0070C0"/>
              </a:solidFill>
            </a:endParaRPr>
          </a:p>
        </p:txBody>
      </p:sp>
      <p:sp>
        <p:nvSpPr>
          <p:cNvPr id="4" name="Espace réservé du contenu 3">
            <a:extLst>
              <a:ext uri="{FF2B5EF4-FFF2-40B4-BE49-F238E27FC236}">
                <a16:creationId xmlns:a16="http://schemas.microsoft.com/office/drawing/2014/main" id="{A6325773-FDD8-48C0-AF89-62D51A192A60}"/>
              </a:ext>
            </a:extLst>
          </p:cNvPr>
          <p:cNvSpPr>
            <a:spLocks noGrp="1"/>
          </p:cNvSpPr>
          <p:nvPr>
            <p:ph sz="half" idx="2"/>
          </p:nvPr>
        </p:nvSpPr>
        <p:spPr>
          <a:xfrm>
            <a:off x="6212541" y="2178423"/>
            <a:ext cx="4955332" cy="4213411"/>
          </a:xfrm>
        </p:spPr>
        <p:txBody>
          <a:bodyPr/>
          <a:lstStyle/>
          <a:p>
            <a:pPr algn="ctr" rtl="1"/>
            <a:r>
              <a:rPr lang="ar-DZ" b="1" dirty="0">
                <a:solidFill>
                  <a:srgbClr val="C00000"/>
                </a:solidFill>
                <a:cs typeface="Simplified Arabic" panose="02010000000000000000" pitchFamily="2" charset="-78"/>
              </a:rPr>
              <a:t>ماهي منظمة </a:t>
            </a:r>
            <a:r>
              <a:rPr lang="ar-DZ" b="1" dirty="0" err="1">
                <a:solidFill>
                  <a:srgbClr val="C00000"/>
                </a:solidFill>
                <a:cs typeface="Simplified Arabic" panose="02010000000000000000" pitchFamily="2" charset="-78"/>
              </a:rPr>
              <a:t>الإيزو</a:t>
            </a:r>
            <a:r>
              <a:rPr lang="ar-DZ" b="1" dirty="0">
                <a:solidFill>
                  <a:srgbClr val="C00000"/>
                </a:solidFill>
                <a:cs typeface="Simplified Arabic" panose="02010000000000000000" pitchFamily="2" charset="-78"/>
              </a:rPr>
              <a:t>؟</a:t>
            </a:r>
          </a:p>
          <a:p>
            <a:pPr algn="ctr" rtl="1"/>
            <a:endParaRPr lang="ar-DZ" b="1" dirty="0">
              <a:solidFill>
                <a:srgbClr val="C00000"/>
              </a:solidFill>
              <a:cs typeface="Simplified Arabic" panose="02010000000000000000" pitchFamily="2" charset="-78"/>
            </a:endParaRPr>
          </a:p>
          <a:p>
            <a:pPr algn="ctr" rtl="1"/>
            <a:r>
              <a:rPr lang="fr-FR" sz="2400" dirty="0">
                <a:solidFill>
                  <a:prstClr val="black"/>
                </a:solidFill>
                <a:latin typeface="Simplified Arabic" panose="02010000000000000000" pitchFamily="2" charset="-78"/>
                <a:ea typeface="Calibri" panose="020F0502020204030204" pitchFamily="34" charset="0"/>
              </a:rPr>
              <a:t> </a:t>
            </a:r>
            <a:r>
              <a:rPr lang="ar-DZ" sz="2800" b="1" dirty="0">
                <a:solidFill>
                  <a:schemeClr val="accent4">
                    <a:lumMod val="75000"/>
                  </a:schemeClr>
                </a:solidFill>
                <a:latin typeface="Simplified Arabic" panose="02010000000000000000" pitchFamily="2" charset="-78"/>
                <a:ea typeface="Calibri" panose="020F0502020204030204" pitchFamily="34" charset="0"/>
              </a:rPr>
              <a:t>إن حروف </a:t>
            </a:r>
            <a:r>
              <a:rPr lang="fr-FR" sz="2400" b="1" dirty="0">
                <a:solidFill>
                  <a:schemeClr val="accent4">
                    <a:lumMod val="75000"/>
                  </a:schemeClr>
                </a:solidFill>
                <a:latin typeface="Simplified Arabic" panose="02010000000000000000" pitchFamily="2" charset="-78"/>
                <a:ea typeface="Calibri" panose="020F0502020204030204" pitchFamily="34" charset="0"/>
              </a:rPr>
              <a:t>iso</a:t>
            </a:r>
            <a:r>
              <a:rPr lang="ar-DZ" sz="2800" b="1" dirty="0">
                <a:solidFill>
                  <a:schemeClr val="accent4">
                    <a:lumMod val="75000"/>
                  </a:schemeClr>
                </a:solidFill>
                <a:latin typeface="Simplified Arabic" panose="02010000000000000000" pitchFamily="2" charset="-78"/>
                <a:ea typeface="Calibri" panose="020F0502020204030204" pitchFamily="34" charset="0"/>
                <a:cs typeface="Simplified Arabic" panose="02010000000000000000" pitchFamily="2" charset="-78"/>
              </a:rPr>
              <a:t> اختصار لاسم المنظمة العالمية المواصفات القياسية </a:t>
            </a:r>
            <a:r>
              <a:rPr lang="ar-DZ" sz="2800" b="1" dirty="0">
                <a:solidFill>
                  <a:schemeClr val="accent4">
                    <a:lumMod val="75000"/>
                  </a:schemeClr>
                </a:solidFill>
                <a:latin typeface="Simplified Arabic" panose="02010000000000000000" pitchFamily="2" charset="-78"/>
                <a:ea typeface="Calibri" panose="020F0502020204030204" pitchFamily="34" charset="0"/>
              </a:rPr>
              <a:t> </a:t>
            </a:r>
          </a:p>
          <a:p>
            <a:pPr algn="ctr" rtl="1"/>
            <a:r>
              <a:rPr lang="ar-DZ" sz="2800" b="1" dirty="0">
                <a:solidFill>
                  <a:schemeClr val="accent4">
                    <a:lumMod val="75000"/>
                  </a:schemeClr>
                </a:solidFill>
                <a:latin typeface="Simplified Arabic" panose="02010000000000000000" pitchFamily="2" charset="-78"/>
                <a:ea typeface="Calibri" panose="020F0502020204030204" pitchFamily="34" charset="0"/>
              </a:rPr>
              <a:t>التي تأسست سنة </a:t>
            </a:r>
            <a:r>
              <a:rPr lang="ar-DZ" sz="2400" b="1" dirty="0">
                <a:solidFill>
                  <a:schemeClr val="accent4">
                    <a:lumMod val="75000"/>
                  </a:schemeClr>
                </a:solidFill>
                <a:latin typeface="Simplified Arabic" panose="02010000000000000000" pitchFamily="2" charset="-78"/>
                <a:ea typeface="Calibri" panose="020F0502020204030204" pitchFamily="34" charset="0"/>
                <a:cs typeface="Simplified Arabic" panose="02010000000000000000" pitchFamily="2" charset="-78"/>
              </a:rPr>
              <a:t>1946</a:t>
            </a:r>
            <a:r>
              <a:rPr lang="ar-DZ" sz="2800" b="1" dirty="0">
                <a:solidFill>
                  <a:schemeClr val="accent4">
                    <a:lumMod val="75000"/>
                  </a:schemeClr>
                </a:solidFill>
                <a:latin typeface="Simplified Arabic" panose="02010000000000000000" pitchFamily="2" charset="-78"/>
                <a:ea typeface="Calibri" panose="020F0502020204030204" pitchFamily="34" charset="0"/>
                <a:cs typeface="Simplified Arabic" panose="02010000000000000000" pitchFamily="2" charset="-78"/>
              </a:rPr>
              <a:t> ومقرها جنيف بسويسرا، وتضم هذه المنظمة أكثر من </a:t>
            </a:r>
            <a:r>
              <a:rPr lang="ar-DZ" sz="2400" b="1" dirty="0">
                <a:solidFill>
                  <a:schemeClr val="accent4">
                    <a:lumMod val="75000"/>
                  </a:schemeClr>
                </a:solidFill>
                <a:latin typeface="Simplified Arabic" panose="02010000000000000000" pitchFamily="2" charset="-78"/>
                <a:ea typeface="Calibri" panose="020F0502020204030204" pitchFamily="34" charset="0"/>
                <a:cs typeface="Simplified Arabic" panose="02010000000000000000" pitchFamily="2" charset="-78"/>
              </a:rPr>
              <a:t>90</a:t>
            </a:r>
            <a:r>
              <a:rPr lang="ar-DZ" sz="2800" b="1" dirty="0">
                <a:solidFill>
                  <a:schemeClr val="accent4">
                    <a:lumMod val="75000"/>
                  </a:schemeClr>
                </a:solidFill>
                <a:latin typeface="Simplified Arabic" panose="02010000000000000000" pitchFamily="2" charset="-78"/>
                <a:ea typeface="Calibri" panose="020F0502020204030204" pitchFamily="34" charset="0"/>
                <a:cs typeface="Simplified Arabic" panose="02010000000000000000" pitchFamily="2" charset="-78"/>
              </a:rPr>
              <a:t> هيئة تقييس وطنية، ومكونة من 162عضوا بواقع عضو لكل دولة.</a:t>
            </a:r>
            <a:endParaRPr lang="ar-DZ" sz="2400" b="1" dirty="0">
              <a:solidFill>
                <a:schemeClr val="accent4">
                  <a:lumMod val="75000"/>
                </a:schemeClr>
              </a:solidFill>
              <a:cs typeface="Simplified Arabic" panose="02010000000000000000" pitchFamily="2" charset="-78"/>
            </a:endParaRPr>
          </a:p>
          <a:p>
            <a:pPr algn="ctr" rtl="1"/>
            <a:endParaRPr lang="ar-DZ" b="1" dirty="0">
              <a:solidFill>
                <a:srgbClr val="C00000"/>
              </a:solidFill>
              <a:cs typeface="Simplified Arabic" panose="02010000000000000000" pitchFamily="2" charset="-78"/>
            </a:endParaRPr>
          </a:p>
          <a:p>
            <a:pPr algn="ctr" rtl="1"/>
            <a:endParaRPr lang="ar-DZ" b="1" dirty="0">
              <a:solidFill>
                <a:srgbClr val="C00000"/>
              </a:solidFill>
              <a:cs typeface="Simplified Arabic" panose="02010000000000000000" pitchFamily="2" charset="-78"/>
            </a:endParaRPr>
          </a:p>
          <a:p>
            <a:pPr algn="ctr" rtl="1"/>
            <a:endParaRPr lang="ar-DZ" b="1" dirty="0">
              <a:solidFill>
                <a:srgbClr val="C00000"/>
              </a:solidFill>
              <a:cs typeface="Simplified Arabic" panose="02010000000000000000" pitchFamily="2" charset="-78"/>
            </a:endParaRPr>
          </a:p>
          <a:p>
            <a:pPr algn="ctr" rtl="1"/>
            <a:endParaRPr lang="ar-DZ" b="1" dirty="0">
              <a:solidFill>
                <a:srgbClr val="C00000"/>
              </a:solidFill>
              <a:cs typeface="Simplified Arabic" panose="02010000000000000000" pitchFamily="2" charset="-78"/>
            </a:endParaRPr>
          </a:p>
          <a:p>
            <a:pPr algn="ctr" rtl="1"/>
            <a:endParaRPr lang="ar-DZ" b="1" dirty="0">
              <a:solidFill>
                <a:srgbClr val="C00000"/>
              </a:solidFill>
              <a:cs typeface="Simplified Arabic" panose="02010000000000000000" pitchFamily="2" charset="-78"/>
            </a:endParaRPr>
          </a:p>
          <a:p>
            <a:pPr algn="ctr" rtl="1"/>
            <a:endParaRPr lang="fr-FR" b="1" dirty="0">
              <a:solidFill>
                <a:srgbClr val="C00000"/>
              </a:solidFill>
              <a:cs typeface="Simplified Arabic" panose="02010000000000000000" pitchFamily="2" charset="-78"/>
            </a:endParaRPr>
          </a:p>
        </p:txBody>
      </p:sp>
      <p:pic>
        <p:nvPicPr>
          <p:cNvPr id="7" name="Image 6">
            <a:extLst>
              <a:ext uri="{FF2B5EF4-FFF2-40B4-BE49-F238E27FC236}">
                <a16:creationId xmlns:a16="http://schemas.microsoft.com/office/drawing/2014/main" id="{FA8F7366-A363-45D0-A1AF-F56ED31DF5D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94660" y="4080914"/>
            <a:ext cx="2085975" cy="1752600"/>
          </a:xfrm>
          <a:prstGeom prst="rect">
            <a:avLst/>
          </a:prstGeom>
        </p:spPr>
      </p:pic>
    </p:spTree>
    <p:extLst>
      <p:ext uri="{BB962C8B-B14F-4D97-AF65-F5344CB8AC3E}">
        <p14:creationId xmlns:p14="http://schemas.microsoft.com/office/powerpoint/2010/main" val="123481691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13C5772-46FF-4375-AF71-FFFC02DF7F67}"/>
              </a:ext>
            </a:extLst>
          </p:cNvPr>
          <p:cNvSpPr>
            <a:spLocks noGrp="1"/>
          </p:cNvSpPr>
          <p:nvPr>
            <p:ph type="title"/>
          </p:nvPr>
        </p:nvSpPr>
        <p:spPr>
          <a:xfrm>
            <a:off x="1024128" y="585216"/>
            <a:ext cx="9720072" cy="660878"/>
          </a:xfrm>
        </p:spPr>
        <p:txBody>
          <a:bodyPr>
            <a:normAutofit/>
          </a:bodyPr>
          <a:lstStyle/>
          <a:p>
            <a:pPr algn="ctr" rtl="1"/>
            <a:r>
              <a:rPr lang="ar-DZ" sz="4000" b="1" dirty="0">
                <a:solidFill>
                  <a:srgbClr val="FF0000"/>
                </a:solidFill>
                <a:latin typeface="Simplified Arabic" panose="02010000000000000000" pitchFamily="2" charset="-78"/>
                <a:ea typeface="Calibri" panose="020F0502020204030204" pitchFamily="34" charset="0"/>
                <a:cs typeface="Simplified Arabic" panose="02010000000000000000" pitchFamily="2" charset="-78"/>
              </a:rPr>
              <a:t>ثالثا</a:t>
            </a:r>
            <a:r>
              <a:rPr lang="ar-DZ" sz="4000" b="1" dirty="0" smtClean="0">
                <a:solidFill>
                  <a:srgbClr val="FF0000"/>
                </a:solidFill>
                <a:latin typeface="Simplified Arabic" panose="02010000000000000000" pitchFamily="2" charset="-78"/>
                <a:ea typeface="Calibri" panose="020F0502020204030204" pitchFamily="34" charset="0"/>
                <a:cs typeface="Simplified Arabic" panose="02010000000000000000" pitchFamily="2" charset="-78"/>
              </a:rPr>
              <a:t>: أهمية </a:t>
            </a:r>
            <a:r>
              <a:rPr lang="ar-DZ" sz="4000" b="1" dirty="0">
                <a:solidFill>
                  <a:srgbClr val="FF0000"/>
                </a:solidFill>
                <a:latin typeface="Simplified Arabic" panose="02010000000000000000" pitchFamily="2" charset="-78"/>
                <a:ea typeface="Calibri" panose="020F0502020204030204" pitchFamily="34" charset="0"/>
                <a:cs typeface="Simplified Arabic" panose="02010000000000000000" pitchFamily="2" charset="-78"/>
              </a:rPr>
              <a:t>تطبيق </a:t>
            </a:r>
            <a:r>
              <a:rPr lang="ar-DZ" sz="4000" b="1" dirty="0" err="1">
                <a:solidFill>
                  <a:srgbClr val="FF0000"/>
                </a:solidFill>
                <a:latin typeface="Simplified Arabic" panose="02010000000000000000" pitchFamily="2" charset="-78"/>
                <a:ea typeface="Calibri" panose="020F0502020204030204" pitchFamily="34" charset="0"/>
                <a:cs typeface="Simplified Arabic" panose="02010000000000000000" pitchFamily="2" charset="-78"/>
              </a:rPr>
              <a:t>الإيزو</a:t>
            </a:r>
            <a:endParaRPr lang="fr-FR" sz="4000" dirty="0">
              <a:solidFill>
                <a:srgbClr val="FF0000"/>
              </a:solidFill>
            </a:endParaRPr>
          </a:p>
        </p:txBody>
      </p:sp>
      <p:graphicFrame>
        <p:nvGraphicFramePr>
          <p:cNvPr id="5" name="Espace réservé du contenu 4">
            <a:extLst>
              <a:ext uri="{FF2B5EF4-FFF2-40B4-BE49-F238E27FC236}">
                <a16:creationId xmlns:a16="http://schemas.microsoft.com/office/drawing/2014/main" id="{08B492D2-9BAB-41E4-9AC9-E82F31FE0C65}"/>
              </a:ext>
            </a:extLst>
          </p:cNvPr>
          <p:cNvGraphicFramePr>
            <a:graphicFrameLocks noGrp="1"/>
          </p:cNvGraphicFramePr>
          <p:nvPr>
            <p:ph sz="half" idx="2"/>
            <p:extLst/>
          </p:nvPr>
        </p:nvGraphicFramePr>
        <p:xfrm>
          <a:off x="448235" y="2034988"/>
          <a:ext cx="11519647" cy="423779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00314758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229265A-C3C6-4DA8-8F1E-87431BE1E84E}"/>
              </a:ext>
            </a:extLst>
          </p:cNvPr>
          <p:cNvSpPr>
            <a:spLocks noGrp="1"/>
          </p:cNvSpPr>
          <p:nvPr>
            <p:ph type="title"/>
          </p:nvPr>
        </p:nvSpPr>
        <p:spPr>
          <a:xfrm>
            <a:off x="851647" y="251012"/>
            <a:ext cx="10112188" cy="678808"/>
          </a:xfrm>
        </p:spPr>
        <p:txBody>
          <a:bodyPr>
            <a:normAutofit fontScale="90000"/>
          </a:bodyPr>
          <a:lstStyle/>
          <a:p>
            <a:pPr marL="342900" lvl="0" indent="-342900" algn="ctr" rtl="1">
              <a:spcBef>
                <a:spcPts val="600"/>
              </a:spcBef>
              <a:spcAft>
                <a:spcPts val="600"/>
              </a:spcAft>
            </a:pPr>
            <a:r>
              <a:rPr lang="ar-DZ" sz="4900" b="1" dirty="0">
                <a:solidFill>
                  <a:srgbClr val="FF0000"/>
                </a:solidFill>
                <a:latin typeface="Simplified Arabic" panose="02010000000000000000" pitchFamily="2" charset="-78"/>
                <a:ea typeface="Calibri" panose="020F0502020204030204" pitchFamily="34" charset="0"/>
                <a:cs typeface="Simplified Arabic" panose="02010000000000000000" pitchFamily="2" charset="-78"/>
              </a:rPr>
              <a:t/>
            </a:r>
            <a:br>
              <a:rPr lang="ar-DZ" sz="4900" b="1" dirty="0">
                <a:solidFill>
                  <a:srgbClr val="FF0000"/>
                </a:solidFill>
                <a:latin typeface="Simplified Arabic" panose="02010000000000000000" pitchFamily="2" charset="-78"/>
                <a:ea typeface="Calibri" panose="020F0502020204030204" pitchFamily="34" charset="0"/>
                <a:cs typeface="Simplified Arabic" panose="02010000000000000000" pitchFamily="2" charset="-78"/>
              </a:rPr>
            </a:br>
            <a:r>
              <a:rPr lang="ar-DZ" sz="4900" b="1" dirty="0" smtClean="0">
                <a:solidFill>
                  <a:srgbClr val="FF0000"/>
                </a:solidFill>
                <a:latin typeface="Simplified Arabic" panose="02010000000000000000" pitchFamily="2" charset="-78"/>
                <a:ea typeface="Calibri" panose="020F0502020204030204" pitchFamily="34" charset="0"/>
                <a:cs typeface="Simplified Arabic" panose="02010000000000000000" pitchFamily="2" charset="-78"/>
              </a:rPr>
              <a:t>رابعا: </a:t>
            </a:r>
            <a:r>
              <a:rPr lang="ar-SA" sz="4400" b="1" dirty="0" smtClean="0">
                <a:solidFill>
                  <a:srgbClr val="FF0000"/>
                </a:solidFill>
                <a:latin typeface="Simplified Arabic" panose="02010000000000000000" pitchFamily="2" charset="-78"/>
                <a:ea typeface="Calibri" panose="020F0502020204030204" pitchFamily="34" charset="0"/>
                <a:cs typeface="Simplified Arabic" panose="02010000000000000000" pitchFamily="2" charset="-78"/>
              </a:rPr>
              <a:t>خطوات </a:t>
            </a:r>
            <a:r>
              <a:rPr lang="ar-SA" sz="4400" b="1" dirty="0">
                <a:solidFill>
                  <a:srgbClr val="FF0000"/>
                </a:solidFill>
                <a:latin typeface="Simplified Arabic" panose="02010000000000000000" pitchFamily="2" charset="-78"/>
                <a:ea typeface="Calibri" panose="020F0502020204030204" pitchFamily="34" charset="0"/>
                <a:cs typeface="Simplified Arabic" panose="02010000000000000000" pitchFamily="2" charset="-78"/>
              </a:rPr>
              <a:t>الحصول على شهادة </a:t>
            </a:r>
            <a:r>
              <a:rPr lang="fr-FR" sz="3600" b="1" dirty="0">
                <a:solidFill>
                  <a:srgbClr val="FF0000"/>
                </a:solidFill>
                <a:latin typeface="Simplified Arabic" panose="02010000000000000000" pitchFamily="2" charset="-78"/>
                <a:ea typeface="Calibri" panose="020F0502020204030204" pitchFamily="34" charset="0"/>
              </a:rPr>
              <a:t>iso9000-2000 </a:t>
            </a:r>
            <a:r>
              <a:rPr lang="fr-FR" dirty="0">
                <a:ea typeface="Calibri" panose="020F0502020204030204" pitchFamily="34" charset="0"/>
              </a:rPr>
              <a:t/>
            </a:r>
            <a:br>
              <a:rPr lang="fr-FR" dirty="0">
                <a:ea typeface="Calibri" panose="020F0502020204030204" pitchFamily="34" charset="0"/>
              </a:rPr>
            </a:br>
            <a:endParaRPr lang="fr-FR" dirty="0"/>
          </a:p>
        </p:txBody>
      </p:sp>
      <p:graphicFrame>
        <p:nvGraphicFramePr>
          <p:cNvPr id="5" name="Espace réservé du contenu 4">
            <a:extLst>
              <a:ext uri="{FF2B5EF4-FFF2-40B4-BE49-F238E27FC236}">
                <a16:creationId xmlns:a16="http://schemas.microsoft.com/office/drawing/2014/main" id="{6A36D106-CC5E-4A4F-A5CF-CAC82AA0C7E9}"/>
              </a:ext>
            </a:extLst>
          </p:cNvPr>
          <p:cNvGraphicFramePr>
            <a:graphicFrameLocks noGrp="1"/>
          </p:cNvGraphicFramePr>
          <p:nvPr>
            <p:ph sz="half" idx="2"/>
            <p:extLst>
              <p:ext uri="{D42A27DB-BD31-4B8C-83A1-F6EECF244321}">
                <p14:modId xmlns:p14="http://schemas.microsoft.com/office/powerpoint/2010/main" val="4032661199"/>
              </p:ext>
            </p:extLst>
          </p:nvPr>
        </p:nvGraphicFramePr>
        <p:xfrm>
          <a:off x="654424" y="1532965"/>
          <a:ext cx="11313458" cy="507402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37882858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4">
            <a:extLst>
              <a:ext uri="{FF2B5EF4-FFF2-40B4-BE49-F238E27FC236}">
                <a16:creationId xmlns:a16="http://schemas.microsoft.com/office/drawing/2014/main" id="{382B424F-7069-4EF8-ADA2-1BFC9EACE283}"/>
              </a:ext>
            </a:extLst>
          </p:cNvPr>
          <p:cNvSpPr>
            <a:spLocks noGrp="1"/>
          </p:cNvSpPr>
          <p:nvPr>
            <p:ph type="title"/>
          </p:nvPr>
        </p:nvSpPr>
        <p:spPr>
          <a:xfrm>
            <a:off x="1024128" y="585216"/>
            <a:ext cx="9720072" cy="867066"/>
          </a:xfrm>
        </p:spPr>
        <p:txBody>
          <a:bodyPr>
            <a:normAutofit/>
          </a:bodyPr>
          <a:lstStyle/>
          <a:p>
            <a:pPr algn="ctr" rtl="1"/>
            <a:r>
              <a:rPr lang="ar-SA" sz="4000" b="1" cap="none" spc="0" dirty="0">
                <a:solidFill>
                  <a:srgbClr val="FF0000"/>
                </a:solidFill>
                <a:latin typeface="Tw Cen MT" panose="020B0602020104020603"/>
                <a:ea typeface="Calibri" panose="020F0502020204030204" pitchFamily="34" charset="0"/>
                <a:cs typeface="Traditional Arabic" panose="02020603050405020304" pitchFamily="18" charset="-78"/>
              </a:rPr>
              <a:t>أنواع مواصفات الايزو:</a:t>
            </a:r>
            <a:endParaRPr lang="fr-FR" sz="6000" dirty="0">
              <a:solidFill>
                <a:srgbClr val="FF0000"/>
              </a:solidFill>
            </a:endParaRPr>
          </a:p>
        </p:txBody>
      </p:sp>
      <p:graphicFrame>
        <p:nvGraphicFramePr>
          <p:cNvPr id="7" name="Espace réservé du contenu 6">
            <a:extLst>
              <a:ext uri="{FF2B5EF4-FFF2-40B4-BE49-F238E27FC236}">
                <a16:creationId xmlns:a16="http://schemas.microsoft.com/office/drawing/2014/main" id="{067716A9-F294-41F1-986E-9AAC85C47BF5}"/>
              </a:ext>
            </a:extLst>
          </p:cNvPr>
          <p:cNvGraphicFramePr>
            <a:graphicFrameLocks noGrp="1"/>
          </p:cNvGraphicFramePr>
          <p:nvPr>
            <p:ph idx="1"/>
            <p:extLst/>
          </p:nvPr>
        </p:nvGraphicFramePr>
        <p:xfrm>
          <a:off x="1024128" y="1721224"/>
          <a:ext cx="10172790" cy="469750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90331535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Espace réservé du contenu 3">
            <a:extLst>
              <a:ext uri="{FF2B5EF4-FFF2-40B4-BE49-F238E27FC236}">
                <a16:creationId xmlns:a16="http://schemas.microsoft.com/office/drawing/2014/main" id="{B7A0FE3A-3975-4D46-916A-F1CA63F7187D}"/>
              </a:ext>
            </a:extLst>
          </p:cNvPr>
          <p:cNvGraphicFramePr>
            <a:graphicFrameLocks noGrp="1"/>
          </p:cNvGraphicFramePr>
          <p:nvPr>
            <p:ph idx="1"/>
            <p:extLst>
              <p:ext uri="{D42A27DB-BD31-4B8C-83A1-F6EECF244321}">
                <p14:modId xmlns:p14="http://schemas.microsoft.com/office/powerpoint/2010/main" val="3267026538"/>
              </p:ext>
            </p:extLst>
          </p:nvPr>
        </p:nvGraphicFramePr>
        <p:xfrm>
          <a:off x="1165412" y="636494"/>
          <a:ext cx="10269071" cy="562087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99966405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8C0B1D0-1846-47C1-ACDA-3573D57A045A}"/>
              </a:ext>
            </a:extLst>
          </p:cNvPr>
          <p:cNvSpPr>
            <a:spLocks noGrp="1"/>
          </p:cNvSpPr>
          <p:nvPr>
            <p:ph type="title"/>
          </p:nvPr>
        </p:nvSpPr>
        <p:spPr/>
        <p:txBody>
          <a:bodyPr>
            <a:normAutofit fontScale="90000"/>
          </a:bodyPr>
          <a:lstStyle/>
          <a:p>
            <a:pPr marL="342900" lvl="0" indent="-342900" algn="ctr" rtl="1">
              <a:spcAft>
                <a:spcPts val="0"/>
              </a:spcAft>
            </a:pPr>
            <a:r>
              <a:rPr lang="ar-DZ" sz="4400" b="1" dirty="0">
                <a:solidFill>
                  <a:srgbClr val="FF0000"/>
                </a:solidFill>
                <a:latin typeface="Simplified Arabic" panose="02010000000000000000" pitchFamily="2" charset="-78"/>
                <a:ea typeface="Calibri" panose="020F0502020204030204" pitchFamily="34" charset="0"/>
                <a:cs typeface="Simplified Arabic" panose="02010000000000000000" pitchFamily="2" charset="-78"/>
              </a:rPr>
              <a:t/>
            </a:r>
            <a:br>
              <a:rPr lang="ar-DZ" sz="4400" b="1" dirty="0">
                <a:solidFill>
                  <a:srgbClr val="FF0000"/>
                </a:solidFill>
                <a:latin typeface="Simplified Arabic" panose="02010000000000000000" pitchFamily="2" charset="-78"/>
                <a:ea typeface="Calibri" panose="020F0502020204030204" pitchFamily="34" charset="0"/>
                <a:cs typeface="Simplified Arabic" panose="02010000000000000000" pitchFamily="2" charset="-78"/>
              </a:rPr>
            </a:br>
            <a:r>
              <a:rPr lang="ar-SA" sz="4400" b="1" dirty="0">
                <a:solidFill>
                  <a:srgbClr val="FF0000"/>
                </a:solidFill>
                <a:latin typeface="Simplified Arabic" panose="02010000000000000000" pitchFamily="2" charset="-78"/>
                <a:ea typeface="Calibri" panose="020F0502020204030204" pitchFamily="34" charset="0"/>
                <a:cs typeface="Simplified Arabic" panose="02010000000000000000" pitchFamily="2" charset="-78"/>
              </a:rPr>
              <a:t>مفهوم سلسلة </a:t>
            </a:r>
            <a:r>
              <a:rPr lang="fr-FR" sz="4400" b="1" dirty="0">
                <a:solidFill>
                  <a:srgbClr val="FF0000"/>
                </a:solidFill>
                <a:latin typeface="Simplified Arabic" panose="02010000000000000000" pitchFamily="2" charset="-78"/>
                <a:ea typeface="Calibri" panose="020F0502020204030204" pitchFamily="34" charset="0"/>
              </a:rPr>
              <a:t>(</a:t>
            </a:r>
            <a:r>
              <a:rPr lang="fr-FR" sz="4000" dirty="0">
                <a:solidFill>
                  <a:srgbClr val="FF0000"/>
                </a:solidFill>
                <a:latin typeface="Simplified Arabic" panose="02010000000000000000" pitchFamily="2" charset="-78"/>
                <a:ea typeface="Calibri" panose="020F0502020204030204" pitchFamily="34" charset="0"/>
              </a:rPr>
              <a:t>ISO 14000</a:t>
            </a:r>
            <a:r>
              <a:rPr lang="fr-FR" sz="4400" dirty="0">
                <a:solidFill>
                  <a:srgbClr val="FF0000"/>
                </a:solidFill>
                <a:latin typeface="Simplified Arabic" panose="02010000000000000000" pitchFamily="2" charset="-78"/>
                <a:ea typeface="Calibri" panose="020F0502020204030204" pitchFamily="34" charset="0"/>
              </a:rPr>
              <a:t>)</a:t>
            </a:r>
            <a:r>
              <a:rPr lang="fr-FR" dirty="0"/>
              <a:t/>
            </a:r>
            <a:br>
              <a:rPr lang="fr-FR" dirty="0"/>
            </a:br>
            <a:endParaRPr lang="fr-FR" dirty="0"/>
          </a:p>
        </p:txBody>
      </p:sp>
      <p:sp>
        <p:nvSpPr>
          <p:cNvPr id="3" name="Espace réservé du contenu 2">
            <a:extLst>
              <a:ext uri="{FF2B5EF4-FFF2-40B4-BE49-F238E27FC236}">
                <a16:creationId xmlns:a16="http://schemas.microsoft.com/office/drawing/2014/main" id="{D4D432E2-63F9-43CD-94AD-BF704305C86F}"/>
              </a:ext>
            </a:extLst>
          </p:cNvPr>
          <p:cNvSpPr>
            <a:spLocks noGrp="1"/>
          </p:cNvSpPr>
          <p:nvPr>
            <p:ph sz="half" idx="2"/>
          </p:nvPr>
        </p:nvSpPr>
        <p:spPr>
          <a:xfrm>
            <a:off x="1024127" y="1819835"/>
            <a:ext cx="7770249" cy="4489525"/>
          </a:xfrm>
        </p:spPr>
        <p:txBody>
          <a:bodyPr>
            <a:normAutofit/>
          </a:bodyPr>
          <a:lstStyle/>
          <a:p>
            <a:pPr algn="just" rtl="1">
              <a:lnSpc>
                <a:spcPct val="107000"/>
              </a:lnSpc>
              <a:spcAft>
                <a:spcPts val="0"/>
              </a:spcAft>
            </a:pPr>
            <a:r>
              <a:rPr lang="ar-SA" sz="2400" b="1" dirty="0">
                <a:solidFill>
                  <a:srgbClr val="00B050"/>
                </a:solidFill>
                <a:latin typeface="Simplified Arabic" panose="02010000000000000000" pitchFamily="2" charset="-78"/>
                <a:ea typeface="Calibri" panose="020F0502020204030204" pitchFamily="34" charset="0"/>
                <a:cs typeface="Simplified Arabic" panose="02010000000000000000" pitchFamily="2" charset="-78"/>
              </a:rPr>
              <a:t>تعرف سلسلة المواصفات</a:t>
            </a:r>
            <a:r>
              <a:rPr lang="fr-FR" sz="2400" b="1" dirty="0">
                <a:solidFill>
                  <a:srgbClr val="00B050"/>
                </a:solidFill>
                <a:latin typeface="Simplified Arabic" panose="02010000000000000000" pitchFamily="2" charset="-78"/>
                <a:ea typeface="Calibri" panose="020F0502020204030204" pitchFamily="34" charset="0"/>
                <a:cs typeface="Arial" panose="020B0604020202020204" pitchFamily="34" charset="0"/>
              </a:rPr>
              <a:t> (ISO 14000) </a:t>
            </a:r>
            <a:r>
              <a:rPr lang="ar-SA" sz="2400" b="1" dirty="0">
                <a:solidFill>
                  <a:srgbClr val="00B050"/>
                </a:solidFill>
                <a:latin typeface="Simplified Arabic" panose="02010000000000000000" pitchFamily="2" charset="-78"/>
                <a:ea typeface="Calibri" panose="020F0502020204030204" pitchFamily="34" charset="0"/>
                <a:cs typeface="Simplified Arabic" panose="02010000000000000000" pitchFamily="2" charset="-78"/>
              </a:rPr>
              <a:t>بأنها</a:t>
            </a:r>
            <a:r>
              <a:rPr lang="fr-FR" sz="2400" b="1" dirty="0">
                <a:solidFill>
                  <a:srgbClr val="00B050"/>
                </a:solidFill>
                <a:latin typeface="Simplified Arabic" panose="02010000000000000000" pitchFamily="2" charset="-78"/>
                <a:ea typeface="Calibri" panose="020F0502020204030204" pitchFamily="34" charset="0"/>
                <a:cs typeface="Arial" panose="020B0604020202020204" pitchFamily="34" charset="0"/>
              </a:rPr>
              <a:t> " </a:t>
            </a:r>
            <a:r>
              <a:rPr lang="ar-SA" sz="2400" b="1" dirty="0">
                <a:solidFill>
                  <a:srgbClr val="00B050"/>
                </a:solidFill>
                <a:latin typeface="Simplified Arabic" panose="02010000000000000000" pitchFamily="2" charset="-78"/>
                <a:ea typeface="Calibri" panose="020F0502020204030204" pitchFamily="34" charset="0"/>
                <a:cs typeface="Simplified Arabic" panose="02010000000000000000" pitchFamily="2" charset="-78"/>
              </a:rPr>
              <a:t>مواصفات موثقة تستدعى من المؤسسة المساهمة في الحفاظ على استخدام المواد الأولية وإنتاج ومعالجة وتصريف الفضلات الخطيرة" .</a:t>
            </a:r>
            <a:endParaRPr lang="ar-DZ" sz="2400" b="1" dirty="0">
              <a:solidFill>
                <a:srgbClr val="00B050"/>
              </a:solidFill>
              <a:latin typeface="Simplified Arabic" panose="02010000000000000000" pitchFamily="2" charset="-78"/>
              <a:ea typeface="Calibri" panose="020F0502020204030204" pitchFamily="34" charset="0"/>
              <a:cs typeface="Simplified Arabic" panose="02010000000000000000" pitchFamily="2" charset="-78"/>
            </a:endParaRPr>
          </a:p>
          <a:p>
            <a:pPr indent="363220" algn="justLow" rtl="1">
              <a:lnSpc>
                <a:spcPct val="107000"/>
              </a:lnSpc>
              <a:spcAft>
                <a:spcPts val="0"/>
              </a:spcAft>
            </a:pPr>
            <a:endParaRPr lang="ar-DZ" sz="2400" dirty="0">
              <a:latin typeface="Simplified Arabic" panose="02010000000000000000" pitchFamily="2" charset="-78"/>
              <a:ea typeface="Times New Roman" panose="02020603050405020304" pitchFamily="18" charset="0"/>
              <a:cs typeface="Simplified Arabic" panose="02010000000000000000" pitchFamily="2" charset="-78"/>
            </a:endParaRPr>
          </a:p>
          <a:p>
            <a:pPr indent="363220" algn="justLow" rtl="1">
              <a:lnSpc>
                <a:spcPct val="107000"/>
              </a:lnSpc>
              <a:spcAft>
                <a:spcPts val="0"/>
              </a:spcAft>
            </a:pPr>
            <a:r>
              <a:rPr lang="ar-IQ" sz="2400" b="1" dirty="0">
                <a:solidFill>
                  <a:srgbClr val="FFC000"/>
                </a:solidFill>
                <a:latin typeface="Simplified Arabic" panose="02010000000000000000" pitchFamily="2" charset="-78"/>
                <a:ea typeface="Times New Roman" panose="02020603050405020304" pitchFamily="18" charset="0"/>
                <a:cs typeface="Simplified Arabic" panose="02010000000000000000" pitchFamily="2" charset="-78"/>
              </a:rPr>
              <a:t>سلسلة المواصفات الدولية (</a:t>
            </a:r>
            <a:r>
              <a:rPr lang="en-US" sz="2400" b="1" dirty="0">
                <a:solidFill>
                  <a:srgbClr val="FFC000"/>
                </a:solidFill>
                <a:latin typeface="Simplified Arabic" panose="02010000000000000000" pitchFamily="2" charset="-78"/>
                <a:ea typeface="Times New Roman" panose="02020603050405020304" pitchFamily="18" charset="0"/>
                <a:cs typeface="Arial" panose="020B0604020202020204" pitchFamily="34" charset="0"/>
              </a:rPr>
              <a:t>ISO14000</a:t>
            </a:r>
            <a:r>
              <a:rPr lang="ar-IQ" sz="2400" b="1" dirty="0">
                <a:solidFill>
                  <a:srgbClr val="FFC000"/>
                </a:solidFill>
                <a:latin typeface="Simplified Arabic" panose="02010000000000000000" pitchFamily="2" charset="-78"/>
                <a:ea typeface="Times New Roman" panose="02020603050405020304" pitchFamily="18" charset="0"/>
                <a:cs typeface="Simplified Arabic" panose="02010000000000000000" pitchFamily="2" charset="-78"/>
              </a:rPr>
              <a:t>) عبارة عن مجموعة مؤلفة من (23) مواصفة، طورتها اللجنة (</a:t>
            </a:r>
            <a:r>
              <a:rPr lang="en-US" sz="2400" b="1" dirty="0">
                <a:solidFill>
                  <a:srgbClr val="FFC000"/>
                </a:solidFill>
                <a:latin typeface="Simplified Arabic" panose="02010000000000000000" pitchFamily="2" charset="-78"/>
                <a:ea typeface="Times New Roman" panose="02020603050405020304" pitchFamily="18" charset="0"/>
                <a:cs typeface="Arial" panose="020B0604020202020204" pitchFamily="34" charset="0"/>
              </a:rPr>
              <a:t>TC207</a:t>
            </a:r>
            <a:r>
              <a:rPr lang="ar-IQ" sz="2400" b="1" dirty="0">
                <a:solidFill>
                  <a:srgbClr val="FFC000"/>
                </a:solidFill>
                <a:latin typeface="Simplified Arabic" panose="02010000000000000000" pitchFamily="2" charset="-78"/>
                <a:ea typeface="Times New Roman" panose="02020603050405020304" pitchFamily="18" charset="0"/>
                <a:cs typeface="Simplified Arabic" panose="02010000000000000000" pitchFamily="2" charset="-78"/>
              </a:rPr>
              <a:t>) في منظمة </a:t>
            </a:r>
            <a:r>
              <a:rPr lang="en-US" sz="2400" b="1" dirty="0">
                <a:solidFill>
                  <a:srgbClr val="FFC000"/>
                </a:solidFill>
                <a:latin typeface="Simplified Arabic" panose="02010000000000000000" pitchFamily="2" charset="-78"/>
                <a:ea typeface="Times New Roman" panose="02020603050405020304" pitchFamily="18" charset="0"/>
                <a:cs typeface="Arial" panose="020B0604020202020204" pitchFamily="34" charset="0"/>
              </a:rPr>
              <a:t>ISO</a:t>
            </a:r>
            <a:r>
              <a:rPr lang="ar-IQ" sz="2400" b="1" dirty="0">
                <a:solidFill>
                  <a:srgbClr val="FFC000"/>
                </a:solidFill>
                <a:latin typeface="Simplified Arabic" panose="02010000000000000000" pitchFamily="2" charset="-78"/>
                <a:ea typeface="Times New Roman" panose="02020603050405020304" pitchFamily="18" charset="0"/>
                <a:cs typeface="Simplified Arabic" panose="02010000000000000000" pitchFamily="2" charset="-78"/>
              </a:rPr>
              <a:t>، تزود المنظمة بهيكل لإدارة التأثير البيئي والسيطرة عليه. كما تقدم مجموعة من الادوات والموجهات الشاملة بهدف تطوير وتنفيذ وصيانة وتقويم السياسات والأهداف البيئية، وتسعى باستمرار لمعالجة المشاكل البيئية من مصادرها.</a:t>
            </a:r>
            <a:endParaRPr lang="fr-FR" sz="2400" b="1" dirty="0">
              <a:solidFill>
                <a:srgbClr val="FFC000"/>
              </a:solidFill>
              <a:latin typeface="Calibri" panose="020F0502020204030204" pitchFamily="34" charset="0"/>
              <a:ea typeface="Calibri" panose="020F0502020204030204" pitchFamily="34" charset="0"/>
              <a:cs typeface="Arial" panose="020B0604020202020204" pitchFamily="34" charset="0"/>
            </a:endParaRPr>
          </a:p>
          <a:p>
            <a:pPr algn="just" rtl="1">
              <a:lnSpc>
                <a:spcPct val="107000"/>
              </a:lnSpc>
              <a:spcAft>
                <a:spcPts val="0"/>
              </a:spcAft>
            </a:pPr>
            <a:endParaRPr lang="fr-FR" sz="1800" dirty="0">
              <a:latin typeface="Calibri" panose="020F0502020204030204" pitchFamily="34" charset="0"/>
              <a:ea typeface="Calibri" panose="020F0502020204030204" pitchFamily="34" charset="0"/>
              <a:cs typeface="Arial" panose="020B0604020202020204" pitchFamily="34" charset="0"/>
            </a:endParaRPr>
          </a:p>
          <a:p>
            <a:endParaRPr lang="fr-FR" dirty="0"/>
          </a:p>
        </p:txBody>
      </p:sp>
      <p:pic>
        <p:nvPicPr>
          <p:cNvPr id="8" name="Espace réservé du contenu 7">
            <a:extLst>
              <a:ext uri="{FF2B5EF4-FFF2-40B4-BE49-F238E27FC236}">
                <a16:creationId xmlns:a16="http://schemas.microsoft.com/office/drawing/2014/main" id="{D0AAD6FC-4E0F-4F2A-A6F8-F712A8167DE6}"/>
              </a:ext>
            </a:extLst>
          </p:cNvPr>
          <p:cNvPicPr>
            <a:picLocks noGrp="1" noChangeAspect="1"/>
          </p:cNvPicPr>
          <p:nvPr>
            <p:ph sz="quarter" idx="4"/>
          </p:nvPr>
        </p:nvPicPr>
        <p:blipFill>
          <a:blip r:embed="rId2">
            <a:extLst>
              <a:ext uri="{28A0092B-C50C-407E-A947-70E740481C1C}">
                <a14:useLocalDpi xmlns:a14="http://schemas.microsoft.com/office/drawing/2010/main" val="0"/>
              </a:ext>
            </a:extLst>
          </a:blip>
          <a:stretch>
            <a:fillRect/>
          </a:stretch>
        </p:blipFill>
        <p:spPr>
          <a:xfrm>
            <a:off x="9644062" y="4232910"/>
            <a:ext cx="2200275" cy="2076450"/>
          </a:xfrm>
        </p:spPr>
      </p:pic>
    </p:spTree>
    <p:extLst>
      <p:ext uri="{BB962C8B-B14F-4D97-AF65-F5344CB8AC3E}">
        <p14:creationId xmlns:p14="http://schemas.microsoft.com/office/powerpoint/2010/main" val="376720270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1B65231-2539-4DC3-8CA7-4AEC167C71EB}"/>
              </a:ext>
            </a:extLst>
          </p:cNvPr>
          <p:cNvSpPr>
            <a:spLocks noGrp="1"/>
          </p:cNvSpPr>
          <p:nvPr>
            <p:ph type="title"/>
          </p:nvPr>
        </p:nvSpPr>
        <p:spPr>
          <a:xfrm>
            <a:off x="1024128" y="585216"/>
            <a:ext cx="9720072" cy="669843"/>
          </a:xfrm>
        </p:spPr>
        <p:txBody>
          <a:bodyPr>
            <a:normAutofit fontScale="90000"/>
          </a:bodyPr>
          <a:lstStyle/>
          <a:p>
            <a:pPr algn="ctr" rtl="1">
              <a:spcBef>
                <a:spcPts val="600"/>
              </a:spcBef>
              <a:spcAft>
                <a:spcPts val="600"/>
              </a:spcAft>
            </a:pPr>
            <a:r>
              <a:rPr lang="ar-DZ" sz="4000" b="1" dirty="0">
                <a:solidFill>
                  <a:srgbClr val="FF0000"/>
                </a:solidFill>
                <a:latin typeface="Simplified Arabic" panose="02010000000000000000" pitchFamily="2" charset="-78"/>
                <a:ea typeface="Calibri" panose="020F0502020204030204" pitchFamily="34" charset="0"/>
                <a:cs typeface="Simplified Arabic" panose="02010000000000000000" pitchFamily="2" charset="-78"/>
              </a:rPr>
              <a:t/>
            </a:r>
            <a:br>
              <a:rPr lang="ar-DZ" sz="4000" b="1" dirty="0">
                <a:solidFill>
                  <a:srgbClr val="FF0000"/>
                </a:solidFill>
                <a:latin typeface="Simplified Arabic" panose="02010000000000000000" pitchFamily="2" charset="-78"/>
                <a:ea typeface="Calibri" panose="020F0502020204030204" pitchFamily="34" charset="0"/>
                <a:cs typeface="Simplified Arabic" panose="02010000000000000000" pitchFamily="2" charset="-78"/>
              </a:rPr>
            </a:br>
            <a:r>
              <a:rPr lang="ar-DZ" sz="4000" b="1" dirty="0">
                <a:solidFill>
                  <a:srgbClr val="FF0000"/>
                </a:solidFill>
                <a:latin typeface="Simplified Arabic" panose="02010000000000000000" pitchFamily="2" charset="-78"/>
                <a:ea typeface="Calibri" panose="020F0502020204030204" pitchFamily="34" charset="0"/>
                <a:cs typeface="Simplified Arabic" panose="02010000000000000000" pitchFamily="2" charset="-78"/>
              </a:rPr>
              <a:t>خامسا: </a:t>
            </a:r>
            <a:r>
              <a:rPr lang="ar-SA" sz="4000" b="1" dirty="0">
                <a:solidFill>
                  <a:srgbClr val="FF0000"/>
                </a:solidFill>
                <a:latin typeface="Simplified Arabic" panose="02010000000000000000" pitchFamily="2" charset="-78"/>
                <a:ea typeface="Calibri" panose="020F0502020204030204" pitchFamily="34" charset="0"/>
                <a:cs typeface="Simplified Arabic" panose="02010000000000000000" pitchFamily="2" charset="-78"/>
              </a:rPr>
              <a:t>العلاقة</a:t>
            </a:r>
            <a:r>
              <a:rPr lang="ar-DZ" sz="4000" b="1" dirty="0">
                <a:solidFill>
                  <a:srgbClr val="FF0000"/>
                </a:solidFill>
                <a:latin typeface="Simplified Arabic" panose="02010000000000000000" pitchFamily="2" charset="-78"/>
                <a:ea typeface="Calibri" panose="020F0502020204030204" pitchFamily="34" charset="0"/>
                <a:cs typeface="Simplified Arabic" panose="02010000000000000000" pitchFamily="2" charset="-78"/>
              </a:rPr>
              <a:t> بين إدارة الجودة الشاملة و</a:t>
            </a:r>
            <a:r>
              <a:rPr lang="ar-SA" sz="4000" b="1" dirty="0">
                <a:solidFill>
                  <a:srgbClr val="FF0000"/>
                </a:solidFill>
                <a:latin typeface="Simplified Arabic" panose="02010000000000000000" pitchFamily="2" charset="-78"/>
                <a:ea typeface="Calibri" panose="020F0502020204030204" pitchFamily="34" charset="0"/>
                <a:cs typeface="Simplified Arabic" panose="02010000000000000000" pitchFamily="2" charset="-78"/>
              </a:rPr>
              <a:t> أنظمة</a:t>
            </a:r>
            <a:r>
              <a:rPr lang="ar-SA" sz="4000" dirty="0">
                <a:solidFill>
                  <a:srgbClr val="FF0000"/>
                </a:solidFill>
                <a:latin typeface="Simplified Arabic" panose="02010000000000000000" pitchFamily="2" charset="-78"/>
                <a:ea typeface="Calibri" panose="020F0502020204030204" pitchFamily="34" charset="0"/>
                <a:cs typeface="Simplified Arabic" panose="02010000000000000000" pitchFamily="2" charset="-78"/>
              </a:rPr>
              <a:t> </a:t>
            </a:r>
            <a:r>
              <a:rPr lang="ar-SA" sz="4000" b="1" dirty="0">
                <a:solidFill>
                  <a:srgbClr val="FF0000"/>
                </a:solidFill>
                <a:latin typeface="Simplified Arabic" panose="02010000000000000000" pitchFamily="2" charset="-78"/>
                <a:ea typeface="Calibri" panose="020F0502020204030204" pitchFamily="34" charset="0"/>
                <a:cs typeface="Simplified Arabic" panose="02010000000000000000" pitchFamily="2" charset="-78"/>
              </a:rPr>
              <a:t>الجودة </a:t>
            </a:r>
            <a:r>
              <a:rPr lang="ar-SA" sz="3100" dirty="0">
                <a:solidFill>
                  <a:srgbClr val="FF0000"/>
                </a:solidFill>
                <a:latin typeface="Simplified Arabic" panose="02010000000000000000" pitchFamily="2" charset="-78"/>
                <a:ea typeface="Calibri" panose="020F0502020204030204" pitchFamily="34" charset="0"/>
                <a:cs typeface="Simplified Arabic" panose="02010000000000000000" pitchFamily="2" charset="-78"/>
              </a:rPr>
              <a:t> </a:t>
            </a:r>
            <a:r>
              <a:rPr lang="fr-FR" sz="3100" dirty="0">
                <a:solidFill>
                  <a:srgbClr val="FF0000"/>
                </a:solidFill>
                <a:latin typeface="Simplified Arabic" panose="02010000000000000000" pitchFamily="2" charset="-78"/>
                <a:ea typeface="Calibri" panose="020F0502020204030204" pitchFamily="34" charset="0"/>
              </a:rPr>
              <a:t>iso 9000</a:t>
            </a:r>
            <a:r>
              <a:rPr lang="fr-FR" dirty="0"/>
              <a:t/>
            </a:r>
            <a:br>
              <a:rPr lang="fr-FR" dirty="0"/>
            </a:br>
            <a:endParaRPr lang="fr-FR" dirty="0"/>
          </a:p>
        </p:txBody>
      </p:sp>
      <p:graphicFrame>
        <p:nvGraphicFramePr>
          <p:cNvPr id="4" name="Espace réservé du contenu 3">
            <a:extLst>
              <a:ext uri="{FF2B5EF4-FFF2-40B4-BE49-F238E27FC236}">
                <a16:creationId xmlns:a16="http://schemas.microsoft.com/office/drawing/2014/main" id="{1A6AB3B1-53FA-42CB-8136-35EBD0D8A051}"/>
              </a:ext>
            </a:extLst>
          </p:cNvPr>
          <p:cNvGraphicFramePr>
            <a:graphicFrameLocks noGrp="1"/>
          </p:cNvGraphicFramePr>
          <p:nvPr>
            <p:ph idx="1"/>
            <p:extLst/>
          </p:nvPr>
        </p:nvGraphicFramePr>
        <p:xfrm>
          <a:off x="1024125" y="1541929"/>
          <a:ext cx="10352086" cy="5026532"/>
        </p:xfrm>
        <a:graphic>
          <a:graphicData uri="http://schemas.openxmlformats.org/drawingml/2006/table">
            <a:tbl>
              <a:tblPr rtl="1" firstRow="1" firstCol="1" bandRow="1">
                <a:tableStyleId>{5DA37D80-6434-44D0-A028-1B22A696006F}</a:tableStyleId>
              </a:tblPr>
              <a:tblGrid>
                <a:gridCol w="5176043">
                  <a:extLst>
                    <a:ext uri="{9D8B030D-6E8A-4147-A177-3AD203B41FA5}">
                      <a16:colId xmlns:a16="http://schemas.microsoft.com/office/drawing/2014/main" val="1110654595"/>
                    </a:ext>
                  </a:extLst>
                </a:gridCol>
                <a:gridCol w="5176043">
                  <a:extLst>
                    <a:ext uri="{9D8B030D-6E8A-4147-A177-3AD203B41FA5}">
                      <a16:colId xmlns:a16="http://schemas.microsoft.com/office/drawing/2014/main" val="2143154070"/>
                    </a:ext>
                  </a:extLst>
                </a:gridCol>
              </a:tblGrid>
              <a:tr h="681862">
                <a:tc>
                  <a:txBody>
                    <a:bodyPr/>
                    <a:lstStyle/>
                    <a:p>
                      <a:pPr algn="ctr" rtl="1">
                        <a:lnSpc>
                          <a:spcPct val="107000"/>
                        </a:lnSpc>
                        <a:spcAft>
                          <a:spcPts val="0"/>
                        </a:spcAft>
                      </a:pPr>
                      <a:r>
                        <a:rPr lang="ar-DZ" sz="2400">
                          <a:solidFill>
                            <a:srgbClr val="00B050"/>
                          </a:solidFill>
                          <a:effectLst/>
                        </a:rPr>
                        <a:t>إدارة الجودة الشاملة </a:t>
                      </a:r>
                      <a:r>
                        <a:rPr lang="fr-FR" sz="2000">
                          <a:solidFill>
                            <a:srgbClr val="00B050"/>
                          </a:solidFill>
                          <a:effectLst/>
                        </a:rPr>
                        <a:t>TQM</a:t>
                      </a:r>
                      <a:endParaRPr lang="fr-FR" sz="1800" b="1">
                        <a:solidFill>
                          <a:srgbClr val="00B050"/>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gn="ctr" rtl="1">
                        <a:lnSpc>
                          <a:spcPct val="107000"/>
                        </a:lnSpc>
                        <a:spcAft>
                          <a:spcPts val="0"/>
                        </a:spcAft>
                      </a:pPr>
                      <a:r>
                        <a:rPr lang="ar-SA" sz="2400" dirty="0">
                          <a:solidFill>
                            <a:srgbClr val="00B050"/>
                          </a:solidFill>
                          <a:effectLst/>
                        </a:rPr>
                        <a:t>نظم إدارة الجودة </a:t>
                      </a:r>
                      <a:r>
                        <a:rPr lang="fr-FR" sz="2000" dirty="0">
                          <a:solidFill>
                            <a:srgbClr val="00B050"/>
                          </a:solidFill>
                          <a:effectLst/>
                        </a:rPr>
                        <a:t>iso 9000</a:t>
                      </a:r>
                      <a:endParaRPr lang="fr-FR" sz="1800" b="1" dirty="0">
                        <a:solidFill>
                          <a:srgbClr val="00B050"/>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59326178"/>
                  </a:ext>
                </a:extLst>
              </a:tr>
              <a:tr h="465478">
                <a:tc>
                  <a:txBody>
                    <a:bodyPr/>
                    <a:lstStyle/>
                    <a:p>
                      <a:pPr algn="ctr" rtl="1">
                        <a:lnSpc>
                          <a:spcPct val="107000"/>
                        </a:lnSpc>
                        <a:spcAft>
                          <a:spcPts val="0"/>
                        </a:spcAft>
                      </a:pPr>
                      <a:r>
                        <a:rPr lang="ar-DZ" sz="2000">
                          <a:effectLst/>
                        </a:rPr>
                        <a:t>موجهة بالزبائن</a:t>
                      </a:r>
                      <a:endParaRPr lang="fr-FR" sz="1800" b="1">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gn="ctr" rtl="1">
                        <a:lnSpc>
                          <a:spcPct val="107000"/>
                        </a:lnSpc>
                        <a:spcAft>
                          <a:spcPts val="0"/>
                        </a:spcAft>
                      </a:pPr>
                      <a:r>
                        <a:rPr lang="ar-DZ" sz="2000" b="1" dirty="0">
                          <a:effectLst/>
                        </a:rPr>
                        <a:t>ليس ضروريا أن تكون موجهة بالزبائن</a:t>
                      </a:r>
                      <a:endParaRPr lang="fr-FR" sz="1800" b="1"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2651035261"/>
                  </a:ext>
                </a:extLst>
              </a:tr>
              <a:tr h="472188">
                <a:tc>
                  <a:txBody>
                    <a:bodyPr/>
                    <a:lstStyle/>
                    <a:p>
                      <a:pPr algn="ctr" rtl="1">
                        <a:lnSpc>
                          <a:spcPct val="107000"/>
                        </a:lnSpc>
                        <a:spcAft>
                          <a:spcPts val="0"/>
                        </a:spcAft>
                      </a:pPr>
                      <a:r>
                        <a:rPr lang="ar-DZ" sz="2000">
                          <a:effectLst/>
                        </a:rPr>
                        <a:t>إدارة الجودة من منظور شامل</a:t>
                      </a:r>
                      <a:endParaRPr lang="fr-FR" sz="1800" b="1">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gn="ctr" rtl="1">
                        <a:lnSpc>
                          <a:spcPct val="107000"/>
                        </a:lnSpc>
                        <a:spcAft>
                          <a:spcPts val="0"/>
                        </a:spcAft>
                      </a:pPr>
                      <a:r>
                        <a:rPr lang="ar-DZ" sz="2000" b="1" dirty="0">
                          <a:effectLst/>
                        </a:rPr>
                        <a:t>نظام الجودة يقوم على مواصفات موثقة</a:t>
                      </a:r>
                      <a:endParaRPr lang="fr-FR" sz="1800" b="1"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2213077774"/>
                  </a:ext>
                </a:extLst>
              </a:tr>
              <a:tr h="467155">
                <a:tc>
                  <a:txBody>
                    <a:bodyPr/>
                    <a:lstStyle/>
                    <a:p>
                      <a:pPr algn="ctr" rtl="1">
                        <a:lnSpc>
                          <a:spcPct val="107000"/>
                        </a:lnSpc>
                        <a:spcAft>
                          <a:spcPts val="0"/>
                        </a:spcAft>
                      </a:pPr>
                      <a:r>
                        <a:rPr lang="ar-DZ" sz="2000">
                          <a:effectLst/>
                        </a:rPr>
                        <a:t>تهتم إدارة الجودة من وجهة نظر المورد</a:t>
                      </a:r>
                      <a:endParaRPr lang="fr-FR" sz="1800" b="1">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gn="ctr" rtl="1">
                        <a:lnSpc>
                          <a:spcPct val="107000"/>
                        </a:lnSpc>
                        <a:spcAft>
                          <a:spcPts val="0"/>
                        </a:spcAft>
                      </a:pPr>
                      <a:r>
                        <a:rPr lang="ar-DZ" sz="2000" b="1" dirty="0">
                          <a:effectLst/>
                        </a:rPr>
                        <a:t>تمثل إدارة الجودة من وجهة نظر الزبون</a:t>
                      </a:r>
                      <a:endParaRPr lang="fr-FR" sz="1800" b="1"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1459574825"/>
                  </a:ext>
                </a:extLst>
              </a:tr>
              <a:tr h="649753">
                <a:tc>
                  <a:txBody>
                    <a:bodyPr/>
                    <a:lstStyle/>
                    <a:p>
                      <a:pPr algn="ctr" rtl="1">
                        <a:lnSpc>
                          <a:spcPct val="107000"/>
                        </a:lnSpc>
                        <a:spcAft>
                          <a:spcPts val="0"/>
                        </a:spcAft>
                      </a:pPr>
                      <a:r>
                        <a:rPr lang="ar-DZ" sz="2000">
                          <a:effectLst/>
                        </a:rPr>
                        <a:t>تهتم بالتحسين المستمر</a:t>
                      </a:r>
                      <a:endParaRPr lang="fr-FR" sz="1800" b="1">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gn="ctr" rtl="1">
                        <a:lnSpc>
                          <a:spcPct val="107000"/>
                        </a:lnSpc>
                        <a:spcAft>
                          <a:spcPts val="0"/>
                        </a:spcAft>
                      </a:pPr>
                      <a:r>
                        <a:rPr lang="ar-DZ" sz="2000" b="1" dirty="0">
                          <a:effectLst/>
                        </a:rPr>
                        <a:t>المراجعة الدورية، تهتم بالتحديث المستمر وفقا للتحسينات التي أفرزها برنامج الجودة الشاملة (إن وجدت)</a:t>
                      </a:r>
                      <a:endParaRPr lang="fr-FR" sz="1800" b="1"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837644766"/>
                  </a:ext>
                </a:extLst>
              </a:tr>
              <a:tr h="649753">
                <a:tc>
                  <a:txBody>
                    <a:bodyPr/>
                    <a:lstStyle/>
                    <a:p>
                      <a:pPr algn="ctr" rtl="1">
                        <a:lnSpc>
                          <a:spcPct val="107000"/>
                        </a:lnSpc>
                        <a:spcAft>
                          <a:spcPts val="0"/>
                        </a:spcAft>
                      </a:pPr>
                      <a:r>
                        <a:rPr lang="ar-DZ" sz="2000">
                          <a:effectLst/>
                        </a:rPr>
                        <a:t>تهتم بالبعد الإنساني الاجتماعي وتؤلف بينه وبين النظام الفني (فلسفة وفرق العمل)</a:t>
                      </a:r>
                      <a:endParaRPr lang="fr-FR" sz="1800" b="1">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gn="ctr" rtl="1">
                        <a:lnSpc>
                          <a:spcPct val="107000"/>
                        </a:lnSpc>
                        <a:spcAft>
                          <a:spcPts val="0"/>
                        </a:spcAft>
                      </a:pPr>
                      <a:r>
                        <a:rPr lang="ar-DZ" sz="2000" b="1" dirty="0">
                          <a:effectLst/>
                        </a:rPr>
                        <a:t>تركز على طرق وإجراءات التشغيل أي على البعد الفني أساسا.</a:t>
                      </a:r>
                      <a:endParaRPr lang="fr-FR" sz="1800" b="1"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1511037195"/>
                  </a:ext>
                </a:extLst>
              </a:tr>
              <a:tr h="649753">
                <a:tc>
                  <a:txBody>
                    <a:bodyPr/>
                    <a:lstStyle/>
                    <a:p>
                      <a:pPr algn="ctr" rtl="1">
                        <a:lnSpc>
                          <a:spcPct val="107000"/>
                        </a:lnSpc>
                        <a:spcAft>
                          <a:spcPts val="0"/>
                        </a:spcAft>
                      </a:pPr>
                      <a:r>
                        <a:rPr lang="ar-DZ" sz="2000">
                          <a:effectLst/>
                        </a:rPr>
                        <a:t>تشمل كافة القطاعات والإدارات والأقسام وفرق العمل.</a:t>
                      </a:r>
                      <a:endParaRPr lang="fr-FR" sz="1800" b="1">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gn="ctr" rtl="1">
                        <a:lnSpc>
                          <a:spcPct val="107000"/>
                        </a:lnSpc>
                        <a:spcAft>
                          <a:spcPts val="0"/>
                        </a:spcAft>
                      </a:pPr>
                      <a:r>
                        <a:rPr lang="ar-DZ" sz="2000" b="1" dirty="0">
                          <a:effectLst/>
                        </a:rPr>
                        <a:t>يمكن تطبيقها على بعض القطاعات أو الادارات أو الأقسام، وليس بالضرورة على مستوى المؤسسة ككل.</a:t>
                      </a:r>
                      <a:endParaRPr lang="fr-FR" sz="1800" b="1"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3008989693"/>
                  </a:ext>
                </a:extLst>
              </a:tr>
              <a:tr h="983033">
                <a:tc>
                  <a:txBody>
                    <a:bodyPr/>
                    <a:lstStyle/>
                    <a:p>
                      <a:pPr algn="ctr" rtl="1">
                        <a:lnSpc>
                          <a:spcPct val="107000"/>
                        </a:lnSpc>
                        <a:spcAft>
                          <a:spcPts val="0"/>
                        </a:spcAft>
                      </a:pPr>
                      <a:r>
                        <a:rPr lang="ar-DZ" sz="2000">
                          <a:effectLst/>
                        </a:rPr>
                        <a:t>يتولى مسؤوليتها كل فرد في المؤسسة (كل القطاعات والإدارات والأقسام وفرق العمل)، تحتاج إلى إحداث تغيير شامل للمفاهيم والنظم ومراحل التشغيل. </a:t>
                      </a:r>
                      <a:endParaRPr lang="fr-FR" sz="1800" b="1">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gn="ctr" rtl="1">
                        <a:lnSpc>
                          <a:spcPct val="107000"/>
                        </a:lnSpc>
                        <a:spcAft>
                          <a:spcPts val="0"/>
                        </a:spcAft>
                      </a:pPr>
                      <a:r>
                        <a:rPr lang="ar-DZ" sz="2000" b="1" dirty="0">
                          <a:effectLst/>
                        </a:rPr>
                        <a:t>يتولى مسؤوليتها قسم أو إدارة مراقبة الجودة.</a:t>
                      </a:r>
                      <a:endParaRPr lang="fr-FR" sz="1800" b="1" dirty="0">
                        <a:effectLst/>
                      </a:endParaRPr>
                    </a:p>
                    <a:p>
                      <a:pPr algn="ctr" rtl="1">
                        <a:lnSpc>
                          <a:spcPct val="107000"/>
                        </a:lnSpc>
                        <a:spcAft>
                          <a:spcPts val="0"/>
                        </a:spcAft>
                      </a:pPr>
                      <a:r>
                        <a:rPr lang="ar-DZ" sz="2000" b="1" dirty="0">
                          <a:effectLst/>
                        </a:rPr>
                        <a:t>وقد لا تتطلب إجراء تعديلات جوهرية في الأوضاع الحالية. </a:t>
                      </a:r>
                      <a:endParaRPr lang="fr-FR" sz="1800" b="1"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1731090788"/>
                  </a:ext>
                </a:extLst>
              </a:tr>
            </a:tbl>
          </a:graphicData>
        </a:graphic>
      </p:graphicFrame>
    </p:spTree>
    <p:extLst>
      <p:ext uri="{BB962C8B-B14F-4D97-AF65-F5344CB8AC3E}">
        <p14:creationId xmlns:p14="http://schemas.microsoft.com/office/powerpoint/2010/main" val="188108781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p:cNvSpPr>
            <a:spLocks noGrp="1"/>
          </p:cNvSpPr>
          <p:nvPr>
            <p:ph type="ctrTitle"/>
          </p:nvPr>
        </p:nvSpPr>
        <p:spPr>
          <a:xfrm>
            <a:off x="0" y="1020933"/>
            <a:ext cx="12192000" cy="3107184"/>
          </a:xfrm>
        </p:spPr>
        <p:txBody>
          <a:bodyPr rtlCol="0">
            <a:normAutofit/>
          </a:bodyPr>
          <a:lstStyle/>
          <a:p>
            <a:pPr algn="ctr" defTabSz="685800" rtl="1">
              <a:defRPr/>
            </a:pPr>
            <a:r>
              <a:rPr lang="ar-DZ" sz="7200" b="1" dirty="0">
                <a:ln w="18415" cmpd="sng">
                  <a:solidFill>
                    <a:srgbClr val="FFFFFF"/>
                  </a:solidFill>
                  <a:prstDash val="solid"/>
                </a:ln>
                <a:solidFill>
                  <a:srgbClr val="FF0000"/>
                </a:solidFill>
                <a:effectLst>
                  <a:outerShdw blurRad="38100" dist="38100" dir="2700000" algn="tl">
                    <a:srgbClr val="000000">
                      <a:alpha val="43137"/>
                    </a:srgbClr>
                  </a:outerShdw>
                </a:effectLst>
                <a:latin typeface="Arial" charset="0"/>
                <a:cs typeface="B Arabic Style" pitchFamily="2" charset="-78"/>
              </a:rPr>
              <a:t>شكرا على حسن الإصغاء</a:t>
            </a:r>
            <a:br>
              <a:rPr lang="ar-DZ" sz="7200" b="1" dirty="0">
                <a:ln w="18415" cmpd="sng">
                  <a:solidFill>
                    <a:srgbClr val="FFFFFF"/>
                  </a:solidFill>
                  <a:prstDash val="solid"/>
                </a:ln>
                <a:solidFill>
                  <a:srgbClr val="FF0000"/>
                </a:solidFill>
                <a:effectLst>
                  <a:outerShdw blurRad="38100" dist="38100" dir="2700000" algn="tl">
                    <a:srgbClr val="000000">
                      <a:alpha val="43137"/>
                    </a:srgbClr>
                  </a:outerShdw>
                </a:effectLst>
                <a:latin typeface="Arial" charset="0"/>
                <a:cs typeface="B Arabic Style" pitchFamily="2" charset="-78"/>
              </a:rPr>
            </a:br>
            <a:r>
              <a:rPr lang="ar-DZ" sz="7200" b="1" dirty="0">
                <a:ln w="18415" cmpd="sng">
                  <a:solidFill>
                    <a:srgbClr val="FFFFFF"/>
                  </a:solidFill>
                  <a:prstDash val="solid"/>
                </a:ln>
                <a:solidFill>
                  <a:srgbClr val="FF0000"/>
                </a:solidFill>
                <a:effectLst>
                  <a:outerShdw blurRad="38100" dist="38100" dir="2700000" algn="tl">
                    <a:srgbClr val="000000">
                      <a:alpha val="43137"/>
                    </a:srgbClr>
                  </a:outerShdw>
                </a:effectLst>
                <a:latin typeface="Arial" charset="0"/>
                <a:cs typeface="B Arabic Style" pitchFamily="2" charset="-78"/>
              </a:rPr>
              <a:t>والمتابعة</a:t>
            </a:r>
            <a:r>
              <a:rPr lang="fr-FR" sz="6000" dirty="0">
                <a:ln w="18415" cmpd="sng">
                  <a:solidFill>
                    <a:srgbClr val="FFFFFF"/>
                  </a:solidFill>
                  <a:prstDash val="solid"/>
                </a:ln>
                <a:solidFill>
                  <a:srgbClr val="FF0000"/>
                </a:solidFill>
                <a:effectLst>
                  <a:outerShdw blurRad="63500" dir="3600000" algn="tl" rotWithShape="0">
                    <a:srgbClr val="000000">
                      <a:alpha val="70000"/>
                    </a:srgbClr>
                  </a:outerShdw>
                </a:effectLst>
                <a:latin typeface="Arial" charset="0"/>
                <a:cs typeface="B Arabic Style" pitchFamily="2" charset="-78"/>
              </a:rPr>
              <a:t/>
            </a:r>
            <a:br>
              <a:rPr lang="fr-FR" sz="6000" dirty="0">
                <a:ln w="18415" cmpd="sng">
                  <a:solidFill>
                    <a:srgbClr val="FFFFFF"/>
                  </a:solidFill>
                  <a:prstDash val="solid"/>
                </a:ln>
                <a:solidFill>
                  <a:srgbClr val="FF0000"/>
                </a:solidFill>
                <a:effectLst>
                  <a:outerShdw blurRad="63500" dir="3600000" algn="tl" rotWithShape="0">
                    <a:srgbClr val="000000">
                      <a:alpha val="70000"/>
                    </a:srgbClr>
                  </a:outerShdw>
                </a:effectLst>
                <a:latin typeface="Arial" charset="0"/>
                <a:cs typeface="B Arabic Style" pitchFamily="2" charset="-78"/>
              </a:rPr>
            </a:br>
            <a:endParaRPr lang="fr-FR" dirty="0">
              <a:solidFill>
                <a:srgbClr val="FF0000"/>
              </a:solidFill>
            </a:endParaRPr>
          </a:p>
        </p:txBody>
      </p:sp>
    </p:spTree>
    <p:extLst>
      <p:ext uri="{BB962C8B-B14F-4D97-AF65-F5344CB8AC3E}">
        <p14:creationId xmlns:p14="http://schemas.microsoft.com/office/powerpoint/2010/main" val="446935462"/>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6" presetClass="entr" presetSubtype="16"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circle(in)">
                                      <p:cBhvr>
                                        <p:cTn id="7"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979740" y="245217"/>
            <a:ext cx="10800928" cy="719801"/>
          </a:xfrm>
        </p:spPr>
        <p:txBody>
          <a:bodyPr>
            <a:normAutofit fontScale="90000"/>
          </a:bodyPr>
          <a:lstStyle/>
          <a:p>
            <a:pPr algn="ctr" rtl="1"/>
            <a:r>
              <a:rPr lang="ar-DZ" sz="4400" b="1" dirty="0" smtClean="0">
                <a:solidFill>
                  <a:srgbClr val="FF0000"/>
                </a:solidFill>
                <a:latin typeface="Calibri" panose="020F0502020204030204" pitchFamily="34" charset="0"/>
                <a:ea typeface="Calibri" panose="020F0502020204030204" pitchFamily="34" charset="0"/>
                <a:cs typeface="Simplified Arabic" panose="02020603050405020304" pitchFamily="18" charset="-78"/>
              </a:rPr>
              <a:t/>
            </a:r>
            <a:br>
              <a:rPr lang="ar-DZ" sz="4400" b="1" dirty="0" smtClean="0">
                <a:solidFill>
                  <a:srgbClr val="FF0000"/>
                </a:solidFill>
                <a:latin typeface="Calibri" panose="020F0502020204030204" pitchFamily="34" charset="0"/>
                <a:ea typeface="Calibri" panose="020F0502020204030204" pitchFamily="34" charset="0"/>
                <a:cs typeface="Simplified Arabic" panose="02020603050405020304" pitchFamily="18" charset="-78"/>
              </a:rPr>
            </a:br>
            <a:r>
              <a:rPr lang="ar-DZ" sz="4400" b="1" dirty="0">
                <a:solidFill>
                  <a:srgbClr val="FF0000"/>
                </a:solidFill>
                <a:latin typeface="Calibri" panose="020F0502020204030204" pitchFamily="34" charset="0"/>
                <a:ea typeface="Calibri" panose="020F0502020204030204" pitchFamily="34" charset="0"/>
                <a:cs typeface="Simplified Arabic" panose="02020603050405020304" pitchFamily="18" charset="-78"/>
              </a:rPr>
              <a:t/>
            </a:r>
            <a:br>
              <a:rPr lang="ar-DZ" sz="4400" b="1" dirty="0">
                <a:solidFill>
                  <a:srgbClr val="FF0000"/>
                </a:solidFill>
                <a:latin typeface="Calibri" panose="020F0502020204030204" pitchFamily="34" charset="0"/>
                <a:ea typeface="Calibri" panose="020F0502020204030204" pitchFamily="34" charset="0"/>
                <a:cs typeface="Simplified Arabic" panose="02020603050405020304" pitchFamily="18" charset="-78"/>
              </a:rPr>
            </a:br>
            <a:r>
              <a:rPr lang="ar-SA" sz="4400" b="1" dirty="0" smtClean="0">
                <a:solidFill>
                  <a:srgbClr val="FF0000"/>
                </a:solidFill>
                <a:latin typeface="Calibri" panose="020F0502020204030204" pitchFamily="34" charset="0"/>
                <a:ea typeface="Calibri" panose="020F0502020204030204" pitchFamily="34" charset="0"/>
                <a:cs typeface="Simplified Arabic" panose="02020603050405020304" pitchFamily="18" charset="-78"/>
              </a:rPr>
              <a:t>الفصل </a:t>
            </a:r>
            <a:r>
              <a:rPr lang="ar-SA" sz="4400" b="1" dirty="0">
                <a:solidFill>
                  <a:srgbClr val="FF0000"/>
                </a:solidFill>
                <a:latin typeface="Calibri" panose="020F0502020204030204" pitchFamily="34" charset="0"/>
                <a:ea typeface="Calibri" panose="020F0502020204030204" pitchFamily="34" charset="0"/>
                <a:cs typeface="Simplified Arabic" panose="02020603050405020304" pitchFamily="18" charset="-78"/>
              </a:rPr>
              <a:t>الثاني: مدخل لإدارة الجودة </a:t>
            </a:r>
            <a:r>
              <a:rPr lang="ar-SA" sz="4400" b="1" dirty="0" smtClean="0">
                <a:solidFill>
                  <a:srgbClr val="FF0000"/>
                </a:solidFill>
                <a:latin typeface="Calibri" panose="020F0502020204030204" pitchFamily="34" charset="0"/>
                <a:ea typeface="Calibri" panose="020F0502020204030204" pitchFamily="34" charset="0"/>
                <a:cs typeface="Simplified Arabic" panose="02020603050405020304" pitchFamily="18" charset="-78"/>
              </a:rPr>
              <a:t>الشاملة</a:t>
            </a:r>
            <a:r>
              <a:rPr lang="ar-DZ" sz="4400" b="1" dirty="0" smtClean="0">
                <a:solidFill>
                  <a:srgbClr val="FF0000"/>
                </a:solidFill>
                <a:latin typeface="Calibri" panose="020F0502020204030204" pitchFamily="34" charset="0"/>
                <a:ea typeface="Calibri" panose="020F0502020204030204" pitchFamily="34" charset="0"/>
                <a:cs typeface="Simplified Arabic" panose="02020603050405020304" pitchFamily="18" charset="-78"/>
              </a:rPr>
              <a:t> ومعايير </a:t>
            </a:r>
            <a:r>
              <a:rPr lang="ar-DZ" sz="4400" b="1" dirty="0" err="1" smtClean="0">
                <a:solidFill>
                  <a:srgbClr val="FF0000"/>
                </a:solidFill>
                <a:latin typeface="Calibri" panose="020F0502020204030204" pitchFamily="34" charset="0"/>
                <a:ea typeface="Calibri" panose="020F0502020204030204" pitchFamily="34" charset="0"/>
                <a:cs typeface="Simplified Arabic" panose="02020603050405020304" pitchFamily="18" charset="-78"/>
              </a:rPr>
              <a:t>الإيزو</a:t>
            </a:r>
            <a:r>
              <a:rPr lang="ar-SA" sz="4400" b="1" dirty="0">
                <a:solidFill>
                  <a:srgbClr val="FF0000"/>
                </a:solidFill>
                <a:latin typeface="Calibri" panose="020F0502020204030204" pitchFamily="34" charset="0"/>
                <a:ea typeface="Calibri" panose="020F0502020204030204" pitchFamily="34" charset="0"/>
                <a:cs typeface="Simplified Arabic" panose="02020603050405020304" pitchFamily="18" charset="-78"/>
              </a:rPr>
              <a:t/>
            </a:r>
            <a:br>
              <a:rPr lang="ar-SA" sz="4400" b="1" dirty="0">
                <a:solidFill>
                  <a:srgbClr val="FF0000"/>
                </a:solidFill>
                <a:latin typeface="Calibri" panose="020F0502020204030204" pitchFamily="34" charset="0"/>
                <a:ea typeface="Calibri" panose="020F0502020204030204" pitchFamily="34" charset="0"/>
                <a:cs typeface="Simplified Arabic" panose="02020603050405020304" pitchFamily="18" charset="-78"/>
              </a:rPr>
            </a:br>
            <a:r>
              <a:rPr lang="fr-FR" sz="3200" dirty="0">
                <a:solidFill>
                  <a:srgbClr val="099BDD"/>
                </a:solidFill>
                <a:latin typeface="Calibri" panose="020F0502020204030204" pitchFamily="34" charset="0"/>
                <a:ea typeface="Calibri" panose="020F0502020204030204" pitchFamily="34" charset="0"/>
                <a:cs typeface="Arial" panose="020B0604020202020204" pitchFamily="34" charset="0"/>
              </a:rPr>
              <a:t/>
            </a:r>
            <a:br>
              <a:rPr lang="fr-FR" sz="3200" dirty="0">
                <a:solidFill>
                  <a:srgbClr val="099BDD"/>
                </a:solidFill>
                <a:latin typeface="Calibri" panose="020F0502020204030204" pitchFamily="34" charset="0"/>
                <a:ea typeface="Calibri" panose="020F0502020204030204" pitchFamily="34" charset="0"/>
                <a:cs typeface="Arial" panose="020B0604020202020204" pitchFamily="34" charset="0"/>
              </a:rPr>
            </a:br>
            <a:endParaRPr lang="fr-FR" dirty="0"/>
          </a:p>
        </p:txBody>
      </p:sp>
      <p:sp>
        <p:nvSpPr>
          <p:cNvPr id="4" name="Espace réservé du contenu 3"/>
          <p:cNvSpPr>
            <a:spLocks noGrp="1"/>
          </p:cNvSpPr>
          <p:nvPr>
            <p:ph sz="half" idx="2"/>
          </p:nvPr>
        </p:nvSpPr>
        <p:spPr>
          <a:xfrm>
            <a:off x="6818050" y="1526959"/>
            <a:ext cx="4873840" cy="4714043"/>
          </a:xfrm>
        </p:spPr>
        <p:txBody>
          <a:bodyPr>
            <a:normAutofit/>
          </a:bodyPr>
          <a:lstStyle/>
          <a:p>
            <a:pPr marL="0" lvl="0" indent="0" algn="ctr" rtl="1">
              <a:lnSpc>
                <a:spcPct val="115000"/>
              </a:lnSpc>
              <a:buClr>
                <a:srgbClr val="B71E42"/>
              </a:buClr>
              <a:buNone/>
            </a:pPr>
            <a:r>
              <a:rPr lang="ar-DZ" sz="2800" b="1" dirty="0" smtClean="0">
                <a:solidFill>
                  <a:srgbClr val="00B0F0"/>
                </a:solidFill>
                <a:latin typeface="Calibri" panose="020F0502020204030204" pitchFamily="34" charset="0"/>
                <a:ea typeface="SimSun" panose="02010600030101010101" pitchFamily="2" charset="-122"/>
                <a:cs typeface="Simplified Arabic" panose="02010000000000000000" pitchFamily="2" charset="-78"/>
              </a:rPr>
              <a:t>المبحث الأول: </a:t>
            </a:r>
            <a:r>
              <a:rPr lang="ar-DZ" sz="2800" b="1" dirty="0">
                <a:solidFill>
                  <a:srgbClr val="00B0F0"/>
                </a:solidFill>
                <a:latin typeface="Calibri" panose="020F0502020204030204" pitchFamily="34" charset="0"/>
                <a:ea typeface="SimSun" panose="02010600030101010101" pitchFamily="2" charset="-122"/>
                <a:cs typeface="Simplified Arabic" panose="02010000000000000000" pitchFamily="2" charset="-78"/>
              </a:rPr>
              <a:t>مدخل لإدارة الجودة والجودة الشاملة </a:t>
            </a:r>
            <a:endParaRPr lang="ar-DZ" sz="2400" dirty="0" smtClean="0">
              <a:cs typeface="Simplified Arabic" panose="02010000000000000000" pitchFamily="2" charset="-78"/>
            </a:endParaRPr>
          </a:p>
          <a:p>
            <a:pPr algn="r" rtl="1"/>
            <a:r>
              <a:rPr lang="ar-DZ" sz="2000" dirty="0" smtClean="0">
                <a:cs typeface="Simplified Arabic" panose="02010000000000000000" pitchFamily="2" charset="-78"/>
              </a:rPr>
              <a:t>أولا: مراحل </a:t>
            </a:r>
            <a:r>
              <a:rPr lang="ar-DZ" sz="2000" dirty="0">
                <a:cs typeface="Simplified Arabic" panose="02010000000000000000" pitchFamily="2" charset="-78"/>
              </a:rPr>
              <a:t>تطور مفهوم إدارة الجودة </a:t>
            </a:r>
            <a:r>
              <a:rPr lang="ar-DZ" sz="2000" dirty="0" smtClean="0">
                <a:cs typeface="Simplified Arabic" panose="02010000000000000000" pitchFamily="2" charset="-78"/>
              </a:rPr>
              <a:t>الشاملة</a:t>
            </a:r>
          </a:p>
          <a:p>
            <a:pPr algn="r" rtl="1"/>
            <a:r>
              <a:rPr lang="ar-DZ" sz="2000" dirty="0" smtClean="0">
                <a:cs typeface="Simplified Arabic" panose="02010000000000000000" pitchFamily="2" charset="-78"/>
              </a:rPr>
              <a:t>ثانيا: مفهوم </a:t>
            </a:r>
            <a:r>
              <a:rPr lang="ar-DZ" sz="2000" dirty="0">
                <a:cs typeface="Simplified Arabic" panose="02010000000000000000" pitchFamily="2" charset="-78"/>
              </a:rPr>
              <a:t>إدارة الجودة </a:t>
            </a:r>
            <a:r>
              <a:rPr lang="ar-DZ" sz="2000" dirty="0" smtClean="0">
                <a:cs typeface="Simplified Arabic" panose="02010000000000000000" pitchFamily="2" charset="-78"/>
              </a:rPr>
              <a:t>الشاملة</a:t>
            </a:r>
          </a:p>
          <a:p>
            <a:pPr lvl="0" algn="r" rtl="1">
              <a:buClr>
                <a:srgbClr val="99CB38"/>
              </a:buClr>
            </a:pPr>
            <a:r>
              <a:rPr lang="ar-DZ" sz="2000" dirty="0" smtClean="0">
                <a:cs typeface="Simplified Arabic" panose="02010000000000000000" pitchFamily="2" charset="-78"/>
              </a:rPr>
              <a:t>ثالثا: </a:t>
            </a:r>
            <a:r>
              <a:rPr lang="ar-DZ" sz="2000" dirty="0" smtClean="0">
                <a:solidFill>
                  <a:prstClr val="black"/>
                </a:solidFill>
                <a:cs typeface="Simplified Arabic" panose="02010000000000000000" pitchFamily="2" charset="-78"/>
              </a:rPr>
              <a:t>مبادئ </a:t>
            </a:r>
            <a:r>
              <a:rPr lang="ar-DZ" sz="2000" dirty="0">
                <a:solidFill>
                  <a:prstClr val="black"/>
                </a:solidFill>
                <a:cs typeface="Simplified Arabic" panose="02010000000000000000" pitchFamily="2" charset="-78"/>
              </a:rPr>
              <a:t>إدارة الجودة </a:t>
            </a:r>
            <a:r>
              <a:rPr lang="ar-DZ" sz="2000" dirty="0" smtClean="0">
                <a:solidFill>
                  <a:prstClr val="black"/>
                </a:solidFill>
                <a:cs typeface="Simplified Arabic" panose="02010000000000000000" pitchFamily="2" charset="-78"/>
              </a:rPr>
              <a:t>الشاملة</a:t>
            </a:r>
            <a:endParaRPr lang="ar-DZ" sz="2000" dirty="0" smtClean="0">
              <a:cs typeface="Simplified Arabic" panose="02010000000000000000" pitchFamily="2" charset="-78"/>
            </a:endParaRPr>
          </a:p>
          <a:p>
            <a:pPr algn="r" rtl="1"/>
            <a:r>
              <a:rPr lang="ar-DZ" sz="2000" dirty="0">
                <a:cs typeface="Simplified Arabic" panose="02010000000000000000" pitchFamily="2" charset="-78"/>
              </a:rPr>
              <a:t>رابعا: أهمية تطبيق إدارة الجودة الشاملة </a:t>
            </a:r>
            <a:endParaRPr lang="fr-FR" sz="2000" dirty="0">
              <a:cs typeface="Simplified Arabic" panose="02010000000000000000" pitchFamily="2" charset="-78"/>
            </a:endParaRPr>
          </a:p>
        </p:txBody>
      </p:sp>
      <p:pic>
        <p:nvPicPr>
          <p:cNvPr id="5" name="Espace réservé du contenu 4">
            <a:extLst>
              <a:ext uri="{FF2B5EF4-FFF2-40B4-BE49-F238E27FC236}">
                <a16:creationId xmlns:a16="http://schemas.microsoft.com/office/drawing/2014/main" id="{A0C7ABCF-1ACD-4E74-8FC3-705437BC0A5C}"/>
              </a:ext>
            </a:extLst>
          </p:cNvPr>
          <p:cNvPicPr>
            <a:picLocks noGrp="1" noChangeAspect="1"/>
          </p:cNvPicPr>
          <p:nvPr>
            <p:ph sz="half" idx="1"/>
          </p:nvPr>
        </p:nvPicPr>
        <p:blipFill>
          <a:blip r:embed="rId2">
            <a:extLst>
              <a:ext uri="{28A0092B-C50C-407E-A947-70E740481C1C}">
                <a14:useLocalDpi xmlns:a14="http://schemas.microsoft.com/office/drawing/2010/main" val="0"/>
              </a:ext>
            </a:extLst>
          </a:blip>
          <a:stretch>
            <a:fillRect/>
          </a:stretch>
        </p:blipFill>
        <p:spPr>
          <a:xfrm>
            <a:off x="7115951" y="4643021"/>
            <a:ext cx="4022725" cy="1491449"/>
          </a:xfrm>
          <a:prstGeom prst="rect">
            <a:avLst/>
          </a:prstGeom>
        </p:spPr>
      </p:pic>
      <p:pic>
        <p:nvPicPr>
          <p:cNvPr id="6" name="Image 5">
            <a:extLst>
              <a:ext uri="{FF2B5EF4-FFF2-40B4-BE49-F238E27FC236}">
                <a16:creationId xmlns:a16="http://schemas.microsoft.com/office/drawing/2014/main" id="{FA8F7366-A363-45D0-A1AF-F56ED31DF5D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626776" y="1048452"/>
            <a:ext cx="2085975" cy="1348518"/>
          </a:xfrm>
          <a:prstGeom prst="rect">
            <a:avLst/>
          </a:prstGeom>
        </p:spPr>
      </p:pic>
      <p:sp>
        <p:nvSpPr>
          <p:cNvPr id="7" name="Rectangle 6"/>
          <p:cNvSpPr/>
          <p:nvPr/>
        </p:nvSpPr>
        <p:spPr>
          <a:xfrm>
            <a:off x="381740" y="2689934"/>
            <a:ext cx="6180997" cy="3748206"/>
          </a:xfrm>
          <a:prstGeom prst="rect">
            <a:avLst/>
          </a:prstGeom>
        </p:spPr>
        <p:txBody>
          <a:bodyPr wrap="square">
            <a:spAutoFit/>
          </a:bodyPr>
          <a:lstStyle/>
          <a:p>
            <a:pPr lvl="0" algn="ctr" defTabSz="914400" rtl="1">
              <a:lnSpc>
                <a:spcPct val="115000"/>
              </a:lnSpc>
              <a:spcBef>
                <a:spcPts val="1200"/>
              </a:spcBef>
              <a:spcAft>
                <a:spcPts val="200"/>
              </a:spcAft>
              <a:buClr>
                <a:srgbClr val="B71E42"/>
              </a:buClr>
              <a:buSzPct val="100000"/>
            </a:pPr>
            <a:r>
              <a:rPr lang="ar-DZ" sz="2400" b="1" dirty="0" smtClean="0">
                <a:solidFill>
                  <a:srgbClr val="0070C0"/>
                </a:solidFill>
                <a:latin typeface="Calibri" panose="020F0502020204030204" pitchFamily="34" charset="0"/>
                <a:ea typeface="SimSun" panose="02010600030101010101" pitchFamily="2" charset="-122"/>
                <a:cs typeface="Sakkal Majalla" panose="02000000000000000000" pitchFamily="2" charset="-78"/>
              </a:rPr>
              <a:t>المبحث الثاني: </a:t>
            </a:r>
            <a:r>
              <a:rPr lang="ar-DZ" sz="2400" b="1" dirty="0">
                <a:solidFill>
                  <a:srgbClr val="0070C0"/>
                </a:solidFill>
                <a:latin typeface="Calibri" panose="020F0502020204030204" pitchFamily="34" charset="0"/>
                <a:ea typeface="SimSun" panose="02010600030101010101" pitchFamily="2" charset="-122"/>
                <a:cs typeface="Sakkal Majalla" panose="02000000000000000000" pitchFamily="2" charset="-78"/>
              </a:rPr>
              <a:t>التقييس  (</a:t>
            </a:r>
            <a:r>
              <a:rPr lang="fr-FR" sz="2400" b="1" dirty="0" err="1">
                <a:solidFill>
                  <a:srgbClr val="0070C0"/>
                </a:solidFill>
                <a:latin typeface="Sakkal Majalla" panose="02000000000000000000" pitchFamily="2" charset="-78"/>
                <a:ea typeface="SimSun" panose="02010600030101010101" pitchFamily="2" charset="-122"/>
                <a:cs typeface="Arial" panose="020B0604020202020204" pitchFamily="34" charset="0"/>
              </a:rPr>
              <a:t>Standardization</a:t>
            </a:r>
            <a:r>
              <a:rPr lang="ar-DZ" sz="2400" b="1" dirty="0">
                <a:solidFill>
                  <a:srgbClr val="0070C0"/>
                </a:solidFill>
                <a:latin typeface="Calibri" panose="020F0502020204030204" pitchFamily="34" charset="0"/>
                <a:ea typeface="SimSun" panose="02010600030101010101" pitchFamily="2" charset="-122"/>
                <a:cs typeface="Sakkal Majalla" panose="02000000000000000000" pitchFamily="2" charset="-78"/>
              </a:rPr>
              <a:t>) ومعايير </a:t>
            </a:r>
            <a:r>
              <a:rPr lang="ar-DZ" sz="2400" b="1" dirty="0" err="1" smtClean="0">
                <a:solidFill>
                  <a:srgbClr val="0070C0"/>
                </a:solidFill>
                <a:latin typeface="Calibri" panose="020F0502020204030204" pitchFamily="34" charset="0"/>
                <a:ea typeface="SimSun" panose="02010600030101010101" pitchFamily="2" charset="-122"/>
                <a:cs typeface="Sakkal Majalla" panose="02000000000000000000" pitchFamily="2" charset="-78"/>
              </a:rPr>
              <a:t>الإيزو</a:t>
            </a:r>
            <a:endParaRPr lang="ar-DZ" sz="2400" b="1" dirty="0" smtClean="0">
              <a:solidFill>
                <a:srgbClr val="0070C0"/>
              </a:solidFill>
              <a:latin typeface="Calibri" panose="020F0502020204030204" pitchFamily="34" charset="0"/>
              <a:ea typeface="SimSun" panose="02010600030101010101" pitchFamily="2" charset="-122"/>
              <a:cs typeface="Sakkal Majalla" panose="02000000000000000000" pitchFamily="2" charset="-78"/>
            </a:endParaRPr>
          </a:p>
          <a:p>
            <a:pPr lvl="0" algn="just" defTabSz="914400" rtl="1">
              <a:lnSpc>
                <a:spcPct val="115000"/>
              </a:lnSpc>
              <a:spcBef>
                <a:spcPts val="1200"/>
              </a:spcBef>
              <a:spcAft>
                <a:spcPts val="200"/>
              </a:spcAft>
              <a:buClr>
                <a:srgbClr val="B71E42"/>
              </a:buClr>
              <a:buSzPct val="100000"/>
            </a:pPr>
            <a:r>
              <a:rPr lang="ar-DZ" sz="2000" dirty="0">
                <a:solidFill>
                  <a:prstClr val="black"/>
                </a:solidFill>
                <a:latin typeface="Calibri" panose="020F0502020204030204" pitchFamily="34" charset="0"/>
                <a:ea typeface="SimSun" panose="02010600030101010101" pitchFamily="2" charset="-122"/>
                <a:cs typeface="Sakkal Majalla" panose="02000000000000000000" pitchFamily="2" charset="-78"/>
              </a:rPr>
              <a:t>أولا: نشأة وتطور مواصفات أنظمة إدارة الجودة </a:t>
            </a:r>
            <a:r>
              <a:rPr lang="ar-DZ" sz="2000" dirty="0" err="1">
                <a:solidFill>
                  <a:prstClr val="black"/>
                </a:solidFill>
                <a:latin typeface="Calibri" panose="020F0502020204030204" pitchFamily="34" charset="0"/>
                <a:ea typeface="SimSun" panose="02010600030101010101" pitchFamily="2" charset="-122"/>
                <a:cs typeface="Sakkal Majalla" panose="02000000000000000000" pitchFamily="2" charset="-78"/>
              </a:rPr>
              <a:t>الإيزو</a:t>
            </a:r>
            <a:r>
              <a:rPr lang="ar-DZ" sz="2000" dirty="0">
                <a:solidFill>
                  <a:prstClr val="black"/>
                </a:solidFill>
                <a:latin typeface="Calibri" panose="020F0502020204030204" pitchFamily="34" charset="0"/>
                <a:ea typeface="SimSun" panose="02010600030101010101" pitchFamily="2" charset="-122"/>
                <a:cs typeface="Sakkal Majalla" panose="02000000000000000000" pitchFamily="2" charset="-78"/>
              </a:rPr>
              <a:t> 9000 </a:t>
            </a:r>
            <a:endParaRPr lang="ar-DZ" sz="2000" dirty="0" smtClean="0">
              <a:solidFill>
                <a:prstClr val="black"/>
              </a:solidFill>
              <a:latin typeface="Calibri" panose="020F0502020204030204" pitchFamily="34" charset="0"/>
              <a:ea typeface="SimSun" panose="02010600030101010101" pitchFamily="2" charset="-122"/>
              <a:cs typeface="Sakkal Majalla" panose="02000000000000000000" pitchFamily="2" charset="-78"/>
            </a:endParaRPr>
          </a:p>
          <a:p>
            <a:pPr lvl="0" algn="just" defTabSz="914400" rtl="1">
              <a:lnSpc>
                <a:spcPct val="115000"/>
              </a:lnSpc>
              <a:spcBef>
                <a:spcPts val="1200"/>
              </a:spcBef>
              <a:spcAft>
                <a:spcPts val="200"/>
              </a:spcAft>
              <a:buClr>
                <a:srgbClr val="B71E42"/>
              </a:buClr>
              <a:buSzPct val="100000"/>
            </a:pPr>
            <a:r>
              <a:rPr lang="ar-DZ" sz="2000" dirty="0" smtClean="0"/>
              <a:t>ثانيا: مفهوم </a:t>
            </a:r>
            <a:r>
              <a:rPr lang="ar-DZ" sz="2000" dirty="0"/>
              <a:t>مواصفات أنظمة إدارة الجودة  </a:t>
            </a:r>
            <a:r>
              <a:rPr lang="fr-FR" sz="2000" dirty="0" smtClean="0"/>
              <a:t>iso9000</a:t>
            </a:r>
            <a:endParaRPr lang="ar-DZ" sz="2000" dirty="0" smtClean="0"/>
          </a:p>
          <a:p>
            <a:pPr lvl="0" algn="just" defTabSz="914400" rtl="1">
              <a:lnSpc>
                <a:spcPct val="115000"/>
              </a:lnSpc>
              <a:spcBef>
                <a:spcPts val="1200"/>
              </a:spcBef>
              <a:spcAft>
                <a:spcPts val="200"/>
              </a:spcAft>
              <a:buClr>
                <a:srgbClr val="B71E42"/>
              </a:buClr>
              <a:buSzPct val="100000"/>
            </a:pPr>
            <a:r>
              <a:rPr lang="ar-DZ" sz="2000" dirty="0"/>
              <a:t>ثالثا: أهمية تطبيق </a:t>
            </a:r>
            <a:r>
              <a:rPr lang="ar-DZ" sz="2000" dirty="0" err="1" smtClean="0"/>
              <a:t>الإيزو</a:t>
            </a:r>
            <a:endParaRPr lang="ar-DZ" sz="2000" dirty="0" smtClean="0"/>
          </a:p>
          <a:p>
            <a:pPr lvl="0" algn="just" defTabSz="914400" rtl="1">
              <a:lnSpc>
                <a:spcPct val="115000"/>
              </a:lnSpc>
              <a:spcBef>
                <a:spcPts val="1200"/>
              </a:spcBef>
              <a:spcAft>
                <a:spcPts val="200"/>
              </a:spcAft>
              <a:buClr>
                <a:srgbClr val="B71E42"/>
              </a:buClr>
              <a:buSzPct val="100000"/>
            </a:pPr>
            <a:r>
              <a:rPr lang="ar-DZ" sz="2000" dirty="0"/>
              <a:t>رابعا: خطوات الحصول على شهادة </a:t>
            </a:r>
            <a:r>
              <a:rPr lang="fr-FR" sz="2000" dirty="0"/>
              <a:t>iso9000-2000 </a:t>
            </a:r>
            <a:r>
              <a:rPr lang="ar-DZ" sz="2000" dirty="0"/>
              <a:t/>
            </a:r>
            <a:br>
              <a:rPr lang="ar-DZ" sz="2000" dirty="0"/>
            </a:br>
            <a:r>
              <a:rPr lang="ar-DZ" sz="2000" dirty="0"/>
              <a:t>خامسا: العلاقة بين إدارة الجودة الشاملة و أنظمة الجودة  </a:t>
            </a:r>
            <a:r>
              <a:rPr lang="fr-FR" sz="2000" dirty="0"/>
              <a:t>iso 9000</a:t>
            </a:r>
            <a:r>
              <a:rPr lang="fr-FR" dirty="0"/>
              <a:t/>
            </a:r>
            <a:br>
              <a:rPr lang="fr-FR" dirty="0"/>
            </a:br>
            <a:endParaRPr lang="fr-FR" dirty="0"/>
          </a:p>
        </p:txBody>
      </p:sp>
    </p:spTree>
    <p:extLst>
      <p:ext uri="{BB962C8B-B14F-4D97-AF65-F5344CB8AC3E}">
        <p14:creationId xmlns:p14="http://schemas.microsoft.com/office/powerpoint/2010/main" val="360478065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a:extLst>
              <a:ext uri="{FF2B5EF4-FFF2-40B4-BE49-F238E27FC236}">
                <a16:creationId xmlns:a16="http://schemas.microsoft.com/office/drawing/2014/main" id="{6D72E71A-8857-4E75-9143-A9A2AEA9DCDC}"/>
              </a:ext>
            </a:extLst>
          </p:cNvPr>
          <p:cNvSpPr>
            <a:spLocks noGrp="1"/>
          </p:cNvSpPr>
          <p:nvPr>
            <p:ph type="title"/>
          </p:nvPr>
        </p:nvSpPr>
        <p:spPr>
          <a:xfrm>
            <a:off x="701336" y="284176"/>
            <a:ext cx="11052699" cy="967575"/>
          </a:xfrm>
        </p:spPr>
        <p:txBody>
          <a:bodyPr>
            <a:normAutofit fontScale="90000"/>
          </a:bodyPr>
          <a:lstStyle/>
          <a:p>
            <a:pPr algn="ctr" rtl="1"/>
            <a:r>
              <a:rPr lang="ar-DZ" sz="3600" b="1" dirty="0">
                <a:solidFill>
                  <a:srgbClr val="FF0000"/>
                </a:solidFill>
                <a:latin typeface="Calibri" panose="020F0502020204030204" pitchFamily="34" charset="0"/>
                <a:ea typeface="Calibri" panose="020F0502020204030204" pitchFamily="34" charset="0"/>
                <a:cs typeface="Simplified Arabic" panose="02020603050405020304" pitchFamily="18" charset="-78"/>
              </a:rPr>
              <a:t/>
            </a:r>
            <a:br>
              <a:rPr lang="ar-DZ" sz="3600" b="1" dirty="0">
                <a:solidFill>
                  <a:srgbClr val="FF0000"/>
                </a:solidFill>
                <a:latin typeface="Calibri" panose="020F0502020204030204" pitchFamily="34" charset="0"/>
                <a:ea typeface="Calibri" panose="020F0502020204030204" pitchFamily="34" charset="0"/>
                <a:cs typeface="Simplified Arabic" panose="02020603050405020304" pitchFamily="18" charset="-78"/>
              </a:rPr>
            </a:br>
            <a:r>
              <a:rPr lang="ar-DZ" sz="3600" b="1" dirty="0" smtClean="0">
                <a:solidFill>
                  <a:srgbClr val="FF0000"/>
                </a:solidFill>
                <a:latin typeface="Calibri" panose="020F0502020204030204" pitchFamily="34" charset="0"/>
                <a:ea typeface="Calibri" panose="020F0502020204030204" pitchFamily="34" charset="0"/>
                <a:cs typeface="Simplified Arabic" panose="02020603050405020304" pitchFamily="18" charset="-78"/>
              </a:rPr>
              <a:t/>
            </a:r>
            <a:br>
              <a:rPr lang="ar-DZ" sz="3600" b="1" dirty="0" smtClean="0">
                <a:solidFill>
                  <a:srgbClr val="FF0000"/>
                </a:solidFill>
                <a:latin typeface="Calibri" panose="020F0502020204030204" pitchFamily="34" charset="0"/>
                <a:ea typeface="Calibri" panose="020F0502020204030204" pitchFamily="34" charset="0"/>
                <a:cs typeface="Simplified Arabic" panose="02020603050405020304" pitchFamily="18" charset="-78"/>
              </a:rPr>
            </a:br>
            <a:r>
              <a:rPr lang="ar-SA" sz="4400" b="1" dirty="0" smtClean="0">
                <a:solidFill>
                  <a:srgbClr val="FF0000"/>
                </a:solidFill>
                <a:latin typeface="Calibri" panose="020F0502020204030204" pitchFamily="34" charset="0"/>
                <a:ea typeface="Calibri" panose="020F0502020204030204" pitchFamily="34" charset="0"/>
                <a:cs typeface="Simplified Arabic" panose="02020603050405020304" pitchFamily="18" charset="-78"/>
              </a:rPr>
              <a:t>الفصل </a:t>
            </a:r>
            <a:r>
              <a:rPr lang="ar-SA" sz="4400" b="1" dirty="0">
                <a:solidFill>
                  <a:srgbClr val="FF0000"/>
                </a:solidFill>
                <a:latin typeface="Calibri" panose="020F0502020204030204" pitchFamily="34" charset="0"/>
                <a:ea typeface="Calibri" panose="020F0502020204030204" pitchFamily="34" charset="0"/>
                <a:cs typeface="Simplified Arabic" panose="02020603050405020304" pitchFamily="18" charset="-78"/>
              </a:rPr>
              <a:t>الثاني: مدخل لإدارة الجودة الشاملة</a:t>
            </a:r>
            <a:r>
              <a:rPr lang="ar-DZ" sz="4400" b="1" dirty="0">
                <a:solidFill>
                  <a:srgbClr val="FF0000"/>
                </a:solidFill>
                <a:latin typeface="Calibri" panose="020F0502020204030204" pitchFamily="34" charset="0"/>
                <a:ea typeface="Calibri" panose="020F0502020204030204" pitchFamily="34" charset="0"/>
                <a:cs typeface="Simplified Arabic" panose="02020603050405020304" pitchFamily="18" charset="-78"/>
              </a:rPr>
              <a:t> ومعايير </a:t>
            </a:r>
            <a:r>
              <a:rPr lang="ar-DZ" sz="4400" b="1" dirty="0" err="1">
                <a:solidFill>
                  <a:srgbClr val="FF0000"/>
                </a:solidFill>
                <a:latin typeface="Calibri" panose="020F0502020204030204" pitchFamily="34" charset="0"/>
                <a:ea typeface="Calibri" panose="020F0502020204030204" pitchFamily="34" charset="0"/>
                <a:cs typeface="Simplified Arabic" panose="02020603050405020304" pitchFamily="18" charset="-78"/>
              </a:rPr>
              <a:t>الإيزو</a:t>
            </a:r>
            <a:r>
              <a:rPr lang="ar-SA" sz="4900" b="1" dirty="0">
                <a:solidFill>
                  <a:srgbClr val="FF0000"/>
                </a:solidFill>
                <a:latin typeface="Calibri" panose="020F0502020204030204" pitchFamily="34" charset="0"/>
                <a:ea typeface="Calibri" panose="020F0502020204030204" pitchFamily="34" charset="0"/>
                <a:cs typeface="Simplified Arabic" panose="02020603050405020304" pitchFamily="18" charset="-78"/>
              </a:rPr>
              <a:t/>
            </a:r>
            <a:br>
              <a:rPr lang="ar-SA" sz="4900" b="1" dirty="0">
                <a:solidFill>
                  <a:srgbClr val="FF0000"/>
                </a:solidFill>
                <a:latin typeface="Calibri" panose="020F0502020204030204" pitchFamily="34" charset="0"/>
                <a:ea typeface="Calibri" panose="020F0502020204030204" pitchFamily="34" charset="0"/>
                <a:cs typeface="Simplified Arabic" panose="02020603050405020304" pitchFamily="18" charset="-78"/>
              </a:rPr>
            </a:br>
            <a:r>
              <a:rPr lang="fr-FR" sz="3600" dirty="0">
                <a:solidFill>
                  <a:srgbClr val="099BDD"/>
                </a:solidFill>
                <a:latin typeface="Calibri" panose="020F0502020204030204" pitchFamily="34" charset="0"/>
                <a:ea typeface="Calibri" panose="020F0502020204030204" pitchFamily="34" charset="0"/>
                <a:cs typeface="Arial" panose="020B0604020202020204" pitchFamily="34" charset="0"/>
              </a:rPr>
              <a:t/>
            </a:r>
            <a:br>
              <a:rPr lang="fr-FR" sz="3600" dirty="0">
                <a:solidFill>
                  <a:srgbClr val="099BDD"/>
                </a:solidFill>
                <a:latin typeface="Calibri" panose="020F0502020204030204" pitchFamily="34" charset="0"/>
                <a:ea typeface="Calibri" panose="020F0502020204030204" pitchFamily="34" charset="0"/>
                <a:cs typeface="Arial" panose="020B0604020202020204" pitchFamily="34" charset="0"/>
              </a:rPr>
            </a:br>
            <a:endParaRPr lang="fr-FR" dirty="0"/>
          </a:p>
        </p:txBody>
      </p:sp>
      <p:sp>
        <p:nvSpPr>
          <p:cNvPr id="6" name="Espace réservé du contenu 5">
            <a:extLst>
              <a:ext uri="{FF2B5EF4-FFF2-40B4-BE49-F238E27FC236}">
                <a16:creationId xmlns:a16="http://schemas.microsoft.com/office/drawing/2014/main" id="{C156204A-D617-480F-A5F2-5C1DA5718FB5}"/>
              </a:ext>
            </a:extLst>
          </p:cNvPr>
          <p:cNvSpPr>
            <a:spLocks noGrp="1"/>
          </p:cNvSpPr>
          <p:nvPr>
            <p:ph sz="half" idx="1"/>
          </p:nvPr>
        </p:nvSpPr>
        <p:spPr>
          <a:xfrm>
            <a:off x="530746" y="2142564"/>
            <a:ext cx="7618172" cy="4055703"/>
          </a:xfrm>
        </p:spPr>
        <p:txBody>
          <a:bodyPr>
            <a:normAutofit/>
          </a:bodyPr>
          <a:lstStyle/>
          <a:p>
            <a:pPr marL="0" indent="0" algn="just" rtl="1">
              <a:buNone/>
            </a:pPr>
            <a:r>
              <a:rPr lang="ar-SA" sz="3600" dirty="0">
                <a:latin typeface="Simplified Arabic" panose="02010000000000000000" pitchFamily="2" charset="-78"/>
                <a:ea typeface="Calibri" panose="020F0502020204030204" pitchFamily="34" charset="0"/>
                <a:cs typeface="Simplified Arabic" panose="02010000000000000000" pitchFamily="2" charset="-78"/>
              </a:rPr>
              <a:t>إن  المؤسسات الباحثة عن التميز أمام خيار تقديم منتجات مطابقة للمواصفات العالمية من خلال الاهتمام بمواردها البشرية فضلا عن استجابتها لحاجات ورغبات الزبائن؛ اعتمادا على مفهوم إدارة الجودة الشاملة</a:t>
            </a:r>
            <a:r>
              <a:rPr lang="ar-SA" sz="3200" dirty="0">
                <a:latin typeface="Simplified Arabic" panose="02010000000000000000" pitchFamily="2" charset="-78"/>
                <a:ea typeface="Calibri" panose="020F0502020204030204" pitchFamily="34" charset="0"/>
                <a:cs typeface="Simplified Arabic" panose="02010000000000000000" pitchFamily="2" charset="-78"/>
              </a:rPr>
              <a:t> (</a:t>
            </a:r>
            <a:r>
              <a:rPr lang="fr-FR" sz="3200" dirty="0">
                <a:latin typeface="Simplified Arabic" panose="02010000000000000000" pitchFamily="2" charset="-78"/>
                <a:ea typeface="Calibri" panose="020F0502020204030204" pitchFamily="34" charset="0"/>
              </a:rPr>
              <a:t>TQM</a:t>
            </a:r>
            <a:r>
              <a:rPr lang="ar-SA" sz="3200" dirty="0">
                <a:latin typeface="Simplified Arabic" panose="02010000000000000000" pitchFamily="2" charset="-78"/>
                <a:ea typeface="Calibri" panose="020F0502020204030204" pitchFamily="34" charset="0"/>
              </a:rPr>
              <a:t>)</a:t>
            </a:r>
            <a:r>
              <a:rPr lang="ar-SA" sz="3600" dirty="0">
                <a:latin typeface="Simplified Arabic" panose="02010000000000000000" pitchFamily="2" charset="-78"/>
                <a:ea typeface="Calibri" panose="020F0502020204030204" pitchFamily="34" charset="0"/>
                <a:cs typeface="Simplified Arabic" panose="02010000000000000000" pitchFamily="2" charset="-78"/>
              </a:rPr>
              <a:t> وصولا إلى تحقيق أفضل أداء تشغيلي ممكن وتعزيز قدراتها التنافسية المحلية والدولية، بما قد يسهم إيجابا في ارتفاع رضا الزبون ومن ثم زيادة حجم المبيعات و منحنى الأرباح.</a:t>
            </a:r>
            <a:endParaRPr lang="fr-FR" dirty="0"/>
          </a:p>
        </p:txBody>
      </p:sp>
      <p:pic>
        <p:nvPicPr>
          <p:cNvPr id="5" name="Image 4">
            <a:extLst>
              <a:ext uri="{FF2B5EF4-FFF2-40B4-BE49-F238E27FC236}">
                <a16:creationId xmlns:a16="http://schemas.microsoft.com/office/drawing/2014/main" id="{9BC40683-E161-4922-AE96-3FB7EBFFA4D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367624" y="2142565"/>
            <a:ext cx="3293630" cy="3989294"/>
          </a:xfrm>
          <a:prstGeom prst="rect">
            <a:avLst/>
          </a:prstGeom>
        </p:spPr>
      </p:pic>
    </p:spTree>
    <p:extLst>
      <p:ext uri="{BB962C8B-B14F-4D97-AF65-F5344CB8AC3E}">
        <p14:creationId xmlns:p14="http://schemas.microsoft.com/office/powerpoint/2010/main" val="10897567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E873489-2B06-400E-9A61-686DDE9685D2}"/>
              </a:ext>
            </a:extLst>
          </p:cNvPr>
          <p:cNvSpPr>
            <a:spLocks noGrp="1"/>
          </p:cNvSpPr>
          <p:nvPr>
            <p:ph type="title"/>
          </p:nvPr>
        </p:nvSpPr>
        <p:spPr>
          <a:xfrm>
            <a:off x="1131201" y="563809"/>
            <a:ext cx="9784080" cy="763328"/>
          </a:xfrm>
        </p:spPr>
        <p:txBody>
          <a:bodyPr>
            <a:normAutofit fontScale="90000"/>
          </a:bodyPr>
          <a:lstStyle/>
          <a:p>
            <a:pPr lvl="0" algn="ctr" rtl="1">
              <a:lnSpc>
                <a:spcPct val="107000"/>
              </a:lnSpc>
              <a:spcBef>
                <a:spcPts val="1000"/>
              </a:spcBef>
              <a:buClr>
                <a:srgbClr val="B71E42"/>
              </a:buClr>
              <a:buSzPct val="100000"/>
            </a:pPr>
            <a:r>
              <a:rPr lang="ar-DZ" sz="2800" b="1" cap="none" dirty="0">
                <a:solidFill>
                  <a:srgbClr val="C00000"/>
                </a:solidFill>
                <a:latin typeface="Calibri" panose="020F0502020204030204" pitchFamily="34" charset="0"/>
                <a:ea typeface="Times New Roman" panose="02020603050405020304" pitchFamily="18" charset="0"/>
                <a:cs typeface="Simplified Arabic" panose="02020603050405020304" pitchFamily="18" charset="-78"/>
              </a:rPr>
              <a:t/>
            </a:r>
            <a:br>
              <a:rPr lang="ar-DZ" sz="2800" b="1" cap="none" dirty="0">
                <a:solidFill>
                  <a:srgbClr val="C00000"/>
                </a:solidFill>
                <a:latin typeface="Calibri" panose="020F0502020204030204" pitchFamily="34" charset="0"/>
                <a:ea typeface="Times New Roman" panose="02020603050405020304" pitchFamily="18" charset="0"/>
                <a:cs typeface="Simplified Arabic" panose="02020603050405020304" pitchFamily="18" charset="-78"/>
              </a:rPr>
            </a:br>
            <a:r>
              <a:rPr lang="ar-SA" sz="4400" b="1" cap="none" dirty="0">
                <a:solidFill>
                  <a:srgbClr val="C00000"/>
                </a:solidFill>
                <a:latin typeface="Calibri" panose="020F0502020204030204" pitchFamily="34" charset="0"/>
                <a:ea typeface="Times New Roman" panose="02020603050405020304" pitchFamily="18" charset="0"/>
                <a:cs typeface="Simplified Arabic" panose="02020603050405020304" pitchFamily="18" charset="-78"/>
              </a:rPr>
              <a:t>أولا: مراحل تطور مفهوم إدارة الجودة الشاملة </a:t>
            </a:r>
            <a:r>
              <a:rPr lang="fr-FR" sz="3200" dirty="0">
                <a:latin typeface="Calibri" panose="020F0502020204030204" pitchFamily="34" charset="0"/>
                <a:ea typeface="Calibri" panose="020F0502020204030204" pitchFamily="34" charset="0"/>
                <a:cs typeface="Arial" panose="020B0604020202020204" pitchFamily="34" charset="0"/>
              </a:rPr>
              <a:t/>
            </a:r>
            <a:br>
              <a:rPr lang="fr-FR" sz="3200" dirty="0">
                <a:latin typeface="Calibri" panose="020F0502020204030204" pitchFamily="34" charset="0"/>
                <a:ea typeface="Calibri" panose="020F0502020204030204" pitchFamily="34" charset="0"/>
                <a:cs typeface="Arial" panose="020B0604020202020204" pitchFamily="34" charset="0"/>
              </a:rPr>
            </a:br>
            <a:endParaRPr lang="fr-FR" dirty="0"/>
          </a:p>
        </p:txBody>
      </p:sp>
      <p:sp>
        <p:nvSpPr>
          <p:cNvPr id="3" name="Espace réservé du contenu 2">
            <a:extLst>
              <a:ext uri="{FF2B5EF4-FFF2-40B4-BE49-F238E27FC236}">
                <a16:creationId xmlns:a16="http://schemas.microsoft.com/office/drawing/2014/main" id="{009CF4C9-7949-437C-8DA0-AC44C159CED2}"/>
              </a:ext>
            </a:extLst>
          </p:cNvPr>
          <p:cNvSpPr>
            <a:spLocks noGrp="1"/>
          </p:cNvSpPr>
          <p:nvPr>
            <p:ph idx="1"/>
          </p:nvPr>
        </p:nvSpPr>
        <p:spPr>
          <a:xfrm>
            <a:off x="358588" y="2501152"/>
            <a:ext cx="11675368" cy="3411375"/>
          </a:xfrm>
        </p:spPr>
        <p:txBody>
          <a:bodyPr>
            <a:normAutofit/>
          </a:bodyPr>
          <a:lstStyle/>
          <a:p>
            <a:pPr marL="0" indent="0" algn="just" rtl="1">
              <a:lnSpc>
                <a:spcPct val="107000"/>
              </a:lnSpc>
              <a:spcAft>
                <a:spcPts val="0"/>
              </a:spcAft>
              <a:buNone/>
            </a:pPr>
            <a:r>
              <a:rPr lang="ar-SA" sz="2800" dirty="0">
                <a:latin typeface="Calibri" panose="020F0502020204030204" pitchFamily="34" charset="0"/>
                <a:ea typeface="Times New Roman" panose="02020603050405020304" pitchFamily="18" charset="0"/>
                <a:cs typeface="Simplified Arabic" panose="02020603050405020304" pitchFamily="18" charset="-78"/>
              </a:rPr>
              <a:t> </a:t>
            </a:r>
            <a:r>
              <a:rPr lang="ar-DZ" sz="4000" dirty="0">
                <a:solidFill>
                  <a:prstClr val="black"/>
                </a:solidFill>
                <a:cs typeface="Simplified Arabic" panose="02010000000000000000" pitchFamily="2" charset="-78"/>
              </a:rPr>
              <a:t>بدأ الاهتمام المطرد بإدارة الجودة الشاملة خلال العقدين الأخيرين من القرن المنصرم، حيث أخذت بمبادئها وتوجهاتها الكثير من المؤسسات الإنتاجية والخدمية.  وفيما يلي أهم المراحل التي مرت بها الجودة وصولا لمرحلة الجودة الشاملة:</a:t>
            </a:r>
            <a:endParaRPr lang="fr-FR" sz="2800" dirty="0">
              <a:cs typeface="Simplified Arabic" panose="02010000000000000000" pitchFamily="2" charset="-78"/>
            </a:endParaRPr>
          </a:p>
        </p:txBody>
      </p:sp>
    </p:spTree>
    <p:extLst>
      <p:ext uri="{BB962C8B-B14F-4D97-AF65-F5344CB8AC3E}">
        <p14:creationId xmlns:p14="http://schemas.microsoft.com/office/powerpoint/2010/main" val="316692951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6F5511D-4AC3-466C-84DC-3747C5149048}"/>
              </a:ext>
            </a:extLst>
          </p:cNvPr>
          <p:cNvSpPr>
            <a:spLocks noGrp="1"/>
          </p:cNvSpPr>
          <p:nvPr>
            <p:ph type="title"/>
          </p:nvPr>
        </p:nvSpPr>
        <p:spPr>
          <a:xfrm>
            <a:off x="1024128" y="585217"/>
            <a:ext cx="9720072" cy="604392"/>
          </a:xfrm>
        </p:spPr>
        <p:txBody>
          <a:bodyPr/>
          <a:lstStyle/>
          <a:p>
            <a:pPr algn="ctr" rtl="1"/>
            <a:r>
              <a:rPr lang="ar-DZ" sz="2500" b="1" cap="none" dirty="0" smtClean="0">
                <a:solidFill>
                  <a:srgbClr val="C00000"/>
                </a:solidFill>
                <a:latin typeface="Calibri" panose="020F0502020204030204" pitchFamily="34" charset="0"/>
                <a:ea typeface="Times New Roman" panose="02020603050405020304" pitchFamily="18" charset="0"/>
                <a:cs typeface="Simplified Arabic" panose="02020603050405020304" pitchFamily="18" charset="-78"/>
              </a:rPr>
              <a:t>أولا</a:t>
            </a:r>
            <a:r>
              <a:rPr lang="ar-SA" sz="2500" cap="none" dirty="0" smtClean="0">
                <a:solidFill>
                  <a:srgbClr val="C00000"/>
                </a:solidFill>
                <a:latin typeface="Calibri" panose="020F0502020204030204" pitchFamily="34" charset="0"/>
                <a:ea typeface="Times New Roman" panose="02020603050405020304" pitchFamily="18" charset="0"/>
                <a:cs typeface="Simplified Arabic" panose="02020603050405020304" pitchFamily="18" charset="-78"/>
              </a:rPr>
              <a:t>.</a:t>
            </a:r>
            <a:r>
              <a:rPr lang="ar-SA" sz="2500" cap="none" dirty="0" smtClean="0">
                <a:solidFill>
                  <a:prstClr val="black"/>
                </a:solidFill>
                <a:latin typeface="Calibri" panose="020F0502020204030204" pitchFamily="34" charset="0"/>
                <a:ea typeface="Times New Roman" panose="02020603050405020304" pitchFamily="18" charset="0"/>
                <a:cs typeface="Simplified Arabic" panose="02020603050405020304" pitchFamily="18" charset="-78"/>
              </a:rPr>
              <a:t> </a:t>
            </a:r>
            <a:r>
              <a:rPr lang="ar-SA" sz="2500" b="1" cap="none" dirty="0">
                <a:solidFill>
                  <a:srgbClr val="C00000"/>
                </a:solidFill>
                <a:latin typeface="Calibri" panose="020F0502020204030204" pitchFamily="34" charset="0"/>
                <a:ea typeface="Times New Roman" panose="02020603050405020304" pitchFamily="18" charset="0"/>
                <a:cs typeface="Simplified Arabic" panose="02020603050405020304" pitchFamily="18" charset="-78"/>
              </a:rPr>
              <a:t>مراحل تطور مفهوم إدارة الجودة الشاملة </a:t>
            </a:r>
            <a:endParaRPr lang="fr-FR" dirty="0"/>
          </a:p>
        </p:txBody>
      </p:sp>
      <p:graphicFrame>
        <p:nvGraphicFramePr>
          <p:cNvPr id="4" name="Espace réservé du contenu 3"/>
          <p:cNvGraphicFramePr>
            <a:graphicFrameLocks noGrp="1"/>
          </p:cNvGraphicFramePr>
          <p:nvPr>
            <p:ph idx="1"/>
            <p:extLst>
              <p:ext uri="{D42A27DB-BD31-4B8C-83A1-F6EECF244321}">
                <p14:modId xmlns:p14="http://schemas.microsoft.com/office/powerpoint/2010/main" val="1537956641"/>
              </p:ext>
            </p:extLst>
          </p:nvPr>
        </p:nvGraphicFramePr>
        <p:xfrm>
          <a:off x="372862" y="1819921"/>
          <a:ext cx="11620870" cy="450097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97381310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re 1">
            <a:extLst>
              <a:ext uri="{FF2B5EF4-FFF2-40B4-BE49-F238E27FC236}">
                <a16:creationId xmlns:a16="http://schemas.microsoft.com/office/drawing/2014/main" id="{45A9CB26-E5BC-4983-9ACB-C60B3EE5F9C0}"/>
              </a:ext>
            </a:extLst>
          </p:cNvPr>
          <p:cNvSpPr>
            <a:spLocks noGrp="1"/>
          </p:cNvSpPr>
          <p:nvPr>
            <p:ph type="title"/>
          </p:nvPr>
        </p:nvSpPr>
        <p:spPr>
          <a:xfrm>
            <a:off x="1118390" y="277905"/>
            <a:ext cx="9605962" cy="860613"/>
          </a:xfrm>
        </p:spPr>
        <p:txBody>
          <a:bodyPr>
            <a:normAutofit fontScale="90000"/>
          </a:bodyPr>
          <a:lstStyle/>
          <a:p>
            <a:pPr algn="ctr" rtl="1">
              <a:lnSpc>
                <a:spcPct val="107000"/>
              </a:lnSpc>
              <a:spcAft>
                <a:spcPts val="0"/>
              </a:spcAft>
            </a:pPr>
            <a:r>
              <a:rPr lang="ar-DZ" b="1" dirty="0">
                <a:solidFill>
                  <a:srgbClr val="FF0000"/>
                </a:solidFill>
                <a:latin typeface="Calibri" panose="020F0502020204030204" pitchFamily="34" charset="0"/>
                <a:ea typeface="Times New Roman" panose="02020603050405020304" pitchFamily="18" charset="0"/>
                <a:cs typeface="Simplified Arabic" panose="02020603050405020304" pitchFamily="18" charset="-78"/>
              </a:rPr>
              <a:t/>
            </a:r>
            <a:br>
              <a:rPr lang="ar-DZ" b="1" dirty="0">
                <a:solidFill>
                  <a:srgbClr val="FF0000"/>
                </a:solidFill>
                <a:latin typeface="Calibri" panose="020F0502020204030204" pitchFamily="34" charset="0"/>
                <a:ea typeface="Times New Roman" panose="02020603050405020304" pitchFamily="18" charset="0"/>
                <a:cs typeface="Simplified Arabic" panose="02020603050405020304" pitchFamily="18" charset="-78"/>
              </a:rPr>
            </a:br>
            <a:r>
              <a:rPr lang="ar-DZ" sz="4000" b="1" dirty="0" smtClean="0">
                <a:solidFill>
                  <a:srgbClr val="FF0000"/>
                </a:solidFill>
                <a:latin typeface="Calibri" panose="020F0502020204030204" pitchFamily="34" charset="0"/>
                <a:ea typeface="Times New Roman" panose="02020603050405020304" pitchFamily="18" charset="0"/>
                <a:cs typeface="Simplified Arabic" panose="02020603050405020304" pitchFamily="18" charset="-78"/>
              </a:rPr>
              <a:t>ثانيا. </a:t>
            </a:r>
            <a:r>
              <a:rPr lang="ar-DZ" sz="4000" b="1" dirty="0">
                <a:solidFill>
                  <a:srgbClr val="FF0000"/>
                </a:solidFill>
                <a:latin typeface="Calibri" panose="020F0502020204030204" pitchFamily="34" charset="0"/>
                <a:ea typeface="Times New Roman" panose="02020603050405020304" pitchFamily="18" charset="0"/>
                <a:cs typeface="Simplified Arabic" panose="02020603050405020304" pitchFamily="18" charset="-78"/>
              </a:rPr>
              <a:t>مفهوم إدارة الجودة الشاملة</a:t>
            </a:r>
            <a:r>
              <a:rPr lang="fr-FR" sz="3200" dirty="0">
                <a:latin typeface="Calibri" panose="020F0502020204030204" pitchFamily="34" charset="0"/>
                <a:ea typeface="Calibri" panose="020F0502020204030204" pitchFamily="34" charset="0"/>
                <a:cs typeface="Arial" panose="020B0604020202020204" pitchFamily="34" charset="0"/>
              </a:rPr>
              <a:t/>
            </a:r>
            <a:br>
              <a:rPr lang="fr-FR" sz="3200" dirty="0">
                <a:latin typeface="Calibri" panose="020F0502020204030204" pitchFamily="34" charset="0"/>
                <a:ea typeface="Calibri" panose="020F0502020204030204" pitchFamily="34" charset="0"/>
                <a:cs typeface="Arial" panose="020B0604020202020204" pitchFamily="34" charset="0"/>
              </a:rPr>
            </a:br>
            <a:endParaRPr lang="fr-FR" dirty="0"/>
          </a:p>
        </p:txBody>
      </p:sp>
      <p:graphicFrame>
        <p:nvGraphicFramePr>
          <p:cNvPr id="4" name="Espace réservé du contenu 3">
            <a:extLst>
              <a:ext uri="{FF2B5EF4-FFF2-40B4-BE49-F238E27FC236}">
                <a16:creationId xmlns:a16="http://schemas.microsoft.com/office/drawing/2014/main" id="{38EC1ED7-C6E9-443F-9F54-21D28CA5CDCE}"/>
              </a:ext>
            </a:extLst>
          </p:cNvPr>
          <p:cNvGraphicFramePr>
            <a:graphicFrameLocks noGrp="1"/>
          </p:cNvGraphicFramePr>
          <p:nvPr>
            <p:ph sz="half" idx="1"/>
            <p:extLst>
              <p:ext uri="{D42A27DB-BD31-4B8C-83A1-F6EECF244321}">
                <p14:modId xmlns:p14="http://schemas.microsoft.com/office/powerpoint/2010/main" val="3769501861"/>
              </p:ext>
            </p:extLst>
          </p:nvPr>
        </p:nvGraphicFramePr>
        <p:xfrm>
          <a:off x="1024125" y="2017059"/>
          <a:ext cx="10674815" cy="436581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45561742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D9DE705-710B-405B-AB65-128F35DB468C}"/>
              </a:ext>
            </a:extLst>
          </p:cNvPr>
          <p:cNvSpPr>
            <a:spLocks noGrp="1"/>
          </p:cNvSpPr>
          <p:nvPr>
            <p:ph type="title"/>
          </p:nvPr>
        </p:nvSpPr>
        <p:spPr>
          <a:xfrm>
            <a:off x="1145351" y="628128"/>
            <a:ext cx="9607661" cy="705712"/>
          </a:xfrm>
        </p:spPr>
        <p:txBody>
          <a:bodyPr>
            <a:normAutofit/>
          </a:bodyPr>
          <a:lstStyle/>
          <a:p>
            <a:pPr algn="ctr" rtl="1"/>
            <a:r>
              <a:rPr lang="ar-DZ" sz="2900" b="1" dirty="0" smtClean="0">
                <a:solidFill>
                  <a:srgbClr val="FF0000"/>
                </a:solidFill>
                <a:latin typeface="Calibri" panose="020F0502020204030204" pitchFamily="34" charset="0"/>
                <a:ea typeface="Times New Roman" panose="02020603050405020304" pitchFamily="18" charset="0"/>
                <a:cs typeface="Simplified Arabic" panose="02020603050405020304" pitchFamily="18" charset="-78"/>
              </a:rPr>
              <a:t>ثانيا. </a:t>
            </a:r>
            <a:r>
              <a:rPr lang="ar-DZ" sz="2900" b="1" dirty="0">
                <a:solidFill>
                  <a:srgbClr val="FF0000"/>
                </a:solidFill>
                <a:latin typeface="Calibri" panose="020F0502020204030204" pitchFamily="34" charset="0"/>
                <a:ea typeface="Times New Roman" panose="02020603050405020304" pitchFamily="18" charset="0"/>
                <a:cs typeface="Simplified Arabic" panose="02020603050405020304" pitchFamily="18" charset="-78"/>
              </a:rPr>
              <a:t>مفهوم إدارة الجودة الشاملة</a:t>
            </a:r>
            <a:endParaRPr lang="fr-FR" dirty="0"/>
          </a:p>
        </p:txBody>
      </p:sp>
      <p:sp>
        <p:nvSpPr>
          <p:cNvPr id="6" name="Espace réservé du contenu 5">
            <a:extLst>
              <a:ext uri="{FF2B5EF4-FFF2-40B4-BE49-F238E27FC236}">
                <a16:creationId xmlns:a16="http://schemas.microsoft.com/office/drawing/2014/main" id="{5FBAE7A8-FEAD-402C-AE7B-96F4B7267516}"/>
              </a:ext>
            </a:extLst>
          </p:cNvPr>
          <p:cNvSpPr>
            <a:spLocks noGrp="1"/>
          </p:cNvSpPr>
          <p:nvPr>
            <p:ph sz="half" idx="2"/>
          </p:nvPr>
        </p:nvSpPr>
        <p:spPr>
          <a:xfrm>
            <a:off x="1024128" y="1631577"/>
            <a:ext cx="8173660" cy="4677784"/>
          </a:xfrm>
        </p:spPr>
        <p:txBody>
          <a:bodyPr>
            <a:normAutofit lnSpcReduction="10000"/>
          </a:bodyPr>
          <a:lstStyle/>
          <a:p>
            <a:pPr algn="just" rtl="1">
              <a:lnSpc>
                <a:spcPct val="107000"/>
              </a:lnSpc>
              <a:spcAft>
                <a:spcPts val="600"/>
              </a:spcAft>
            </a:pPr>
            <a:r>
              <a:rPr lang="ar-SA" sz="2400" dirty="0">
                <a:latin typeface="Simplified Arabic" panose="02010000000000000000" pitchFamily="2" charset="-78"/>
                <a:ea typeface="Calibri" panose="020F0502020204030204" pitchFamily="34" charset="0"/>
                <a:cs typeface="Simplified Arabic" panose="02010000000000000000" pitchFamily="2" charset="-78"/>
              </a:rPr>
              <a:t> </a:t>
            </a:r>
            <a:r>
              <a:rPr lang="ar-SA" sz="2400" b="1" dirty="0">
                <a:solidFill>
                  <a:schemeClr val="accent4">
                    <a:lumMod val="75000"/>
                  </a:schemeClr>
                </a:solidFill>
                <a:latin typeface="Simplified Arabic" panose="02010000000000000000" pitchFamily="2" charset="-78"/>
                <a:ea typeface="Calibri" panose="020F0502020204030204" pitchFamily="34" charset="0"/>
                <a:cs typeface="Simplified Arabic" panose="02010000000000000000" pitchFamily="2" charset="-78"/>
              </a:rPr>
              <a:t>عرفت إدارة الجودة الشاملة على أنها "مدخل إداري ل</a:t>
            </a:r>
            <a:r>
              <a:rPr lang="ar-DZ" sz="2400" b="1" dirty="0">
                <a:solidFill>
                  <a:schemeClr val="accent4">
                    <a:lumMod val="75000"/>
                  </a:schemeClr>
                </a:solidFill>
                <a:latin typeface="Simplified Arabic" panose="02010000000000000000" pitchFamily="2" charset="-78"/>
                <a:ea typeface="Calibri" panose="020F0502020204030204" pitchFamily="34" charset="0"/>
                <a:cs typeface="Simplified Arabic" panose="02010000000000000000" pitchFamily="2" charset="-78"/>
              </a:rPr>
              <a:t>ل</a:t>
            </a:r>
            <a:r>
              <a:rPr lang="ar-SA" sz="2400" b="1" dirty="0">
                <a:solidFill>
                  <a:schemeClr val="accent4">
                    <a:lumMod val="75000"/>
                  </a:schemeClr>
                </a:solidFill>
                <a:latin typeface="Simplified Arabic" panose="02010000000000000000" pitchFamily="2" charset="-78"/>
                <a:ea typeface="Calibri" panose="020F0502020204030204" pitchFamily="34" charset="0"/>
                <a:cs typeface="Simplified Arabic" panose="02010000000000000000" pitchFamily="2" charset="-78"/>
              </a:rPr>
              <a:t>مؤسسة تركز على الجودة اعتمادا على مشاركة أعضائها العاملين فيها كافة، بهدف تحقيق نجاح طويل الأمد، وتحقيق المنافع لجميع أعضائها العاملين وللمجتمع"</a:t>
            </a:r>
            <a:r>
              <a:rPr lang="ar-DZ" sz="2400" b="1" dirty="0">
                <a:solidFill>
                  <a:schemeClr val="accent4">
                    <a:lumMod val="75000"/>
                  </a:schemeClr>
                </a:solidFill>
                <a:latin typeface="Simplified Arabic" panose="02010000000000000000" pitchFamily="2" charset="-78"/>
                <a:ea typeface="Calibri" panose="020F0502020204030204" pitchFamily="34" charset="0"/>
                <a:cs typeface="Simplified Arabic" panose="02010000000000000000" pitchFamily="2" charset="-78"/>
              </a:rPr>
              <a:t>.</a:t>
            </a:r>
          </a:p>
          <a:p>
            <a:pPr algn="just" rtl="1">
              <a:lnSpc>
                <a:spcPct val="107000"/>
              </a:lnSpc>
              <a:spcAft>
                <a:spcPts val="600"/>
              </a:spcAft>
            </a:pPr>
            <a:endParaRPr lang="fr-FR" sz="1800" b="1" dirty="0">
              <a:solidFill>
                <a:schemeClr val="accent4">
                  <a:lumMod val="75000"/>
                </a:schemeClr>
              </a:solidFill>
              <a:latin typeface="Calibri" panose="020F0502020204030204" pitchFamily="34" charset="0"/>
              <a:ea typeface="Calibri" panose="020F0502020204030204" pitchFamily="34" charset="0"/>
              <a:cs typeface="Arial" panose="020B0604020202020204" pitchFamily="34" charset="0"/>
            </a:endParaRPr>
          </a:p>
          <a:p>
            <a:pPr algn="just" rtl="1">
              <a:lnSpc>
                <a:spcPct val="107000"/>
              </a:lnSpc>
              <a:spcAft>
                <a:spcPts val="600"/>
              </a:spcAft>
            </a:pPr>
            <a:r>
              <a:rPr lang="ar-SA" sz="2400" dirty="0">
                <a:latin typeface="Simplified Arabic" panose="02010000000000000000" pitchFamily="2" charset="-78"/>
                <a:ea typeface="Calibri" panose="020F0502020204030204" pitchFamily="34" charset="0"/>
                <a:cs typeface="Simplified Arabic" panose="02010000000000000000" pitchFamily="2" charset="-78"/>
              </a:rPr>
              <a:t>    </a:t>
            </a:r>
            <a:r>
              <a:rPr lang="ar-SA" sz="2400" b="1" dirty="0">
                <a:solidFill>
                  <a:srgbClr val="00B050"/>
                </a:solidFill>
                <a:latin typeface="Simplified Arabic" panose="02010000000000000000" pitchFamily="2" charset="-78"/>
                <a:ea typeface="Calibri" panose="020F0502020204030204" pitchFamily="34" charset="0"/>
                <a:cs typeface="Simplified Arabic" panose="02010000000000000000" pitchFamily="2" charset="-78"/>
              </a:rPr>
              <a:t>وتعرف على أنها " مجموعة من الأعمال والأنشطة التي يلتزم بها جميع أفراد المؤسسة على اختلاف مستوياتهم من أجل تلبية حاجات ورغبات الزبائن".</a:t>
            </a:r>
            <a:endParaRPr lang="ar-DZ" sz="2400" b="1" dirty="0">
              <a:solidFill>
                <a:srgbClr val="00B050"/>
              </a:solidFill>
              <a:latin typeface="Simplified Arabic" panose="02010000000000000000" pitchFamily="2" charset="-78"/>
              <a:ea typeface="Calibri" panose="020F0502020204030204" pitchFamily="34" charset="0"/>
              <a:cs typeface="Simplified Arabic" panose="02010000000000000000" pitchFamily="2" charset="-78"/>
            </a:endParaRPr>
          </a:p>
          <a:p>
            <a:pPr algn="just" rtl="1">
              <a:lnSpc>
                <a:spcPct val="107000"/>
              </a:lnSpc>
              <a:spcAft>
                <a:spcPts val="600"/>
              </a:spcAft>
            </a:pPr>
            <a:endParaRPr lang="fr-FR" sz="1800" b="1" dirty="0">
              <a:solidFill>
                <a:srgbClr val="00B050"/>
              </a:solidFill>
              <a:latin typeface="Calibri" panose="020F0502020204030204" pitchFamily="34" charset="0"/>
              <a:ea typeface="Calibri" panose="020F0502020204030204" pitchFamily="34" charset="0"/>
              <a:cs typeface="Arial" panose="020B0604020202020204" pitchFamily="34" charset="0"/>
            </a:endParaRPr>
          </a:p>
          <a:p>
            <a:pPr algn="just" rtl="1">
              <a:lnSpc>
                <a:spcPct val="107000"/>
              </a:lnSpc>
              <a:spcAft>
                <a:spcPts val="600"/>
              </a:spcAft>
            </a:pPr>
            <a:r>
              <a:rPr lang="ar-SA" sz="2400" dirty="0">
                <a:latin typeface="Simplified Arabic" panose="02010000000000000000" pitchFamily="2" charset="-78"/>
                <a:ea typeface="Calibri" panose="020F0502020204030204" pitchFamily="34" charset="0"/>
                <a:cs typeface="Simplified Arabic" panose="02010000000000000000" pitchFamily="2" charset="-78"/>
              </a:rPr>
              <a:t>    </a:t>
            </a:r>
            <a:r>
              <a:rPr lang="ar-SA" sz="2400" b="1" dirty="0">
                <a:solidFill>
                  <a:schemeClr val="accent5"/>
                </a:solidFill>
                <a:latin typeface="Simplified Arabic" panose="02010000000000000000" pitchFamily="2" charset="-78"/>
                <a:ea typeface="Calibri" panose="020F0502020204030204" pitchFamily="34" charset="0"/>
                <a:cs typeface="Simplified Arabic" panose="02010000000000000000" pitchFamily="2" charset="-78"/>
              </a:rPr>
              <a:t>تعرف إدارة الجودة الشاملة بأنها" مدخل لأداء الأعمال من خلال تظافر جهود جميع الأفراد العاملين، والعمل على التحسين المستمر للسلع والخدمات من أجل تعظيم الميزة التنافسية للمؤسسة".</a:t>
            </a:r>
            <a:endParaRPr lang="fr-FR" b="1" dirty="0">
              <a:solidFill>
                <a:schemeClr val="accent5"/>
              </a:solidFill>
            </a:endParaRPr>
          </a:p>
        </p:txBody>
      </p:sp>
      <p:pic>
        <p:nvPicPr>
          <p:cNvPr id="8" name="Image 7">
            <a:extLst>
              <a:ext uri="{FF2B5EF4-FFF2-40B4-BE49-F238E27FC236}">
                <a16:creationId xmlns:a16="http://schemas.microsoft.com/office/drawing/2014/main" id="{A0C7ABCF-1ACD-4E74-8FC3-705437BC0A5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372447" y="1412237"/>
            <a:ext cx="2761130" cy="4378962"/>
          </a:xfrm>
          <a:prstGeom prst="rect">
            <a:avLst/>
          </a:prstGeom>
        </p:spPr>
      </p:pic>
    </p:spTree>
    <p:extLst>
      <p:ext uri="{BB962C8B-B14F-4D97-AF65-F5344CB8AC3E}">
        <p14:creationId xmlns:p14="http://schemas.microsoft.com/office/powerpoint/2010/main" val="26738203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Espace réservé du contenu 9">
            <a:extLst>
              <a:ext uri="{FF2B5EF4-FFF2-40B4-BE49-F238E27FC236}">
                <a16:creationId xmlns:a16="http://schemas.microsoft.com/office/drawing/2014/main" id="{879E17DB-2A64-4435-AFD3-539C6DC0047F}"/>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021976" y="1420427"/>
            <a:ext cx="10533529" cy="4998302"/>
          </a:xfrm>
        </p:spPr>
      </p:pic>
      <p:sp>
        <p:nvSpPr>
          <p:cNvPr id="3" name="Titre 1">
            <a:extLst>
              <a:ext uri="{FF2B5EF4-FFF2-40B4-BE49-F238E27FC236}">
                <a16:creationId xmlns:a16="http://schemas.microsoft.com/office/drawing/2014/main" id="{2ED8BD62-69A8-4DBE-99CD-A8A70F48270B}"/>
              </a:ext>
            </a:extLst>
          </p:cNvPr>
          <p:cNvSpPr>
            <a:spLocks noGrp="1"/>
          </p:cNvSpPr>
          <p:nvPr>
            <p:ph type="title"/>
          </p:nvPr>
        </p:nvSpPr>
        <p:spPr>
          <a:xfrm>
            <a:off x="1175048" y="194598"/>
            <a:ext cx="9720072" cy="598125"/>
          </a:xfrm>
        </p:spPr>
        <p:txBody>
          <a:bodyPr>
            <a:normAutofit fontScale="90000"/>
          </a:bodyPr>
          <a:lstStyle/>
          <a:p>
            <a:pPr algn="ctr" rtl="1">
              <a:lnSpc>
                <a:spcPct val="107000"/>
              </a:lnSpc>
              <a:spcBef>
                <a:spcPts val="600"/>
              </a:spcBef>
              <a:spcAft>
                <a:spcPts val="600"/>
              </a:spcAft>
              <a:tabLst>
                <a:tab pos="503555" algn="l"/>
              </a:tabLst>
            </a:pPr>
            <a:r>
              <a:rPr lang="fr-FR" sz="5400" b="1" dirty="0">
                <a:solidFill>
                  <a:srgbClr val="FF0000"/>
                </a:solidFill>
                <a:latin typeface="Simplified Arabic" panose="02010000000000000000" pitchFamily="2" charset="-78"/>
                <a:ea typeface="Calibri" panose="020F0502020204030204" pitchFamily="34" charset="0"/>
                <a:cs typeface="Simplified Arabic" panose="02010000000000000000" pitchFamily="2" charset="-78"/>
              </a:rPr>
              <a:t/>
            </a:r>
            <a:br>
              <a:rPr lang="fr-FR" sz="5400" b="1" dirty="0">
                <a:solidFill>
                  <a:srgbClr val="FF0000"/>
                </a:solidFill>
                <a:latin typeface="Simplified Arabic" panose="02010000000000000000" pitchFamily="2" charset="-78"/>
                <a:ea typeface="Calibri" panose="020F0502020204030204" pitchFamily="34" charset="0"/>
                <a:cs typeface="Simplified Arabic" panose="02010000000000000000" pitchFamily="2" charset="-78"/>
              </a:rPr>
            </a:br>
            <a:r>
              <a:rPr lang="ar-SA" sz="4900" b="1" dirty="0">
                <a:solidFill>
                  <a:srgbClr val="FF0000"/>
                </a:solidFill>
                <a:latin typeface="Simplified Arabic" panose="02010000000000000000" pitchFamily="2" charset="-78"/>
                <a:ea typeface="Calibri" panose="020F0502020204030204" pitchFamily="34" charset="0"/>
                <a:cs typeface="Simplified Arabic" panose="02010000000000000000" pitchFamily="2" charset="-78"/>
              </a:rPr>
              <a:t>ثالثا: مبادئ إدارة الجودة الشاملة</a:t>
            </a:r>
            <a:r>
              <a:rPr lang="fr-FR" sz="3100" dirty="0">
                <a:latin typeface="Calibri" panose="020F0502020204030204" pitchFamily="34" charset="0"/>
                <a:ea typeface="Calibri" panose="020F0502020204030204" pitchFamily="34" charset="0"/>
                <a:cs typeface="Arial" panose="020B0604020202020204" pitchFamily="34" charset="0"/>
              </a:rPr>
              <a:t/>
            </a:r>
            <a:br>
              <a:rPr lang="fr-FR" sz="3100" dirty="0">
                <a:latin typeface="Calibri" panose="020F0502020204030204" pitchFamily="34" charset="0"/>
                <a:ea typeface="Calibri" panose="020F0502020204030204" pitchFamily="34" charset="0"/>
                <a:cs typeface="Arial" panose="020B0604020202020204" pitchFamily="34" charset="0"/>
              </a:rPr>
            </a:br>
            <a:endParaRPr lang="fr-FR" dirty="0"/>
          </a:p>
        </p:txBody>
      </p:sp>
    </p:spTree>
    <p:extLst>
      <p:ext uri="{BB962C8B-B14F-4D97-AF65-F5344CB8AC3E}">
        <p14:creationId xmlns:p14="http://schemas.microsoft.com/office/powerpoint/2010/main" val="140953247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58442B8-4965-4AE1-B03E-11ECB0321DA2}"/>
              </a:ext>
            </a:extLst>
          </p:cNvPr>
          <p:cNvSpPr>
            <a:spLocks noGrp="1"/>
          </p:cNvSpPr>
          <p:nvPr>
            <p:ph type="title"/>
          </p:nvPr>
        </p:nvSpPr>
        <p:spPr>
          <a:xfrm>
            <a:off x="1024128" y="585216"/>
            <a:ext cx="9720072" cy="535372"/>
          </a:xfrm>
        </p:spPr>
        <p:txBody>
          <a:bodyPr>
            <a:normAutofit fontScale="90000"/>
          </a:bodyPr>
          <a:lstStyle/>
          <a:p>
            <a:pPr algn="ctr" rtl="1">
              <a:lnSpc>
                <a:spcPct val="107000"/>
              </a:lnSpc>
              <a:spcBef>
                <a:spcPts val="600"/>
              </a:spcBef>
              <a:spcAft>
                <a:spcPts val="600"/>
              </a:spcAft>
            </a:pPr>
            <a:r>
              <a:rPr lang="fr-FR" sz="4400" b="1" dirty="0">
                <a:solidFill>
                  <a:srgbClr val="FF0000"/>
                </a:solidFill>
                <a:latin typeface="Simplified Arabic" panose="02010000000000000000" pitchFamily="2" charset="-78"/>
                <a:ea typeface="Calibri" panose="020F0502020204030204" pitchFamily="34" charset="0"/>
                <a:cs typeface="Simplified Arabic" panose="02010000000000000000" pitchFamily="2" charset="-78"/>
              </a:rPr>
              <a:t/>
            </a:r>
            <a:br>
              <a:rPr lang="fr-FR" sz="4400" b="1" dirty="0">
                <a:solidFill>
                  <a:srgbClr val="FF0000"/>
                </a:solidFill>
                <a:latin typeface="Simplified Arabic" panose="02010000000000000000" pitchFamily="2" charset="-78"/>
                <a:ea typeface="Calibri" panose="020F0502020204030204" pitchFamily="34" charset="0"/>
                <a:cs typeface="Simplified Arabic" panose="02010000000000000000" pitchFamily="2" charset="-78"/>
              </a:rPr>
            </a:br>
            <a:r>
              <a:rPr lang="ar-DZ" sz="4400" b="1" dirty="0">
                <a:solidFill>
                  <a:srgbClr val="FF0000"/>
                </a:solidFill>
                <a:latin typeface="Simplified Arabic" panose="02010000000000000000" pitchFamily="2" charset="-78"/>
                <a:ea typeface="Calibri" panose="020F0502020204030204" pitchFamily="34" charset="0"/>
                <a:cs typeface="Simplified Arabic" panose="02010000000000000000" pitchFamily="2" charset="-78"/>
              </a:rPr>
              <a:t>رابعا</a:t>
            </a:r>
            <a:r>
              <a:rPr lang="ar-SA" sz="4400" b="1" dirty="0">
                <a:solidFill>
                  <a:srgbClr val="FF0000"/>
                </a:solidFill>
                <a:latin typeface="Simplified Arabic" panose="02010000000000000000" pitchFamily="2" charset="-78"/>
                <a:ea typeface="Calibri" panose="020F0502020204030204" pitchFamily="34" charset="0"/>
                <a:cs typeface="Simplified Arabic" panose="02010000000000000000" pitchFamily="2" charset="-78"/>
              </a:rPr>
              <a:t>: أهمية تطبيق إدارة الجودة الشاملة </a:t>
            </a:r>
            <a:r>
              <a:rPr lang="fr-FR" sz="4000" dirty="0">
                <a:latin typeface="Calibri" panose="020F0502020204030204" pitchFamily="34" charset="0"/>
                <a:ea typeface="Calibri" panose="020F0502020204030204" pitchFamily="34" charset="0"/>
                <a:cs typeface="Arial" panose="020B0604020202020204" pitchFamily="34" charset="0"/>
              </a:rPr>
              <a:t/>
            </a:r>
            <a:br>
              <a:rPr lang="fr-FR" sz="4000" dirty="0">
                <a:latin typeface="Calibri" panose="020F0502020204030204" pitchFamily="34" charset="0"/>
                <a:ea typeface="Calibri" panose="020F0502020204030204" pitchFamily="34" charset="0"/>
                <a:cs typeface="Arial" panose="020B0604020202020204" pitchFamily="34" charset="0"/>
              </a:rPr>
            </a:br>
            <a:endParaRPr lang="fr-FR" dirty="0"/>
          </a:p>
        </p:txBody>
      </p:sp>
      <p:graphicFrame>
        <p:nvGraphicFramePr>
          <p:cNvPr id="4" name="Espace réservé du contenu 3"/>
          <p:cNvGraphicFramePr>
            <a:graphicFrameLocks noGrp="1"/>
          </p:cNvGraphicFramePr>
          <p:nvPr>
            <p:ph sz="half" idx="1"/>
            <p:extLst>
              <p:ext uri="{D42A27DB-BD31-4B8C-83A1-F6EECF244321}">
                <p14:modId xmlns:p14="http://schemas.microsoft.com/office/powerpoint/2010/main" val="1115677448"/>
              </p:ext>
            </p:extLst>
          </p:nvPr>
        </p:nvGraphicFramePr>
        <p:xfrm>
          <a:off x="639192" y="1775012"/>
          <a:ext cx="8016535" cy="421994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10" name="Espace réservé du contenu 9">
            <a:extLst>
              <a:ext uri="{FF2B5EF4-FFF2-40B4-BE49-F238E27FC236}">
                <a16:creationId xmlns:a16="http://schemas.microsoft.com/office/drawing/2014/main" id="{528B7A9A-CA42-4ADD-A176-1E9BB7FE91C8}"/>
              </a:ext>
            </a:extLst>
          </p:cNvPr>
          <p:cNvPicPr>
            <a:picLocks noGrp="1" noChangeAspect="1"/>
          </p:cNvPicPr>
          <p:nvPr>
            <p:ph sz="half" idx="2"/>
          </p:nvPr>
        </p:nvPicPr>
        <p:blipFill>
          <a:blip r:embed="rId7">
            <a:extLst>
              <a:ext uri="{28A0092B-C50C-407E-A947-70E740481C1C}">
                <a14:useLocalDpi xmlns:a14="http://schemas.microsoft.com/office/drawing/2010/main" val="0"/>
              </a:ext>
            </a:extLst>
          </a:blip>
          <a:stretch>
            <a:fillRect/>
          </a:stretch>
        </p:blipFill>
        <p:spPr>
          <a:xfrm>
            <a:off x="8655727" y="1775012"/>
            <a:ext cx="3105875" cy="4219948"/>
          </a:xfrm>
        </p:spPr>
      </p:pic>
    </p:spTree>
    <p:extLst>
      <p:ext uri="{BB962C8B-B14F-4D97-AF65-F5344CB8AC3E}">
        <p14:creationId xmlns:p14="http://schemas.microsoft.com/office/powerpoint/2010/main" val="262598550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ntégral">
  <a:themeElements>
    <a:clrScheme name="Intégral">
      <a:dk1>
        <a:sysClr val="windowText" lastClr="000000"/>
      </a:dk1>
      <a:lt1>
        <a:sysClr val="window" lastClr="FFFFFF"/>
      </a:lt1>
      <a:dk2>
        <a:srgbClr val="455F51"/>
      </a:dk2>
      <a:lt2>
        <a:srgbClr val="E3DED1"/>
      </a:lt2>
      <a:accent1>
        <a:srgbClr val="99CB38"/>
      </a:accent1>
      <a:accent2>
        <a:srgbClr val="63A537"/>
      </a:accent2>
      <a:accent3>
        <a:srgbClr val="E6D024"/>
      </a:accent3>
      <a:accent4>
        <a:srgbClr val="CC9700"/>
      </a:accent4>
      <a:accent5>
        <a:srgbClr val="4EB3CF"/>
      </a:accent5>
      <a:accent6>
        <a:srgbClr val="378DA6"/>
      </a:accent6>
      <a:hlink>
        <a:srgbClr val="6B9F25"/>
      </a:hlink>
      <a:folHlink>
        <a:srgbClr val="B26B02"/>
      </a:folHlink>
    </a:clrScheme>
    <a:fontScheme name="Intégral">
      <a:majorFont>
        <a:latin typeface="Tw Cen MT Condensed" panose="020B06060201040202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panose="020B06020201040206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Intégral">
      <a:fillStyleLst>
        <a:solidFill>
          <a:schemeClr val="phClr"/>
        </a:solidFill>
        <a:gradFill rotWithShape="1">
          <a:gsLst>
            <a:gs pos="0">
              <a:schemeClr val="phClr">
                <a:tint val="83000"/>
                <a:satMod val="100000"/>
                <a:lumMod val="100000"/>
              </a:schemeClr>
            </a:gs>
            <a:gs pos="100000">
              <a:schemeClr val="phClr">
                <a:tint val="61000"/>
                <a:satMod val="150000"/>
                <a:lumMod val="100000"/>
              </a:schemeClr>
            </a:gs>
          </a:gsLst>
          <a:path path="circle">
            <a:fillToRect l="100000" t="100000" r="100000" b="100000"/>
          </a:path>
        </a:gradFill>
        <a:gradFill rotWithShape="1">
          <a:gsLst>
            <a:gs pos="0">
              <a:schemeClr val="phClr">
                <a:tint val="100000"/>
                <a:shade val="85000"/>
                <a:satMod val="100000"/>
                <a:lumMod val="100000"/>
              </a:schemeClr>
            </a:gs>
            <a:gs pos="100000">
              <a:schemeClr val="phClr">
                <a:tint val="90000"/>
                <a:shade val="100000"/>
                <a:satMod val="150000"/>
                <a:lumMod val="100000"/>
              </a:schemeClr>
            </a:gs>
          </a:gsLst>
          <a:path path="circle">
            <a:fillToRect l="100000" t="100000" r="100000" b="100000"/>
          </a:path>
        </a:gradFill>
      </a:fillStyleLst>
      <a:lnStyleLst>
        <a:ln w="9525" cap="flat" cmpd="sng" algn="ctr">
          <a:solidFill>
            <a:schemeClr val="phClr"/>
          </a:solidFill>
          <a:prstDash val="solid"/>
        </a:ln>
        <a:ln w="15875"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50800" dist="12700" dir="5400000" algn="ctr" rotWithShape="0">
              <a:srgbClr val="000000">
                <a:alpha val="50000"/>
              </a:srgbClr>
            </a:outerShdw>
          </a:effectLst>
        </a:effectStyle>
        <a:effectStyle>
          <a:effectLst>
            <a:outerShdw blurRad="76200" dist="25400" dir="5400000" algn="ctr" rotWithShape="0">
              <a:srgbClr val="000000">
                <a:alpha val="60000"/>
              </a:srgbClr>
            </a:outerShdw>
          </a:effectLst>
          <a:scene3d>
            <a:camera prst="orthographicFront">
              <a:rot lat="0" lon="0" rev="0"/>
            </a:camera>
            <a:lightRig rig="flat" dir="t">
              <a:rot lat="0" lon="0" rev="3600000"/>
            </a:lightRig>
          </a:scene3d>
          <a:sp3d contourW="12700" prstMaterial="flat">
            <a:bevelT w="38100" h="44450" prst="angle"/>
            <a:contourClr>
              <a:schemeClr val="phClr">
                <a:shade val="35000"/>
                <a:satMod val="160000"/>
              </a:schemeClr>
            </a:contourClr>
          </a:sp3d>
        </a:effectStyle>
      </a:effectStyleLst>
      <a:bgFillStyleLst>
        <a:solidFill>
          <a:schemeClr val="phClr"/>
        </a:solidFill>
        <a:solidFill>
          <a:schemeClr val="phClr">
            <a:tint val="95000"/>
            <a:shade val="85000"/>
            <a:satMod val="125000"/>
          </a:schemeClr>
        </a:solidFill>
        <a:blipFill rotWithShape="1">
          <a:blip xmlns:r="http://schemas.openxmlformats.org/officeDocument/2006/relationships" r:embed="rId1">
            <a:duotone>
              <a:schemeClr val="phClr">
                <a:tint val="95000"/>
                <a:shade val="74000"/>
                <a:satMod val="230000"/>
              </a:schemeClr>
              <a:schemeClr val="phClr">
                <a:tint val="92000"/>
                <a:shade val="69000"/>
                <a:satMod val="250000"/>
              </a:schemeClr>
            </a:duotone>
          </a:blip>
          <a:tile tx="0" ty="0" sx="40000" sy="40000" flip="none" algn="tl"/>
        </a:blipFill>
      </a:bgFillStyleLst>
    </a:fmtScheme>
  </a:themeElements>
  <a:objectDefaults/>
  <a:extraClrSchemeLst/>
  <a:extLst>
    <a:ext uri="{05A4C25C-085E-4340-85A3-A5531E510DB2}">
      <thm15:themeFamily xmlns:thm15="http://schemas.microsoft.com/office/thememl/2012/main" name="Integral" id="{3577F8C9-A904-41D8-97D2-FD898F53F20E}" vid="{29F68FFC-748B-4FC3-BF39-7F84A6D5840F}"/>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Integral</Template>
  <TotalTime>1302</TotalTime>
  <Words>1054</Words>
  <Application>Microsoft Office PowerPoint</Application>
  <PresentationFormat>Grand écran</PresentationFormat>
  <Paragraphs>114</Paragraphs>
  <Slides>19</Slides>
  <Notes>0</Notes>
  <HiddenSlides>0</HiddenSlides>
  <MMClips>0</MMClips>
  <ScaleCrop>false</ScaleCrop>
  <HeadingPairs>
    <vt:vector size="6" baseType="variant">
      <vt:variant>
        <vt:lpstr>Polices utilisées</vt:lpstr>
      </vt:variant>
      <vt:variant>
        <vt:i4>11</vt:i4>
      </vt:variant>
      <vt:variant>
        <vt:lpstr>Thème</vt:lpstr>
      </vt:variant>
      <vt:variant>
        <vt:i4>1</vt:i4>
      </vt:variant>
      <vt:variant>
        <vt:lpstr>Titres des diapositives</vt:lpstr>
      </vt:variant>
      <vt:variant>
        <vt:i4>19</vt:i4>
      </vt:variant>
    </vt:vector>
  </HeadingPairs>
  <TitlesOfParts>
    <vt:vector size="31" baseType="lpstr">
      <vt:lpstr>SimSun</vt:lpstr>
      <vt:lpstr>Arial</vt:lpstr>
      <vt:lpstr>B Arabic Style</vt:lpstr>
      <vt:lpstr>Calibri</vt:lpstr>
      <vt:lpstr>Sakkal Majalla</vt:lpstr>
      <vt:lpstr>Simplified Arabic</vt:lpstr>
      <vt:lpstr>Times New Roman</vt:lpstr>
      <vt:lpstr>Traditional Arabic</vt:lpstr>
      <vt:lpstr>Tw Cen MT</vt:lpstr>
      <vt:lpstr>Tw Cen MT Condensed</vt:lpstr>
      <vt:lpstr>Wingdings 3</vt:lpstr>
      <vt:lpstr>Intégral</vt:lpstr>
      <vt:lpstr>Présentation PowerPoint</vt:lpstr>
      <vt:lpstr>  الفصل الثاني: مدخل لإدارة الجودة الشاملة ومعايير الإيزو  </vt:lpstr>
      <vt:lpstr>  الفصل الثاني: مدخل لإدارة الجودة الشاملة ومعايير الإيزو  </vt:lpstr>
      <vt:lpstr> أولا: مراحل تطور مفهوم إدارة الجودة الشاملة  </vt:lpstr>
      <vt:lpstr>أولا. مراحل تطور مفهوم إدارة الجودة الشاملة </vt:lpstr>
      <vt:lpstr> ثانيا. مفهوم إدارة الجودة الشاملة </vt:lpstr>
      <vt:lpstr>ثانيا. مفهوم إدارة الجودة الشاملة</vt:lpstr>
      <vt:lpstr> ثالثا: مبادئ إدارة الجودة الشاملة </vt:lpstr>
      <vt:lpstr> رابعا: أهمية تطبيق إدارة الجودة الشاملة  </vt:lpstr>
      <vt:lpstr>  المبحث الثاني: نظم إدارة وضمان الجودة "الإيزو"   </vt:lpstr>
      <vt:lpstr>أصول مواصفات أنظمة إدارة الجودة iso 9000</vt:lpstr>
      <vt:lpstr>ثانيا. مفهوم مواصفات أنظمة إدارة الجودة  iso9000</vt:lpstr>
      <vt:lpstr>ثالثا: أهمية تطبيق الإيزو</vt:lpstr>
      <vt:lpstr> رابعا: خطوات الحصول على شهادة iso9000-2000  </vt:lpstr>
      <vt:lpstr>أنواع مواصفات الايزو:</vt:lpstr>
      <vt:lpstr>Présentation PowerPoint</vt:lpstr>
      <vt:lpstr> مفهوم سلسلة (ISO 14000) </vt:lpstr>
      <vt:lpstr> خامسا: العلاقة بين إدارة الجودة الشاملة و أنظمة الجودة  iso 9000 </vt:lpstr>
      <vt:lpstr>شكرا على حسن الإصغاء والمتابعة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lazhar djerafi</dc:creator>
  <cp:lastModifiedBy>Utilisateur Windows</cp:lastModifiedBy>
  <cp:revision>205</cp:revision>
  <dcterms:created xsi:type="dcterms:W3CDTF">2017-02-06T17:30:54Z</dcterms:created>
  <dcterms:modified xsi:type="dcterms:W3CDTF">2025-04-06T19:10:32Z</dcterms:modified>
</cp:coreProperties>
</file>