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07" r:id="rId2"/>
    <p:sldMasterId id="2147483792" r:id="rId3"/>
  </p:sldMasterIdLst>
  <p:sldIdLst>
    <p:sldId id="302" r:id="rId4"/>
    <p:sldId id="308" r:id="rId5"/>
    <p:sldId id="306" r:id="rId6"/>
    <p:sldId id="310" r:id="rId7"/>
    <p:sldId id="282" r:id="rId8"/>
    <p:sldId id="285" r:id="rId9"/>
    <p:sldId id="313" r:id="rId10"/>
    <p:sldId id="325" r:id="rId11"/>
    <p:sldId id="337" r:id="rId12"/>
    <p:sldId id="263" r:id="rId13"/>
    <p:sldId id="375" r:id="rId14"/>
    <p:sldId id="269" r:id="rId15"/>
    <p:sldId id="342" r:id="rId16"/>
    <p:sldId id="344" r:id="rId17"/>
    <p:sldId id="346" r:id="rId18"/>
    <p:sldId id="376" r:id="rId19"/>
    <p:sldId id="350" r:id="rId20"/>
    <p:sldId id="354" r:id="rId21"/>
    <p:sldId id="357" r:id="rId22"/>
    <p:sldId id="358" r:id="rId23"/>
    <p:sldId id="359" r:id="rId24"/>
    <p:sldId id="361" r:id="rId25"/>
    <p:sldId id="377" r:id="rId26"/>
    <p:sldId id="378" r:id="rId27"/>
    <p:sldId id="379" r:id="rId28"/>
    <p:sldId id="383" r:id="rId29"/>
    <p:sldId id="356" r:id="rId30"/>
    <p:sldId id="382" r:id="rId31"/>
    <p:sldId id="304" r:id="rId3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AAD063-51D6-4DF0-B7C3-2A411530039B}" type="doc">
      <dgm:prSet loTypeId="urn:microsoft.com/office/officeart/2005/8/layout/vList6" loCatId="list" qsTypeId="urn:microsoft.com/office/officeart/2005/8/quickstyle/simple3" qsCatId="simple" csTypeId="urn:microsoft.com/office/officeart/2005/8/colors/accent1_2" csCatId="accent1" phldr="1"/>
      <dgm:spPr/>
      <dgm:t>
        <a:bodyPr/>
        <a:lstStyle/>
        <a:p>
          <a:endParaRPr lang="fr-FR"/>
        </a:p>
      </dgm:t>
    </dgm:pt>
    <dgm:pt modelId="{AB7734AC-EF94-4B8B-87CE-037E04EAEFCD}">
      <dgm:prSet phldrT="[Texte]"/>
      <dgm:spPr/>
      <dgm:t>
        <a:bodyPr/>
        <a:lstStyle/>
        <a:p>
          <a:pPr rtl="1"/>
          <a:r>
            <a:rPr lang="ar-SA" b="1" dirty="0">
              <a:latin typeface="Calibri" panose="020F0502020204030204" pitchFamily="34" charset="0"/>
              <a:ea typeface="Times New Roman" panose="02020603050405020304" pitchFamily="18" charset="0"/>
              <a:cs typeface="Simplified Arabic" panose="02020603050405020304" pitchFamily="18" charset="-78"/>
            </a:rPr>
            <a:t>مفهوم الخدمة </a:t>
          </a:r>
          <a:r>
            <a:rPr lang="ar-DZ" b="1" dirty="0">
              <a:latin typeface="Calibri" panose="020F0502020204030204" pitchFamily="34" charset="0"/>
              <a:ea typeface="Times New Roman" panose="02020603050405020304" pitchFamily="18" charset="0"/>
              <a:cs typeface="Simplified Arabic" panose="02020603050405020304" pitchFamily="18" charset="-78"/>
            </a:rPr>
            <a:t>لغة</a:t>
          </a:r>
          <a:endParaRPr lang="fr-FR" dirty="0"/>
        </a:p>
      </dgm:t>
    </dgm:pt>
    <dgm:pt modelId="{3A57D3D6-BBA3-4CB3-AE4C-8C48E9992CDD}" type="parTrans" cxnId="{CF63EDC1-FF3C-4D4E-A1BC-72B28980E656}">
      <dgm:prSet/>
      <dgm:spPr/>
      <dgm:t>
        <a:bodyPr/>
        <a:lstStyle/>
        <a:p>
          <a:endParaRPr lang="fr-FR"/>
        </a:p>
      </dgm:t>
    </dgm:pt>
    <dgm:pt modelId="{5FBC8779-BD81-4F5D-B424-887C318F8E21}" type="sibTrans" cxnId="{CF63EDC1-FF3C-4D4E-A1BC-72B28980E656}">
      <dgm:prSet/>
      <dgm:spPr/>
      <dgm:t>
        <a:bodyPr/>
        <a:lstStyle/>
        <a:p>
          <a:endParaRPr lang="fr-FR"/>
        </a:p>
      </dgm:t>
    </dgm:pt>
    <dgm:pt modelId="{44266228-1E75-493C-8941-92534A1A1DCC}">
      <dgm:prSet phldrT="[Texte]"/>
      <dgm:spPr/>
      <dgm:t>
        <a:bodyPr/>
        <a:lstStyle/>
        <a:p>
          <a:pPr algn="just" rtl="1">
            <a:buNone/>
          </a:pPr>
          <a:r>
            <a:rPr lang="ar-DZ" dirty="0">
              <a:latin typeface="Calibri" panose="020F0502020204030204" pitchFamily="34" charset="0"/>
              <a:ea typeface="Times New Roman" panose="02020603050405020304" pitchFamily="18" charset="0"/>
              <a:cs typeface="Simplified Arabic" panose="02020603050405020304" pitchFamily="18" charset="-78"/>
            </a:rPr>
            <a:t>إن كلمة خدمة</a:t>
          </a:r>
          <a:r>
            <a:rPr lang="fr-FR" dirty="0">
              <a:latin typeface="Simplified Arabic" panose="02020603050405020304" pitchFamily="18" charset="-78"/>
              <a:ea typeface="Times New Roman" panose="02020603050405020304" pitchFamily="18" charset="0"/>
              <a:cs typeface="Arial" panose="020B0604020202020204" pitchFamily="34" charset="0"/>
            </a:rPr>
            <a:t>» Service «</a:t>
          </a:r>
          <a:r>
            <a:rPr lang="ar-DZ" dirty="0">
              <a:latin typeface="Calibri" panose="020F0502020204030204" pitchFamily="34" charset="0"/>
              <a:ea typeface="Times New Roman" panose="02020603050405020304" pitchFamily="18" charset="0"/>
              <a:cs typeface="Simplified Arabic" panose="02020603050405020304" pitchFamily="18" charset="-78"/>
            </a:rPr>
            <a:t>مشتقة من الكلمة اللاتينية</a:t>
          </a:r>
          <a:r>
            <a:rPr lang="fr-FR" dirty="0">
              <a:latin typeface="Simplified Arabic" panose="02020603050405020304" pitchFamily="18" charset="-78"/>
              <a:ea typeface="Times New Roman" panose="02020603050405020304" pitchFamily="18" charset="0"/>
              <a:cs typeface="Arial" panose="020B0604020202020204" pitchFamily="34" charset="0"/>
            </a:rPr>
            <a:t>«</a:t>
          </a:r>
          <a:r>
            <a:rPr lang="fr-FR" dirty="0" err="1">
              <a:latin typeface="Simplified Arabic" panose="02020603050405020304" pitchFamily="18" charset="-78"/>
              <a:ea typeface="Times New Roman" panose="02020603050405020304" pitchFamily="18" charset="0"/>
              <a:cs typeface="Arial" panose="020B0604020202020204" pitchFamily="34" charset="0"/>
            </a:rPr>
            <a:t>Servicum</a:t>
          </a:r>
          <a:r>
            <a:rPr lang="fr-FR" dirty="0">
              <a:latin typeface="Simplified Arabic" panose="02020603050405020304" pitchFamily="18" charset="-78"/>
              <a:ea typeface="Times New Roman" panose="02020603050405020304" pitchFamily="18" charset="0"/>
              <a:cs typeface="Arial" panose="020B0604020202020204" pitchFamily="34" charset="0"/>
            </a:rPr>
            <a:t>»</a:t>
          </a:r>
          <a:r>
            <a:rPr lang="ar-DZ" dirty="0">
              <a:latin typeface="Calibri" panose="020F0502020204030204" pitchFamily="34" charset="0"/>
              <a:ea typeface="Times New Roman" panose="02020603050405020304" pitchFamily="18" charset="0"/>
              <a:cs typeface="Simplified Arabic" panose="02020603050405020304" pitchFamily="18" charset="-78"/>
            </a:rPr>
            <a:t> التي معناها "العبد" ويتضمن هذا المفهوم عدم الاستقلالية أن تكون في خدمة الغير، ويتضمن كذلك مفهوم المجانية ، تقديم الخدمة دون مقابل.</a:t>
          </a:r>
          <a:endParaRPr lang="fr-FR" dirty="0"/>
        </a:p>
      </dgm:t>
    </dgm:pt>
    <dgm:pt modelId="{22D1DA38-C715-45DD-A4FA-A00E24FC31C8}" type="parTrans" cxnId="{60E67D63-01F0-43A8-8A0E-3162AB09FC98}">
      <dgm:prSet/>
      <dgm:spPr/>
      <dgm:t>
        <a:bodyPr/>
        <a:lstStyle/>
        <a:p>
          <a:endParaRPr lang="fr-FR"/>
        </a:p>
      </dgm:t>
    </dgm:pt>
    <dgm:pt modelId="{E324A7ED-FCA1-4379-8EB3-72304ABEDBB9}" type="sibTrans" cxnId="{60E67D63-01F0-43A8-8A0E-3162AB09FC98}">
      <dgm:prSet/>
      <dgm:spPr/>
      <dgm:t>
        <a:bodyPr/>
        <a:lstStyle/>
        <a:p>
          <a:endParaRPr lang="fr-FR"/>
        </a:p>
      </dgm:t>
    </dgm:pt>
    <dgm:pt modelId="{D728445C-DE62-40BE-AA95-0372D48C7D39}">
      <dgm:prSet phldrT="[Texte]"/>
      <dgm:spPr/>
      <dgm:t>
        <a:bodyPr/>
        <a:lstStyle/>
        <a:p>
          <a:pPr rtl="1"/>
          <a:r>
            <a:rPr lang="ar-SA" b="1">
              <a:latin typeface="Calibri" panose="020F0502020204030204" pitchFamily="34" charset="0"/>
              <a:ea typeface="Times New Roman" panose="02020603050405020304" pitchFamily="18" charset="0"/>
              <a:cs typeface="Simplified Arabic" panose="02020603050405020304" pitchFamily="18" charset="-78"/>
            </a:rPr>
            <a:t>مفهوم الخدمة </a:t>
          </a:r>
          <a:r>
            <a:rPr lang="ar-DZ" b="1">
              <a:latin typeface="Calibri" panose="020F0502020204030204" pitchFamily="34" charset="0"/>
              <a:ea typeface="Times New Roman" panose="02020603050405020304" pitchFamily="18" charset="0"/>
              <a:cs typeface="Simplified Arabic" panose="02020603050405020304" pitchFamily="18" charset="-78"/>
            </a:rPr>
            <a:t>اصطلاحا</a:t>
          </a:r>
          <a:endParaRPr lang="fr-FR" dirty="0"/>
        </a:p>
      </dgm:t>
    </dgm:pt>
    <dgm:pt modelId="{EF5476EF-094F-474C-A1A9-4C0CE644A1FE}" type="parTrans" cxnId="{E33202C8-977E-4E06-BEC6-743D3D41186B}">
      <dgm:prSet/>
      <dgm:spPr/>
      <dgm:t>
        <a:bodyPr/>
        <a:lstStyle/>
        <a:p>
          <a:endParaRPr lang="fr-FR"/>
        </a:p>
      </dgm:t>
    </dgm:pt>
    <dgm:pt modelId="{081CAE90-2312-4E2D-9AAE-D47C010B2194}" type="sibTrans" cxnId="{E33202C8-977E-4E06-BEC6-743D3D41186B}">
      <dgm:prSet/>
      <dgm:spPr/>
      <dgm:t>
        <a:bodyPr/>
        <a:lstStyle/>
        <a:p>
          <a:endParaRPr lang="fr-FR"/>
        </a:p>
      </dgm:t>
    </dgm:pt>
    <dgm:pt modelId="{14B38C90-A73C-42A9-8BC6-F2D92C09E39C}">
      <dgm:prSet phldrT="[Texte]"/>
      <dgm:spPr/>
      <dgm:t>
        <a:bodyPr/>
        <a:lstStyle/>
        <a:p>
          <a:pPr algn="just" rtl="1"/>
          <a:r>
            <a:rPr lang="ar-SA" dirty="0">
              <a:latin typeface="Calibri" panose="020F0502020204030204" pitchFamily="34" charset="0"/>
              <a:ea typeface="Times New Roman" panose="02020603050405020304" pitchFamily="18" charset="0"/>
              <a:cs typeface="Simplified Arabic" panose="02020603050405020304" pitchFamily="18" charset="-78"/>
            </a:rPr>
            <a:t>عبارة عن نشاط أو منفعة يقدمها طرف ما لطرف آخر، وهي أساسا غير ملموسة ولا يترتب عليها نقل ملكية أي شيء، كما أن تقديم الخدمة قد يكون مرتبطا أو غير مرتبط بمنتج مادي ملموس</a:t>
          </a:r>
          <a:endParaRPr lang="fr-FR" dirty="0"/>
        </a:p>
      </dgm:t>
    </dgm:pt>
    <dgm:pt modelId="{09914CC5-C5C8-44B4-8C68-7CA4D3EA321E}" type="parTrans" cxnId="{9AE915CB-77DF-4151-88E9-6D0CB3436C22}">
      <dgm:prSet/>
      <dgm:spPr/>
      <dgm:t>
        <a:bodyPr/>
        <a:lstStyle/>
        <a:p>
          <a:endParaRPr lang="fr-FR"/>
        </a:p>
      </dgm:t>
    </dgm:pt>
    <dgm:pt modelId="{94E43540-9528-4463-B5A2-913E55F5C9E4}" type="sibTrans" cxnId="{9AE915CB-77DF-4151-88E9-6D0CB3436C22}">
      <dgm:prSet/>
      <dgm:spPr/>
      <dgm:t>
        <a:bodyPr/>
        <a:lstStyle/>
        <a:p>
          <a:endParaRPr lang="fr-FR"/>
        </a:p>
      </dgm:t>
    </dgm:pt>
    <dgm:pt modelId="{C702797C-8C8A-4B89-A107-6566727B3666}" type="pres">
      <dgm:prSet presAssocID="{CFAAD063-51D6-4DF0-B7C3-2A411530039B}" presName="Name0" presStyleCnt="0">
        <dgm:presLayoutVars>
          <dgm:dir/>
          <dgm:animLvl val="lvl"/>
          <dgm:resizeHandles/>
        </dgm:presLayoutVars>
      </dgm:prSet>
      <dgm:spPr/>
      <dgm:t>
        <a:bodyPr/>
        <a:lstStyle/>
        <a:p>
          <a:endParaRPr lang="fr-FR"/>
        </a:p>
      </dgm:t>
    </dgm:pt>
    <dgm:pt modelId="{0564DE97-483C-4BFD-BB64-2D22002489A3}" type="pres">
      <dgm:prSet presAssocID="{AB7734AC-EF94-4B8B-87CE-037E04EAEFCD}" presName="linNode" presStyleCnt="0"/>
      <dgm:spPr/>
    </dgm:pt>
    <dgm:pt modelId="{C251DDB7-FC47-49DA-9F7F-D02EDD41017B}" type="pres">
      <dgm:prSet presAssocID="{AB7734AC-EF94-4B8B-87CE-037E04EAEFCD}" presName="parentShp" presStyleLbl="node1" presStyleIdx="0" presStyleCnt="2">
        <dgm:presLayoutVars>
          <dgm:bulletEnabled val="1"/>
        </dgm:presLayoutVars>
      </dgm:prSet>
      <dgm:spPr/>
      <dgm:t>
        <a:bodyPr/>
        <a:lstStyle/>
        <a:p>
          <a:endParaRPr lang="fr-FR"/>
        </a:p>
      </dgm:t>
    </dgm:pt>
    <dgm:pt modelId="{1323AD39-C1EA-4D98-A922-29791ED9C1A0}" type="pres">
      <dgm:prSet presAssocID="{AB7734AC-EF94-4B8B-87CE-037E04EAEFCD}" presName="childShp" presStyleLbl="bgAccFollowNode1" presStyleIdx="0" presStyleCnt="2">
        <dgm:presLayoutVars>
          <dgm:bulletEnabled val="1"/>
        </dgm:presLayoutVars>
      </dgm:prSet>
      <dgm:spPr/>
      <dgm:t>
        <a:bodyPr/>
        <a:lstStyle/>
        <a:p>
          <a:endParaRPr lang="fr-FR"/>
        </a:p>
      </dgm:t>
    </dgm:pt>
    <dgm:pt modelId="{2B637AF9-4CC6-40C7-BF61-E0ECD7D8EE2F}" type="pres">
      <dgm:prSet presAssocID="{5FBC8779-BD81-4F5D-B424-887C318F8E21}" presName="spacing" presStyleCnt="0"/>
      <dgm:spPr/>
    </dgm:pt>
    <dgm:pt modelId="{32CDE45E-D852-4FA6-BD5F-AB69767C7C62}" type="pres">
      <dgm:prSet presAssocID="{D728445C-DE62-40BE-AA95-0372D48C7D39}" presName="linNode" presStyleCnt="0"/>
      <dgm:spPr/>
    </dgm:pt>
    <dgm:pt modelId="{FCAA871E-7B98-4357-B1B7-E9AD2A1E9540}" type="pres">
      <dgm:prSet presAssocID="{D728445C-DE62-40BE-AA95-0372D48C7D39}" presName="parentShp" presStyleLbl="node1" presStyleIdx="1" presStyleCnt="2">
        <dgm:presLayoutVars>
          <dgm:bulletEnabled val="1"/>
        </dgm:presLayoutVars>
      </dgm:prSet>
      <dgm:spPr/>
      <dgm:t>
        <a:bodyPr/>
        <a:lstStyle/>
        <a:p>
          <a:endParaRPr lang="fr-FR"/>
        </a:p>
      </dgm:t>
    </dgm:pt>
    <dgm:pt modelId="{64DF6445-7F0A-45A5-9F0F-D6C259763B7A}" type="pres">
      <dgm:prSet presAssocID="{D728445C-DE62-40BE-AA95-0372D48C7D39}" presName="childShp" presStyleLbl="bgAccFollowNode1" presStyleIdx="1" presStyleCnt="2">
        <dgm:presLayoutVars>
          <dgm:bulletEnabled val="1"/>
        </dgm:presLayoutVars>
      </dgm:prSet>
      <dgm:spPr/>
      <dgm:t>
        <a:bodyPr/>
        <a:lstStyle/>
        <a:p>
          <a:endParaRPr lang="fr-FR"/>
        </a:p>
      </dgm:t>
    </dgm:pt>
  </dgm:ptLst>
  <dgm:cxnLst>
    <dgm:cxn modelId="{E33202C8-977E-4E06-BEC6-743D3D41186B}" srcId="{CFAAD063-51D6-4DF0-B7C3-2A411530039B}" destId="{D728445C-DE62-40BE-AA95-0372D48C7D39}" srcOrd="1" destOrd="0" parTransId="{EF5476EF-094F-474C-A1A9-4C0CE644A1FE}" sibTransId="{081CAE90-2312-4E2D-9AAE-D47C010B2194}"/>
    <dgm:cxn modelId="{0F3F1EA9-DD6B-4751-93D4-D4F21571400C}" type="presOf" srcId="{44266228-1E75-493C-8941-92534A1A1DCC}" destId="{1323AD39-C1EA-4D98-A922-29791ED9C1A0}" srcOrd="0" destOrd="0" presId="urn:microsoft.com/office/officeart/2005/8/layout/vList6"/>
    <dgm:cxn modelId="{B629E620-BC85-4650-997B-7899E34313C4}" type="presOf" srcId="{D728445C-DE62-40BE-AA95-0372D48C7D39}" destId="{FCAA871E-7B98-4357-B1B7-E9AD2A1E9540}" srcOrd="0" destOrd="0" presId="urn:microsoft.com/office/officeart/2005/8/layout/vList6"/>
    <dgm:cxn modelId="{49834E2B-8BCB-4911-B3D3-B9E7CD71A31F}" type="presOf" srcId="{CFAAD063-51D6-4DF0-B7C3-2A411530039B}" destId="{C702797C-8C8A-4B89-A107-6566727B3666}" srcOrd="0" destOrd="0" presId="urn:microsoft.com/office/officeart/2005/8/layout/vList6"/>
    <dgm:cxn modelId="{60E67D63-01F0-43A8-8A0E-3162AB09FC98}" srcId="{AB7734AC-EF94-4B8B-87CE-037E04EAEFCD}" destId="{44266228-1E75-493C-8941-92534A1A1DCC}" srcOrd="0" destOrd="0" parTransId="{22D1DA38-C715-45DD-A4FA-A00E24FC31C8}" sibTransId="{E324A7ED-FCA1-4379-8EB3-72304ABEDBB9}"/>
    <dgm:cxn modelId="{9AE915CB-77DF-4151-88E9-6D0CB3436C22}" srcId="{D728445C-DE62-40BE-AA95-0372D48C7D39}" destId="{14B38C90-A73C-42A9-8BC6-F2D92C09E39C}" srcOrd="0" destOrd="0" parTransId="{09914CC5-C5C8-44B4-8C68-7CA4D3EA321E}" sibTransId="{94E43540-9528-4463-B5A2-913E55F5C9E4}"/>
    <dgm:cxn modelId="{C563E0D1-00C1-465C-9013-1346C0E61D4F}" type="presOf" srcId="{AB7734AC-EF94-4B8B-87CE-037E04EAEFCD}" destId="{C251DDB7-FC47-49DA-9F7F-D02EDD41017B}" srcOrd="0" destOrd="0" presId="urn:microsoft.com/office/officeart/2005/8/layout/vList6"/>
    <dgm:cxn modelId="{823BBECF-E143-4F08-8F5F-FCA042898519}" type="presOf" srcId="{14B38C90-A73C-42A9-8BC6-F2D92C09E39C}" destId="{64DF6445-7F0A-45A5-9F0F-D6C259763B7A}" srcOrd="0" destOrd="0" presId="urn:microsoft.com/office/officeart/2005/8/layout/vList6"/>
    <dgm:cxn modelId="{CF63EDC1-FF3C-4D4E-A1BC-72B28980E656}" srcId="{CFAAD063-51D6-4DF0-B7C3-2A411530039B}" destId="{AB7734AC-EF94-4B8B-87CE-037E04EAEFCD}" srcOrd="0" destOrd="0" parTransId="{3A57D3D6-BBA3-4CB3-AE4C-8C48E9992CDD}" sibTransId="{5FBC8779-BD81-4F5D-B424-887C318F8E21}"/>
    <dgm:cxn modelId="{FCB18306-7926-4FE4-9C6B-F999FD1592E9}" type="presParOf" srcId="{C702797C-8C8A-4B89-A107-6566727B3666}" destId="{0564DE97-483C-4BFD-BB64-2D22002489A3}" srcOrd="0" destOrd="0" presId="urn:microsoft.com/office/officeart/2005/8/layout/vList6"/>
    <dgm:cxn modelId="{0E766876-1481-4D8F-A92B-06FEE3091473}" type="presParOf" srcId="{0564DE97-483C-4BFD-BB64-2D22002489A3}" destId="{C251DDB7-FC47-49DA-9F7F-D02EDD41017B}" srcOrd="0" destOrd="0" presId="urn:microsoft.com/office/officeart/2005/8/layout/vList6"/>
    <dgm:cxn modelId="{9227CE14-2E5E-4005-8A01-2708357852EF}" type="presParOf" srcId="{0564DE97-483C-4BFD-BB64-2D22002489A3}" destId="{1323AD39-C1EA-4D98-A922-29791ED9C1A0}" srcOrd="1" destOrd="0" presId="urn:microsoft.com/office/officeart/2005/8/layout/vList6"/>
    <dgm:cxn modelId="{5F333C86-D41B-44A2-81B0-62E310088D47}" type="presParOf" srcId="{C702797C-8C8A-4B89-A107-6566727B3666}" destId="{2B637AF9-4CC6-40C7-BF61-E0ECD7D8EE2F}" srcOrd="1" destOrd="0" presId="urn:microsoft.com/office/officeart/2005/8/layout/vList6"/>
    <dgm:cxn modelId="{6C215C10-7222-4ACB-8B5A-8AC765610453}" type="presParOf" srcId="{C702797C-8C8A-4B89-A107-6566727B3666}" destId="{32CDE45E-D852-4FA6-BD5F-AB69767C7C62}" srcOrd="2" destOrd="0" presId="urn:microsoft.com/office/officeart/2005/8/layout/vList6"/>
    <dgm:cxn modelId="{7BA437A0-5530-4EE8-80D6-02DD93026352}" type="presParOf" srcId="{32CDE45E-D852-4FA6-BD5F-AB69767C7C62}" destId="{FCAA871E-7B98-4357-B1B7-E9AD2A1E9540}" srcOrd="0" destOrd="0" presId="urn:microsoft.com/office/officeart/2005/8/layout/vList6"/>
    <dgm:cxn modelId="{B303C2E5-D72B-4CAD-8C8A-9DE3F3810126}" type="presParOf" srcId="{32CDE45E-D852-4FA6-BD5F-AB69767C7C62}" destId="{64DF6445-7F0A-45A5-9F0F-D6C259763B7A}"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297419D-CAC1-40D7-B6C1-44297C27F102}" type="doc">
      <dgm:prSet loTypeId="urn:microsoft.com/office/officeart/2009/3/layout/StepUpProcess" loCatId="process" qsTypeId="urn:microsoft.com/office/officeart/2005/8/quickstyle/simple2" qsCatId="simple" csTypeId="urn:microsoft.com/office/officeart/2005/8/colors/accent1_2" csCatId="accent1" phldr="1"/>
      <dgm:spPr/>
      <dgm:t>
        <a:bodyPr/>
        <a:lstStyle/>
        <a:p>
          <a:endParaRPr lang="fr-FR"/>
        </a:p>
      </dgm:t>
    </dgm:pt>
    <dgm:pt modelId="{013F17CA-7395-46E8-B44F-3C817784DB30}">
      <dgm:prSet phldrT="[Texte]"/>
      <dgm:spPr/>
      <dgm:t>
        <a:bodyPr/>
        <a:lstStyle/>
        <a:p>
          <a:pPr rtl="1"/>
          <a:r>
            <a:rPr lang="ar-DZ" b="1">
              <a:latin typeface="Times New Roman" panose="02020603050405020304" pitchFamily="18" charset="0"/>
              <a:ea typeface="Times New Roman" panose="02020603050405020304" pitchFamily="18" charset="0"/>
              <a:cs typeface="Simplified Arabic" panose="02020603050405020304" pitchFamily="18" charset="-78"/>
            </a:rPr>
            <a:t>كمية الأموال المتاحة</a:t>
          </a:r>
          <a:endParaRPr lang="fr-FR" dirty="0"/>
        </a:p>
      </dgm:t>
    </dgm:pt>
    <dgm:pt modelId="{A12E931B-1CB9-47AA-8075-BA669DB9196F}" type="parTrans" cxnId="{F4CFF40D-5633-44C7-ADEA-F1995040DF87}">
      <dgm:prSet/>
      <dgm:spPr/>
      <dgm:t>
        <a:bodyPr/>
        <a:lstStyle/>
        <a:p>
          <a:endParaRPr lang="fr-FR"/>
        </a:p>
      </dgm:t>
    </dgm:pt>
    <dgm:pt modelId="{8614067F-FA2C-45BF-B7E6-294F9AC661B9}" type="sibTrans" cxnId="{F4CFF40D-5633-44C7-ADEA-F1995040DF87}">
      <dgm:prSet/>
      <dgm:spPr/>
      <dgm:t>
        <a:bodyPr/>
        <a:lstStyle/>
        <a:p>
          <a:endParaRPr lang="fr-FR"/>
        </a:p>
      </dgm:t>
    </dgm:pt>
    <dgm:pt modelId="{8F4BEBE5-B71C-4DFD-B9E5-061363C0A485}">
      <dgm:prSet phldrT="[Texte]"/>
      <dgm:spPr/>
      <dgm:t>
        <a:bodyPr/>
        <a:lstStyle/>
        <a:p>
          <a:pPr rtl="1"/>
          <a:r>
            <a:rPr lang="ar-DZ" b="1">
              <a:latin typeface="Times New Roman" panose="02020603050405020304" pitchFamily="18" charset="0"/>
              <a:ea typeface="Times New Roman" panose="02020603050405020304" pitchFamily="18" charset="0"/>
              <a:cs typeface="Simplified Arabic" panose="02020603050405020304" pitchFamily="18" charset="-78"/>
            </a:rPr>
            <a:t>طبيعة السوق</a:t>
          </a:r>
          <a:endParaRPr lang="fr-FR" dirty="0"/>
        </a:p>
      </dgm:t>
    </dgm:pt>
    <dgm:pt modelId="{1024485B-BDDA-4B7B-AFC5-255BFB8ACB11}" type="parTrans" cxnId="{77A10ECF-9E8B-4C31-A561-A2CC9B7BB741}">
      <dgm:prSet/>
      <dgm:spPr/>
      <dgm:t>
        <a:bodyPr/>
        <a:lstStyle/>
        <a:p>
          <a:endParaRPr lang="fr-FR"/>
        </a:p>
      </dgm:t>
    </dgm:pt>
    <dgm:pt modelId="{68C56576-9154-4E4F-BA42-AF17E6215A35}" type="sibTrans" cxnId="{77A10ECF-9E8B-4C31-A561-A2CC9B7BB741}">
      <dgm:prSet/>
      <dgm:spPr/>
      <dgm:t>
        <a:bodyPr/>
        <a:lstStyle/>
        <a:p>
          <a:endParaRPr lang="fr-FR"/>
        </a:p>
      </dgm:t>
    </dgm:pt>
    <dgm:pt modelId="{F922F479-6CD6-480E-9D31-8D75BECB0BF6}">
      <dgm:prSet phldrT="[Texte]"/>
      <dgm:spPr/>
      <dgm:t>
        <a:bodyPr/>
        <a:lstStyle/>
        <a:p>
          <a:pPr rtl="1"/>
          <a:r>
            <a:rPr lang="ar-DZ" b="1">
              <a:latin typeface="Times New Roman" panose="02020603050405020304" pitchFamily="18" charset="0"/>
              <a:ea typeface="Times New Roman" panose="02020603050405020304" pitchFamily="18" charset="0"/>
              <a:cs typeface="Simplified Arabic" panose="02020603050405020304" pitchFamily="18" charset="-78"/>
            </a:rPr>
            <a:t>. طبيعة المنتوج ودورة حياته</a:t>
          </a:r>
          <a:endParaRPr lang="fr-FR" dirty="0"/>
        </a:p>
      </dgm:t>
    </dgm:pt>
    <dgm:pt modelId="{CCF6F82A-BBCF-4319-AC07-6787491F8B01}" type="parTrans" cxnId="{78616A03-8DEB-429B-B674-558CF1C374E9}">
      <dgm:prSet/>
      <dgm:spPr/>
      <dgm:t>
        <a:bodyPr/>
        <a:lstStyle/>
        <a:p>
          <a:endParaRPr lang="fr-FR"/>
        </a:p>
      </dgm:t>
    </dgm:pt>
    <dgm:pt modelId="{A6867735-42C5-4EDF-8762-30CE426102AC}" type="sibTrans" cxnId="{78616A03-8DEB-429B-B674-558CF1C374E9}">
      <dgm:prSet/>
      <dgm:spPr/>
      <dgm:t>
        <a:bodyPr/>
        <a:lstStyle/>
        <a:p>
          <a:endParaRPr lang="fr-FR"/>
        </a:p>
      </dgm:t>
    </dgm:pt>
    <dgm:pt modelId="{CB64668B-78EA-4254-B4E0-0B47A155850C}">
      <dgm:prSet/>
      <dgm:spPr/>
      <dgm:t>
        <a:bodyPr/>
        <a:lstStyle/>
        <a:p>
          <a:pPr rtl="1"/>
          <a:r>
            <a:rPr lang="ar-DZ" b="1" dirty="0">
              <a:latin typeface="Times New Roman" panose="02020603050405020304" pitchFamily="18" charset="0"/>
              <a:ea typeface="Times New Roman" panose="02020603050405020304" pitchFamily="18" charset="0"/>
              <a:cs typeface="Simplified Arabic" panose="02020603050405020304" pitchFamily="18" charset="-78"/>
            </a:rPr>
            <a:t>عناصر المزيج التسويقي</a:t>
          </a:r>
          <a:endParaRPr lang="fr-FR" dirty="0"/>
        </a:p>
      </dgm:t>
    </dgm:pt>
    <dgm:pt modelId="{06B1422A-C85F-4F05-B90D-0A584A03CA67}" type="parTrans" cxnId="{3EC7B593-6FFB-4498-8727-0EBE432D681E}">
      <dgm:prSet/>
      <dgm:spPr/>
      <dgm:t>
        <a:bodyPr/>
        <a:lstStyle/>
        <a:p>
          <a:endParaRPr lang="fr-FR"/>
        </a:p>
      </dgm:t>
    </dgm:pt>
    <dgm:pt modelId="{D01CEC88-B37D-43AE-ACCB-87175413A3A0}" type="sibTrans" cxnId="{3EC7B593-6FFB-4498-8727-0EBE432D681E}">
      <dgm:prSet/>
      <dgm:spPr/>
      <dgm:t>
        <a:bodyPr/>
        <a:lstStyle/>
        <a:p>
          <a:endParaRPr lang="fr-FR"/>
        </a:p>
      </dgm:t>
    </dgm:pt>
    <dgm:pt modelId="{92D85308-200E-4ACD-B6AD-8CE262856981}" type="pres">
      <dgm:prSet presAssocID="{2297419D-CAC1-40D7-B6C1-44297C27F102}" presName="rootnode" presStyleCnt="0">
        <dgm:presLayoutVars>
          <dgm:chMax/>
          <dgm:chPref/>
          <dgm:dir/>
          <dgm:animLvl val="lvl"/>
        </dgm:presLayoutVars>
      </dgm:prSet>
      <dgm:spPr/>
      <dgm:t>
        <a:bodyPr/>
        <a:lstStyle/>
        <a:p>
          <a:endParaRPr lang="fr-FR"/>
        </a:p>
      </dgm:t>
    </dgm:pt>
    <dgm:pt modelId="{835CE2D7-CF4A-4D5D-8464-B2FDA4712DAB}" type="pres">
      <dgm:prSet presAssocID="{013F17CA-7395-46E8-B44F-3C817784DB30}" presName="composite" presStyleCnt="0"/>
      <dgm:spPr/>
    </dgm:pt>
    <dgm:pt modelId="{714FBF38-B631-4C33-B823-CF936FE66B93}" type="pres">
      <dgm:prSet presAssocID="{013F17CA-7395-46E8-B44F-3C817784DB30}" presName="LShape" presStyleLbl="alignNode1" presStyleIdx="0" presStyleCnt="7"/>
      <dgm:spPr/>
    </dgm:pt>
    <dgm:pt modelId="{F389A642-5DF3-4168-AD25-2C33824E1825}" type="pres">
      <dgm:prSet presAssocID="{013F17CA-7395-46E8-B44F-3C817784DB30}" presName="ParentText" presStyleLbl="revTx" presStyleIdx="0" presStyleCnt="4">
        <dgm:presLayoutVars>
          <dgm:chMax val="0"/>
          <dgm:chPref val="0"/>
          <dgm:bulletEnabled val="1"/>
        </dgm:presLayoutVars>
      </dgm:prSet>
      <dgm:spPr/>
      <dgm:t>
        <a:bodyPr/>
        <a:lstStyle/>
        <a:p>
          <a:endParaRPr lang="fr-FR"/>
        </a:p>
      </dgm:t>
    </dgm:pt>
    <dgm:pt modelId="{F3186B5A-6881-49F9-9AAA-91A198AB7C12}" type="pres">
      <dgm:prSet presAssocID="{013F17CA-7395-46E8-B44F-3C817784DB30}" presName="Triangle" presStyleLbl="alignNode1" presStyleIdx="1" presStyleCnt="7"/>
      <dgm:spPr/>
    </dgm:pt>
    <dgm:pt modelId="{05D01FFD-589A-45C1-9479-6C6AD8756051}" type="pres">
      <dgm:prSet presAssocID="{8614067F-FA2C-45BF-B7E6-294F9AC661B9}" presName="sibTrans" presStyleCnt="0"/>
      <dgm:spPr/>
    </dgm:pt>
    <dgm:pt modelId="{6A5A11E8-1670-4655-A5BA-BA7454FFD7B4}" type="pres">
      <dgm:prSet presAssocID="{8614067F-FA2C-45BF-B7E6-294F9AC661B9}" presName="space" presStyleCnt="0"/>
      <dgm:spPr/>
    </dgm:pt>
    <dgm:pt modelId="{DC566FF5-292F-457F-BF2B-AD058E20552E}" type="pres">
      <dgm:prSet presAssocID="{8F4BEBE5-B71C-4DFD-B9E5-061363C0A485}" presName="composite" presStyleCnt="0"/>
      <dgm:spPr/>
    </dgm:pt>
    <dgm:pt modelId="{FD4C67FC-A4D0-4A2A-9323-A06464C16CF9}" type="pres">
      <dgm:prSet presAssocID="{8F4BEBE5-B71C-4DFD-B9E5-061363C0A485}" presName="LShape" presStyleLbl="alignNode1" presStyleIdx="2" presStyleCnt="7"/>
      <dgm:spPr/>
    </dgm:pt>
    <dgm:pt modelId="{ADD470A6-A9D6-4269-B650-A7603D5D119E}" type="pres">
      <dgm:prSet presAssocID="{8F4BEBE5-B71C-4DFD-B9E5-061363C0A485}" presName="ParentText" presStyleLbl="revTx" presStyleIdx="1" presStyleCnt="4">
        <dgm:presLayoutVars>
          <dgm:chMax val="0"/>
          <dgm:chPref val="0"/>
          <dgm:bulletEnabled val="1"/>
        </dgm:presLayoutVars>
      </dgm:prSet>
      <dgm:spPr/>
      <dgm:t>
        <a:bodyPr/>
        <a:lstStyle/>
        <a:p>
          <a:endParaRPr lang="fr-FR"/>
        </a:p>
      </dgm:t>
    </dgm:pt>
    <dgm:pt modelId="{43100A42-39D2-4AC5-8091-47F392BAD965}" type="pres">
      <dgm:prSet presAssocID="{8F4BEBE5-B71C-4DFD-B9E5-061363C0A485}" presName="Triangle" presStyleLbl="alignNode1" presStyleIdx="3" presStyleCnt="7"/>
      <dgm:spPr/>
    </dgm:pt>
    <dgm:pt modelId="{D33AE7C6-E59E-4992-8FF0-921F79990B56}" type="pres">
      <dgm:prSet presAssocID="{68C56576-9154-4E4F-BA42-AF17E6215A35}" presName="sibTrans" presStyleCnt="0"/>
      <dgm:spPr/>
    </dgm:pt>
    <dgm:pt modelId="{AFC633F6-040F-4A47-A6D2-3BFD5BB2B89E}" type="pres">
      <dgm:prSet presAssocID="{68C56576-9154-4E4F-BA42-AF17E6215A35}" presName="space" presStyleCnt="0"/>
      <dgm:spPr/>
    </dgm:pt>
    <dgm:pt modelId="{187CD444-7F77-4C64-9FFB-D2786629B486}" type="pres">
      <dgm:prSet presAssocID="{F922F479-6CD6-480E-9D31-8D75BECB0BF6}" presName="composite" presStyleCnt="0"/>
      <dgm:spPr/>
    </dgm:pt>
    <dgm:pt modelId="{4C733248-7F3B-45D3-915B-5D83211F4A3D}" type="pres">
      <dgm:prSet presAssocID="{F922F479-6CD6-480E-9D31-8D75BECB0BF6}" presName="LShape" presStyleLbl="alignNode1" presStyleIdx="4" presStyleCnt="7"/>
      <dgm:spPr/>
    </dgm:pt>
    <dgm:pt modelId="{265B9436-0BDC-454B-A32F-D17B2E160322}" type="pres">
      <dgm:prSet presAssocID="{F922F479-6CD6-480E-9D31-8D75BECB0BF6}" presName="ParentText" presStyleLbl="revTx" presStyleIdx="2" presStyleCnt="4">
        <dgm:presLayoutVars>
          <dgm:chMax val="0"/>
          <dgm:chPref val="0"/>
          <dgm:bulletEnabled val="1"/>
        </dgm:presLayoutVars>
      </dgm:prSet>
      <dgm:spPr/>
      <dgm:t>
        <a:bodyPr/>
        <a:lstStyle/>
        <a:p>
          <a:endParaRPr lang="fr-FR"/>
        </a:p>
      </dgm:t>
    </dgm:pt>
    <dgm:pt modelId="{BD739EC3-D026-48E6-B777-B04B4FF05653}" type="pres">
      <dgm:prSet presAssocID="{F922F479-6CD6-480E-9D31-8D75BECB0BF6}" presName="Triangle" presStyleLbl="alignNode1" presStyleIdx="5" presStyleCnt="7"/>
      <dgm:spPr/>
    </dgm:pt>
    <dgm:pt modelId="{0F05D260-ABEC-4CC6-BF04-FAC2D173600D}" type="pres">
      <dgm:prSet presAssocID="{A6867735-42C5-4EDF-8762-30CE426102AC}" presName="sibTrans" presStyleCnt="0"/>
      <dgm:spPr/>
    </dgm:pt>
    <dgm:pt modelId="{6840FC88-0A18-4803-A9DB-B6A6FDA45FD6}" type="pres">
      <dgm:prSet presAssocID="{A6867735-42C5-4EDF-8762-30CE426102AC}" presName="space" presStyleCnt="0"/>
      <dgm:spPr/>
    </dgm:pt>
    <dgm:pt modelId="{C557E7AC-7CBB-406E-8BC9-6E0F6441D5F2}" type="pres">
      <dgm:prSet presAssocID="{CB64668B-78EA-4254-B4E0-0B47A155850C}" presName="composite" presStyleCnt="0"/>
      <dgm:spPr/>
    </dgm:pt>
    <dgm:pt modelId="{1FF73AC5-AA52-4F09-9632-6C1545608AF6}" type="pres">
      <dgm:prSet presAssocID="{CB64668B-78EA-4254-B4E0-0B47A155850C}" presName="LShape" presStyleLbl="alignNode1" presStyleIdx="6" presStyleCnt="7"/>
      <dgm:spPr/>
    </dgm:pt>
    <dgm:pt modelId="{C1909240-7320-4328-9AC6-488252439124}" type="pres">
      <dgm:prSet presAssocID="{CB64668B-78EA-4254-B4E0-0B47A155850C}" presName="ParentText" presStyleLbl="revTx" presStyleIdx="3" presStyleCnt="4">
        <dgm:presLayoutVars>
          <dgm:chMax val="0"/>
          <dgm:chPref val="0"/>
          <dgm:bulletEnabled val="1"/>
        </dgm:presLayoutVars>
      </dgm:prSet>
      <dgm:spPr/>
      <dgm:t>
        <a:bodyPr/>
        <a:lstStyle/>
        <a:p>
          <a:endParaRPr lang="fr-FR"/>
        </a:p>
      </dgm:t>
    </dgm:pt>
  </dgm:ptLst>
  <dgm:cxnLst>
    <dgm:cxn modelId="{77A10ECF-9E8B-4C31-A561-A2CC9B7BB741}" srcId="{2297419D-CAC1-40D7-B6C1-44297C27F102}" destId="{8F4BEBE5-B71C-4DFD-B9E5-061363C0A485}" srcOrd="1" destOrd="0" parTransId="{1024485B-BDDA-4B7B-AFC5-255BFB8ACB11}" sibTransId="{68C56576-9154-4E4F-BA42-AF17E6215A35}"/>
    <dgm:cxn modelId="{77B543F8-38EA-44DA-A3DD-9671E8496212}" type="presOf" srcId="{F922F479-6CD6-480E-9D31-8D75BECB0BF6}" destId="{265B9436-0BDC-454B-A32F-D17B2E160322}" srcOrd="0" destOrd="0" presId="urn:microsoft.com/office/officeart/2009/3/layout/StepUpProcess"/>
    <dgm:cxn modelId="{D72A31D3-C663-4D3C-BD0E-B30D71048D6C}" type="presOf" srcId="{2297419D-CAC1-40D7-B6C1-44297C27F102}" destId="{92D85308-200E-4ACD-B6AD-8CE262856981}" srcOrd="0" destOrd="0" presId="urn:microsoft.com/office/officeart/2009/3/layout/StepUpProcess"/>
    <dgm:cxn modelId="{27E8D0AA-DBCF-4CAB-BC0B-BB53BF8D7E5F}" type="presOf" srcId="{CB64668B-78EA-4254-B4E0-0B47A155850C}" destId="{C1909240-7320-4328-9AC6-488252439124}" srcOrd="0" destOrd="0" presId="urn:microsoft.com/office/officeart/2009/3/layout/StepUpProcess"/>
    <dgm:cxn modelId="{F399E70E-B685-4621-B1E0-54061EE0358C}" type="presOf" srcId="{013F17CA-7395-46E8-B44F-3C817784DB30}" destId="{F389A642-5DF3-4168-AD25-2C33824E1825}" srcOrd="0" destOrd="0" presId="urn:microsoft.com/office/officeart/2009/3/layout/StepUpProcess"/>
    <dgm:cxn modelId="{ABFD6BA9-3D88-43AC-890C-DAB4A1266136}" type="presOf" srcId="{8F4BEBE5-B71C-4DFD-B9E5-061363C0A485}" destId="{ADD470A6-A9D6-4269-B650-A7603D5D119E}" srcOrd="0" destOrd="0" presId="urn:microsoft.com/office/officeart/2009/3/layout/StepUpProcess"/>
    <dgm:cxn modelId="{F4CFF40D-5633-44C7-ADEA-F1995040DF87}" srcId="{2297419D-CAC1-40D7-B6C1-44297C27F102}" destId="{013F17CA-7395-46E8-B44F-3C817784DB30}" srcOrd="0" destOrd="0" parTransId="{A12E931B-1CB9-47AA-8075-BA669DB9196F}" sibTransId="{8614067F-FA2C-45BF-B7E6-294F9AC661B9}"/>
    <dgm:cxn modelId="{78616A03-8DEB-429B-B674-558CF1C374E9}" srcId="{2297419D-CAC1-40D7-B6C1-44297C27F102}" destId="{F922F479-6CD6-480E-9D31-8D75BECB0BF6}" srcOrd="2" destOrd="0" parTransId="{CCF6F82A-BBCF-4319-AC07-6787491F8B01}" sibTransId="{A6867735-42C5-4EDF-8762-30CE426102AC}"/>
    <dgm:cxn modelId="{3EC7B593-6FFB-4498-8727-0EBE432D681E}" srcId="{2297419D-CAC1-40D7-B6C1-44297C27F102}" destId="{CB64668B-78EA-4254-B4E0-0B47A155850C}" srcOrd="3" destOrd="0" parTransId="{06B1422A-C85F-4F05-B90D-0A584A03CA67}" sibTransId="{D01CEC88-B37D-43AE-ACCB-87175413A3A0}"/>
    <dgm:cxn modelId="{D529AF45-01A3-4BC3-AA33-56744E8B7A28}" type="presParOf" srcId="{92D85308-200E-4ACD-B6AD-8CE262856981}" destId="{835CE2D7-CF4A-4D5D-8464-B2FDA4712DAB}" srcOrd="0" destOrd="0" presId="urn:microsoft.com/office/officeart/2009/3/layout/StepUpProcess"/>
    <dgm:cxn modelId="{30B1687D-6861-4586-9C02-29B029BB47AB}" type="presParOf" srcId="{835CE2D7-CF4A-4D5D-8464-B2FDA4712DAB}" destId="{714FBF38-B631-4C33-B823-CF936FE66B93}" srcOrd="0" destOrd="0" presId="urn:microsoft.com/office/officeart/2009/3/layout/StepUpProcess"/>
    <dgm:cxn modelId="{4E0934DB-A5BD-4738-A705-5454DC0680BF}" type="presParOf" srcId="{835CE2D7-CF4A-4D5D-8464-B2FDA4712DAB}" destId="{F389A642-5DF3-4168-AD25-2C33824E1825}" srcOrd="1" destOrd="0" presId="urn:microsoft.com/office/officeart/2009/3/layout/StepUpProcess"/>
    <dgm:cxn modelId="{1F302D3F-CC4A-40A1-BF1E-C8C52194D893}" type="presParOf" srcId="{835CE2D7-CF4A-4D5D-8464-B2FDA4712DAB}" destId="{F3186B5A-6881-49F9-9AAA-91A198AB7C12}" srcOrd="2" destOrd="0" presId="urn:microsoft.com/office/officeart/2009/3/layout/StepUpProcess"/>
    <dgm:cxn modelId="{379CDC8B-7F38-4AE0-B41D-B72621B54D07}" type="presParOf" srcId="{92D85308-200E-4ACD-B6AD-8CE262856981}" destId="{05D01FFD-589A-45C1-9479-6C6AD8756051}" srcOrd="1" destOrd="0" presId="urn:microsoft.com/office/officeart/2009/3/layout/StepUpProcess"/>
    <dgm:cxn modelId="{173FBD13-F581-4C94-A94E-82BA1AF2AE17}" type="presParOf" srcId="{05D01FFD-589A-45C1-9479-6C6AD8756051}" destId="{6A5A11E8-1670-4655-A5BA-BA7454FFD7B4}" srcOrd="0" destOrd="0" presId="urn:microsoft.com/office/officeart/2009/3/layout/StepUpProcess"/>
    <dgm:cxn modelId="{FAA439A2-8100-4F1D-8DC6-A996423DB0E5}" type="presParOf" srcId="{92D85308-200E-4ACD-B6AD-8CE262856981}" destId="{DC566FF5-292F-457F-BF2B-AD058E20552E}" srcOrd="2" destOrd="0" presId="urn:microsoft.com/office/officeart/2009/3/layout/StepUpProcess"/>
    <dgm:cxn modelId="{F613D2CB-F305-4D44-AC0A-64A93DF05CCD}" type="presParOf" srcId="{DC566FF5-292F-457F-BF2B-AD058E20552E}" destId="{FD4C67FC-A4D0-4A2A-9323-A06464C16CF9}" srcOrd="0" destOrd="0" presId="urn:microsoft.com/office/officeart/2009/3/layout/StepUpProcess"/>
    <dgm:cxn modelId="{DBC30E0B-9D59-4F76-B923-D5922EA44F23}" type="presParOf" srcId="{DC566FF5-292F-457F-BF2B-AD058E20552E}" destId="{ADD470A6-A9D6-4269-B650-A7603D5D119E}" srcOrd="1" destOrd="0" presId="urn:microsoft.com/office/officeart/2009/3/layout/StepUpProcess"/>
    <dgm:cxn modelId="{159302D9-7452-4FD9-970F-A8EB27ACD77B}" type="presParOf" srcId="{DC566FF5-292F-457F-BF2B-AD058E20552E}" destId="{43100A42-39D2-4AC5-8091-47F392BAD965}" srcOrd="2" destOrd="0" presId="urn:microsoft.com/office/officeart/2009/3/layout/StepUpProcess"/>
    <dgm:cxn modelId="{7DBBB8EF-FEAA-4AA7-B2F5-C42E866FE3B5}" type="presParOf" srcId="{92D85308-200E-4ACD-B6AD-8CE262856981}" destId="{D33AE7C6-E59E-4992-8FF0-921F79990B56}" srcOrd="3" destOrd="0" presId="urn:microsoft.com/office/officeart/2009/3/layout/StepUpProcess"/>
    <dgm:cxn modelId="{3CFFB4D6-C3CC-4A8D-9ACA-F2313796BEF7}" type="presParOf" srcId="{D33AE7C6-E59E-4992-8FF0-921F79990B56}" destId="{AFC633F6-040F-4A47-A6D2-3BFD5BB2B89E}" srcOrd="0" destOrd="0" presId="urn:microsoft.com/office/officeart/2009/3/layout/StepUpProcess"/>
    <dgm:cxn modelId="{1B288673-27FF-467D-B7F5-42EC96C98530}" type="presParOf" srcId="{92D85308-200E-4ACD-B6AD-8CE262856981}" destId="{187CD444-7F77-4C64-9FFB-D2786629B486}" srcOrd="4" destOrd="0" presId="urn:microsoft.com/office/officeart/2009/3/layout/StepUpProcess"/>
    <dgm:cxn modelId="{5D585593-C4E0-43BB-9E1B-9EB799B1EDE5}" type="presParOf" srcId="{187CD444-7F77-4C64-9FFB-D2786629B486}" destId="{4C733248-7F3B-45D3-915B-5D83211F4A3D}" srcOrd="0" destOrd="0" presId="urn:microsoft.com/office/officeart/2009/3/layout/StepUpProcess"/>
    <dgm:cxn modelId="{3CF467EB-9795-4C92-AD85-625F805175C2}" type="presParOf" srcId="{187CD444-7F77-4C64-9FFB-D2786629B486}" destId="{265B9436-0BDC-454B-A32F-D17B2E160322}" srcOrd="1" destOrd="0" presId="urn:microsoft.com/office/officeart/2009/3/layout/StepUpProcess"/>
    <dgm:cxn modelId="{A89AF5BE-19AA-4234-87C5-EE1362CF276B}" type="presParOf" srcId="{187CD444-7F77-4C64-9FFB-D2786629B486}" destId="{BD739EC3-D026-48E6-B777-B04B4FF05653}" srcOrd="2" destOrd="0" presId="urn:microsoft.com/office/officeart/2009/3/layout/StepUpProcess"/>
    <dgm:cxn modelId="{FB6D6E99-00A4-4B32-861E-DE0A32C94616}" type="presParOf" srcId="{92D85308-200E-4ACD-B6AD-8CE262856981}" destId="{0F05D260-ABEC-4CC6-BF04-FAC2D173600D}" srcOrd="5" destOrd="0" presId="urn:microsoft.com/office/officeart/2009/3/layout/StepUpProcess"/>
    <dgm:cxn modelId="{0844687E-88E7-4C12-9F13-45B1C9EE6563}" type="presParOf" srcId="{0F05D260-ABEC-4CC6-BF04-FAC2D173600D}" destId="{6840FC88-0A18-4803-A9DB-B6A6FDA45FD6}" srcOrd="0" destOrd="0" presId="urn:microsoft.com/office/officeart/2009/3/layout/StepUpProcess"/>
    <dgm:cxn modelId="{08199333-D22E-4324-BB49-6F6F107212D9}" type="presParOf" srcId="{92D85308-200E-4ACD-B6AD-8CE262856981}" destId="{C557E7AC-7CBB-406E-8BC9-6E0F6441D5F2}" srcOrd="6" destOrd="0" presId="urn:microsoft.com/office/officeart/2009/3/layout/StepUpProcess"/>
    <dgm:cxn modelId="{D3D4718D-2E9E-4854-B28C-34354E84DE8A}" type="presParOf" srcId="{C557E7AC-7CBB-406E-8BC9-6E0F6441D5F2}" destId="{1FF73AC5-AA52-4F09-9632-6C1545608AF6}" srcOrd="0" destOrd="0" presId="urn:microsoft.com/office/officeart/2009/3/layout/StepUpProcess"/>
    <dgm:cxn modelId="{62EFA82C-312F-4638-9E2B-A769A293FB0F}" type="presParOf" srcId="{C557E7AC-7CBB-406E-8BC9-6E0F6441D5F2}" destId="{C1909240-7320-4328-9AC6-488252439124}"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18D2532-A59F-4256-A9F9-81BEB534B2F0}" type="doc">
      <dgm:prSet loTypeId="urn:microsoft.com/office/officeart/2005/8/layout/hierarchy3" loCatId="hierarchy" qsTypeId="urn:microsoft.com/office/officeart/2005/8/quickstyle/simple3" qsCatId="simple" csTypeId="urn:microsoft.com/office/officeart/2005/8/colors/accent1_2" csCatId="accent1" phldr="1"/>
      <dgm:spPr/>
      <dgm:t>
        <a:bodyPr/>
        <a:lstStyle/>
        <a:p>
          <a:endParaRPr lang="fr-FR"/>
        </a:p>
      </dgm:t>
    </dgm:pt>
    <dgm:pt modelId="{A2757FE6-665F-432A-9C1F-DE92031F1E6C}">
      <dgm:prSet phldrT="[Texte]"/>
      <dgm:spPr/>
      <dgm:t>
        <a:bodyPr/>
        <a:lstStyle/>
        <a:p>
          <a:pPr rtl="1">
            <a:buFont typeface="+mj-lt"/>
            <a:buAutoNum type="arabicPeriod"/>
          </a:pPr>
          <a:r>
            <a:rPr lang="ar-SA" b="1" dirty="0">
              <a:latin typeface="Calibri" panose="020F0502020204030204" pitchFamily="34" charset="0"/>
              <a:ea typeface="Times New Roman" panose="02020603050405020304" pitchFamily="18" charset="0"/>
              <a:cs typeface="Simplified Arabic" panose="02020603050405020304" pitchFamily="18" charset="-78"/>
            </a:rPr>
            <a:t>الأساليب الترويجية المباشرة </a:t>
          </a:r>
          <a:endParaRPr lang="fr-FR" dirty="0"/>
        </a:p>
      </dgm:t>
    </dgm:pt>
    <dgm:pt modelId="{CC54B85E-86E4-432A-BF86-E561A263D567}" type="parTrans" cxnId="{0AC53A9C-EF52-458B-A985-3D99EA3B0A9E}">
      <dgm:prSet/>
      <dgm:spPr/>
      <dgm:t>
        <a:bodyPr/>
        <a:lstStyle/>
        <a:p>
          <a:endParaRPr lang="fr-FR"/>
        </a:p>
      </dgm:t>
    </dgm:pt>
    <dgm:pt modelId="{738A6C01-A5E8-4755-A29C-06D90AD46A43}" type="sibTrans" cxnId="{0AC53A9C-EF52-458B-A985-3D99EA3B0A9E}">
      <dgm:prSet/>
      <dgm:spPr/>
      <dgm:t>
        <a:bodyPr/>
        <a:lstStyle/>
        <a:p>
          <a:endParaRPr lang="fr-FR"/>
        </a:p>
      </dgm:t>
    </dgm:pt>
    <dgm:pt modelId="{79FC4A03-9DC8-47FD-B9ED-D3B441CFBC0C}">
      <dgm:prSet phldrT="[Texte]" custT="1"/>
      <dgm:spPr/>
      <dgm:t>
        <a:bodyPr/>
        <a:lstStyle/>
        <a:p>
          <a:pPr rtl="1"/>
          <a:r>
            <a:rPr lang="ar-SA" sz="1800" b="1" dirty="0">
              <a:latin typeface="Calibri" panose="020F0502020204030204" pitchFamily="34" charset="0"/>
              <a:ea typeface="Times New Roman" panose="02020603050405020304" pitchFamily="18" charset="0"/>
              <a:cs typeface="Simplified Arabic" panose="02020603050405020304" pitchFamily="18" charset="-78"/>
            </a:rPr>
            <a:t>الإعلان</a:t>
          </a:r>
          <a:endParaRPr lang="fr-FR" sz="1800" b="1" dirty="0"/>
        </a:p>
      </dgm:t>
    </dgm:pt>
    <dgm:pt modelId="{21495549-1A45-4EE0-B5C5-47EAF26E4CC7}" type="parTrans" cxnId="{7C538BA6-400A-416D-AA6C-8E6EB01A5BDD}">
      <dgm:prSet/>
      <dgm:spPr/>
      <dgm:t>
        <a:bodyPr/>
        <a:lstStyle/>
        <a:p>
          <a:endParaRPr lang="fr-FR"/>
        </a:p>
      </dgm:t>
    </dgm:pt>
    <dgm:pt modelId="{6EEE7BF0-20FF-4405-BF6B-834AAC00E5F7}" type="sibTrans" cxnId="{7C538BA6-400A-416D-AA6C-8E6EB01A5BDD}">
      <dgm:prSet/>
      <dgm:spPr/>
      <dgm:t>
        <a:bodyPr/>
        <a:lstStyle/>
        <a:p>
          <a:endParaRPr lang="fr-FR"/>
        </a:p>
      </dgm:t>
    </dgm:pt>
    <dgm:pt modelId="{7D5FA3F3-36EB-4ED6-B0A3-C9EF4C773E93}">
      <dgm:prSet phldrT="[Texte]" custT="1"/>
      <dgm:spPr/>
      <dgm:t>
        <a:bodyPr/>
        <a:lstStyle/>
        <a:p>
          <a:pPr rtl="1"/>
          <a:r>
            <a:rPr lang="ar-SA" sz="1600" b="1" dirty="0">
              <a:latin typeface="Calibri" panose="020F0502020204030204" pitchFamily="34" charset="0"/>
              <a:ea typeface="Times New Roman" panose="02020603050405020304" pitchFamily="18" charset="0"/>
              <a:cs typeface="Simplified Arabic" panose="02020603050405020304" pitchFamily="18" charset="-78"/>
            </a:rPr>
            <a:t>البيع الشخصي</a:t>
          </a:r>
          <a:endParaRPr lang="fr-FR" sz="1600" b="1" dirty="0"/>
        </a:p>
      </dgm:t>
    </dgm:pt>
    <dgm:pt modelId="{409F713F-4592-40ED-8D64-8ED6E3737A62}" type="parTrans" cxnId="{0349C0C0-8EE6-4176-A5B5-8EF548F8314B}">
      <dgm:prSet/>
      <dgm:spPr/>
      <dgm:t>
        <a:bodyPr/>
        <a:lstStyle/>
        <a:p>
          <a:endParaRPr lang="fr-FR"/>
        </a:p>
      </dgm:t>
    </dgm:pt>
    <dgm:pt modelId="{7A2F5BCF-837D-4835-96DC-B4AEA1777672}" type="sibTrans" cxnId="{0349C0C0-8EE6-4176-A5B5-8EF548F8314B}">
      <dgm:prSet/>
      <dgm:spPr/>
      <dgm:t>
        <a:bodyPr/>
        <a:lstStyle/>
        <a:p>
          <a:endParaRPr lang="fr-FR"/>
        </a:p>
      </dgm:t>
    </dgm:pt>
    <dgm:pt modelId="{0300B46A-F4EE-4A54-8C12-213B288D184A}">
      <dgm:prSet phldrT="[Texte]"/>
      <dgm:spPr/>
      <dgm:t>
        <a:bodyPr/>
        <a:lstStyle/>
        <a:p>
          <a:pPr rtl="1">
            <a:buFont typeface="+mj-lt"/>
            <a:buAutoNum type="arabicPeriod"/>
          </a:pPr>
          <a:r>
            <a:rPr lang="ar-SA" b="1" dirty="0">
              <a:latin typeface="Calibri" panose="020F0502020204030204" pitchFamily="34" charset="0"/>
              <a:ea typeface="Times New Roman" panose="02020603050405020304" pitchFamily="18" charset="0"/>
              <a:cs typeface="Simplified Arabic" panose="02020603050405020304" pitchFamily="18" charset="-78"/>
            </a:rPr>
            <a:t>الأساليب الترويجية غير المباشرة </a:t>
          </a:r>
          <a:endParaRPr lang="fr-FR" dirty="0"/>
        </a:p>
      </dgm:t>
    </dgm:pt>
    <dgm:pt modelId="{BCBEECAA-A960-4041-A55B-7E70F61B848F}" type="parTrans" cxnId="{5DE54BC6-870B-4E91-B04C-ED90A9E8A2B6}">
      <dgm:prSet/>
      <dgm:spPr/>
      <dgm:t>
        <a:bodyPr/>
        <a:lstStyle/>
        <a:p>
          <a:endParaRPr lang="fr-FR"/>
        </a:p>
      </dgm:t>
    </dgm:pt>
    <dgm:pt modelId="{520E9572-115B-46A5-8555-52B57441828C}" type="sibTrans" cxnId="{5DE54BC6-870B-4E91-B04C-ED90A9E8A2B6}">
      <dgm:prSet/>
      <dgm:spPr/>
      <dgm:t>
        <a:bodyPr/>
        <a:lstStyle/>
        <a:p>
          <a:endParaRPr lang="fr-FR"/>
        </a:p>
      </dgm:t>
    </dgm:pt>
    <dgm:pt modelId="{4B35C47E-48CB-4353-BEEC-3DD3FFF1867B}">
      <dgm:prSet phldrT="[Texte]"/>
      <dgm:spPr/>
      <dgm:t>
        <a:bodyPr/>
        <a:lstStyle/>
        <a:p>
          <a:pPr rtl="1"/>
          <a:r>
            <a:rPr lang="ar-SA" b="1" dirty="0">
              <a:ea typeface="MS Mincho" panose="02020609040205080304" pitchFamily="49" charset="-128"/>
              <a:cs typeface="Simplified Arabic" panose="02020603050405020304" pitchFamily="18" charset="-78"/>
            </a:rPr>
            <a:t>الصورة الذهنية </a:t>
          </a:r>
          <a:r>
            <a:rPr lang="ar-SA" b="1" dirty="0" err="1">
              <a:ea typeface="MS Mincho" panose="02020609040205080304" pitchFamily="49" charset="-128"/>
              <a:cs typeface="Simplified Arabic" panose="02020603050405020304" pitchFamily="18" charset="-78"/>
            </a:rPr>
            <a:t>لل</a:t>
          </a:r>
          <a:r>
            <a:rPr lang="ar-DZ" b="1" dirty="0">
              <a:ea typeface="MS Mincho" panose="02020609040205080304" pitchFamily="49" charset="-128"/>
              <a:cs typeface="Simplified Arabic" panose="02020603050405020304" pitchFamily="18" charset="-78"/>
            </a:rPr>
            <a:t>مؤسسة</a:t>
          </a:r>
          <a:r>
            <a:rPr lang="ar-SA" b="1" dirty="0">
              <a:ea typeface="MS Mincho" panose="02020609040205080304" pitchFamily="49" charset="-128"/>
              <a:cs typeface="Simplified Arabic" panose="02020603050405020304" pitchFamily="18" charset="-78"/>
            </a:rPr>
            <a:t> (السمعة) </a:t>
          </a:r>
          <a:endParaRPr lang="fr-FR" dirty="0"/>
        </a:p>
      </dgm:t>
    </dgm:pt>
    <dgm:pt modelId="{C5B39F9E-BEC5-4808-9B7C-505B581EBC9F}" type="parTrans" cxnId="{3444764D-8549-4F0C-A6EB-500759D8E023}">
      <dgm:prSet/>
      <dgm:spPr/>
      <dgm:t>
        <a:bodyPr/>
        <a:lstStyle/>
        <a:p>
          <a:endParaRPr lang="fr-FR"/>
        </a:p>
      </dgm:t>
    </dgm:pt>
    <dgm:pt modelId="{8DC77307-8177-43F7-BDF6-029094E1EDA2}" type="sibTrans" cxnId="{3444764D-8549-4F0C-A6EB-500759D8E023}">
      <dgm:prSet/>
      <dgm:spPr/>
      <dgm:t>
        <a:bodyPr/>
        <a:lstStyle/>
        <a:p>
          <a:endParaRPr lang="fr-FR"/>
        </a:p>
      </dgm:t>
    </dgm:pt>
    <dgm:pt modelId="{A456F7B2-3ADA-4B6E-8805-79F8C53A1122}">
      <dgm:prSet phldrT="[Texte]"/>
      <dgm:spPr/>
      <dgm:t>
        <a:bodyPr/>
        <a:lstStyle/>
        <a:p>
          <a:pPr rtl="1"/>
          <a:r>
            <a:rPr lang="ar-SA" b="1" dirty="0">
              <a:latin typeface="Simplified Arabic" panose="02020603050405020304" pitchFamily="18" charset="-78"/>
              <a:ea typeface="Times New Roman" panose="02020603050405020304" pitchFamily="18" charset="0"/>
              <a:cs typeface="Arial" panose="020B0604020202020204" pitchFamily="34" charset="0"/>
            </a:rPr>
            <a:t>الخدمة كوسيلة اتصال </a:t>
          </a:r>
          <a:endParaRPr lang="fr-FR" dirty="0"/>
        </a:p>
      </dgm:t>
    </dgm:pt>
    <dgm:pt modelId="{7CBC9C22-EEB5-4AB6-A5A6-AD9B352B4D4B}" type="parTrans" cxnId="{60B933D4-52ED-44FE-8327-BDBE2D0F61FD}">
      <dgm:prSet/>
      <dgm:spPr/>
      <dgm:t>
        <a:bodyPr/>
        <a:lstStyle/>
        <a:p>
          <a:endParaRPr lang="fr-FR"/>
        </a:p>
      </dgm:t>
    </dgm:pt>
    <dgm:pt modelId="{877F50A3-E82F-47BA-BB89-C4301D932DEB}" type="sibTrans" cxnId="{60B933D4-52ED-44FE-8327-BDBE2D0F61FD}">
      <dgm:prSet/>
      <dgm:spPr/>
      <dgm:t>
        <a:bodyPr/>
        <a:lstStyle/>
        <a:p>
          <a:endParaRPr lang="fr-FR"/>
        </a:p>
      </dgm:t>
    </dgm:pt>
    <dgm:pt modelId="{D0F545F3-7C57-460A-BD2B-8DE90209B71B}">
      <dgm:prSet custT="1"/>
      <dgm:spPr/>
      <dgm:t>
        <a:bodyPr/>
        <a:lstStyle/>
        <a:p>
          <a:pPr rtl="1"/>
          <a:r>
            <a:rPr lang="ar-SA" sz="1600" b="1" dirty="0">
              <a:latin typeface="Calibri" panose="020F0502020204030204" pitchFamily="34" charset="0"/>
              <a:ea typeface="Times New Roman" panose="02020603050405020304" pitchFamily="18" charset="0"/>
              <a:cs typeface="Simplified Arabic" panose="02020603050405020304" pitchFamily="18" charset="-78"/>
            </a:rPr>
            <a:t>العلاقات العامة</a:t>
          </a:r>
          <a:endParaRPr lang="fr-FR" sz="1600" b="1" dirty="0"/>
        </a:p>
      </dgm:t>
    </dgm:pt>
    <dgm:pt modelId="{0A7E97E7-CDA9-46E5-91F0-38F5F5F5E1AA}" type="parTrans" cxnId="{72B449BB-68EB-4D6E-B136-4989862270A7}">
      <dgm:prSet/>
      <dgm:spPr/>
      <dgm:t>
        <a:bodyPr/>
        <a:lstStyle/>
        <a:p>
          <a:endParaRPr lang="fr-FR"/>
        </a:p>
      </dgm:t>
    </dgm:pt>
    <dgm:pt modelId="{FC45A334-9B0F-4943-B4E9-534CAF91F3B4}" type="sibTrans" cxnId="{72B449BB-68EB-4D6E-B136-4989862270A7}">
      <dgm:prSet/>
      <dgm:spPr/>
      <dgm:t>
        <a:bodyPr/>
        <a:lstStyle/>
        <a:p>
          <a:endParaRPr lang="fr-FR"/>
        </a:p>
      </dgm:t>
    </dgm:pt>
    <dgm:pt modelId="{C2E2E32E-1164-42B1-9452-4EFFD3D48BAF}">
      <dgm:prSet custT="1"/>
      <dgm:spPr/>
      <dgm:t>
        <a:bodyPr/>
        <a:lstStyle/>
        <a:p>
          <a:r>
            <a:rPr lang="ar-SA" sz="1600" b="1" dirty="0">
              <a:latin typeface="Calibri" panose="020F0502020204030204" pitchFamily="34" charset="0"/>
              <a:ea typeface="Times New Roman" panose="02020603050405020304" pitchFamily="18" charset="0"/>
              <a:cs typeface="Simplified Arabic" panose="02020603050405020304" pitchFamily="18" charset="-78"/>
            </a:rPr>
            <a:t>ترقية المبيعات </a:t>
          </a:r>
          <a:endParaRPr lang="fr-FR" sz="1600" b="1" dirty="0"/>
        </a:p>
      </dgm:t>
    </dgm:pt>
    <dgm:pt modelId="{4FD18912-4642-4F80-B2CE-61329634BB22}" type="parTrans" cxnId="{43DBF245-C31A-4D72-93DA-0F4D33901077}">
      <dgm:prSet/>
      <dgm:spPr/>
      <dgm:t>
        <a:bodyPr/>
        <a:lstStyle/>
        <a:p>
          <a:endParaRPr lang="fr-FR"/>
        </a:p>
      </dgm:t>
    </dgm:pt>
    <dgm:pt modelId="{42ECB361-9017-42F3-8996-09D7684A7567}" type="sibTrans" cxnId="{43DBF245-C31A-4D72-93DA-0F4D33901077}">
      <dgm:prSet/>
      <dgm:spPr/>
      <dgm:t>
        <a:bodyPr/>
        <a:lstStyle/>
        <a:p>
          <a:endParaRPr lang="fr-FR"/>
        </a:p>
      </dgm:t>
    </dgm:pt>
    <dgm:pt modelId="{19EC4EB4-BF6C-48CE-B6C8-B81EDC13B7C7}">
      <dgm:prSet/>
      <dgm:spPr/>
      <dgm:t>
        <a:bodyPr/>
        <a:lstStyle/>
        <a:p>
          <a:pPr>
            <a:buFont typeface="+mj-cs"/>
            <a:buAutoNum type="arabic1Minus" startAt="5"/>
          </a:pPr>
          <a:r>
            <a:rPr lang="ar-SA" b="1" dirty="0">
              <a:latin typeface="Calibri" panose="020F0502020204030204" pitchFamily="34" charset="0"/>
              <a:ea typeface="Times New Roman" panose="02020603050405020304" pitchFamily="18" charset="0"/>
              <a:cs typeface="Simplified Arabic" panose="02020603050405020304" pitchFamily="18" charset="-78"/>
            </a:rPr>
            <a:t>الاتصالات الشخصية والشفهية بين الزبائن </a:t>
          </a:r>
          <a:endParaRPr lang="fr-FR" dirty="0"/>
        </a:p>
      </dgm:t>
    </dgm:pt>
    <dgm:pt modelId="{F264D06F-7FAA-42F7-8242-F7DD465FCE90}" type="parTrans" cxnId="{22BCCC9F-8C18-44CC-AA78-E02BD835FE73}">
      <dgm:prSet/>
      <dgm:spPr/>
      <dgm:t>
        <a:bodyPr/>
        <a:lstStyle/>
        <a:p>
          <a:endParaRPr lang="fr-FR"/>
        </a:p>
      </dgm:t>
    </dgm:pt>
    <dgm:pt modelId="{90124051-622C-495A-A751-F3E31EB2BC51}" type="sibTrans" cxnId="{22BCCC9F-8C18-44CC-AA78-E02BD835FE73}">
      <dgm:prSet/>
      <dgm:spPr/>
      <dgm:t>
        <a:bodyPr/>
        <a:lstStyle/>
        <a:p>
          <a:endParaRPr lang="fr-FR"/>
        </a:p>
      </dgm:t>
    </dgm:pt>
    <dgm:pt modelId="{31F693AA-EF74-4D74-9CD2-D2436042B6EC}" type="pres">
      <dgm:prSet presAssocID="{518D2532-A59F-4256-A9F9-81BEB534B2F0}" presName="diagram" presStyleCnt="0">
        <dgm:presLayoutVars>
          <dgm:chPref val="1"/>
          <dgm:dir/>
          <dgm:animOne val="branch"/>
          <dgm:animLvl val="lvl"/>
          <dgm:resizeHandles/>
        </dgm:presLayoutVars>
      </dgm:prSet>
      <dgm:spPr/>
      <dgm:t>
        <a:bodyPr/>
        <a:lstStyle/>
        <a:p>
          <a:endParaRPr lang="fr-FR"/>
        </a:p>
      </dgm:t>
    </dgm:pt>
    <dgm:pt modelId="{A198F98F-ABB5-4C11-8D79-6F86123DC035}" type="pres">
      <dgm:prSet presAssocID="{A2757FE6-665F-432A-9C1F-DE92031F1E6C}" presName="root" presStyleCnt="0"/>
      <dgm:spPr/>
    </dgm:pt>
    <dgm:pt modelId="{8CB99FA7-7815-4DA9-B644-27F639BF90E2}" type="pres">
      <dgm:prSet presAssocID="{A2757FE6-665F-432A-9C1F-DE92031F1E6C}" presName="rootComposite" presStyleCnt="0"/>
      <dgm:spPr/>
    </dgm:pt>
    <dgm:pt modelId="{0EB7BAC5-3A3B-426D-A2BA-488C59BF7C01}" type="pres">
      <dgm:prSet presAssocID="{A2757FE6-665F-432A-9C1F-DE92031F1E6C}" presName="rootText" presStyleLbl="node1" presStyleIdx="0" presStyleCnt="2" custScaleX="165533"/>
      <dgm:spPr/>
      <dgm:t>
        <a:bodyPr/>
        <a:lstStyle/>
        <a:p>
          <a:endParaRPr lang="fr-FR"/>
        </a:p>
      </dgm:t>
    </dgm:pt>
    <dgm:pt modelId="{A1776B8F-A809-425B-8DBF-5454B5955BD1}" type="pres">
      <dgm:prSet presAssocID="{A2757FE6-665F-432A-9C1F-DE92031F1E6C}" presName="rootConnector" presStyleLbl="node1" presStyleIdx="0" presStyleCnt="2"/>
      <dgm:spPr/>
      <dgm:t>
        <a:bodyPr/>
        <a:lstStyle/>
        <a:p>
          <a:endParaRPr lang="fr-FR"/>
        </a:p>
      </dgm:t>
    </dgm:pt>
    <dgm:pt modelId="{CC490611-056A-4199-8AE9-019C4A7C67AA}" type="pres">
      <dgm:prSet presAssocID="{A2757FE6-665F-432A-9C1F-DE92031F1E6C}" presName="childShape" presStyleCnt="0"/>
      <dgm:spPr/>
    </dgm:pt>
    <dgm:pt modelId="{DA64C1A6-25AC-42D4-90AE-798DA1B5B42B}" type="pres">
      <dgm:prSet presAssocID="{21495549-1A45-4EE0-B5C5-47EAF26E4CC7}" presName="Name13" presStyleLbl="parChTrans1D2" presStyleIdx="0" presStyleCnt="7"/>
      <dgm:spPr/>
      <dgm:t>
        <a:bodyPr/>
        <a:lstStyle/>
        <a:p>
          <a:endParaRPr lang="fr-FR"/>
        </a:p>
      </dgm:t>
    </dgm:pt>
    <dgm:pt modelId="{B60389C4-49E5-4F30-A504-D2D2F9E25CE5}" type="pres">
      <dgm:prSet presAssocID="{79FC4A03-9DC8-47FD-B9ED-D3B441CFBC0C}" presName="childText" presStyleLbl="bgAcc1" presStyleIdx="0" presStyleCnt="7">
        <dgm:presLayoutVars>
          <dgm:bulletEnabled val="1"/>
        </dgm:presLayoutVars>
      </dgm:prSet>
      <dgm:spPr/>
      <dgm:t>
        <a:bodyPr/>
        <a:lstStyle/>
        <a:p>
          <a:endParaRPr lang="fr-FR"/>
        </a:p>
      </dgm:t>
    </dgm:pt>
    <dgm:pt modelId="{D53DBD74-D166-4A60-BD69-ED4400981050}" type="pres">
      <dgm:prSet presAssocID="{409F713F-4592-40ED-8D64-8ED6E3737A62}" presName="Name13" presStyleLbl="parChTrans1D2" presStyleIdx="1" presStyleCnt="7"/>
      <dgm:spPr/>
      <dgm:t>
        <a:bodyPr/>
        <a:lstStyle/>
        <a:p>
          <a:endParaRPr lang="fr-FR"/>
        </a:p>
      </dgm:t>
    </dgm:pt>
    <dgm:pt modelId="{BD06254B-1E24-4DAA-A304-4A00A3A3B150}" type="pres">
      <dgm:prSet presAssocID="{7D5FA3F3-36EB-4ED6-B0A3-C9EF4C773E93}" presName="childText" presStyleLbl="bgAcc1" presStyleIdx="1" presStyleCnt="7">
        <dgm:presLayoutVars>
          <dgm:bulletEnabled val="1"/>
        </dgm:presLayoutVars>
      </dgm:prSet>
      <dgm:spPr/>
      <dgm:t>
        <a:bodyPr/>
        <a:lstStyle/>
        <a:p>
          <a:endParaRPr lang="fr-FR"/>
        </a:p>
      </dgm:t>
    </dgm:pt>
    <dgm:pt modelId="{A7B1C286-0417-4F3D-A8F4-603865F20389}" type="pres">
      <dgm:prSet presAssocID="{0A7E97E7-CDA9-46E5-91F0-38F5F5F5E1AA}" presName="Name13" presStyleLbl="parChTrans1D2" presStyleIdx="2" presStyleCnt="7"/>
      <dgm:spPr/>
      <dgm:t>
        <a:bodyPr/>
        <a:lstStyle/>
        <a:p>
          <a:endParaRPr lang="fr-FR"/>
        </a:p>
      </dgm:t>
    </dgm:pt>
    <dgm:pt modelId="{F3B35EE0-864B-47B3-9029-20AA34C8AC3D}" type="pres">
      <dgm:prSet presAssocID="{D0F545F3-7C57-460A-BD2B-8DE90209B71B}" presName="childText" presStyleLbl="bgAcc1" presStyleIdx="2" presStyleCnt="7">
        <dgm:presLayoutVars>
          <dgm:bulletEnabled val="1"/>
        </dgm:presLayoutVars>
      </dgm:prSet>
      <dgm:spPr/>
      <dgm:t>
        <a:bodyPr/>
        <a:lstStyle/>
        <a:p>
          <a:endParaRPr lang="fr-FR"/>
        </a:p>
      </dgm:t>
    </dgm:pt>
    <dgm:pt modelId="{1E0989F7-4C94-4376-B91F-87E6220F904D}" type="pres">
      <dgm:prSet presAssocID="{4FD18912-4642-4F80-B2CE-61329634BB22}" presName="Name13" presStyleLbl="parChTrans1D2" presStyleIdx="3" presStyleCnt="7"/>
      <dgm:spPr/>
      <dgm:t>
        <a:bodyPr/>
        <a:lstStyle/>
        <a:p>
          <a:endParaRPr lang="fr-FR"/>
        </a:p>
      </dgm:t>
    </dgm:pt>
    <dgm:pt modelId="{A62D00D0-172E-4184-AB3B-9BBEC95E0BC1}" type="pres">
      <dgm:prSet presAssocID="{C2E2E32E-1164-42B1-9452-4EFFD3D48BAF}" presName="childText" presStyleLbl="bgAcc1" presStyleIdx="3" presStyleCnt="7">
        <dgm:presLayoutVars>
          <dgm:bulletEnabled val="1"/>
        </dgm:presLayoutVars>
      </dgm:prSet>
      <dgm:spPr/>
      <dgm:t>
        <a:bodyPr/>
        <a:lstStyle/>
        <a:p>
          <a:endParaRPr lang="fr-FR"/>
        </a:p>
      </dgm:t>
    </dgm:pt>
    <dgm:pt modelId="{087AED46-F6EE-471A-B287-67DBE89C7B86}" type="pres">
      <dgm:prSet presAssocID="{0300B46A-F4EE-4A54-8C12-213B288D184A}" presName="root" presStyleCnt="0"/>
      <dgm:spPr/>
    </dgm:pt>
    <dgm:pt modelId="{7ADF1A4E-EE67-4E04-A988-BDD85C8EC926}" type="pres">
      <dgm:prSet presAssocID="{0300B46A-F4EE-4A54-8C12-213B288D184A}" presName="rootComposite" presStyleCnt="0"/>
      <dgm:spPr/>
    </dgm:pt>
    <dgm:pt modelId="{382DB4BA-86E5-4D84-8360-D4F48C53D920}" type="pres">
      <dgm:prSet presAssocID="{0300B46A-F4EE-4A54-8C12-213B288D184A}" presName="rootText" presStyleLbl="node1" presStyleIdx="1" presStyleCnt="2" custScaleX="168878"/>
      <dgm:spPr/>
      <dgm:t>
        <a:bodyPr/>
        <a:lstStyle/>
        <a:p>
          <a:endParaRPr lang="fr-FR"/>
        </a:p>
      </dgm:t>
    </dgm:pt>
    <dgm:pt modelId="{4F34F390-EAE9-403C-A9FB-2FBEB43D4B73}" type="pres">
      <dgm:prSet presAssocID="{0300B46A-F4EE-4A54-8C12-213B288D184A}" presName="rootConnector" presStyleLbl="node1" presStyleIdx="1" presStyleCnt="2"/>
      <dgm:spPr/>
      <dgm:t>
        <a:bodyPr/>
        <a:lstStyle/>
        <a:p>
          <a:endParaRPr lang="fr-FR"/>
        </a:p>
      </dgm:t>
    </dgm:pt>
    <dgm:pt modelId="{7E71F853-20F5-474F-851F-80FABF812A54}" type="pres">
      <dgm:prSet presAssocID="{0300B46A-F4EE-4A54-8C12-213B288D184A}" presName="childShape" presStyleCnt="0"/>
      <dgm:spPr/>
    </dgm:pt>
    <dgm:pt modelId="{FBE69B9E-A67D-4947-9495-7C84AAA20B91}" type="pres">
      <dgm:prSet presAssocID="{C5B39F9E-BEC5-4808-9B7C-505B581EBC9F}" presName="Name13" presStyleLbl="parChTrans1D2" presStyleIdx="4" presStyleCnt="7"/>
      <dgm:spPr/>
      <dgm:t>
        <a:bodyPr/>
        <a:lstStyle/>
        <a:p>
          <a:endParaRPr lang="fr-FR"/>
        </a:p>
      </dgm:t>
    </dgm:pt>
    <dgm:pt modelId="{D27B1D43-16E0-4FD4-9BFD-A22D8172663C}" type="pres">
      <dgm:prSet presAssocID="{4B35C47E-48CB-4353-BEEC-3DD3FFF1867B}" presName="childText" presStyleLbl="bgAcc1" presStyleIdx="4" presStyleCnt="7" custScaleX="294930">
        <dgm:presLayoutVars>
          <dgm:bulletEnabled val="1"/>
        </dgm:presLayoutVars>
      </dgm:prSet>
      <dgm:spPr/>
      <dgm:t>
        <a:bodyPr/>
        <a:lstStyle/>
        <a:p>
          <a:endParaRPr lang="fr-FR"/>
        </a:p>
      </dgm:t>
    </dgm:pt>
    <dgm:pt modelId="{6BA08918-2B35-4850-AA68-876A3B289731}" type="pres">
      <dgm:prSet presAssocID="{7CBC9C22-EEB5-4AB6-A5A6-AD9B352B4D4B}" presName="Name13" presStyleLbl="parChTrans1D2" presStyleIdx="5" presStyleCnt="7"/>
      <dgm:spPr/>
      <dgm:t>
        <a:bodyPr/>
        <a:lstStyle/>
        <a:p>
          <a:endParaRPr lang="fr-FR"/>
        </a:p>
      </dgm:t>
    </dgm:pt>
    <dgm:pt modelId="{C8060D7F-C858-4FA1-96A7-40978B5C3833}" type="pres">
      <dgm:prSet presAssocID="{A456F7B2-3ADA-4B6E-8805-79F8C53A1122}" presName="childText" presStyleLbl="bgAcc1" presStyleIdx="5" presStyleCnt="7" custScaleX="292421">
        <dgm:presLayoutVars>
          <dgm:bulletEnabled val="1"/>
        </dgm:presLayoutVars>
      </dgm:prSet>
      <dgm:spPr/>
      <dgm:t>
        <a:bodyPr/>
        <a:lstStyle/>
        <a:p>
          <a:endParaRPr lang="fr-FR"/>
        </a:p>
      </dgm:t>
    </dgm:pt>
    <dgm:pt modelId="{95AC22E4-9D0D-41F9-A028-E11892253660}" type="pres">
      <dgm:prSet presAssocID="{F264D06F-7FAA-42F7-8242-F7DD465FCE90}" presName="Name13" presStyleLbl="parChTrans1D2" presStyleIdx="6" presStyleCnt="7"/>
      <dgm:spPr/>
      <dgm:t>
        <a:bodyPr/>
        <a:lstStyle/>
        <a:p>
          <a:endParaRPr lang="fr-FR"/>
        </a:p>
      </dgm:t>
    </dgm:pt>
    <dgm:pt modelId="{783A7904-1BDD-42E4-ACA3-91FFC702064C}" type="pres">
      <dgm:prSet presAssocID="{19EC4EB4-BF6C-48CE-B6C8-B81EDC13B7C7}" presName="childText" presStyleLbl="bgAcc1" presStyleIdx="6" presStyleCnt="7" custScaleX="292419">
        <dgm:presLayoutVars>
          <dgm:bulletEnabled val="1"/>
        </dgm:presLayoutVars>
      </dgm:prSet>
      <dgm:spPr/>
      <dgm:t>
        <a:bodyPr/>
        <a:lstStyle/>
        <a:p>
          <a:endParaRPr lang="fr-FR"/>
        </a:p>
      </dgm:t>
    </dgm:pt>
  </dgm:ptLst>
  <dgm:cxnLst>
    <dgm:cxn modelId="{F3A83BFD-BEBC-4AE9-8124-550C7E7411E1}" type="presOf" srcId="{C2E2E32E-1164-42B1-9452-4EFFD3D48BAF}" destId="{A62D00D0-172E-4184-AB3B-9BBEC95E0BC1}" srcOrd="0" destOrd="0" presId="urn:microsoft.com/office/officeart/2005/8/layout/hierarchy3"/>
    <dgm:cxn modelId="{15D30AFC-95AA-4DF6-BE7F-0BF319D7B575}" type="presOf" srcId="{4FD18912-4642-4F80-B2CE-61329634BB22}" destId="{1E0989F7-4C94-4376-B91F-87E6220F904D}" srcOrd="0" destOrd="0" presId="urn:microsoft.com/office/officeart/2005/8/layout/hierarchy3"/>
    <dgm:cxn modelId="{CBB861E5-8317-421E-B0C8-0F59A7623E95}" type="presOf" srcId="{21495549-1A45-4EE0-B5C5-47EAF26E4CC7}" destId="{DA64C1A6-25AC-42D4-90AE-798DA1B5B42B}" srcOrd="0" destOrd="0" presId="urn:microsoft.com/office/officeart/2005/8/layout/hierarchy3"/>
    <dgm:cxn modelId="{8B8C35B0-1CCF-44BA-B72A-811AC6292DEE}" type="presOf" srcId="{409F713F-4592-40ED-8D64-8ED6E3737A62}" destId="{D53DBD74-D166-4A60-BD69-ED4400981050}" srcOrd="0" destOrd="0" presId="urn:microsoft.com/office/officeart/2005/8/layout/hierarchy3"/>
    <dgm:cxn modelId="{2C175390-E10E-4111-8D9C-A7FB0F796539}" type="presOf" srcId="{4B35C47E-48CB-4353-BEEC-3DD3FFF1867B}" destId="{D27B1D43-16E0-4FD4-9BFD-A22D8172663C}" srcOrd="0" destOrd="0" presId="urn:microsoft.com/office/officeart/2005/8/layout/hierarchy3"/>
    <dgm:cxn modelId="{22BCCC9F-8C18-44CC-AA78-E02BD835FE73}" srcId="{0300B46A-F4EE-4A54-8C12-213B288D184A}" destId="{19EC4EB4-BF6C-48CE-B6C8-B81EDC13B7C7}" srcOrd="2" destOrd="0" parTransId="{F264D06F-7FAA-42F7-8242-F7DD465FCE90}" sibTransId="{90124051-622C-495A-A751-F3E31EB2BC51}"/>
    <dgm:cxn modelId="{72B449BB-68EB-4D6E-B136-4989862270A7}" srcId="{A2757FE6-665F-432A-9C1F-DE92031F1E6C}" destId="{D0F545F3-7C57-460A-BD2B-8DE90209B71B}" srcOrd="2" destOrd="0" parTransId="{0A7E97E7-CDA9-46E5-91F0-38F5F5F5E1AA}" sibTransId="{FC45A334-9B0F-4943-B4E9-534CAF91F3B4}"/>
    <dgm:cxn modelId="{79436F93-0E59-4FA2-BC44-A7D43FF9676F}" type="presOf" srcId="{0A7E97E7-CDA9-46E5-91F0-38F5F5F5E1AA}" destId="{A7B1C286-0417-4F3D-A8F4-603865F20389}" srcOrd="0" destOrd="0" presId="urn:microsoft.com/office/officeart/2005/8/layout/hierarchy3"/>
    <dgm:cxn modelId="{4252F51C-5CA7-4C48-B442-BECC73B5D854}" type="presOf" srcId="{19EC4EB4-BF6C-48CE-B6C8-B81EDC13B7C7}" destId="{783A7904-1BDD-42E4-ACA3-91FFC702064C}" srcOrd="0" destOrd="0" presId="urn:microsoft.com/office/officeart/2005/8/layout/hierarchy3"/>
    <dgm:cxn modelId="{5017724B-7AEE-497F-8E21-3E7538D6399F}" type="presOf" srcId="{79FC4A03-9DC8-47FD-B9ED-D3B441CFBC0C}" destId="{B60389C4-49E5-4F30-A504-D2D2F9E25CE5}" srcOrd="0" destOrd="0" presId="urn:microsoft.com/office/officeart/2005/8/layout/hierarchy3"/>
    <dgm:cxn modelId="{60B933D4-52ED-44FE-8327-BDBE2D0F61FD}" srcId="{0300B46A-F4EE-4A54-8C12-213B288D184A}" destId="{A456F7B2-3ADA-4B6E-8805-79F8C53A1122}" srcOrd="1" destOrd="0" parTransId="{7CBC9C22-EEB5-4AB6-A5A6-AD9B352B4D4B}" sibTransId="{877F50A3-E82F-47BA-BB89-C4301D932DEB}"/>
    <dgm:cxn modelId="{0AC53A9C-EF52-458B-A985-3D99EA3B0A9E}" srcId="{518D2532-A59F-4256-A9F9-81BEB534B2F0}" destId="{A2757FE6-665F-432A-9C1F-DE92031F1E6C}" srcOrd="0" destOrd="0" parTransId="{CC54B85E-86E4-432A-BF86-E561A263D567}" sibTransId="{738A6C01-A5E8-4755-A29C-06D90AD46A43}"/>
    <dgm:cxn modelId="{155A0538-45F1-43A4-A5F9-4E03F59FBBB5}" type="presOf" srcId="{0300B46A-F4EE-4A54-8C12-213B288D184A}" destId="{382DB4BA-86E5-4D84-8360-D4F48C53D920}" srcOrd="0" destOrd="0" presId="urn:microsoft.com/office/officeart/2005/8/layout/hierarchy3"/>
    <dgm:cxn modelId="{57EAAE3D-4E2D-48FD-A4D1-B88F8E03F437}" type="presOf" srcId="{7D5FA3F3-36EB-4ED6-B0A3-C9EF4C773E93}" destId="{BD06254B-1E24-4DAA-A304-4A00A3A3B150}" srcOrd="0" destOrd="0" presId="urn:microsoft.com/office/officeart/2005/8/layout/hierarchy3"/>
    <dgm:cxn modelId="{5DE54BC6-870B-4E91-B04C-ED90A9E8A2B6}" srcId="{518D2532-A59F-4256-A9F9-81BEB534B2F0}" destId="{0300B46A-F4EE-4A54-8C12-213B288D184A}" srcOrd="1" destOrd="0" parTransId="{BCBEECAA-A960-4041-A55B-7E70F61B848F}" sibTransId="{520E9572-115B-46A5-8555-52B57441828C}"/>
    <dgm:cxn modelId="{43C2C92D-B3C7-413B-AF27-457F08EE9287}" type="presOf" srcId="{D0F545F3-7C57-460A-BD2B-8DE90209B71B}" destId="{F3B35EE0-864B-47B3-9029-20AA34C8AC3D}" srcOrd="0" destOrd="0" presId="urn:microsoft.com/office/officeart/2005/8/layout/hierarchy3"/>
    <dgm:cxn modelId="{9F8B9CA7-452F-4F20-9974-89672CB186A3}" type="presOf" srcId="{A2757FE6-665F-432A-9C1F-DE92031F1E6C}" destId="{A1776B8F-A809-425B-8DBF-5454B5955BD1}" srcOrd="1" destOrd="0" presId="urn:microsoft.com/office/officeart/2005/8/layout/hierarchy3"/>
    <dgm:cxn modelId="{0349C0C0-8EE6-4176-A5B5-8EF548F8314B}" srcId="{A2757FE6-665F-432A-9C1F-DE92031F1E6C}" destId="{7D5FA3F3-36EB-4ED6-B0A3-C9EF4C773E93}" srcOrd="1" destOrd="0" parTransId="{409F713F-4592-40ED-8D64-8ED6E3737A62}" sibTransId="{7A2F5BCF-837D-4835-96DC-B4AEA1777672}"/>
    <dgm:cxn modelId="{6E097A37-8E10-4FC8-A96D-5BDB2B6781F5}" type="presOf" srcId="{0300B46A-F4EE-4A54-8C12-213B288D184A}" destId="{4F34F390-EAE9-403C-A9FB-2FBEB43D4B73}" srcOrd="1" destOrd="0" presId="urn:microsoft.com/office/officeart/2005/8/layout/hierarchy3"/>
    <dgm:cxn modelId="{741780BF-CBBF-4197-9653-60E20519373F}" type="presOf" srcId="{C5B39F9E-BEC5-4808-9B7C-505B581EBC9F}" destId="{FBE69B9E-A67D-4947-9495-7C84AAA20B91}" srcOrd="0" destOrd="0" presId="urn:microsoft.com/office/officeart/2005/8/layout/hierarchy3"/>
    <dgm:cxn modelId="{9C4EA566-AC0E-4FB5-BE36-2FACC7669D9B}" type="presOf" srcId="{518D2532-A59F-4256-A9F9-81BEB534B2F0}" destId="{31F693AA-EF74-4D74-9CD2-D2436042B6EC}" srcOrd="0" destOrd="0" presId="urn:microsoft.com/office/officeart/2005/8/layout/hierarchy3"/>
    <dgm:cxn modelId="{4B5B16EA-F5A9-4434-8757-213B0599507B}" type="presOf" srcId="{A2757FE6-665F-432A-9C1F-DE92031F1E6C}" destId="{0EB7BAC5-3A3B-426D-A2BA-488C59BF7C01}" srcOrd="0" destOrd="0" presId="urn:microsoft.com/office/officeart/2005/8/layout/hierarchy3"/>
    <dgm:cxn modelId="{C8534DC3-3B5A-409A-A6C7-58DCDE006D02}" type="presOf" srcId="{A456F7B2-3ADA-4B6E-8805-79F8C53A1122}" destId="{C8060D7F-C858-4FA1-96A7-40978B5C3833}" srcOrd="0" destOrd="0" presId="urn:microsoft.com/office/officeart/2005/8/layout/hierarchy3"/>
    <dgm:cxn modelId="{7C538BA6-400A-416D-AA6C-8E6EB01A5BDD}" srcId="{A2757FE6-665F-432A-9C1F-DE92031F1E6C}" destId="{79FC4A03-9DC8-47FD-B9ED-D3B441CFBC0C}" srcOrd="0" destOrd="0" parTransId="{21495549-1A45-4EE0-B5C5-47EAF26E4CC7}" sibTransId="{6EEE7BF0-20FF-4405-BF6B-834AAC00E5F7}"/>
    <dgm:cxn modelId="{3444764D-8549-4F0C-A6EB-500759D8E023}" srcId="{0300B46A-F4EE-4A54-8C12-213B288D184A}" destId="{4B35C47E-48CB-4353-BEEC-3DD3FFF1867B}" srcOrd="0" destOrd="0" parTransId="{C5B39F9E-BEC5-4808-9B7C-505B581EBC9F}" sibTransId="{8DC77307-8177-43F7-BDF6-029094E1EDA2}"/>
    <dgm:cxn modelId="{90A1B785-C8BB-4351-9AA4-9CA0AA8AF12B}" type="presOf" srcId="{F264D06F-7FAA-42F7-8242-F7DD465FCE90}" destId="{95AC22E4-9D0D-41F9-A028-E11892253660}" srcOrd="0" destOrd="0" presId="urn:microsoft.com/office/officeart/2005/8/layout/hierarchy3"/>
    <dgm:cxn modelId="{021CB4F0-CFBF-46D0-BD59-5846D32A58FD}" type="presOf" srcId="{7CBC9C22-EEB5-4AB6-A5A6-AD9B352B4D4B}" destId="{6BA08918-2B35-4850-AA68-876A3B289731}" srcOrd="0" destOrd="0" presId="urn:microsoft.com/office/officeart/2005/8/layout/hierarchy3"/>
    <dgm:cxn modelId="{43DBF245-C31A-4D72-93DA-0F4D33901077}" srcId="{A2757FE6-665F-432A-9C1F-DE92031F1E6C}" destId="{C2E2E32E-1164-42B1-9452-4EFFD3D48BAF}" srcOrd="3" destOrd="0" parTransId="{4FD18912-4642-4F80-B2CE-61329634BB22}" sibTransId="{42ECB361-9017-42F3-8996-09D7684A7567}"/>
    <dgm:cxn modelId="{AF21A578-816E-4AAF-B994-51C4166AAC14}" type="presParOf" srcId="{31F693AA-EF74-4D74-9CD2-D2436042B6EC}" destId="{A198F98F-ABB5-4C11-8D79-6F86123DC035}" srcOrd="0" destOrd="0" presId="urn:microsoft.com/office/officeart/2005/8/layout/hierarchy3"/>
    <dgm:cxn modelId="{65A6A178-90E6-4088-809C-17A90303D27E}" type="presParOf" srcId="{A198F98F-ABB5-4C11-8D79-6F86123DC035}" destId="{8CB99FA7-7815-4DA9-B644-27F639BF90E2}" srcOrd="0" destOrd="0" presId="urn:microsoft.com/office/officeart/2005/8/layout/hierarchy3"/>
    <dgm:cxn modelId="{16422FA5-CF03-4CB3-9648-E8D4841537EB}" type="presParOf" srcId="{8CB99FA7-7815-4DA9-B644-27F639BF90E2}" destId="{0EB7BAC5-3A3B-426D-A2BA-488C59BF7C01}" srcOrd="0" destOrd="0" presId="urn:microsoft.com/office/officeart/2005/8/layout/hierarchy3"/>
    <dgm:cxn modelId="{66835F19-23CC-4078-AE68-45496D496975}" type="presParOf" srcId="{8CB99FA7-7815-4DA9-B644-27F639BF90E2}" destId="{A1776B8F-A809-425B-8DBF-5454B5955BD1}" srcOrd="1" destOrd="0" presId="urn:microsoft.com/office/officeart/2005/8/layout/hierarchy3"/>
    <dgm:cxn modelId="{A39F79F4-04B6-4620-B21B-2774456CBEDE}" type="presParOf" srcId="{A198F98F-ABB5-4C11-8D79-6F86123DC035}" destId="{CC490611-056A-4199-8AE9-019C4A7C67AA}" srcOrd="1" destOrd="0" presId="urn:microsoft.com/office/officeart/2005/8/layout/hierarchy3"/>
    <dgm:cxn modelId="{3BF58443-E2D0-4124-8C61-FE01FADAE733}" type="presParOf" srcId="{CC490611-056A-4199-8AE9-019C4A7C67AA}" destId="{DA64C1A6-25AC-42D4-90AE-798DA1B5B42B}" srcOrd="0" destOrd="0" presId="urn:microsoft.com/office/officeart/2005/8/layout/hierarchy3"/>
    <dgm:cxn modelId="{00081418-D21D-4066-B744-7838B4C715AD}" type="presParOf" srcId="{CC490611-056A-4199-8AE9-019C4A7C67AA}" destId="{B60389C4-49E5-4F30-A504-D2D2F9E25CE5}" srcOrd="1" destOrd="0" presId="urn:microsoft.com/office/officeart/2005/8/layout/hierarchy3"/>
    <dgm:cxn modelId="{6919FB5C-B12E-40DF-9841-EA5DEC6F0621}" type="presParOf" srcId="{CC490611-056A-4199-8AE9-019C4A7C67AA}" destId="{D53DBD74-D166-4A60-BD69-ED4400981050}" srcOrd="2" destOrd="0" presId="urn:microsoft.com/office/officeart/2005/8/layout/hierarchy3"/>
    <dgm:cxn modelId="{7481B162-C049-4135-9B7A-CB4CC0B162DB}" type="presParOf" srcId="{CC490611-056A-4199-8AE9-019C4A7C67AA}" destId="{BD06254B-1E24-4DAA-A304-4A00A3A3B150}" srcOrd="3" destOrd="0" presId="urn:microsoft.com/office/officeart/2005/8/layout/hierarchy3"/>
    <dgm:cxn modelId="{170D1C61-466D-4452-A9E0-46F48D393ABC}" type="presParOf" srcId="{CC490611-056A-4199-8AE9-019C4A7C67AA}" destId="{A7B1C286-0417-4F3D-A8F4-603865F20389}" srcOrd="4" destOrd="0" presId="urn:microsoft.com/office/officeart/2005/8/layout/hierarchy3"/>
    <dgm:cxn modelId="{8D60EFD4-0598-442F-B8DC-A3904B9500EA}" type="presParOf" srcId="{CC490611-056A-4199-8AE9-019C4A7C67AA}" destId="{F3B35EE0-864B-47B3-9029-20AA34C8AC3D}" srcOrd="5" destOrd="0" presId="urn:microsoft.com/office/officeart/2005/8/layout/hierarchy3"/>
    <dgm:cxn modelId="{CB83FCAF-A662-432A-9E1E-7C8472136A1C}" type="presParOf" srcId="{CC490611-056A-4199-8AE9-019C4A7C67AA}" destId="{1E0989F7-4C94-4376-B91F-87E6220F904D}" srcOrd="6" destOrd="0" presId="urn:microsoft.com/office/officeart/2005/8/layout/hierarchy3"/>
    <dgm:cxn modelId="{8F96FEAE-EB48-46D3-865E-A725BF024813}" type="presParOf" srcId="{CC490611-056A-4199-8AE9-019C4A7C67AA}" destId="{A62D00D0-172E-4184-AB3B-9BBEC95E0BC1}" srcOrd="7" destOrd="0" presId="urn:microsoft.com/office/officeart/2005/8/layout/hierarchy3"/>
    <dgm:cxn modelId="{4563FDCD-420C-457B-80EF-A37564A83D7D}" type="presParOf" srcId="{31F693AA-EF74-4D74-9CD2-D2436042B6EC}" destId="{087AED46-F6EE-471A-B287-67DBE89C7B86}" srcOrd="1" destOrd="0" presId="urn:microsoft.com/office/officeart/2005/8/layout/hierarchy3"/>
    <dgm:cxn modelId="{EBF0A19B-C2E9-4B68-B00B-F5E3BCF67B30}" type="presParOf" srcId="{087AED46-F6EE-471A-B287-67DBE89C7B86}" destId="{7ADF1A4E-EE67-4E04-A988-BDD85C8EC926}" srcOrd="0" destOrd="0" presId="urn:microsoft.com/office/officeart/2005/8/layout/hierarchy3"/>
    <dgm:cxn modelId="{C42703FC-7477-43EB-B39C-3EFEFF348C8E}" type="presParOf" srcId="{7ADF1A4E-EE67-4E04-A988-BDD85C8EC926}" destId="{382DB4BA-86E5-4D84-8360-D4F48C53D920}" srcOrd="0" destOrd="0" presId="urn:microsoft.com/office/officeart/2005/8/layout/hierarchy3"/>
    <dgm:cxn modelId="{17979EB5-6B4E-472A-86A5-930885B6187C}" type="presParOf" srcId="{7ADF1A4E-EE67-4E04-A988-BDD85C8EC926}" destId="{4F34F390-EAE9-403C-A9FB-2FBEB43D4B73}" srcOrd="1" destOrd="0" presId="urn:microsoft.com/office/officeart/2005/8/layout/hierarchy3"/>
    <dgm:cxn modelId="{8C25F998-B601-46F9-8FE9-C5CBA3FEA805}" type="presParOf" srcId="{087AED46-F6EE-471A-B287-67DBE89C7B86}" destId="{7E71F853-20F5-474F-851F-80FABF812A54}" srcOrd="1" destOrd="0" presId="urn:microsoft.com/office/officeart/2005/8/layout/hierarchy3"/>
    <dgm:cxn modelId="{E916ED76-9FC3-4802-8E2D-0E92FC08FA43}" type="presParOf" srcId="{7E71F853-20F5-474F-851F-80FABF812A54}" destId="{FBE69B9E-A67D-4947-9495-7C84AAA20B91}" srcOrd="0" destOrd="0" presId="urn:microsoft.com/office/officeart/2005/8/layout/hierarchy3"/>
    <dgm:cxn modelId="{766DEB2F-668C-48C7-A1E2-68127265BD58}" type="presParOf" srcId="{7E71F853-20F5-474F-851F-80FABF812A54}" destId="{D27B1D43-16E0-4FD4-9BFD-A22D8172663C}" srcOrd="1" destOrd="0" presId="urn:microsoft.com/office/officeart/2005/8/layout/hierarchy3"/>
    <dgm:cxn modelId="{86F17B0E-8719-48A0-801B-2335200E979E}" type="presParOf" srcId="{7E71F853-20F5-474F-851F-80FABF812A54}" destId="{6BA08918-2B35-4850-AA68-876A3B289731}" srcOrd="2" destOrd="0" presId="urn:microsoft.com/office/officeart/2005/8/layout/hierarchy3"/>
    <dgm:cxn modelId="{95465C38-E681-433F-B64D-055254746EB6}" type="presParOf" srcId="{7E71F853-20F5-474F-851F-80FABF812A54}" destId="{C8060D7F-C858-4FA1-96A7-40978B5C3833}" srcOrd="3" destOrd="0" presId="urn:microsoft.com/office/officeart/2005/8/layout/hierarchy3"/>
    <dgm:cxn modelId="{8F24D308-86D9-4369-9547-340AD80C7615}" type="presParOf" srcId="{7E71F853-20F5-474F-851F-80FABF812A54}" destId="{95AC22E4-9D0D-41F9-A028-E11892253660}" srcOrd="4" destOrd="0" presId="urn:microsoft.com/office/officeart/2005/8/layout/hierarchy3"/>
    <dgm:cxn modelId="{C5325700-A520-4F6E-8458-1AA686D168D1}" type="presParOf" srcId="{7E71F853-20F5-474F-851F-80FABF812A54}" destId="{783A7904-1BDD-42E4-ACA3-91FFC702064C}"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670C94A-CE84-4457-B7E3-E99D283B6B51}" type="doc">
      <dgm:prSet loTypeId="urn:microsoft.com/office/officeart/2005/8/layout/vList6" loCatId="list" qsTypeId="urn:microsoft.com/office/officeart/2005/8/quickstyle/simple3" qsCatId="simple" csTypeId="urn:microsoft.com/office/officeart/2005/8/colors/accent1_2" csCatId="accent1" phldr="1"/>
      <dgm:spPr/>
      <dgm:t>
        <a:bodyPr/>
        <a:lstStyle/>
        <a:p>
          <a:endParaRPr lang="fr-FR"/>
        </a:p>
      </dgm:t>
    </dgm:pt>
    <dgm:pt modelId="{441EBA6A-C3A1-47BE-BE68-0CC270F6B7F5}">
      <dgm:prSet phldrT="[Texte]"/>
      <dgm:spPr/>
      <dgm:t>
        <a:bodyPr/>
        <a:lstStyle/>
        <a:p>
          <a:pPr rtl="1"/>
          <a:r>
            <a:rPr lang="ar-SA" b="1"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البيئة المادية</a:t>
          </a:r>
          <a:r>
            <a:rPr lang="fr-FR" b="1" dirty="0">
              <a:solidFill>
                <a:srgbClr val="C00000"/>
              </a:solidFill>
              <a:latin typeface="Simplified Arabic" panose="02020603050405020304" pitchFamily="18" charset="-78"/>
              <a:ea typeface="Times New Roman" panose="02020603050405020304" pitchFamily="18" charset="0"/>
              <a:cs typeface="Arial" panose="020B0604020202020204" pitchFamily="34" charset="0"/>
            </a:rPr>
            <a:t>: </a:t>
          </a:r>
          <a:endParaRPr lang="fr-FR" dirty="0"/>
        </a:p>
      </dgm:t>
    </dgm:pt>
    <dgm:pt modelId="{7FBE1681-13BD-45C8-BFF3-5CBEE934F190}" type="parTrans" cxnId="{90EE8E8C-5B4C-4B4D-889F-870C1BF32F88}">
      <dgm:prSet/>
      <dgm:spPr/>
      <dgm:t>
        <a:bodyPr/>
        <a:lstStyle/>
        <a:p>
          <a:endParaRPr lang="fr-FR"/>
        </a:p>
      </dgm:t>
    </dgm:pt>
    <dgm:pt modelId="{7B468F23-071C-476C-9A11-700D81CA58D2}" type="sibTrans" cxnId="{90EE8E8C-5B4C-4B4D-889F-870C1BF32F88}">
      <dgm:prSet/>
      <dgm:spPr/>
      <dgm:t>
        <a:bodyPr/>
        <a:lstStyle/>
        <a:p>
          <a:endParaRPr lang="fr-FR"/>
        </a:p>
      </dgm:t>
    </dgm:pt>
    <dgm:pt modelId="{B9C9E6EE-5B50-4CF0-87B6-AD225BA8700F}">
      <dgm:prSet phldrT="[Texte]"/>
      <dgm:spPr/>
      <dgm:t>
        <a:bodyPr/>
        <a:lstStyle/>
        <a:p>
          <a:pPr rtl="1"/>
          <a:r>
            <a:rPr lang="ar-SA" b="1"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العناصر المادية الأخرى</a:t>
          </a:r>
          <a:r>
            <a:rPr lang="fr-FR" b="1" dirty="0">
              <a:solidFill>
                <a:srgbClr val="C00000"/>
              </a:solidFill>
              <a:latin typeface="Simplified Arabic" panose="02020603050405020304" pitchFamily="18" charset="-78"/>
              <a:ea typeface="Times New Roman" panose="02020603050405020304" pitchFamily="18" charset="0"/>
              <a:cs typeface="Arial" panose="020B0604020202020204" pitchFamily="34" charset="0"/>
            </a:rPr>
            <a:t>: </a:t>
          </a:r>
          <a:endParaRPr lang="fr-FR" dirty="0"/>
        </a:p>
      </dgm:t>
    </dgm:pt>
    <dgm:pt modelId="{0593225B-7D9C-441C-B985-6261CE05A07D}" type="parTrans" cxnId="{E24CFCE0-41E7-40DA-98F0-22A4695E6811}">
      <dgm:prSet/>
      <dgm:spPr/>
      <dgm:t>
        <a:bodyPr/>
        <a:lstStyle/>
        <a:p>
          <a:endParaRPr lang="fr-FR"/>
        </a:p>
      </dgm:t>
    </dgm:pt>
    <dgm:pt modelId="{AC9BE07B-4C9E-4098-B6D5-BAF92104252E}" type="sibTrans" cxnId="{E24CFCE0-41E7-40DA-98F0-22A4695E6811}">
      <dgm:prSet/>
      <dgm:spPr/>
      <dgm:t>
        <a:bodyPr/>
        <a:lstStyle/>
        <a:p>
          <a:endParaRPr lang="fr-FR"/>
        </a:p>
      </dgm:t>
    </dgm:pt>
    <dgm:pt modelId="{CC2A8990-5C97-4850-A6CB-414993D30767}">
      <dgm:prSet phldrT="[Texte]"/>
      <dgm:spPr/>
      <dgm:t>
        <a:bodyPr/>
        <a:lstStyle/>
        <a:p>
          <a:pPr algn="just" rtl="1"/>
          <a:r>
            <a:rPr lang="ar-SA" dirty="0">
              <a:latin typeface="Calibri" panose="020F0502020204030204" pitchFamily="34" charset="0"/>
              <a:ea typeface="Times New Roman" panose="02020603050405020304" pitchFamily="18" charset="0"/>
              <a:cs typeface="Simplified Arabic" panose="02020603050405020304" pitchFamily="18" charset="-78"/>
            </a:rPr>
            <a:t>تتمثل في جميع المعدات التي تسهل عملية تقديم الخدمة كالمكاتب، الحاسوب، أجهزة الحاسوب والحاسبات التي تحمل عليها قواعد البيانات الخاصة بالمؤسسة الخدمية، والبرامج اللازمة لتقديم الخدمات </a:t>
          </a:r>
          <a:r>
            <a:rPr lang="ar-DZ" dirty="0">
              <a:latin typeface="Calibri" panose="020F0502020204030204" pitchFamily="34" charset="0"/>
              <a:ea typeface="Times New Roman" panose="02020603050405020304" pitchFamily="18" charset="0"/>
              <a:cs typeface="Simplified Arabic" panose="02020603050405020304" pitchFamily="18" charset="-78"/>
            </a:rPr>
            <a:t>...</a:t>
          </a:r>
          <a:endParaRPr lang="fr-FR" dirty="0"/>
        </a:p>
      </dgm:t>
    </dgm:pt>
    <dgm:pt modelId="{5CD01EAE-5C6B-44EF-9E1F-6E497E5E80B3}" type="parTrans" cxnId="{B4170027-6D01-4A18-91A9-83E0F05F59D3}">
      <dgm:prSet/>
      <dgm:spPr/>
      <dgm:t>
        <a:bodyPr/>
        <a:lstStyle/>
        <a:p>
          <a:endParaRPr lang="fr-FR"/>
        </a:p>
      </dgm:t>
    </dgm:pt>
    <dgm:pt modelId="{D91971E9-164C-4865-8C07-D5F78FDE4966}" type="sibTrans" cxnId="{B4170027-6D01-4A18-91A9-83E0F05F59D3}">
      <dgm:prSet/>
      <dgm:spPr/>
      <dgm:t>
        <a:bodyPr/>
        <a:lstStyle/>
        <a:p>
          <a:endParaRPr lang="fr-FR"/>
        </a:p>
      </dgm:t>
    </dgm:pt>
    <dgm:pt modelId="{D22C51F9-5826-42D7-AA43-163489629E20}">
      <dgm:prSet phldrT="[Texte]"/>
      <dgm:spPr/>
      <dgm:t>
        <a:bodyPr/>
        <a:lstStyle/>
        <a:p>
          <a:pPr rtl="1"/>
          <a:r>
            <a:rPr lang="ar-SA" dirty="0">
              <a:latin typeface="Calibri" panose="020F0502020204030204" pitchFamily="34" charset="0"/>
              <a:ea typeface="Times New Roman" panose="02020603050405020304" pitchFamily="18" charset="0"/>
              <a:cs typeface="Simplified Arabic" panose="02020603050405020304" pitchFamily="18" charset="-78"/>
            </a:rPr>
            <a:t>مبنى المؤسسة الخدمية الذي يلعب دورا مهما في جذب الزبائن، </a:t>
          </a:r>
          <a:r>
            <a:rPr lang="ar-DZ" dirty="0">
              <a:latin typeface="Calibri" panose="020F0502020204030204" pitchFamily="34" charset="0"/>
              <a:ea typeface="Times New Roman" panose="02020603050405020304" pitchFamily="18" charset="0"/>
              <a:cs typeface="Simplified Arabic" panose="02020603050405020304" pitchFamily="18" charset="-78"/>
            </a:rPr>
            <a:t>ويكون </a:t>
          </a:r>
          <a:r>
            <a:rPr lang="ar-SA" dirty="0">
              <a:latin typeface="Calibri" panose="020F0502020204030204" pitchFamily="34" charset="0"/>
              <a:ea typeface="Times New Roman" panose="02020603050405020304" pitchFamily="18" charset="0"/>
              <a:cs typeface="Simplified Arabic" panose="02020603050405020304" pitchFamily="18" charset="-78"/>
            </a:rPr>
            <a:t>متوفرا على كل سبل الراحة، الأمن، سواء ما تعلق بالأثاث، الألوان، ديكور، التكييف، توفره على مساحة لتوقف سيارات العملاء، اتساع المكان</a:t>
          </a:r>
          <a:r>
            <a:rPr lang="fr-FR" dirty="0">
              <a:latin typeface="Simplified Arabic" panose="02020603050405020304" pitchFamily="18" charset="-78"/>
              <a:ea typeface="Times New Roman" panose="02020603050405020304" pitchFamily="18" charset="0"/>
              <a:cs typeface="Arial" panose="020B0604020202020204" pitchFamily="34" charset="0"/>
            </a:rPr>
            <a:t> ... </a:t>
          </a:r>
          <a:endParaRPr lang="fr-FR" dirty="0"/>
        </a:p>
      </dgm:t>
    </dgm:pt>
    <dgm:pt modelId="{C9024963-37B7-40EC-9FAE-F5AB6552D295}" type="sibTrans" cxnId="{09DE6170-937A-47FD-B92C-4F5AA7E3A5B2}">
      <dgm:prSet/>
      <dgm:spPr/>
      <dgm:t>
        <a:bodyPr/>
        <a:lstStyle/>
        <a:p>
          <a:endParaRPr lang="fr-FR"/>
        </a:p>
      </dgm:t>
    </dgm:pt>
    <dgm:pt modelId="{28F8B48F-1D8F-4623-BA8D-FAAFFC32E57B}" type="parTrans" cxnId="{09DE6170-937A-47FD-B92C-4F5AA7E3A5B2}">
      <dgm:prSet/>
      <dgm:spPr/>
      <dgm:t>
        <a:bodyPr/>
        <a:lstStyle/>
        <a:p>
          <a:endParaRPr lang="fr-FR"/>
        </a:p>
      </dgm:t>
    </dgm:pt>
    <dgm:pt modelId="{02CC0F4E-BBC9-415B-832E-BF30CC9513B9}" type="pres">
      <dgm:prSet presAssocID="{7670C94A-CE84-4457-B7E3-E99D283B6B51}" presName="Name0" presStyleCnt="0">
        <dgm:presLayoutVars>
          <dgm:dir/>
          <dgm:animLvl val="lvl"/>
          <dgm:resizeHandles/>
        </dgm:presLayoutVars>
      </dgm:prSet>
      <dgm:spPr/>
      <dgm:t>
        <a:bodyPr/>
        <a:lstStyle/>
        <a:p>
          <a:endParaRPr lang="fr-FR"/>
        </a:p>
      </dgm:t>
    </dgm:pt>
    <dgm:pt modelId="{E9274DC3-87FF-4AE3-B00D-C9301795A050}" type="pres">
      <dgm:prSet presAssocID="{441EBA6A-C3A1-47BE-BE68-0CC270F6B7F5}" presName="linNode" presStyleCnt="0"/>
      <dgm:spPr/>
    </dgm:pt>
    <dgm:pt modelId="{FA3BC356-06BE-4EC4-8FA5-12EA4B4BDACF}" type="pres">
      <dgm:prSet presAssocID="{441EBA6A-C3A1-47BE-BE68-0CC270F6B7F5}" presName="parentShp" presStyleLbl="node1" presStyleIdx="0" presStyleCnt="2">
        <dgm:presLayoutVars>
          <dgm:bulletEnabled val="1"/>
        </dgm:presLayoutVars>
      </dgm:prSet>
      <dgm:spPr/>
      <dgm:t>
        <a:bodyPr/>
        <a:lstStyle/>
        <a:p>
          <a:endParaRPr lang="fr-FR"/>
        </a:p>
      </dgm:t>
    </dgm:pt>
    <dgm:pt modelId="{ACB7725D-151C-4ED8-9777-D8CF84699522}" type="pres">
      <dgm:prSet presAssocID="{441EBA6A-C3A1-47BE-BE68-0CC270F6B7F5}" presName="childShp" presStyleLbl="bgAccFollowNode1" presStyleIdx="0" presStyleCnt="2" custScaleX="112880">
        <dgm:presLayoutVars>
          <dgm:bulletEnabled val="1"/>
        </dgm:presLayoutVars>
      </dgm:prSet>
      <dgm:spPr/>
      <dgm:t>
        <a:bodyPr/>
        <a:lstStyle/>
        <a:p>
          <a:endParaRPr lang="fr-FR"/>
        </a:p>
      </dgm:t>
    </dgm:pt>
    <dgm:pt modelId="{F05EA922-3D13-4A8B-9A35-105EDA031985}" type="pres">
      <dgm:prSet presAssocID="{7B468F23-071C-476C-9A11-700D81CA58D2}" presName="spacing" presStyleCnt="0"/>
      <dgm:spPr/>
    </dgm:pt>
    <dgm:pt modelId="{383B421C-E0B5-4C07-9ADD-E66395543F58}" type="pres">
      <dgm:prSet presAssocID="{B9C9E6EE-5B50-4CF0-87B6-AD225BA8700F}" presName="linNode" presStyleCnt="0"/>
      <dgm:spPr/>
    </dgm:pt>
    <dgm:pt modelId="{C2DC78AB-C126-446B-8D32-10FD4A056838}" type="pres">
      <dgm:prSet presAssocID="{B9C9E6EE-5B50-4CF0-87B6-AD225BA8700F}" presName="parentShp" presStyleLbl="node1" presStyleIdx="1" presStyleCnt="2">
        <dgm:presLayoutVars>
          <dgm:bulletEnabled val="1"/>
        </dgm:presLayoutVars>
      </dgm:prSet>
      <dgm:spPr/>
      <dgm:t>
        <a:bodyPr/>
        <a:lstStyle/>
        <a:p>
          <a:endParaRPr lang="fr-FR"/>
        </a:p>
      </dgm:t>
    </dgm:pt>
    <dgm:pt modelId="{482EA7E3-BA53-43E0-AEB7-057FF191F652}" type="pres">
      <dgm:prSet presAssocID="{B9C9E6EE-5B50-4CF0-87B6-AD225BA8700F}" presName="childShp" presStyleLbl="bgAccFollowNode1" presStyleIdx="1" presStyleCnt="2" custScaleX="107247">
        <dgm:presLayoutVars>
          <dgm:bulletEnabled val="1"/>
        </dgm:presLayoutVars>
      </dgm:prSet>
      <dgm:spPr/>
      <dgm:t>
        <a:bodyPr/>
        <a:lstStyle/>
        <a:p>
          <a:endParaRPr lang="fr-FR"/>
        </a:p>
      </dgm:t>
    </dgm:pt>
  </dgm:ptLst>
  <dgm:cxnLst>
    <dgm:cxn modelId="{90EE8E8C-5B4C-4B4D-889F-870C1BF32F88}" srcId="{7670C94A-CE84-4457-B7E3-E99D283B6B51}" destId="{441EBA6A-C3A1-47BE-BE68-0CC270F6B7F5}" srcOrd="0" destOrd="0" parTransId="{7FBE1681-13BD-45C8-BFF3-5CBEE934F190}" sibTransId="{7B468F23-071C-476C-9A11-700D81CA58D2}"/>
    <dgm:cxn modelId="{09DE6170-937A-47FD-B92C-4F5AA7E3A5B2}" srcId="{441EBA6A-C3A1-47BE-BE68-0CC270F6B7F5}" destId="{D22C51F9-5826-42D7-AA43-163489629E20}" srcOrd="0" destOrd="0" parTransId="{28F8B48F-1D8F-4623-BA8D-FAAFFC32E57B}" sibTransId="{C9024963-37B7-40EC-9FAE-F5AB6552D295}"/>
    <dgm:cxn modelId="{FC82FE28-1A0A-4A4A-BD0F-EB1D365DFEAF}" type="presOf" srcId="{D22C51F9-5826-42D7-AA43-163489629E20}" destId="{ACB7725D-151C-4ED8-9777-D8CF84699522}" srcOrd="0" destOrd="0" presId="urn:microsoft.com/office/officeart/2005/8/layout/vList6"/>
    <dgm:cxn modelId="{E24CFCE0-41E7-40DA-98F0-22A4695E6811}" srcId="{7670C94A-CE84-4457-B7E3-E99D283B6B51}" destId="{B9C9E6EE-5B50-4CF0-87B6-AD225BA8700F}" srcOrd="1" destOrd="0" parTransId="{0593225B-7D9C-441C-B985-6261CE05A07D}" sibTransId="{AC9BE07B-4C9E-4098-B6D5-BAF92104252E}"/>
    <dgm:cxn modelId="{B4170027-6D01-4A18-91A9-83E0F05F59D3}" srcId="{B9C9E6EE-5B50-4CF0-87B6-AD225BA8700F}" destId="{CC2A8990-5C97-4850-A6CB-414993D30767}" srcOrd="0" destOrd="0" parTransId="{5CD01EAE-5C6B-44EF-9E1F-6E497E5E80B3}" sibTransId="{D91971E9-164C-4865-8C07-D5F78FDE4966}"/>
    <dgm:cxn modelId="{E856A7ED-95BE-4666-85B4-887418E2FE12}" type="presOf" srcId="{7670C94A-CE84-4457-B7E3-E99D283B6B51}" destId="{02CC0F4E-BBC9-415B-832E-BF30CC9513B9}" srcOrd="0" destOrd="0" presId="urn:microsoft.com/office/officeart/2005/8/layout/vList6"/>
    <dgm:cxn modelId="{CB4717D8-A250-4773-83C8-EA0238E06D9C}" type="presOf" srcId="{441EBA6A-C3A1-47BE-BE68-0CC270F6B7F5}" destId="{FA3BC356-06BE-4EC4-8FA5-12EA4B4BDACF}" srcOrd="0" destOrd="0" presId="urn:microsoft.com/office/officeart/2005/8/layout/vList6"/>
    <dgm:cxn modelId="{A4F4BE40-4B8D-4772-8C16-672598FF285D}" type="presOf" srcId="{CC2A8990-5C97-4850-A6CB-414993D30767}" destId="{482EA7E3-BA53-43E0-AEB7-057FF191F652}" srcOrd="0" destOrd="0" presId="urn:microsoft.com/office/officeart/2005/8/layout/vList6"/>
    <dgm:cxn modelId="{8D8101B5-0FB9-4C82-8B61-D2C6EDB698D3}" type="presOf" srcId="{B9C9E6EE-5B50-4CF0-87B6-AD225BA8700F}" destId="{C2DC78AB-C126-446B-8D32-10FD4A056838}" srcOrd="0" destOrd="0" presId="urn:microsoft.com/office/officeart/2005/8/layout/vList6"/>
    <dgm:cxn modelId="{BCD5D5D8-C669-49B5-8DB3-63F393C006B6}" type="presParOf" srcId="{02CC0F4E-BBC9-415B-832E-BF30CC9513B9}" destId="{E9274DC3-87FF-4AE3-B00D-C9301795A050}" srcOrd="0" destOrd="0" presId="urn:microsoft.com/office/officeart/2005/8/layout/vList6"/>
    <dgm:cxn modelId="{5922F7D3-91CD-4E03-99BF-F42FF51D27D1}" type="presParOf" srcId="{E9274DC3-87FF-4AE3-B00D-C9301795A050}" destId="{FA3BC356-06BE-4EC4-8FA5-12EA4B4BDACF}" srcOrd="0" destOrd="0" presId="urn:microsoft.com/office/officeart/2005/8/layout/vList6"/>
    <dgm:cxn modelId="{98678480-E7C4-49C7-9A48-7527C719745D}" type="presParOf" srcId="{E9274DC3-87FF-4AE3-B00D-C9301795A050}" destId="{ACB7725D-151C-4ED8-9777-D8CF84699522}" srcOrd="1" destOrd="0" presId="urn:microsoft.com/office/officeart/2005/8/layout/vList6"/>
    <dgm:cxn modelId="{BFDBC6C6-8553-4F4D-8753-7263B0D3B9C7}" type="presParOf" srcId="{02CC0F4E-BBC9-415B-832E-BF30CC9513B9}" destId="{F05EA922-3D13-4A8B-9A35-105EDA031985}" srcOrd="1" destOrd="0" presId="urn:microsoft.com/office/officeart/2005/8/layout/vList6"/>
    <dgm:cxn modelId="{469436E7-C7CC-417D-BC91-4E3EC19A8E81}" type="presParOf" srcId="{02CC0F4E-BBC9-415B-832E-BF30CC9513B9}" destId="{383B421C-E0B5-4C07-9ADD-E66395543F58}" srcOrd="2" destOrd="0" presId="urn:microsoft.com/office/officeart/2005/8/layout/vList6"/>
    <dgm:cxn modelId="{4A0B66AB-E250-4397-88E7-008DE0AD99C9}" type="presParOf" srcId="{383B421C-E0B5-4C07-9ADD-E66395543F58}" destId="{C2DC78AB-C126-446B-8D32-10FD4A056838}" srcOrd="0" destOrd="0" presId="urn:microsoft.com/office/officeart/2005/8/layout/vList6"/>
    <dgm:cxn modelId="{73FA446C-1AE8-4C09-A476-E6C5EB821DC0}" type="presParOf" srcId="{383B421C-E0B5-4C07-9ADD-E66395543F58}" destId="{482EA7E3-BA53-43E0-AEB7-057FF191F65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817BD8-025B-45EA-BBBF-B23EB1C2630B}"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fr-FR"/>
        </a:p>
      </dgm:t>
    </dgm:pt>
    <dgm:pt modelId="{CD7367B1-C701-420B-869D-C0E0AEED10E5}">
      <dgm:prSet phldrT="[Texte]"/>
      <dgm:spPr/>
      <dgm:t>
        <a:bodyPr/>
        <a:lstStyle/>
        <a:p>
          <a:pPr rtl="1">
            <a:buFont typeface="+mj-lt"/>
            <a:buAutoNum type="arabicPeriod"/>
          </a:pPr>
          <a:r>
            <a:rPr lang="ar-SA" b="1">
              <a:ea typeface="MS Mincho" panose="02020609040205080304" pitchFamily="49" charset="-128"/>
              <a:cs typeface="Simplified Arabic" panose="02020603050405020304" pitchFamily="18" charset="-78"/>
            </a:rPr>
            <a:t>عدم ملموسية الخدمات </a:t>
          </a:r>
          <a:endParaRPr lang="fr-FR" dirty="0"/>
        </a:p>
      </dgm:t>
    </dgm:pt>
    <dgm:pt modelId="{325B651C-2320-4AB8-96A5-89D59CBE9B0A}" type="parTrans" cxnId="{2507907E-55AE-4C44-9735-DC10DEA98580}">
      <dgm:prSet/>
      <dgm:spPr/>
      <dgm:t>
        <a:bodyPr/>
        <a:lstStyle/>
        <a:p>
          <a:endParaRPr lang="fr-FR"/>
        </a:p>
      </dgm:t>
    </dgm:pt>
    <dgm:pt modelId="{CD3CCA0A-EDBC-4D1F-9EC6-23954385C4B4}" type="sibTrans" cxnId="{2507907E-55AE-4C44-9735-DC10DEA98580}">
      <dgm:prSet/>
      <dgm:spPr/>
      <dgm:t>
        <a:bodyPr/>
        <a:lstStyle/>
        <a:p>
          <a:endParaRPr lang="fr-FR"/>
        </a:p>
      </dgm:t>
    </dgm:pt>
    <dgm:pt modelId="{5CBE78EF-771C-4672-A985-F10F342B404E}">
      <dgm:prSet phldrT="[Texte]"/>
      <dgm:spPr/>
      <dgm:t>
        <a:bodyPr/>
        <a:lstStyle/>
        <a:p>
          <a:pPr rtl="1">
            <a:buFont typeface="+mj-lt"/>
            <a:buAutoNum type="arabicPeriod" startAt="2"/>
          </a:pPr>
          <a:r>
            <a:rPr lang="ar-SA" b="1">
              <a:ea typeface="MS Mincho" panose="02020609040205080304" pitchFamily="49" charset="-128"/>
              <a:cs typeface="Simplified Arabic" panose="02020603050405020304" pitchFamily="18" charset="-78"/>
            </a:rPr>
            <a:t>عدم انفصالية الخدمات أو التلازم </a:t>
          </a:r>
          <a:endParaRPr lang="fr-FR" dirty="0"/>
        </a:p>
      </dgm:t>
    </dgm:pt>
    <dgm:pt modelId="{6462BF78-D8F0-49D5-8BC4-47265FF0B34E}" type="parTrans" cxnId="{A0DAEE4F-7C7E-4F6A-BE5C-25376E32286D}">
      <dgm:prSet/>
      <dgm:spPr/>
      <dgm:t>
        <a:bodyPr/>
        <a:lstStyle/>
        <a:p>
          <a:endParaRPr lang="fr-FR"/>
        </a:p>
      </dgm:t>
    </dgm:pt>
    <dgm:pt modelId="{ED8976B3-CC29-4889-8A10-60DA3EFB13A7}" type="sibTrans" cxnId="{A0DAEE4F-7C7E-4F6A-BE5C-25376E32286D}">
      <dgm:prSet/>
      <dgm:spPr/>
      <dgm:t>
        <a:bodyPr/>
        <a:lstStyle/>
        <a:p>
          <a:endParaRPr lang="fr-FR"/>
        </a:p>
      </dgm:t>
    </dgm:pt>
    <dgm:pt modelId="{14E888F4-A866-4F8E-B105-0369D35FF75F}">
      <dgm:prSet phldrT="[Texte]"/>
      <dgm:spPr/>
      <dgm:t>
        <a:bodyPr/>
        <a:lstStyle/>
        <a:p>
          <a:pPr rtl="1"/>
          <a:r>
            <a:rPr lang="ar-SA" b="1">
              <a:latin typeface="Calibri" panose="020F0502020204030204" pitchFamily="34" charset="0"/>
              <a:ea typeface="Times New Roman" panose="02020603050405020304" pitchFamily="18" charset="0"/>
              <a:cs typeface="Simplified Arabic" panose="02020603050405020304" pitchFamily="18" charset="-78"/>
            </a:rPr>
            <a:t>التغير وعدم تماثل الخدمات </a:t>
          </a:r>
          <a:endParaRPr lang="fr-FR" dirty="0"/>
        </a:p>
      </dgm:t>
    </dgm:pt>
    <dgm:pt modelId="{7E4A60F3-17C9-41F2-80DD-E886C79783D8}" type="parTrans" cxnId="{364AD5F5-D27B-42C4-A6CC-DABBAE539F87}">
      <dgm:prSet/>
      <dgm:spPr/>
      <dgm:t>
        <a:bodyPr/>
        <a:lstStyle/>
        <a:p>
          <a:endParaRPr lang="fr-FR"/>
        </a:p>
      </dgm:t>
    </dgm:pt>
    <dgm:pt modelId="{52D57B2B-1B04-435C-A67F-6A7BE1BA0263}" type="sibTrans" cxnId="{364AD5F5-D27B-42C4-A6CC-DABBAE539F87}">
      <dgm:prSet/>
      <dgm:spPr/>
      <dgm:t>
        <a:bodyPr/>
        <a:lstStyle/>
        <a:p>
          <a:endParaRPr lang="fr-FR"/>
        </a:p>
      </dgm:t>
    </dgm:pt>
    <dgm:pt modelId="{9CE7A1F3-78E5-4ACA-8066-8B1222D3406F}">
      <dgm:prSet/>
      <dgm:spPr/>
      <dgm:t>
        <a:bodyPr/>
        <a:lstStyle/>
        <a:p>
          <a:pPr rtl="1">
            <a:buNone/>
          </a:pPr>
          <a:r>
            <a:rPr lang="ar-SA" b="1" dirty="0">
              <a:ea typeface="MS Mincho" panose="02020609040205080304" pitchFamily="49" charset="-128"/>
              <a:cs typeface="Simplified Arabic" panose="02020603050405020304" pitchFamily="18" charset="-78"/>
            </a:rPr>
            <a:t>قابلية الخدمة للضياع</a:t>
          </a:r>
          <a:endParaRPr lang="fr-FR" dirty="0"/>
        </a:p>
      </dgm:t>
    </dgm:pt>
    <dgm:pt modelId="{41112EF3-0C75-4D8F-875F-9F16E689A0C4}" type="parTrans" cxnId="{7ACC3D7A-EC15-428E-9A4A-352C9D0ACC89}">
      <dgm:prSet/>
      <dgm:spPr/>
      <dgm:t>
        <a:bodyPr/>
        <a:lstStyle/>
        <a:p>
          <a:endParaRPr lang="fr-FR"/>
        </a:p>
      </dgm:t>
    </dgm:pt>
    <dgm:pt modelId="{D7B191BA-24A2-4BDA-9DD6-16627C745EE6}" type="sibTrans" cxnId="{7ACC3D7A-EC15-428E-9A4A-352C9D0ACC89}">
      <dgm:prSet/>
      <dgm:spPr/>
      <dgm:t>
        <a:bodyPr/>
        <a:lstStyle/>
        <a:p>
          <a:endParaRPr lang="fr-FR"/>
        </a:p>
      </dgm:t>
    </dgm:pt>
    <dgm:pt modelId="{882237E6-5BCE-4F69-9325-953A2319C409}" type="pres">
      <dgm:prSet presAssocID="{E5817BD8-025B-45EA-BBBF-B23EB1C2630B}" presName="linear" presStyleCnt="0">
        <dgm:presLayoutVars>
          <dgm:dir/>
          <dgm:animLvl val="lvl"/>
          <dgm:resizeHandles val="exact"/>
        </dgm:presLayoutVars>
      </dgm:prSet>
      <dgm:spPr/>
      <dgm:t>
        <a:bodyPr/>
        <a:lstStyle/>
        <a:p>
          <a:endParaRPr lang="fr-FR"/>
        </a:p>
      </dgm:t>
    </dgm:pt>
    <dgm:pt modelId="{657E63BF-D8D0-42CF-93A6-095DEDFE5A2C}" type="pres">
      <dgm:prSet presAssocID="{CD7367B1-C701-420B-869D-C0E0AEED10E5}" presName="parentLin" presStyleCnt="0"/>
      <dgm:spPr/>
    </dgm:pt>
    <dgm:pt modelId="{65ED96F5-90FA-4D35-8631-6BA3EF98F966}" type="pres">
      <dgm:prSet presAssocID="{CD7367B1-C701-420B-869D-C0E0AEED10E5}" presName="parentLeftMargin" presStyleLbl="node1" presStyleIdx="0" presStyleCnt="4"/>
      <dgm:spPr/>
      <dgm:t>
        <a:bodyPr/>
        <a:lstStyle/>
        <a:p>
          <a:endParaRPr lang="fr-FR"/>
        </a:p>
      </dgm:t>
    </dgm:pt>
    <dgm:pt modelId="{0C005E4E-B6F8-4A4E-9915-680D2EB3FBDA}" type="pres">
      <dgm:prSet presAssocID="{CD7367B1-C701-420B-869D-C0E0AEED10E5}" presName="parentText" presStyleLbl="node1" presStyleIdx="0" presStyleCnt="4">
        <dgm:presLayoutVars>
          <dgm:chMax val="0"/>
          <dgm:bulletEnabled val="1"/>
        </dgm:presLayoutVars>
      </dgm:prSet>
      <dgm:spPr/>
      <dgm:t>
        <a:bodyPr/>
        <a:lstStyle/>
        <a:p>
          <a:endParaRPr lang="fr-FR"/>
        </a:p>
      </dgm:t>
    </dgm:pt>
    <dgm:pt modelId="{7DBC843D-33E5-449B-830B-C0AB83B85BCF}" type="pres">
      <dgm:prSet presAssocID="{CD7367B1-C701-420B-869D-C0E0AEED10E5}" presName="negativeSpace" presStyleCnt="0"/>
      <dgm:spPr/>
    </dgm:pt>
    <dgm:pt modelId="{BE47034C-8723-4773-84D3-0C91B5D1C5B0}" type="pres">
      <dgm:prSet presAssocID="{CD7367B1-C701-420B-869D-C0E0AEED10E5}" presName="childText" presStyleLbl="conFgAcc1" presStyleIdx="0" presStyleCnt="4">
        <dgm:presLayoutVars>
          <dgm:bulletEnabled val="1"/>
        </dgm:presLayoutVars>
      </dgm:prSet>
      <dgm:spPr/>
    </dgm:pt>
    <dgm:pt modelId="{694D3EB1-2D1D-4E49-8E35-DDDA4D0E3747}" type="pres">
      <dgm:prSet presAssocID="{CD3CCA0A-EDBC-4D1F-9EC6-23954385C4B4}" presName="spaceBetweenRectangles" presStyleCnt="0"/>
      <dgm:spPr/>
    </dgm:pt>
    <dgm:pt modelId="{C6969159-3D2A-4D00-82DB-6364595F94E6}" type="pres">
      <dgm:prSet presAssocID="{5CBE78EF-771C-4672-A985-F10F342B404E}" presName="parentLin" presStyleCnt="0"/>
      <dgm:spPr/>
    </dgm:pt>
    <dgm:pt modelId="{33C63AAD-A561-4C87-B71D-B82830D5DCCA}" type="pres">
      <dgm:prSet presAssocID="{5CBE78EF-771C-4672-A985-F10F342B404E}" presName="parentLeftMargin" presStyleLbl="node1" presStyleIdx="0" presStyleCnt="4"/>
      <dgm:spPr/>
      <dgm:t>
        <a:bodyPr/>
        <a:lstStyle/>
        <a:p>
          <a:endParaRPr lang="fr-FR"/>
        </a:p>
      </dgm:t>
    </dgm:pt>
    <dgm:pt modelId="{CBE423AE-A644-4399-8237-0714016BEF3C}" type="pres">
      <dgm:prSet presAssocID="{5CBE78EF-771C-4672-A985-F10F342B404E}" presName="parentText" presStyleLbl="node1" presStyleIdx="1" presStyleCnt="4">
        <dgm:presLayoutVars>
          <dgm:chMax val="0"/>
          <dgm:bulletEnabled val="1"/>
        </dgm:presLayoutVars>
      </dgm:prSet>
      <dgm:spPr/>
      <dgm:t>
        <a:bodyPr/>
        <a:lstStyle/>
        <a:p>
          <a:endParaRPr lang="fr-FR"/>
        </a:p>
      </dgm:t>
    </dgm:pt>
    <dgm:pt modelId="{073AC381-19A6-4821-96D6-F251F5EA9B02}" type="pres">
      <dgm:prSet presAssocID="{5CBE78EF-771C-4672-A985-F10F342B404E}" presName="negativeSpace" presStyleCnt="0"/>
      <dgm:spPr/>
    </dgm:pt>
    <dgm:pt modelId="{247DF237-D391-409F-A5F1-1808EFAAC313}" type="pres">
      <dgm:prSet presAssocID="{5CBE78EF-771C-4672-A985-F10F342B404E}" presName="childText" presStyleLbl="conFgAcc1" presStyleIdx="1" presStyleCnt="4">
        <dgm:presLayoutVars>
          <dgm:bulletEnabled val="1"/>
        </dgm:presLayoutVars>
      </dgm:prSet>
      <dgm:spPr/>
    </dgm:pt>
    <dgm:pt modelId="{9C0CB928-4E5D-4799-92BA-C71187E90029}" type="pres">
      <dgm:prSet presAssocID="{ED8976B3-CC29-4889-8A10-60DA3EFB13A7}" presName="spaceBetweenRectangles" presStyleCnt="0"/>
      <dgm:spPr/>
    </dgm:pt>
    <dgm:pt modelId="{BF1601EC-653F-4905-B70A-8B303B3D4F84}" type="pres">
      <dgm:prSet presAssocID="{14E888F4-A866-4F8E-B105-0369D35FF75F}" presName="parentLin" presStyleCnt="0"/>
      <dgm:spPr/>
    </dgm:pt>
    <dgm:pt modelId="{D7CED2FC-E67B-448E-B0EC-B98E03AF431B}" type="pres">
      <dgm:prSet presAssocID="{14E888F4-A866-4F8E-B105-0369D35FF75F}" presName="parentLeftMargin" presStyleLbl="node1" presStyleIdx="1" presStyleCnt="4"/>
      <dgm:spPr/>
      <dgm:t>
        <a:bodyPr/>
        <a:lstStyle/>
        <a:p>
          <a:endParaRPr lang="fr-FR"/>
        </a:p>
      </dgm:t>
    </dgm:pt>
    <dgm:pt modelId="{48CC37C6-B910-441A-A8D2-5661C1F75EBB}" type="pres">
      <dgm:prSet presAssocID="{14E888F4-A866-4F8E-B105-0369D35FF75F}" presName="parentText" presStyleLbl="node1" presStyleIdx="2" presStyleCnt="4">
        <dgm:presLayoutVars>
          <dgm:chMax val="0"/>
          <dgm:bulletEnabled val="1"/>
        </dgm:presLayoutVars>
      </dgm:prSet>
      <dgm:spPr/>
      <dgm:t>
        <a:bodyPr/>
        <a:lstStyle/>
        <a:p>
          <a:endParaRPr lang="fr-FR"/>
        </a:p>
      </dgm:t>
    </dgm:pt>
    <dgm:pt modelId="{DC7AA3EA-50C9-426A-B230-ECB00AE2E990}" type="pres">
      <dgm:prSet presAssocID="{14E888F4-A866-4F8E-B105-0369D35FF75F}" presName="negativeSpace" presStyleCnt="0"/>
      <dgm:spPr/>
    </dgm:pt>
    <dgm:pt modelId="{5347FCF6-4736-4CC1-B34C-641202252FE3}" type="pres">
      <dgm:prSet presAssocID="{14E888F4-A866-4F8E-B105-0369D35FF75F}" presName="childText" presStyleLbl="conFgAcc1" presStyleIdx="2" presStyleCnt="4">
        <dgm:presLayoutVars>
          <dgm:bulletEnabled val="1"/>
        </dgm:presLayoutVars>
      </dgm:prSet>
      <dgm:spPr/>
    </dgm:pt>
    <dgm:pt modelId="{2EE34B11-2D26-49BA-A2B0-3DAFA923D6BA}" type="pres">
      <dgm:prSet presAssocID="{52D57B2B-1B04-435C-A67F-6A7BE1BA0263}" presName="spaceBetweenRectangles" presStyleCnt="0"/>
      <dgm:spPr/>
    </dgm:pt>
    <dgm:pt modelId="{C3F61930-F8CD-4FAB-A333-1E37734571BA}" type="pres">
      <dgm:prSet presAssocID="{9CE7A1F3-78E5-4ACA-8066-8B1222D3406F}" presName="parentLin" presStyleCnt="0"/>
      <dgm:spPr/>
    </dgm:pt>
    <dgm:pt modelId="{D5867DEC-DD1D-49CB-95E0-C626C0C7D109}" type="pres">
      <dgm:prSet presAssocID="{9CE7A1F3-78E5-4ACA-8066-8B1222D3406F}" presName="parentLeftMargin" presStyleLbl="node1" presStyleIdx="2" presStyleCnt="4"/>
      <dgm:spPr/>
      <dgm:t>
        <a:bodyPr/>
        <a:lstStyle/>
        <a:p>
          <a:endParaRPr lang="fr-FR"/>
        </a:p>
      </dgm:t>
    </dgm:pt>
    <dgm:pt modelId="{90962AF7-669C-4ABD-9803-4A9ED10A0657}" type="pres">
      <dgm:prSet presAssocID="{9CE7A1F3-78E5-4ACA-8066-8B1222D3406F}" presName="parentText" presStyleLbl="node1" presStyleIdx="3" presStyleCnt="4">
        <dgm:presLayoutVars>
          <dgm:chMax val="0"/>
          <dgm:bulletEnabled val="1"/>
        </dgm:presLayoutVars>
      </dgm:prSet>
      <dgm:spPr/>
      <dgm:t>
        <a:bodyPr/>
        <a:lstStyle/>
        <a:p>
          <a:endParaRPr lang="fr-FR"/>
        </a:p>
      </dgm:t>
    </dgm:pt>
    <dgm:pt modelId="{FF22BEBC-75C9-4415-9ECC-0A70DA4CAC23}" type="pres">
      <dgm:prSet presAssocID="{9CE7A1F3-78E5-4ACA-8066-8B1222D3406F}" presName="negativeSpace" presStyleCnt="0"/>
      <dgm:spPr/>
    </dgm:pt>
    <dgm:pt modelId="{DA253449-3844-481F-9741-4623E2664839}" type="pres">
      <dgm:prSet presAssocID="{9CE7A1F3-78E5-4ACA-8066-8B1222D3406F}" presName="childText" presStyleLbl="conFgAcc1" presStyleIdx="3" presStyleCnt="4">
        <dgm:presLayoutVars>
          <dgm:bulletEnabled val="1"/>
        </dgm:presLayoutVars>
      </dgm:prSet>
      <dgm:spPr/>
    </dgm:pt>
  </dgm:ptLst>
  <dgm:cxnLst>
    <dgm:cxn modelId="{E0AFEDBE-B1B6-40DC-B823-D6677B6EA690}" type="presOf" srcId="{14E888F4-A866-4F8E-B105-0369D35FF75F}" destId="{48CC37C6-B910-441A-A8D2-5661C1F75EBB}" srcOrd="1" destOrd="0" presId="urn:microsoft.com/office/officeart/2005/8/layout/list1"/>
    <dgm:cxn modelId="{2507907E-55AE-4C44-9735-DC10DEA98580}" srcId="{E5817BD8-025B-45EA-BBBF-B23EB1C2630B}" destId="{CD7367B1-C701-420B-869D-C0E0AEED10E5}" srcOrd="0" destOrd="0" parTransId="{325B651C-2320-4AB8-96A5-89D59CBE9B0A}" sibTransId="{CD3CCA0A-EDBC-4D1F-9EC6-23954385C4B4}"/>
    <dgm:cxn modelId="{7ACC3D7A-EC15-428E-9A4A-352C9D0ACC89}" srcId="{E5817BD8-025B-45EA-BBBF-B23EB1C2630B}" destId="{9CE7A1F3-78E5-4ACA-8066-8B1222D3406F}" srcOrd="3" destOrd="0" parTransId="{41112EF3-0C75-4D8F-875F-9F16E689A0C4}" sibTransId="{D7B191BA-24A2-4BDA-9DD6-16627C745EE6}"/>
    <dgm:cxn modelId="{A0DAEE4F-7C7E-4F6A-BE5C-25376E32286D}" srcId="{E5817BD8-025B-45EA-BBBF-B23EB1C2630B}" destId="{5CBE78EF-771C-4672-A985-F10F342B404E}" srcOrd="1" destOrd="0" parTransId="{6462BF78-D8F0-49D5-8BC4-47265FF0B34E}" sibTransId="{ED8976B3-CC29-4889-8A10-60DA3EFB13A7}"/>
    <dgm:cxn modelId="{3CD7DC4B-CB70-4540-8B85-5DD6317AFEC4}" type="presOf" srcId="{14E888F4-A866-4F8E-B105-0369D35FF75F}" destId="{D7CED2FC-E67B-448E-B0EC-B98E03AF431B}" srcOrd="0" destOrd="0" presId="urn:microsoft.com/office/officeart/2005/8/layout/list1"/>
    <dgm:cxn modelId="{D0C6D5F0-DB9B-4844-9161-94E5053DE435}" type="presOf" srcId="{CD7367B1-C701-420B-869D-C0E0AEED10E5}" destId="{65ED96F5-90FA-4D35-8631-6BA3EF98F966}" srcOrd="0" destOrd="0" presId="urn:microsoft.com/office/officeart/2005/8/layout/list1"/>
    <dgm:cxn modelId="{E40CCB32-2087-4676-A090-2E3D302801C8}" type="presOf" srcId="{CD7367B1-C701-420B-869D-C0E0AEED10E5}" destId="{0C005E4E-B6F8-4A4E-9915-680D2EB3FBDA}" srcOrd="1" destOrd="0" presId="urn:microsoft.com/office/officeart/2005/8/layout/list1"/>
    <dgm:cxn modelId="{7CC2C2EC-FA02-44B9-8CD7-209D0D3EF671}" type="presOf" srcId="{5CBE78EF-771C-4672-A985-F10F342B404E}" destId="{33C63AAD-A561-4C87-B71D-B82830D5DCCA}" srcOrd="0" destOrd="0" presId="urn:microsoft.com/office/officeart/2005/8/layout/list1"/>
    <dgm:cxn modelId="{33BA97A1-F0F7-4F9A-A811-AC287FBB08A8}" type="presOf" srcId="{9CE7A1F3-78E5-4ACA-8066-8B1222D3406F}" destId="{D5867DEC-DD1D-49CB-95E0-C626C0C7D109}" srcOrd="0" destOrd="0" presId="urn:microsoft.com/office/officeart/2005/8/layout/list1"/>
    <dgm:cxn modelId="{364AD5F5-D27B-42C4-A6CC-DABBAE539F87}" srcId="{E5817BD8-025B-45EA-BBBF-B23EB1C2630B}" destId="{14E888F4-A866-4F8E-B105-0369D35FF75F}" srcOrd="2" destOrd="0" parTransId="{7E4A60F3-17C9-41F2-80DD-E886C79783D8}" sibTransId="{52D57B2B-1B04-435C-A67F-6A7BE1BA0263}"/>
    <dgm:cxn modelId="{E952C877-B537-48CB-B1EE-86CB1F320EC7}" type="presOf" srcId="{E5817BD8-025B-45EA-BBBF-B23EB1C2630B}" destId="{882237E6-5BCE-4F69-9325-953A2319C409}" srcOrd="0" destOrd="0" presId="urn:microsoft.com/office/officeart/2005/8/layout/list1"/>
    <dgm:cxn modelId="{85A96E7D-BD2D-475D-8B0C-4E15E5DD2CC2}" type="presOf" srcId="{9CE7A1F3-78E5-4ACA-8066-8B1222D3406F}" destId="{90962AF7-669C-4ABD-9803-4A9ED10A0657}" srcOrd="1" destOrd="0" presId="urn:microsoft.com/office/officeart/2005/8/layout/list1"/>
    <dgm:cxn modelId="{11BFA8DE-2BC7-46B3-9A34-C9B720EC01CA}" type="presOf" srcId="{5CBE78EF-771C-4672-A985-F10F342B404E}" destId="{CBE423AE-A644-4399-8237-0714016BEF3C}" srcOrd="1" destOrd="0" presId="urn:microsoft.com/office/officeart/2005/8/layout/list1"/>
    <dgm:cxn modelId="{262A556A-DCBE-4C7E-A777-4C65F3DCA7D8}" type="presParOf" srcId="{882237E6-5BCE-4F69-9325-953A2319C409}" destId="{657E63BF-D8D0-42CF-93A6-095DEDFE5A2C}" srcOrd="0" destOrd="0" presId="urn:microsoft.com/office/officeart/2005/8/layout/list1"/>
    <dgm:cxn modelId="{E33C8F3F-863B-4316-AF82-70FDC747A5FA}" type="presParOf" srcId="{657E63BF-D8D0-42CF-93A6-095DEDFE5A2C}" destId="{65ED96F5-90FA-4D35-8631-6BA3EF98F966}" srcOrd="0" destOrd="0" presId="urn:microsoft.com/office/officeart/2005/8/layout/list1"/>
    <dgm:cxn modelId="{A784E4F3-D584-41B0-BDC5-11B0A0BB0AD1}" type="presParOf" srcId="{657E63BF-D8D0-42CF-93A6-095DEDFE5A2C}" destId="{0C005E4E-B6F8-4A4E-9915-680D2EB3FBDA}" srcOrd="1" destOrd="0" presId="urn:microsoft.com/office/officeart/2005/8/layout/list1"/>
    <dgm:cxn modelId="{CE8E0A85-EAE6-4374-8188-669189BE4A9E}" type="presParOf" srcId="{882237E6-5BCE-4F69-9325-953A2319C409}" destId="{7DBC843D-33E5-449B-830B-C0AB83B85BCF}" srcOrd="1" destOrd="0" presId="urn:microsoft.com/office/officeart/2005/8/layout/list1"/>
    <dgm:cxn modelId="{36D210C9-FC23-4600-BC6D-72AB52268298}" type="presParOf" srcId="{882237E6-5BCE-4F69-9325-953A2319C409}" destId="{BE47034C-8723-4773-84D3-0C91B5D1C5B0}" srcOrd="2" destOrd="0" presId="urn:microsoft.com/office/officeart/2005/8/layout/list1"/>
    <dgm:cxn modelId="{25DACACE-28E4-46D9-8B65-BCE1C19AF20C}" type="presParOf" srcId="{882237E6-5BCE-4F69-9325-953A2319C409}" destId="{694D3EB1-2D1D-4E49-8E35-DDDA4D0E3747}" srcOrd="3" destOrd="0" presId="urn:microsoft.com/office/officeart/2005/8/layout/list1"/>
    <dgm:cxn modelId="{14069122-EE2E-4546-B35A-1986F5B95AD9}" type="presParOf" srcId="{882237E6-5BCE-4F69-9325-953A2319C409}" destId="{C6969159-3D2A-4D00-82DB-6364595F94E6}" srcOrd="4" destOrd="0" presId="urn:microsoft.com/office/officeart/2005/8/layout/list1"/>
    <dgm:cxn modelId="{59FCF77B-8D7B-462A-94D2-A3F3B9B1AEB4}" type="presParOf" srcId="{C6969159-3D2A-4D00-82DB-6364595F94E6}" destId="{33C63AAD-A561-4C87-B71D-B82830D5DCCA}" srcOrd="0" destOrd="0" presId="urn:microsoft.com/office/officeart/2005/8/layout/list1"/>
    <dgm:cxn modelId="{21EB4006-C061-4F29-B50F-3DBB28FCD6A2}" type="presParOf" srcId="{C6969159-3D2A-4D00-82DB-6364595F94E6}" destId="{CBE423AE-A644-4399-8237-0714016BEF3C}" srcOrd="1" destOrd="0" presId="urn:microsoft.com/office/officeart/2005/8/layout/list1"/>
    <dgm:cxn modelId="{73AF499C-D222-490E-828C-A1287652D1F4}" type="presParOf" srcId="{882237E6-5BCE-4F69-9325-953A2319C409}" destId="{073AC381-19A6-4821-96D6-F251F5EA9B02}" srcOrd="5" destOrd="0" presId="urn:microsoft.com/office/officeart/2005/8/layout/list1"/>
    <dgm:cxn modelId="{EF7CC5EA-326E-4866-946D-532D318E1563}" type="presParOf" srcId="{882237E6-5BCE-4F69-9325-953A2319C409}" destId="{247DF237-D391-409F-A5F1-1808EFAAC313}" srcOrd="6" destOrd="0" presId="urn:microsoft.com/office/officeart/2005/8/layout/list1"/>
    <dgm:cxn modelId="{A41443B7-5930-4D69-8962-E55ACBE8F83C}" type="presParOf" srcId="{882237E6-5BCE-4F69-9325-953A2319C409}" destId="{9C0CB928-4E5D-4799-92BA-C71187E90029}" srcOrd="7" destOrd="0" presId="urn:microsoft.com/office/officeart/2005/8/layout/list1"/>
    <dgm:cxn modelId="{899F4B3D-4AA5-4CA3-82A4-590221BF65D8}" type="presParOf" srcId="{882237E6-5BCE-4F69-9325-953A2319C409}" destId="{BF1601EC-653F-4905-B70A-8B303B3D4F84}" srcOrd="8" destOrd="0" presId="urn:microsoft.com/office/officeart/2005/8/layout/list1"/>
    <dgm:cxn modelId="{6C09E1E6-3A05-40C3-A9D9-F0ABB7E7FD2D}" type="presParOf" srcId="{BF1601EC-653F-4905-B70A-8B303B3D4F84}" destId="{D7CED2FC-E67B-448E-B0EC-B98E03AF431B}" srcOrd="0" destOrd="0" presId="urn:microsoft.com/office/officeart/2005/8/layout/list1"/>
    <dgm:cxn modelId="{EB95796C-722F-48C1-BCE7-B0B04F31CF57}" type="presParOf" srcId="{BF1601EC-653F-4905-B70A-8B303B3D4F84}" destId="{48CC37C6-B910-441A-A8D2-5661C1F75EBB}" srcOrd="1" destOrd="0" presId="urn:microsoft.com/office/officeart/2005/8/layout/list1"/>
    <dgm:cxn modelId="{328095B0-6EA7-4C9E-AFE1-639CA49D9952}" type="presParOf" srcId="{882237E6-5BCE-4F69-9325-953A2319C409}" destId="{DC7AA3EA-50C9-426A-B230-ECB00AE2E990}" srcOrd="9" destOrd="0" presId="urn:microsoft.com/office/officeart/2005/8/layout/list1"/>
    <dgm:cxn modelId="{749E21E4-47C5-4076-A319-5ABAC14F34E9}" type="presParOf" srcId="{882237E6-5BCE-4F69-9325-953A2319C409}" destId="{5347FCF6-4736-4CC1-B34C-641202252FE3}" srcOrd="10" destOrd="0" presId="urn:microsoft.com/office/officeart/2005/8/layout/list1"/>
    <dgm:cxn modelId="{8D9832B9-FC58-4CB0-9EAF-664E57E4283C}" type="presParOf" srcId="{882237E6-5BCE-4F69-9325-953A2319C409}" destId="{2EE34B11-2D26-49BA-A2B0-3DAFA923D6BA}" srcOrd="11" destOrd="0" presId="urn:microsoft.com/office/officeart/2005/8/layout/list1"/>
    <dgm:cxn modelId="{3C653E74-AFA9-45F0-8447-5A3D3CD004BD}" type="presParOf" srcId="{882237E6-5BCE-4F69-9325-953A2319C409}" destId="{C3F61930-F8CD-4FAB-A333-1E37734571BA}" srcOrd="12" destOrd="0" presId="urn:microsoft.com/office/officeart/2005/8/layout/list1"/>
    <dgm:cxn modelId="{D66D06C5-16BF-4696-8B0D-0082D0CD35DA}" type="presParOf" srcId="{C3F61930-F8CD-4FAB-A333-1E37734571BA}" destId="{D5867DEC-DD1D-49CB-95E0-C626C0C7D109}" srcOrd="0" destOrd="0" presId="urn:microsoft.com/office/officeart/2005/8/layout/list1"/>
    <dgm:cxn modelId="{8363E621-E63D-482B-9398-69149B06D450}" type="presParOf" srcId="{C3F61930-F8CD-4FAB-A333-1E37734571BA}" destId="{90962AF7-669C-4ABD-9803-4A9ED10A0657}" srcOrd="1" destOrd="0" presId="urn:microsoft.com/office/officeart/2005/8/layout/list1"/>
    <dgm:cxn modelId="{FB6A4D0F-6782-4717-8383-938443378C10}" type="presParOf" srcId="{882237E6-5BCE-4F69-9325-953A2319C409}" destId="{FF22BEBC-75C9-4415-9ECC-0A70DA4CAC23}" srcOrd="13" destOrd="0" presId="urn:microsoft.com/office/officeart/2005/8/layout/list1"/>
    <dgm:cxn modelId="{D9002176-8506-4106-8536-36624ED82C1A}" type="presParOf" srcId="{882237E6-5BCE-4F69-9325-953A2319C409}" destId="{DA253449-3844-481F-9741-4623E2664839}"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EBE344D-C6AA-477C-96E9-A548829B1CE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ABC63368-5DAA-45FB-9172-6FA5BB706CF9}">
      <dgm:prSet phldrT="[Texte]"/>
      <dgm:spPr/>
      <dgm:t>
        <a:bodyPr/>
        <a:lstStyle/>
        <a:p>
          <a:pPr rtl="1"/>
          <a:r>
            <a:rPr lang="ar-DZ" b="1" dirty="0">
              <a:solidFill>
                <a:srgbClr val="C00000"/>
              </a:solidFill>
              <a:latin typeface="Simplified Arabic" pitchFamily="18" charset="-78"/>
              <a:cs typeface="Simplified Arabic" pitchFamily="18" charset="-78"/>
            </a:rPr>
            <a:t>عامل التكلفة</a:t>
          </a:r>
          <a:endParaRPr lang="fr-FR" dirty="0"/>
        </a:p>
      </dgm:t>
    </dgm:pt>
    <dgm:pt modelId="{DAA5523E-4985-4173-9F62-8A3708C4F4DA}" type="parTrans" cxnId="{E0B32A32-18F0-4734-8C09-9AE93A799794}">
      <dgm:prSet/>
      <dgm:spPr/>
      <dgm:t>
        <a:bodyPr/>
        <a:lstStyle/>
        <a:p>
          <a:endParaRPr lang="fr-FR"/>
        </a:p>
      </dgm:t>
    </dgm:pt>
    <dgm:pt modelId="{6A542E7C-C310-40D4-8961-216336FB1A21}" type="sibTrans" cxnId="{E0B32A32-18F0-4734-8C09-9AE93A799794}">
      <dgm:prSet/>
      <dgm:spPr/>
      <dgm:t>
        <a:bodyPr/>
        <a:lstStyle/>
        <a:p>
          <a:endParaRPr lang="fr-FR"/>
        </a:p>
      </dgm:t>
    </dgm:pt>
    <dgm:pt modelId="{91176A0E-674A-4EC6-A2A9-598DACB6EF7B}">
      <dgm:prSet phldrT="[Texte]"/>
      <dgm:spPr/>
      <dgm:t>
        <a:bodyPr/>
        <a:lstStyle/>
        <a:p>
          <a:pPr rtl="1"/>
          <a:r>
            <a:rPr lang="ar-DZ" b="1" dirty="0">
              <a:solidFill>
                <a:srgbClr val="C00000"/>
              </a:solidFill>
              <a:latin typeface="Simplified Arabic" pitchFamily="18" charset="-78"/>
              <a:cs typeface="Simplified Arabic" pitchFamily="18" charset="-78"/>
            </a:rPr>
            <a:t>ظروف السوق</a:t>
          </a:r>
          <a:endParaRPr lang="fr-FR" dirty="0"/>
        </a:p>
      </dgm:t>
    </dgm:pt>
    <dgm:pt modelId="{18F39C03-547E-451D-AE19-8376EB190E43}" type="parTrans" cxnId="{086C2194-1D9E-4BBA-83F7-F6312AB49772}">
      <dgm:prSet/>
      <dgm:spPr/>
      <dgm:t>
        <a:bodyPr/>
        <a:lstStyle/>
        <a:p>
          <a:endParaRPr lang="fr-FR"/>
        </a:p>
      </dgm:t>
    </dgm:pt>
    <dgm:pt modelId="{159DD8ED-4123-4ECA-913C-C8AA7D06A487}" type="sibTrans" cxnId="{086C2194-1D9E-4BBA-83F7-F6312AB49772}">
      <dgm:prSet/>
      <dgm:spPr/>
      <dgm:t>
        <a:bodyPr/>
        <a:lstStyle/>
        <a:p>
          <a:endParaRPr lang="fr-FR"/>
        </a:p>
      </dgm:t>
    </dgm:pt>
    <dgm:pt modelId="{197387EE-06C0-4D31-888D-F5B263F99820}">
      <dgm:prSet phldrT="[Texte]"/>
      <dgm:spPr/>
      <dgm:t>
        <a:bodyPr/>
        <a:lstStyle/>
        <a:p>
          <a:pPr rtl="1"/>
          <a:r>
            <a:rPr lang="ar-DZ" b="1" dirty="0">
              <a:solidFill>
                <a:srgbClr val="C00000"/>
              </a:solidFill>
              <a:latin typeface="Simplified Arabic" pitchFamily="18" charset="-78"/>
              <a:cs typeface="Simplified Arabic" pitchFamily="18" charset="-78"/>
            </a:rPr>
            <a:t>الجانب التشريعي</a:t>
          </a:r>
          <a:endParaRPr lang="fr-FR" dirty="0"/>
        </a:p>
      </dgm:t>
    </dgm:pt>
    <dgm:pt modelId="{AFAAFA2E-2758-47E2-BF8F-34B12A40D4E8}" type="parTrans" cxnId="{5682A254-4849-438D-9F65-8A0C51811D8D}">
      <dgm:prSet/>
      <dgm:spPr/>
      <dgm:t>
        <a:bodyPr/>
        <a:lstStyle/>
        <a:p>
          <a:endParaRPr lang="fr-FR"/>
        </a:p>
      </dgm:t>
    </dgm:pt>
    <dgm:pt modelId="{CF867B35-D532-4777-9063-C7E923C8C0DA}" type="sibTrans" cxnId="{5682A254-4849-438D-9F65-8A0C51811D8D}">
      <dgm:prSet/>
      <dgm:spPr/>
      <dgm:t>
        <a:bodyPr/>
        <a:lstStyle/>
        <a:p>
          <a:endParaRPr lang="fr-FR"/>
        </a:p>
      </dgm:t>
    </dgm:pt>
    <dgm:pt modelId="{E581C913-01BC-49C0-B57B-FC3C7960F61E}">
      <dgm:prSet/>
      <dgm:spPr/>
      <dgm:t>
        <a:bodyPr/>
        <a:lstStyle/>
        <a:p>
          <a:pPr rtl="1"/>
          <a:r>
            <a:rPr lang="ar-SA" b="1" dirty="0">
              <a:solidFill>
                <a:srgbClr val="C00000"/>
              </a:solidFill>
              <a:latin typeface="Calibri"/>
              <a:ea typeface="Times New Roman"/>
              <a:cs typeface="Simplified Arabic"/>
            </a:rPr>
            <a:t>درجة المخاطرة في السوق</a:t>
          </a:r>
          <a:endParaRPr lang="fr-FR" dirty="0"/>
        </a:p>
      </dgm:t>
    </dgm:pt>
    <dgm:pt modelId="{06D0D56D-F430-4A52-8B8F-7A2E73042B07}" type="parTrans" cxnId="{E10FBB38-9CDE-4BE0-ABE7-7D5BAB8654B9}">
      <dgm:prSet/>
      <dgm:spPr/>
      <dgm:t>
        <a:bodyPr/>
        <a:lstStyle/>
        <a:p>
          <a:endParaRPr lang="fr-FR"/>
        </a:p>
      </dgm:t>
    </dgm:pt>
    <dgm:pt modelId="{31E34DC6-CD95-411C-9D07-448FF2F2E33F}" type="sibTrans" cxnId="{E10FBB38-9CDE-4BE0-ABE7-7D5BAB8654B9}">
      <dgm:prSet/>
      <dgm:spPr/>
      <dgm:t>
        <a:bodyPr/>
        <a:lstStyle/>
        <a:p>
          <a:endParaRPr lang="fr-FR"/>
        </a:p>
      </dgm:t>
    </dgm:pt>
    <dgm:pt modelId="{47FCDCC9-9095-4F8C-A03C-4F9859F02633}" type="pres">
      <dgm:prSet presAssocID="{9EBE344D-C6AA-477C-96E9-A548829B1CEE}" presName="diagram" presStyleCnt="0">
        <dgm:presLayoutVars>
          <dgm:dir/>
          <dgm:resizeHandles val="exact"/>
        </dgm:presLayoutVars>
      </dgm:prSet>
      <dgm:spPr/>
      <dgm:t>
        <a:bodyPr/>
        <a:lstStyle/>
        <a:p>
          <a:endParaRPr lang="fr-FR"/>
        </a:p>
      </dgm:t>
    </dgm:pt>
    <dgm:pt modelId="{0F09DD60-1649-4608-8525-45B0F2502875}" type="pres">
      <dgm:prSet presAssocID="{E581C913-01BC-49C0-B57B-FC3C7960F61E}" presName="node" presStyleLbl="node1" presStyleIdx="0" presStyleCnt="4">
        <dgm:presLayoutVars>
          <dgm:bulletEnabled val="1"/>
        </dgm:presLayoutVars>
      </dgm:prSet>
      <dgm:spPr/>
      <dgm:t>
        <a:bodyPr/>
        <a:lstStyle/>
        <a:p>
          <a:endParaRPr lang="fr-FR"/>
        </a:p>
      </dgm:t>
    </dgm:pt>
    <dgm:pt modelId="{9D031ACF-0CCB-41E8-BF2F-AD4DEC66A911}" type="pres">
      <dgm:prSet presAssocID="{31E34DC6-CD95-411C-9D07-448FF2F2E33F}" presName="sibTrans" presStyleCnt="0"/>
      <dgm:spPr/>
    </dgm:pt>
    <dgm:pt modelId="{8E03C29E-F032-4661-A5B0-7472BEA05D61}" type="pres">
      <dgm:prSet presAssocID="{ABC63368-5DAA-45FB-9172-6FA5BB706CF9}" presName="node" presStyleLbl="node1" presStyleIdx="1" presStyleCnt="4">
        <dgm:presLayoutVars>
          <dgm:bulletEnabled val="1"/>
        </dgm:presLayoutVars>
      </dgm:prSet>
      <dgm:spPr/>
      <dgm:t>
        <a:bodyPr/>
        <a:lstStyle/>
        <a:p>
          <a:endParaRPr lang="fr-FR"/>
        </a:p>
      </dgm:t>
    </dgm:pt>
    <dgm:pt modelId="{5B8DA85C-A7B3-42EA-B6BE-BB505EBBC25C}" type="pres">
      <dgm:prSet presAssocID="{6A542E7C-C310-40D4-8961-216336FB1A21}" presName="sibTrans" presStyleCnt="0"/>
      <dgm:spPr/>
    </dgm:pt>
    <dgm:pt modelId="{42B7237D-7ED8-4C98-BFC3-BC1CAABF8E49}" type="pres">
      <dgm:prSet presAssocID="{91176A0E-674A-4EC6-A2A9-598DACB6EF7B}" presName="node" presStyleLbl="node1" presStyleIdx="2" presStyleCnt="4" custLinFactNeighborX="2358" custLinFactNeighborY="-2620">
        <dgm:presLayoutVars>
          <dgm:bulletEnabled val="1"/>
        </dgm:presLayoutVars>
      </dgm:prSet>
      <dgm:spPr/>
      <dgm:t>
        <a:bodyPr/>
        <a:lstStyle/>
        <a:p>
          <a:endParaRPr lang="fr-FR"/>
        </a:p>
      </dgm:t>
    </dgm:pt>
    <dgm:pt modelId="{1952CCD0-06C6-4F12-BE38-B08F6E6AD692}" type="pres">
      <dgm:prSet presAssocID="{159DD8ED-4123-4ECA-913C-C8AA7D06A487}" presName="sibTrans" presStyleCnt="0"/>
      <dgm:spPr/>
    </dgm:pt>
    <dgm:pt modelId="{B4665684-0836-46CD-8694-C18503BCF2B1}" type="pres">
      <dgm:prSet presAssocID="{197387EE-06C0-4D31-888D-F5B263F99820}" presName="node" presStyleLbl="node1" presStyleIdx="3" presStyleCnt="4">
        <dgm:presLayoutVars>
          <dgm:bulletEnabled val="1"/>
        </dgm:presLayoutVars>
      </dgm:prSet>
      <dgm:spPr/>
      <dgm:t>
        <a:bodyPr/>
        <a:lstStyle/>
        <a:p>
          <a:endParaRPr lang="fr-FR"/>
        </a:p>
      </dgm:t>
    </dgm:pt>
  </dgm:ptLst>
  <dgm:cxnLst>
    <dgm:cxn modelId="{8F1F4B11-7919-4653-A601-58A5BAA2D902}" type="presOf" srcId="{197387EE-06C0-4D31-888D-F5B263F99820}" destId="{B4665684-0836-46CD-8694-C18503BCF2B1}" srcOrd="0" destOrd="0" presId="urn:microsoft.com/office/officeart/2005/8/layout/default"/>
    <dgm:cxn modelId="{086C2194-1D9E-4BBA-83F7-F6312AB49772}" srcId="{9EBE344D-C6AA-477C-96E9-A548829B1CEE}" destId="{91176A0E-674A-4EC6-A2A9-598DACB6EF7B}" srcOrd="2" destOrd="0" parTransId="{18F39C03-547E-451D-AE19-8376EB190E43}" sibTransId="{159DD8ED-4123-4ECA-913C-C8AA7D06A487}"/>
    <dgm:cxn modelId="{E0B32A32-18F0-4734-8C09-9AE93A799794}" srcId="{9EBE344D-C6AA-477C-96E9-A548829B1CEE}" destId="{ABC63368-5DAA-45FB-9172-6FA5BB706CF9}" srcOrd="1" destOrd="0" parTransId="{DAA5523E-4985-4173-9F62-8A3708C4F4DA}" sibTransId="{6A542E7C-C310-40D4-8961-216336FB1A21}"/>
    <dgm:cxn modelId="{5682A254-4849-438D-9F65-8A0C51811D8D}" srcId="{9EBE344D-C6AA-477C-96E9-A548829B1CEE}" destId="{197387EE-06C0-4D31-888D-F5B263F99820}" srcOrd="3" destOrd="0" parTransId="{AFAAFA2E-2758-47E2-BF8F-34B12A40D4E8}" sibTransId="{CF867B35-D532-4777-9063-C7E923C8C0DA}"/>
    <dgm:cxn modelId="{9FAAC1BB-6635-4240-8553-F7A15F07C693}" type="presOf" srcId="{91176A0E-674A-4EC6-A2A9-598DACB6EF7B}" destId="{42B7237D-7ED8-4C98-BFC3-BC1CAABF8E49}" srcOrd="0" destOrd="0" presId="urn:microsoft.com/office/officeart/2005/8/layout/default"/>
    <dgm:cxn modelId="{311C7CAC-5129-4BB9-9872-6A5D4880E9D9}" type="presOf" srcId="{ABC63368-5DAA-45FB-9172-6FA5BB706CF9}" destId="{8E03C29E-F032-4661-A5B0-7472BEA05D61}" srcOrd="0" destOrd="0" presId="urn:microsoft.com/office/officeart/2005/8/layout/default"/>
    <dgm:cxn modelId="{EE0E56D5-8A9B-4EFD-A0F1-8E1F9E72D7E0}" type="presOf" srcId="{E581C913-01BC-49C0-B57B-FC3C7960F61E}" destId="{0F09DD60-1649-4608-8525-45B0F2502875}" srcOrd="0" destOrd="0" presId="urn:microsoft.com/office/officeart/2005/8/layout/default"/>
    <dgm:cxn modelId="{E10FBB38-9CDE-4BE0-ABE7-7D5BAB8654B9}" srcId="{9EBE344D-C6AA-477C-96E9-A548829B1CEE}" destId="{E581C913-01BC-49C0-B57B-FC3C7960F61E}" srcOrd="0" destOrd="0" parTransId="{06D0D56D-F430-4A52-8B8F-7A2E73042B07}" sibTransId="{31E34DC6-CD95-411C-9D07-448FF2F2E33F}"/>
    <dgm:cxn modelId="{77126D57-CE3B-4282-AC98-5D6570AC0D62}" type="presOf" srcId="{9EBE344D-C6AA-477C-96E9-A548829B1CEE}" destId="{47FCDCC9-9095-4F8C-A03C-4F9859F02633}" srcOrd="0" destOrd="0" presId="urn:microsoft.com/office/officeart/2005/8/layout/default"/>
    <dgm:cxn modelId="{64052AA0-893F-4833-9FEC-8E0DAF598DAF}" type="presParOf" srcId="{47FCDCC9-9095-4F8C-A03C-4F9859F02633}" destId="{0F09DD60-1649-4608-8525-45B0F2502875}" srcOrd="0" destOrd="0" presId="urn:microsoft.com/office/officeart/2005/8/layout/default"/>
    <dgm:cxn modelId="{652F4974-AB43-4D53-A0D2-7AA8FC484706}" type="presParOf" srcId="{47FCDCC9-9095-4F8C-A03C-4F9859F02633}" destId="{9D031ACF-0CCB-41E8-BF2F-AD4DEC66A911}" srcOrd="1" destOrd="0" presId="urn:microsoft.com/office/officeart/2005/8/layout/default"/>
    <dgm:cxn modelId="{520224B7-54D8-4E7D-BB37-0515C06A23C1}" type="presParOf" srcId="{47FCDCC9-9095-4F8C-A03C-4F9859F02633}" destId="{8E03C29E-F032-4661-A5B0-7472BEA05D61}" srcOrd="2" destOrd="0" presId="urn:microsoft.com/office/officeart/2005/8/layout/default"/>
    <dgm:cxn modelId="{835CA81A-6C1E-49C1-92FE-571B1EB5C522}" type="presParOf" srcId="{47FCDCC9-9095-4F8C-A03C-4F9859F02633}" destId="{5B8DA85C-A7B3-42EA-B6BE-BB505EBBC25C}" srcOrd="3" destOrd="0" presId="urn:microsoft.com/office/officeart/2005/8/layout/default"/>
    <dgm:cxn modelId="{39284835-395F-44C6-BDB6-C6B80A0B6C1D}" type="presParOf" srcId="{47FCDCC9-9095-4F8C-A03C-4F9859F02633}" destId="{42B7237D-7ED8-4C98-BFC3-BC1CAABF8E49}" srcOrd="4" destOrd="0" presId="urn:microsoft.com/office/officeart/2005/8/layout/default"/>
    <dgm:cxn modelId="{D85B6748-E5DE-49D3-9AD4-46A2F36C30A0}" type="presParOf" srcId="{47FCDCC9-9095-4F8C-A03C-4F9859F02633}" destId="{1952CCD0-06C6-4F12-BE38-B08F6E6AD692}" srcOrd="5" destOrd="0" presId="urn:microsoft.com/office/officeart/2005/8/layout/default"/>
    <dgm:cxn modelId="{D0736741-9F7A-41B3-BBC2-0348E3368E70}" type="presParOf" srcId="{47FCDCC9-9095-4F8C-A03C-4F9859F02633}" destId="{B4665684-0836-46CD-8694-C18503BCF2B1}"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70C94A-CE84-4457-B7E3-E99D283B6B51}" type="doc">
      <dgm:prSet loTypeId="urn:microsoft.com/office/officeart/2005/8/layout/vList6" loCatId="list" qsTypeId="urn:microsoft.com/office/officeart/2005/8/quickstyle/simple3" qsCatId="simple" csTypeId="urn:microsoft.com/office/officeart/2005/8/colors/accent1_2" csCatId="accent1" phldr="1"/>
      <dgm:spPr/>
      <dgm:t>
        <a:bodyPr/>
        <a:lstStyle/>
        <a:p>
          <a:endParaRPr lang="fr-FR"/>
        </a:p>
      </dgm:t>
    </dgm:pt>
    <dgm:pt modelId="{441EBA6A-C3A1-47BE-BE68-0CC270F6B7F5}">
      <dgm:prSet phldrT="[Texte]"/>
      <dgm:spPr/>
      <dgm:t>
        <a:bodyPr/>
        <a:lstStyle/>
        <a:p>
          <a:pPr rtl="1"/>
          <a:r>
            <a:rPr lang="ar-SA" b="1">
              <a:latin typeface="Calibri"/>
              <a:ea typeface="MS Mincho"/>
              <a:cs typeface="Simplified Arabic"/>
            </a:rPr>
            <a:t>التسعير طبقا لسعر التكلفة </a:t>
          </a:r>
          <a:endParaRPr lang="fr-FR" dirty="0"/>
        </a:p>
      </dgm:t>
    </dgm:pt>
    <dgm:pt modelId="{7FBE1681-13BD-45C8-BFF3-5CBEE934F190}" type="parTrans" cxnId="{90EE8E8C-5B4C-4B4D-889F-870C1BF32F88}">
      <dgm:prSet/>
      <dgm:spPr/>
      <dgm:t>
        <a:bodyPr/>
        <a:lstStyle/>
        <a:p>
          <a:endParaRPr lang="fr-FR"/>
        </a:p>
      </dgm:t>
    </dgm:pt>
    <dgm:pt modelId="{7B468F23-071C-476C-9A11-700D81CA58D2}" type="sibTrans" cxnId="{90EE8E8C-5B4C-4B4D-889F-870C1BF32F88}">
      <dgm:prSet/>
      <dgm:spPr/>
      <dgm:t>
        <a:bodyPr/>
        <a:lstStyle/>
        <a:p>
          <a:endParaRPr lang="fr-FR"/>
        </a:p>
      </dgm:t>
    </dgm:pt>
    <dgm:pt modelId="{B9C9E6EE-5B50-4CF0-87B6-AD225BA8700F}">
      <dgm:prSet phldrT="[Texte]"/>
      <dgm:spPr/>
      <dgm:t>
        <a:bodyPr/>
        <a:lstStyle/>
        <a:p>
          <a:pPr rtl="1"/>
          <a:r>
            <a:rPr lang="ar-SA" b="1">
              <a:latin typeface="Calibri" panose="020F0502020204030204" pitchFamily="34" charset="0"/>
              <a:ea typeface="Times New Roman" panose="02020603050405020304" pitchFamily="18" charset="0"/>
              <a:cs typeface="Simplified Arabic" panose="02020603050405020304" pitchFamily="18" charset="-78"/>
            </a:rPr>
            <a:t>التسعير طبقا لمدخل السوق </a:t>
          </a:r>
          <a:r>
            <a:rPr lang="ar-DZ" b="1">
              <a:latin typeface="Calibri" panose="020F0502020204030204" pitchFamily="34" charset="0"/>
              <a:ea typeface="Times New Roman" panose="02020603050405020304" pitchFamily="18" charset="0"/>
              <a:cs typeface="Simplified Arabic" panose="02020603050405020304" pitchFamily="18" charset="-78"/>
            </a:rPr>
            <a:t>(على أساس المنافسة</a:t>
          </a:r>
          <a:r>
            <a:rPr lang="fr-FR" b="1">
              <a:latin typeface="Simplified Arabic" panose="02020603050405020304" pitchFamily="18" charset="-78"/>
              <a:ea typeface="Times New Roman" panose="02020603050405020304" pitchFamily="18" charset="0"/>
              <a:cs typeface="Arial" panose="020B0604020202020204" pitchFamily="34" charset="0"/>
            </a:rPr>
            <a:t> </a:t>
          </a:r>
          <a:endParaRPr lang="fr-FR" dirty="0"/>
        </a:p>
      </dgm:t>
    </dgm:pt>
    <dgm:pt modelId="{0593225B-7D9C-441C-B985-6261CE05A07D}" type="parTrans" cxnId="{E24CFCE0-41E7-40DA-98F0-22A4695E6811}">
      <dgm:prSet/>
      <dgm:spPr/>
      <dgm:t>
        <a:bodyPr/>
        <a:lstStyle/>
        <a:p>
          <a:endParaRPr lang="fr-FR"/>
        </a:p>
      </dgm:t>
    </dgm:pt>
    <dgm:pt modelId="{AC9BE07B-4C9E-4098-B6D5-BAF92104252E}" type="sibTrans" cxnId="{E24CFCE0-41E7-40DA-98F0-22A4695E6811}">
      <dgm:prSet/>
      <dgm:spPr/>
      <dgm:t>
        <a:bodyPr/>
        <a:lstStyle/>
        <a:p>
          <a:endParaRPr lang="fr-FR"/>
        </a:p>
      </dgm:t>
    </dgm:pt>
    <dgm:pt modelId="{CC2A8990-5C97-4850-A6CB-414993D30767}">
      <dgm:prSet phldrT="[Texte]"/>
      <dgm:spPr/>
      <dgm:t>
        <a:bodyPr/>
        <a:lstStyle/>
        <a:p>
          <a:pPr algn="just" rtl="1"/>
          <a:r>
            <a:rPr lang="ar-DZ" dirty="0">
              <a:ea typeface="Times New Roman" panose="02020603050405020304" pitchFamily="18" charset="0"/>
              <a:cs typeface="Simplified Arabic" panose="02020603050405020304" pitchFamily="18" charset="-78"/>
            </a:rPr>
            <a:t>معرفة ودراسة أسعار الخدمات المعروضة من طرف المؤسسات المنافسة في القطاع</a:t>
          </a:r>
          <a:endParaRPr lang="fr-FR" dirty="0"/>
        </a:p>
      </dgm:t>
    </dgm:pt>
    <dgm:pt modelId="{5CD01EAE-5C6B-44EF-9E1F-6E497E5E80B3}" type="parTrans" cxnId="{B4170027-6D01-4A18-91A9-83E0F05F59D3}">
      <dgm:prSet/>
      <dgm:spPr/>
      <dgm:t>
        <a:bodyPr/>
        <a:lstStyle/>
        <a:p>
          <a:endParaRPr lang="fr-FR"/>
        </a:p>
      </dgm:t>
    </dgm:pt>
    <dgm:pt modelId="{D91971E9-164C-4865-8C07-D5F78FDE4966}" type="sibTrans" cxnId="{B4170027-6D01-4A18-91A9-83E0F05F59D3}">
      <dgm:prSet/>
      <dgm:spPr/>
      <dgm:t>
        <a:bodyPr/>
        <a:lstStyle/>
        <a:p>
          <a:endParaRPr lang="fr-FR"/>
        </a:p>
      </dgm:t>
    </dgm:pt>
    <dgm:pt modelId="{D22C51F9-5826-42D7-AA43-163489629E20}">
      <dgm:prSet phldrT="[Texte]"/>
      <dgm:spPr/>
      <dgm:t>
        <a:bodyPr/>
        <a:lstStyle/>
        <a:p>
          <a:pPr rtl="1"/>
          <a:r>
            <a:rPr lang="ar-SA" dirty="0">
              <a:latin typeface="Calibri"/>
              <a:ea typeface="Times New Roman"/>
              <a:cs typeface="Simplified Arabic"/>
            </a:rPr>
            <a:t>يتم بموجب هذه الطريقة تحديد تكلفة الخدمة ثم يضاف إليها هامش ربحية معين </a:t>
          </a:r>
          <a:r>
            <a:rPr lang="ar-SA" dirty="0" err="1">
              <a:latin typeface="Calibri"/>
              <a:ea typeface="Times New Roman"/>
              <a:cs typeface="Simplified Arabic"/>
            </a:rPr>
            <a:t>ليؤدى</a:t>
          </a:r>
          <a:r>
            <a:rPr lang="ar-SA" dirty="0">
              <a:latin typeface="Calibri"/>
              <a:ea typeface="Times New Roman"/>
              <a:cs typeface="Simplified Arabic"/>
            </a:rPr>
            <a:t> إلى السعر النهائي</a:t>
          </a:r>
          <a:endParaRPr lang="fr-FR" dirty="0"/>
        </a:p>
      </dgm:t>
    </dgm:pt>
    <dgm:pt modelId="{C9024963-37B7-40EC-9FAE-F5AB6552D295}" type="sibTrans" cxnId="{09DE6170-937A-47FD-B92C-4F5AA7E3A5B2}">
      <dgm:prSet/>
      <dgm:spPr/>
      <dgm:t>
        <a:bodyPr/>
        <a:lstStyle/>
        <a:p>
          <a:endParaRPr lang="fr-FR"/>
        </a:p>
      </dgm:t>
    </dgm:pt>
    <dgm:pt modelId="{28F8B48F-1D8F-4623-BA8D-FAAFFC32E57B}" type="parTrans" cxnId="{09DE6170-937A-47FD-B92C-4F5AA7E3A5B2}">
      <dgm:prSet/>
      <dgm:spPr/>
      <dgm:t>
        <a:bodyPr/>
        <a:lstStyle/>
        <a:p>
          <a:endParaRPr lang="fr-FR"/>
        </a:p>
      </dgm:t>
    </dgm:pt>
    <dgm:pt modelId="{02CC0F4E-BBC9-415B-832E-BF30CC9513B9}" type="pres">
      <dgm:prSet presAssocID="{7670C94A-CE84-4457-B7E3-E99D283B6B51}" presName="Name0" presStyleCnt="0">
        <dgm:presLayoutVars>
          <dgm:dir/>
          <dgm:animLvl val="lvl"/>
          <dgm:resizeHandles/>
        </dgm:presLayoutVars>
      </dgm:prSet>
      <dgm:spPr/>
      <dgm:t>
        <a:bodyPr/>
        <a:lstStyle/>
        <a:p>
          <a:endParaRPr lang="fr-FR"/>
        </a:p>
      </dgm:t>
    </dgm:pt>
    <dgm:pt modelId="{E9274DC3-87FF-4AE3-B00D-C9301795A050}" type="pres">
      <dgm:prSet presAssocID="{441EBA6A-C3A1-47BE-BE68-0CC270F6B7F5}" presName="linNode" presStyleCnt="0"/>
      <dgm:spPr/>
    </dgm:pt>
    <dgm:pt modelId="{FA3BC356-06BE-4EC4-8FA5-12EA4B4BDACF}" type="pres">
      <dgm:prSet presAssocID="{441EBA6A-C3A1-47BE-BE68-0CC270F6B7F5}" presName="parentShp" presStyleLbl="node1" presStyleIdx="0" presStyleCnt="2">
        <dgm:presLayoutVars>
          <dgm:bulletEnabled val="1"/>
        </dgm:presLayoutVars>
      </dgm:prSet>
      <dgm:spPr/>
      <dgm:t>
        <a:bodyPr/>
        <a:lstStyle/>
        <a:p>
          <a:endParaRPr lang="fr-FR"/>
        </a:p>
      </dgm:t>
    </dgm:pt>
    <dgm:pt modelId="{ACB7725D-151C-4ED8-9777-D8CF84699522}" type="pres">
      <dgm:prSet presAssocID="{441EBA6A-C3A1-47BE-BE68-0CC270F6B7F5}" presName="childShp" presStyleLbl="bgAccFollowNode1" presStyleIdx="0" presStyleCnt="2">
        <dgm:presLayoutVars>
          <dgm:bulletEnabled val="1"/>
        </dgm:presLayoutVars>
      </dgm:prSet>
      <dgm:spPr/>
      <dgm:t>
        <a:bodyPr/>
        <a:lstStyle/>
        <a:p>
          <a:endParaRPr lang="fr-FR"/>
        </a:p>
      </dgm:t>
    </dgm:pt>
    <dgm:pt modelId="{F05EA922-3D13-4A8B-9A35-105EDA031985}" type="pres">
      <dgm:prSet presAssocID="{7B468F23-071C-476C-9A11-700D81CA58D2}" presName="spacing" presStyleCnt="0"/>
      <dgm:spPr/>
    </dgm:pt>
    <dgm:pt modelId="{383B421C-E0B5-4C07-9ADD-E66395543F58}" type="pres">
      <dgm:prSet presAssocID="{B9C9E6EE-5B50-4CF0-87B6-AD225BA8700F}" presName="linNode" presStyleCnt="0"/>
      <dgm:spPr/>
    </dgm:pt>
    <dgm:pt modelId="{C2DC78AB-C126-446B-8D32-10FD4A056838}" type="pres">
      <dgm:prSet presAssocID="{B9C9E6EE-5B50-4CF0-87B6-AD225BA8700F}" presName="parentShp" presStyleLbl="node1" presStyleIdx="1" presStyleCnt="2">
        <dgm:presLayoutVars>
          <dgm:bulletEnabled val="1"/>
        </dgm:presLayoutVars>
      </dgm:prSet>
      <dgm:spPr/>
      <dgm:t>
        <a:bodyPr/>
        <a:lstStyle/>
        <a:p>
          <a:endParaRPr lang="fr-FR"/>
        </a:p>
      </dgm:t>
    </dgm:pt>
    <dgm:pt modelId="{482EA7E3-BA53-43E0-AEB7-057FF191F652}" type="pres">
      <dgm:prSet presAssocID="{B9C9E6EE-5B50-4CF0-87B6-AD225BA8700F}" presName="childShp" presStyleLbl="bgAccFollowNode1" presStyleIdx="1" presStyleCnt="2">
        <dgm:presLayoutVars>
          <dgm:bulletEnabled val="1"/>
        </dgm:presLayoutVars>
      </dgm:prSet>
      <dgm:spPr/>
      <dgm:t>
        <a:bodyPr/>
        <a:lstStyle/>
        <a:p>
          <a:endParaRPr lang="fr-FR"/>
        </a:p>
      </dgm:t>
    </dgm:pt>
  </dgm:ptLst>
  <dgm:cxnLst>
    <dgm:cxn modelId="{90EE8E8C-5B4C-4B4D-889F-870C1BF32F88}" srcId="{7670C94A-CE84-4457-B7E3-E99D283B6B51}" destId="{441EBA6A-C3A1-47BE-BE68-0CC270F6B7F5}" srcOrd="0" destOrd="0" parTransId="{7FBE1681-13BD-45C8-BFF3-5CBEE934F190}" sibTransId="{7B468F23-071C-476C-9A11-700D81CA58D2}"/>
    <dgm:cxn modelId="{09DE6170-937A-47FD-B92C-4F5AA7E3A5B2}" srcId="{441EBA6A-C3A1-47BE-BE68-0CC270F6B7F5}" destId="{D22C51F9-5826-42D7-AA43-163489629E20}" srcOrd="0" destOrd="0" parTransId="{28F8B48F-1D8F-4623-BA8D-FAAFFC32E57B}" sibTransId="{C9024963-37B7-40EC-9FAE-F5AB6552D295}"/>
    <dgm:cxn modelId="{FC82FE28-1A0A-4A4A-BD0F-EB1D365DFEAF}" type="presOf" srcId="{D22C51F9-5826-42D7-AA43-163489629E20}" destId="{ACB7725D-151C-4ED8-9777-D8CF84699522}" srcOrd="0" destOrd="0" presId="urn:microsoft.com/office/officeart/2005/8/layout/vList6"/>
    <dgm:cxn modelId="{E24CFCE0-41E7-40DA-98F0-22A4695E6811}" srcId="{7670C94A-CE84-4457-B7E3-E99D283B6B51}" destId="{B9C9E6EE-5B50-4CF0-87B6-AD225BA8700F}" srcOrd="1" destOrd="0" parTransId="{0593225B-7D9C-441C-B985-6261CE05A07D}" sibTransId="{AC9BE07B-4C9E-4098-B6D5-BAF92104252E}"/>
    <dgm:cxn modelId="{B4170027-6D01-4A18-91A9-83E0F05F59D3}" srcId="{B9C9E6EE-5B50-4CF0-87B6-AD225BA8700F}" destId="{CC2A8990-5C97-4850-A6CB-414993D30767}" srcOrd="0" destOrd="0" parTransId="{5CD01EAE-5C6B-44EF-9E1F-6E497E5E80B3}" sibTransId="{D91971E9-164C-4865-8C07-D5F78FDE4966}"/>
    <dgm:cxn modelId="{E856A7ED-95BE-4666-85B4-887418E2FE12}" type="presOf" srcId="{7670C94A-CE84-4457-B7E3-E99D283B6B51}" destId="{02CC0F4E-BBC9-415B-832E-BF30CC9513B9}" srcOrd="0" destOrd="0" presId="urn:microsoft.com/office/officeart/2005/8/layout/vList6"/>
    <dgm:cxn modelId="{CB4717D8-A250-4773-83C8-EA0238E06D9C}" type="presOf" srcId="{441EBA6A-C3A1-47BE-BE68-0CC270F6B7F5}" destId="{FA3BC356-06BE-4EC4-8FA5-12EA4B4BDACF}" srcOrd="0" destOrd="0" presId="urn:microsoft.com/office/officeart/2005/8/layout/vList6"/>
    <dgm:cxn modelId="{A4F4BE40-4B8D-4772-8C16-672598FF285D}" type="presOf" srcId="{CC2A8990-5C97-4850-A6CB-414993D30767}" destId="{482EA7E3-BA53-43E0-AEB7-057FF191F652}" srcOrd="0" destOrd="0" presId="urn:microsoft.com/office/officeart/2005/8/layout/vList6"/>
    <dgm:cxn modelId="{8D8101B5-0FB9-4C82-8B61-D2C6EDB698D3}" type="presOf" srcId="{B9C9E6EE-5B50-4CF0-87B6-AD225BA8700F}" destId="{C2DC78AB-C126-446B-8D32-10FD4A056838}" srcOrd="0" destOrd="0" presId="urn:microsoft.com/office/officeart/2005/8/layout/vList6"/>
    <dgm:cxn modelId="{BCD5D5D8-C669-49B5-8DB3-63F393C006B6}" type="presParOf" srcId="{02CC0F4E-BBC9-415B-832E-BF30CC9513B9}" destId="{E9274DC3-87FF-4AE3-B00D-C9301795A050}" srcOrd="0" destOrd="0" presId="urn:microsoft.com/office/officeart/2005/8/layout/vList6"/>
    <dgm:cxn modelId="{5922F7D3-91CD-4E03-99BF-F42FF51D27D1}" type="presParOf" srcId="{E9274DC3-87FF-4AE3-B00D-C9301795A050}" destId="{FA3BC356-06BE-4EC4-8FA5-12EA4B4BDACF}" srcOrd="0" destOrd="0" presId="urn:microsoft.com/office/officeart/2005/8/layout/vList6"/>
    <dgm:cxn modelId="{98678480-E7C4-49C7-9A48-7527C719745D}" type="presParOf" srcId="{E9274DC3-87FF-4AE3-B00D-C9301795A050}" destId="{ACB7725D-151C-4ED8-9777-D8CF84699522}" srcOrd="1" destOrd="0" presId="urn:microsoft.com/office/officeart/2005/8/layout/vList6"/>
    <dgm:cxn modelId="{BFDBC6C6-8553-4F4D-8753-7263B0D3B9C7}" type="presParOf" srcId="{02CC0F4E-BBC9-415B-832E-BF30CC9513B9}" destId="{F05EA922-3D13-4A8B-9A35-105EDA031985}" srcOrd="1" destOrd="0" presId="urn:microsoft.com/office/officeart/2005/8/layout/vList6"/>
    <dgm:cxn modelId="{469436E7-C7CC-417D-BC91-4E3EC19A8E81}" type="presParOf" srcId="{02CC0F4E-BBC9-415B-832E-BF30CC9513B9}" destId="{383B421C-E0B5-4C07-9ADD-E66395543F58}" srcOrd="2" destOrd="0" presId="urn:microsoft.com/office/officeart/2005/8/layout/vList6"/>
    <dgm:cxn modelId="{4A0B66AB-E250-4397-88E7-008DE0AD99C9}" type="presParOf" srcId="{383B421C-E0B5-4C07-9ADD-E66395543F58}" destId="{C2DC78AB-C126-446B-8D32-10FD4A056838}" srcOrd="0" destOrd="0" presId="urn:microsoft.com/office/officeart/2005/8/layout/vList6"/>
    <dgm:cxn modelId="{73FA446C-1AE8-4C09-A476-E6C5EB821DC0}" type="presParOf" srcId="{383B421C-E0B5-4C07-9ADD-E66395543F58}" destId="{482EA7E3-BA53-43E0-AEB7-057FF191F65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2DF6A41-108E-4237-A708-91A58360FFF1}"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fr-FR"/>
        </a:p>
      </dgm:t>
    </dgm:pt>
    <dgm:pt modelId="{E6963C1A-EAEA-439A-9F04-D7913C9734E4}">
      <dgm:prSet phldrT="[Texte]"/>
      <dgm:spPr/>
      <dgm:t>
        <a:bodyPr/>
        <a:lstStyle/>
        <a:p>
          <a:pPr algn="just" rtl="1"/>
          <a:r>
            <a:rPr lang="ar-SA" b="1" dirty="0">
              <a:solidFill>
                <a:srgbClr val="FF0000"/>
              </a:solidFill>
              <a:ea typeface="Times New Roman" panose="02020603050405020304" pitchFamily="18" charset="0"/>
              <a:cs typeface="Simplified Arabic" panose="02020603050405020304" pitchFamily="18" charset="-78"/>
            </a:rPr>
            <a:t>التسعير وفقا لمنافع الزبائن</a:t>
          </a:r>
          <a:endParaRPr lang="fr-FR" dirty="0"/>
        </a:p>
      </dgm:t>
    </dgm:pt>
    <dgm:pt modelId="{47AE7339-9159-40E2-ADF5-99216056F57A}" type="parTrans" cxnId="{8E5FCF2A-376D-4A87-ABC1-A884E07A6BBB}">
      <dgm:prSet/>
      <dgm:spPr/>
      <dgm:t>
        <a:bodyPr/>
        <a:lstStyle/>
        <a:p>
          <a:endParaRPr lang="fr-FR"/>
        </a:p>
      </dgm:t>
    </dgm:pt>
    <dgm:pt modelId="{05D2D908-D2F9-45B7-944C-2B321CD2DF5B}" type="sibTrans" cxnId="{8E5FCF2A-376D-4A87-ABC1-A884E07A6BBB}">
      <dgm:prSet/>
      <dgm:spPr/>
      <dgm:t>
        <a:bodyPr/>
        <a:lstStyle/>
        <a:p>
          <a:endParaRPr lang="fr-FR"/>
        </a:p>
      </dgm:t>
    </dgm:pt>
    <dgm:pt modelId="{2AD03A2B-C68F-467C-8DC3-5896C3AF9144}">
      <dgm:prSet phldrT="[Texte]"/>
      <dgm:spPr/>
      <dgm:t>
        <a:bodyPr/>
        <a:lstStyle/>
        <a:p>
          <a:pPr algn="just" rtl="1"/>
          <a:r>
            <a:rPr lang="ar-SA" b="1" dirty="0">
              <a:solidFill>
                <a:srgbClr val="FF0000"/>
              </a:solidFill>
              <a:ea typeface="Times New Roman" panose="02020603050405020304" pitchFamily="18" charset="0"/>
              <a:cs typeface="Simplified Arabic" panose="02020603050405020304" pitchFamily="18" charset="-78"/>
            </a:rPr>
            <a:t>التسعير طبقا لمجموعة المنتجات المقدمة</a:t>
          </a:r>
          <a:endParaRPr lang="fr-FR" dirty="0"/>
        </a:p>
      </dgm:t>
    </dgm:pt>
    <dgm:pt modelId="{98B59B3E-4C99-4F56-8D85-4946CBEB27EE}" type="parTrans" cxnId="{1B1DA255-3996-45B9-BA70-DE58BB785923}">
      <dgm:prSet/>
      <dgm:spPr/>
      <dgm:t>
        <a:bodyPr/>
        <a:lstStyle/>
        <a:p>
          <a:endParaRPr lang="fr-FR"/>
        </a:p>
      </dgm:t>
    </dgm:pt>
    <dgm:pt modelId="{B91AF69D-1913-4BEA-A531-13D4C6B2F160}" type="sibTrans" cxnId="{1B1DA255-3996-45B9-BA70-DE58BB785923}">
      <dgm:prSet/>
      <dgm:spPr/>
      <dgm:t>
        <a:bodyPr/>
        <a:lstStyle/>
        <a:p>
          <a:endParaRPr lang="fr-FR"/>
        </a:p>
      </dgm:t>
    </dgm:pt>
    <dgm:pt modelId="{E3D44BA1-D9D0-4DF5-93D5-7524E35A6666}">
      <dgm:prSet phldrT="[Texte]"/>
      <dgm:spPr/>
      <dgm:t>
        <a:bodyPr/>
        <a:lstStyle/>
        <a:p>
          <a:pPr algn="just" rtl="1"/>
          <a:r>
            <a:rPr lang="ar-SA" b="1" dirty="0">
              <a:solidFill>
                <a:srgbClr val="FF0000"/>
              </a:solidFill>
              <a:ea typeface="Times New Roman" panose="02020603050405020304" pitchFamily="18" charset="0"/>
              <a:cs typeface="Simplified Arabic" panose="02020603050405020304" pitchFamily="18" charset="-78"/>
            </a:rPr>
            <a:t>التسعير</a:t>
          </a:r>
          <a:r>
            <a:rPr lang="ar-DZ" b="1" dirty="0">
              <a:solidFill>
                <a:srgbClr val="FF0000"/>
              </a:solidFill>
              <a:ea typeface="Times New Roman" panose="02020603050405020304" pitchFamily="18" charset="0"/>
              <a:cs typeface="Simplified Arabic" panose="02020603050405020304" pitchFamily="18" charset="-78"/>
            </a:rPr>
            <a:t> وف</a:t>
          </a:r>
          <a:r>
            <a:rPr lang="ar-SA" b="1" dirty="0" err="1">
              <a:solidFill>
                <a:srgbClr val="FF0000"/>
              </a:solidFill>
              <a:ea typeface="Times New Roman" panose="02020603050405020304" pitchFamily="18" charset="0"/>
              <a:cs typeface="Simplified Arabic" panose="02020603050405020304" pitchFamily="18" charset="-78"/>
            </a:rPr>
            <a:t>قا</a:t>
          </a:r>
          <a:r>
            <a:rPr lang="ar-SA" b="1" dirty="0">
              <a:solidFill>
                <a:srgbClr val="FF0000"/>
              </a:solidFill>
              <a:ea typeface="Times New Roman" panose="02020603050405020304" pitchFamily="18" charset="0"/>
              <a:cs typeface="Simplified Arabic" panose="02020603050405020304" pitchFamily="18" charset="-78"/>
            </a:rPr>
            <a:t> ل</a:t>
          </a:r>
          <a:r>
            <a:rPr lang="ar-DZ" b="1" dirty="0">
              <a:solidFill>
                <a:srgbClr val="FF0000"/>
              </a:solidFill>
              <a:ea typeface="Times New Roman" panose="02020603050405020304" pitchFamily="18" charset="0"/>
              <a:cs typeface="Simplified Arabic" panose="02020603050405020304" pitchFamily="18" charset="-78"/>
            </a:rPr>
            <a:t>تميز</a:t>
          </a:r>
          <a:r>
            <a:rPr lang="ar-SA" b="1" dirty="0">
              <a:solidFill>
                <a:srgbClr val="FF0000"/>
              </a:solidFill>
              <a:ea typeface="Times New Roman" panose="02020603050405020304" pitchFamily="18" charset="0"/>
              <a:cs typeface="Simplified Arabic" panose="02020603050405020304" pitchFamily="18" charset="-78"/>
            </a:rPr>
            <a:t> المنتجات</a:t>
          </a:r>
          <a:endParaRPr lang="fr-FR" dirty="0"/>
        </a:p>
      </dgm:t>
    </dgm:pt>
    <dgm:pt modelId="{23AE6896-AE40-4500-9EDB-86AD047D2A8D}" type="parTrans" cxnId="{5DAA50AD-C735-475D-94F5-8401356EF18D}">
      <dgm:prSet/>
      <dgm:spPr/>
      <dgm:t>
        <a:bodyPr/>
        <a:lstStyle/>
        <a:p>
          <a:endParaRPr lang="fr-FR"/>
        </a:p>
      </dgm:t>
    </dgm:pt>
    <dgm:pt modelId="{17EE53E4-20B6-4997-943C-899DE20C82A4}" type="sibTrans" cxnId="{5DAA50AD-C735-475D-94F5-8401356EF18D}">
      <dgm:prSet/>
      <dgm:spPr/>
      <dgm:t>
        <a:bodyPr/>
        <a:lstStyle/>
        <a:p>
          <a:endParaRPr lang="fr-FR"/>
        </a:p>
      </dgm:t>
    </dgm:pt>
    <dgm:pt modelId="{56558A4B-8B81-40E7-A87B-74F0D03F6691}">
      <dgm:prSet phldrT="[Texte]"/>
      <dgm:spPr/>
      <dgm:t>
        <a:bodyPr/>
        <a:lstStyle/>
        <a:p>
          <a:pPr algn="just" rtl="1"/>
          <a:r>
            <a:rPr lang="ar-SA" b="1" dirty="0">
              <a:solidFill>
                <a:srgbClr val="FF0000"/>
              </a:solidFill>
              <a:ea typeface="Times New Roman" panose="02020603050405020304" pitchFamily="18" charset="0"/>
              <a:cs typeface="Simplified Arabic" panose="02020603050405020304" pitchFamily="18" charset="-78"/>
            </a:rPr>
            <a:t>التسعير القائم على العلاقات</a:t>
          </a:r>
          <a:endParaRPr lang="fr-FR" dirty="0"/>
        </a:p>
      </dgm:t>
    </dgm:pt>
    <dgm:pt modelId="{F5790716-1BED-44F2-978C-392972BADD00}" type="parTrans" cxnId="{41BCCF44-B1C7-4135-A362-4D173B2B4BD1}">
      <dgm:prSet/>
      <dgm:spPr/>
      <dgm:t>
        <a:bodyPr/>
        <a:lstStyle/>
        <a:p>
          <a:endParaRPr lang="fr-FR"/>
        </a:p>
      </dgm:t>
    </dgm:pt>
    <dgm:pt modelId="{212253E0-CAB0-4268-A330-72916DF670A0}" type="sibTrans" cxnId="{41BCCF44-B1C7-4135-A362-4D173B2B4BD1}">
      <dgm:prSet/>
      <dgm:spPr/>
      <dgm:t>
        <a:bodyPr/>
        <a:lstStyle/>
        <a:p>
          <a:endParaRPr lang="fr-FR"/>
        </a:p>
      </dgm:t>
    </dgm:pt>
    <dgm:pt modelId="{7C2378F1-06BA-4DAD-975E-196340007BE3}">
      <dgm:prSet/>
      <dgm:spPr/>
      <dgm:t>
        <a:bodyPr/>
        <a:lstStyle/>
        <a:p>
          <a:pPr algn="just" rtl="1"/>
          <a:r>
            <a:rPr lang="ar-SA" b="1" dirty="0">
              <a:solidFill>
                <a:srgbClr val="FF0000"/>
              </a:solidFill>
              <a:ea typeface="Times New Roman" panose="02020603050405020304" pitchFamily="18" charset="0"/>
              <a:cs typeface="Simplified Arabic" panose="02020603050405020304" pitchFamily="18" charset="-78"/>
            </a:rPr>
            <a:t>التسعير القائم على السلوك</a:t>
          </a:r>
          <a:endParaRPr lang="fr-FR" dirty="0"/>
        </a:p>
      </dgm:t>
    </dgm:pt>
    <dgm:pt modelId="{6AE12488-0B6C-4E0C-84B4-8B71355F2B48}" type="parTrans" cxnId="{049B34B2-68E6-4C0C-96AE-517D21CE90E8}">
      <dgm:prSet/>
      <dgm:spPr/>
      <dgm:t>
        <a:bodyPr/>
        <a:lstStyle/>
        <a:p>
          <a:endParaRPr lang="fr-FR"/>
        </a:p>
      </dgm:t>
    </dgm:pt>
    <dgm:pt modelId="{3BA365DC-EB80-43EF-BB80-115B00C0B982}" type="sibTrans" cxnId="{049B34B2-68E6-4C0C-96AE-517D21CE90E8}">
      <dgm:prSet/>
      <dgm:spPr/>
      <dgm:t>
        <a:bodyPr/>
        <a:lstStyle/>
        <a:p>
          <a:endParaRPr lang="fr-FR"/>
        </a:p>
      </dgm:t>
    </dgm:pt>
    <dgm:pt modelId="{072A2919-10C4-4751-A581-AE37B1F7849C}" type="pres">
      <dgm:prSet presAssocID="{C2DF6A41-108E-4237-A708-91A58360FFF1}" presName="Name0" presStyleCnt="0">
        <dgm:presLayoutVars>
          <dgm:dir/>
          <dgm:resizeHandles val="exact"/>
        </dgm:presLayoutVars>
      </dgm:prSet>
      <dgm:spPr/>
      <dgm:t>
        <a:bodyPr/>
        <a:lstStyle/>
        <a:p>
          <a:endParaRPr lang="fr-FR"/>
        </a:p>
      </dgm:t>
    </dgm:pt>
    <dgm:pt modelId="{0EBE43B0-E0A5-4402-8439-65E6C6D3B9B5}" type="pres">
      <dgm:prSet presAssocID="{E6963C1A-EAEA-439A-9F04-D7913C9734E4}" presName="node" presStyleLbl="node1" presStyleIdx="0" presStyleCnt="5">
        <dgm:presLayoutVars>
          <dgm:bulletEnabled val="1"/>
        </dgm:presLayoutVars>
      </dgm:prSet>
      <dgm:spPr/>
      <dgm:t>
        <a:bodyPr/>
        <a:lstStyle/>
        <a:p>
          <a:endParaRPr lang="fr-FR"/>
        </a:p>
      </dgm:t>
    </dgm:pt>
    <dgm:pt modelId="{FD5884EC-6BA6-40D2-B549-5F7EA27B949A}" type="pres">
      <dgm:prSet presAssocID="{05D2D908-D2F9-45B7-944C-2B321CD2DF5B}" presName="sibTrans" presStyleCnt="0"/>
      <dgm:spPr/>
    </dgm:pt>
    <dgm:pt modelId="{D74BD365-A327-4670-B744-6C30612AC188}" type="pres">
      <dgm:prSet presAssocID="{2AD03A2B-C68F-467C-8DC3-5896C3AF9144}" presName="node" presStyleLbl="node1" presStyleIdx="1" presStyleCnt="5">
        <dgm:presLayoutVars>
          <dgm:bulletEnabled val="1"/>
        </dgm:presLayoutVars>
      </dgm:prSet>
      <dgm:spPr/>
      <dgm:t>
        <a:bodyPr/>
        <a:lstStyle/>
        <a:p>
          <a:endParaRPr lang="fr-FR"/>
        </a:p>
      </dgm:t>
    </dgm:pt>
    <dgm:pt modelId="{876B36E6-6481-4CF8-BF91-806C8A2158D0}" type="pres">
      <dgm:prSet presAssocID="{B91AF69D-1913-4BEA-A531-13D4C6B2F160}" presName="sibTrans" presStyleCnt="0"/>
      <dgm:spPr/>
    </dgm:pt>
    <dgm:pt modelId="{A28DB5D7-D26C-47BE-8A8B-83CC040739B1}" type="pres">
      <dgm:prSet presAssocID="{E3D44BA1-D9D0-4DF5-93D5-7524E35A6666}" presName="node" presStyleLbl="node1" presStyleIdx="2" presStyleCnt="5">
        <dgm:presLayoutVars>
          <dgm:bulletEnabled val="1"/>
        </dgm:presLayoutVars>
      </dgm:prSet>
      <dgm:spPr/>
      <dgm:t>
        <a:bodyPr/>
        <a:lstStyle/>
        <a:p>
          <a:endParaRPr lang="fr-FR"/>
        </a:p>
      </dgm:t>
    </dgm:pt>
    <dgm:pt modelId="{894A0A9F-AE4E-48DB-A819-8C585B966E91}" type="pres">
      <dgm:prSet presAssocID="{17EE53E4-20B6-4997-943C-899DE20C82A4}" presName="sibTrans" presStyleCnt="0"/>
      <dgm:spPr/>
    </dgm:pt>
    <dgm:pt modelId="{4CCF1D6B-A511-43C0-8EC5-AD8F5A57D825}" type="pres">
      <dgm:prSet presAssocID="{56558A4B-8B81-40E7-A87B-74F0D03F6691}" presName="node" presStyleLbl="node1" presStyleIdx="3" presStyleCnt="5">
        <dgm:presLayoutVars>
          <dgm:bulletEnabled val="1"/>
        </dgm:presLayoutVars>
      </dgm:prSet>
      <dgm:spPr/>
      <dgm:t>
        <a:bodyPr/>
        <a:lstStyle/>
        <a:p>
          <a:endParaRPr lang="fr-FR"/>
        </a:p>
      </dgm:t>
    </dgm:pt>
    <dgm:pt modelId="{9B12753F-0DCC-4C32-9FC7-6E5405E5C2CD}" type="pres">
      <dgm:prSet presAssocID="{212253E0-CAB0-4268-A330-72916DF670A0}" presName="sibTrans" presStyleCnt="0"/>
      <dgm:spPr/>
    </dgm:pt>
    <dgm:pt modelId="{31FB58B2-83F7-410C-A36D-C0367F44671F}" type="pres">
      <dgm:prSet presAssocID="{7C2378F1-06BA-4DAD-975E-196340007BE3}" presName="node" presStyleLbl="node1" presStyleIdx="4" presStyleCnt="5">
        <dgm:presLayoutVars>
          <dgm:bulletEnabled val="1"/>
        </dgm:presLayoutVars>
      </dgm:prSet>
      <dgm:spPr/>
      <dgm:t>
        <a:bodyPr/>
        <a:lstStyle/>
        <a:p>
          <a:endParaRPr lang="fr-FR"/>
        </a:p>
      </dgm:t>
    </dgm:pt>
  </dgm:ptLst>
  <dgm:cxnLst>
    <dgm:cxn modelId="{1ED9C0F2-C934-4FB4-B327-242299AA132D}" type="presOf" srcId="{E3D44BA1-D9D0-4DF5-93D5-7524E35A6666}" destId="{A28DB5D7-D26C-47BE-8A8B-83CC040739B1}" srcOrd="0" destOrd="0" presId="urn:microsoft.com/office/officeart/2005/8/layout/hList6"/>
    <dgm:cxn modelId="{0B883D72-7FDD-4910-97D9-E30AFE8A2EB2}" type="presOf" srcId="{7C2378F1-06BA-4DAD-975E-196340007BE3}" destId="{31FB58B2-83F7-410C-A36D-C0367F44671F}" srcOrd="0" destOrd="0" presId="urn:microsoft.com/office/officeart/2005/8/layout/hList6"/>
    <dgm:cxn modelId="{4ACDD2FD-32BD-43A0-9957-806CC047CF32}" type="presOf" srcId="{2AD03A2B-C68F-467C-8DC3-5896C3AF9144}" destId="{D74BD365-A327-4670-B744-6C30612AC188}" srcOrd="0" destOrd="0" presId="urn:microsoft.com/office/officeart/2005/8/layout/hList6"/>
    <dgm:cxn modelId="{A61E118F-24F5-44C9-AD45-D45A9B71B96C}" type="presOf" srcId="{E6963C1A-EAEA-439A-9F04-D7913C9734E4}" destId="{0EBE43B0-E0A5-4402-8439-65E6C6D3B9B5}" srcOrd="0" destOrd="0" presId="urn:microsoft.com/office/officeart/2005/8/layout/hList6"/>
    <dgm:cxn modelId="{41BCCF44-B1C7-4135-A362-4D173B2B4BD1}" srcId="{C2DF6A41-108E-4237-A708-91A58360FFF1}" destId="{56558A4B-8B81-40E7-A87B-74F0D03F6691}" srcOrd="3" destOrd="0" parTransId="{F5790716-1BED-44F2-978C-392972BADD00}" sibTransId="{212253E0-CAB0-4268-A330-72916DF670A0}"/>
    <dgm:cxn modelId="{049B34B2-68E6-4C0C-96AE-517D21CE90E8}" srcId="{C2DF6A41-108E-4237-A708-91A58360FFF1}" destId="{7C2378F1-06BA-4DAD-975E-196340007BE3}" srcOrd="4" destOrd="0" parTransId="{6AE12488-0B6C-4E0C-84B4-8B71355F2B48}" sibTransId="{3BA365DC-EB80-43EF-BB80-115B00C0B982}"/>
    <dgm:cxn modelId="{8E5FCF2A-376D-4A87-ABC1-A884E07A6BBB}" srcId="{C2DF6A41-108E-4237-A708-91A58360FFF1}" destId="{E6963C1A-EAEA-439A-9F04-D7913C9734E4}" srcOrd="0" destOrd="0" parTransId="{47AE7339-9159-40E2-ADF5-99216056F57A}" sibTransId="{05D2D908-D2F9-45B7-944C-2B321CD2DF5B}"/>
    <dgm:cxn modelId="{1B1DA255-3996-45B9-BA70-DE58BB785923}" srcId="{C2DF6A41-108E-4237-A708-91A58360FFF1}" destId="{2AD03A2B-C68F-467C-8DC3-5896C3AF9144}" srcOrd="1" destOrd="0" parTransId="{98B59B3E-4C99-4F56-8D85-4946CBEB27EE}" sibTransId="{B91AF69D-1913-4BEA-A531-13D4C6B2F160}"/>
    <dgm:cxn modelId="{2C5471BA-45E6-4A3E-A080-2E6C0B4A8EB0}" type="presOf" srcId="{C2DF6A41-108E-4237-A708-91A58360FFF1}" destId="{072A2919-10C4-4751-A581-AE37B1F7849C}" srcOrd="0" destOrd="0" presId="urn:microsoft.com/office/officeart/2005/8/layout/hList6"/>
    <dgm:cxn modelId="{048880C8-9C10-467B-84A2-98184E5B1ADA}" type="presOf" srcId="{56558A4B-8B81-40E7-A87B-74F0D03F6691}" destId="{4CCF1D6B-A511-43C0-8EC5-AD8F5A57D825}" srcOrd="0" destOrd="0" presId="urn:microsoft.com/office/officeart/2005/8/layout/hList6"/>
    <dgm:cxn modelId="{5DAA50AD-C735-475D-94F5-8401356EF18D}" srcId="{C2DF6A41-108E-4237-A708-91A58360FFF1}" destId="{E3D44BA1-D9D0-4DF5-93D5-7524E35A6666}" srcOrd="2" destOrd="0" parTransId="{23AE6896-AE40-4500-9EDB-86AD047D2A8D}" sibTransId="{17EE53E4-20B6-4997-943C-899DE20C82A4}"/>
    <dgm:cxn modelId="{81C22D0F-FAA8-4BD5-A834-C2A166327217}" type="presParOf" srcId="{072A2919-10C4-4751-A581-AE37B1F7849C}" destId="{0EBE43B0-E0A5-4402-8439-65E6C6D3B9B5}" srcOrd="0" destOrd="0" presId="urn:microsoft.com/office/officeart/2005/8/layout/hList6"/>
    <dgm:cxn modelId="{1DE70B4B-FEA6-4CA3-904D-D82D10919907}" type="presParOf" srcId="{072A2919-10C4-4751-A581-AE37B1F7849C}" destId="{FD5884EC-6BA6-40D2-B549-5F7EA27B949A}" srcOrd="1" destOrd="0" presId="urn:microsoft.com/office/officeart/2005/8/layout/hList6"/>
    <dgm:cxn modelId="{05279A51-54E2-48C3-84F6-41F872939002}" type="presParOf" srcId="{072A2919-10C4-4751-A581-AE37B1F7849C}" destId="{D74BD365-A327-4670-B744-6C30612AC188}" srcOrd="2" destOrd="0" presId="urn:microsoft.com/office/officeart/2005/8/layout/hList6"/>
    <dgm:cxn modelId="{7D824B6F-ED77-41B1-9BC9-5C651145FFCF}" type="presParOf" srcId="{072A2919-10C4-4751-A581-AE37B1F7849C}" destId="{876B36E6-6481-4CF8-BF91-806C8A2158D0}" srcOrd="3" destOrd="0" presId="urn:microsoft.com/office/officeart/2005/8/layout/hList6"/>
    <dgm:cxn modelId="{41EB918A-468C-4D04-97E6-6525946D2508}" type="presParOf" srcId="{072A2919-10C4-4751-A581-AE37B1F7849C}" destId="{A28DB5D7-D26C-47BE-8A8B-83CC040739B1}" srcOrd="4" destOrd="0" presId="urn:microsoft.com/office/officeart/2005/8/layout/hList6"/>
    <dgm:cxn modelId="{9EAF75E0-69EB-4A56-A028-2A3A6088C705}" type="presParOf" srcId="{072A2919-10C4-4751-A581-AE37B1F7849C}" destId="{894A0A9F-AE4E-48DB-A819-8C585B966E91}" srcOrd="5" destOrd="0" presId="urn:microsoft.com/office/officeart/2005/8/layout/hList6"/>
    <dgm:cxn modelId="{D4CA1D70-7B54-4A59-9240-FA9B1989A819}" type="presParOf" srcId="{072A2919-10C4-4751-A581-AE37B1F7849C}" destId="{4CCF1D6B-A511-43C0-8EC5-AD8F5A57D825}" srcOrd="6" destOrd="0" presId="urn:microsoft.com/office/officeart/2005/8/layout/hList6"/>
    <dgm:cxn modelId="{AAB75FCE-96B2-4272-9877-71CDD9876498}" type="presParOf" srcId="{072A2919-10C4-4751-A581-AE37B1F7849C}" destId="{9B12753F-0DCC-4C32-9FC7-6E5405E5C2CD}" srcOrd="7" destOrd="0" presId="urn:microsoft.com/office/officeart/2005/8/layout/hList6"/>
    <dgm:cxn modelId="{099139A7-0873-449D-A0C0-98A16CF4A243}" type="presParOf" srcId="{072A2919-10C4-4751-A581-AE37B1F7849C}" destId="{31FB58B2-83F7-410C-A36D-C0367F44671F}" srcOrd="8"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2DF6A41-108E-4237-A708-91A58360FFF1}"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fr-FR"/>
        </a:p>
      </dgm:t>
    </dgm:pt>
    <dgm:pt modelId="{E6963C1A-EAEA-439A-9F04-D7913C9734E4}">
      <dgm:prSet phldrT="[Texte]"/>
      <dgm:spPr/>
      <dgm:t>
        <a:bodyPr/>
        <a:lstStyle/>
        <a:p>
          <a:pPr algn="just" rtl="1"/>
          <a:r>
            <a:rPr lang="ar-SA" b="1" dirty="0">
              <a:solidFill>
                <a:srgbClr val="C00000"/>
              </a:solidFill>
              <a:ea typeface="Times New Roman" panose="02020603050405020304" pitchFamily="18" charset="0"/>
              <a:cs typeface="Simplified Arabic" panose="02020603050405020304" pitchFamily="18" charset="-78"/>
            </a:rPr>
            <a:t>طبيعة السوق</a:t>
          </a:r>
          <a:endParaRPr lang="fr-FR" dirty="0"/>
        </a:p>
      </dgm:t>
    </dgm:pt>
    <dgm:pt modelId="{47AE7339-9159-40E2-ADF5-99216056F57A}" type="parTrans" cxnId="{8E5FCF2A-376D-4A87-ABC1-A884E07A6BBB}">
      <dgm:prSet/>
      <dgm:spPr/>
      <dgm:t>
        <a:bodyPr/>
        <a:lstStyle/>
        <a:p>
          <a:endParaRPr lang="fr-FR"/>
        </a:p>
      </dgm:t>
    </dgm:pt>
    <dgm:pt modelId="{05D2D908-D2F9-45B7-944C-2B321CD2DF5B}" type="sibTrans" cxnId="{8E5FCF2A-376D-4A87-ABC1-A884E07A6BBB}">
      <dgm:prSet/>
      <dgm:spPr/>
      <dgm:t>
        <a:bodyPr/>
        <a:lstStyle/>
        <a:p>
          <a:endParaRPr lang="fr-FR"/>
        </a:p>
      </dgm:t>
    </dgm:pt>
    <dgm:pt modelId="{E3D44BA1-D9D0-4DF5-93D5-7524E35A6666}">
      <dgm:prSet phldrT="[Texte]"/>
      <dgm:spPr/>
      <dgm:t>
        <a:bodyPr/>
        <a:lstStyle/>
        <a:p>
          <a:pPr algn="just" rtl="1"/>
          <a:r>
            <a:rPr lang="ar-SA" b="1" dirty="0">
              <a:solidFill>
                <a:srgbClr val="C00000"/>
              </a:solidFill>
              <a:ea typeface="Times New Roman" panose="02020603050405020304" pitchFamily="18" charset="0"/>
              <a:cs typeface="Simplified Arabic" panose="02020603050405020304" pitchFamily="18" charset="-78"/>
            </a:rPr>
            <a:t>الاعتبارات المالية</a:t>
          </a:r>
          <a:endParaRPr lang="fr-FR" dirty="0"/>
        </a:p>
      </dgm:t>
    </dgm:pt>
    <dgm:pt modelId="{23AE6896-AE40-4500-9EDB-86AD047D2A8D}" type="parTrans" cxnId="{5DAA50AD-C735-475D-94F5-8401356EF18D}">
      <dgm:prSet/>
      <dgm:spPr/>
      <dgm:t>
        <a:bodyPr/>
        <a:lstStyle/>
        <a:p>
          <a:endParaRPr lang="fr-FR"/>
        </a:p>
      </dgm:t>
    </dgm:pt>
    <dgm:pt modelId="{17EE53E4-20B6-4997-943C-899DE20C82A4}" type="sibTrans" cxnId="{5DAA50AD-C735-475D-94F5-8401356EF18D}">
      <dgm:prSet/>
      <dgm:spPr/>
      <dgm:t>
        <a:bodyPr/>
        <a:lstStyle/>
        <a:p>
          <a:endParaRPr lang="fr-FR"/>
        </a:p>
      </dgm:t>
    </dgm:pt>
    <dgm:pt modelId="{56558A4B-8B81-40E7-A87B-74F0D03F6691}">
      <dgm:prSet phldrT="[Texte]"/>
      <dgm:spPr/>
      <dgm:t>
        <a:bodyPr/>
        <a:lstStyle/>
        <a:p>
          <a:pPr algn="just" rtl="1"/>
          <a:r>
            <a:rPr lang="ar-SA" b="1" dirty="0">
              <a:solidFill>
                <a:srgbClr val="C00000"/>
              </a:solidFill>
              <a:ea typeface="Times New Roman" panose="02020603050405020304" pitchFamily="18" charset="0"/>
              <a:cs typeface="Simplified Arabic" panose="02020603050405020304" pitchFamily="18" charset="-78"/>
            </a:rPr>
            <a:t>قنوات توزيع المؤسسات الخدمية المنافسة</a:t>
          </a:r>
          <a:endParaRPr lang="fr-FR" dirty="0"/>
        </a:p>
      </dgm:t>
    </dgm:pt>
    <dgm:pt modelId="{F5790716-1BED-44F2-978C-392972BADD00}" type="parTrans" cxnId="{41BCCF44-B1C7-4135-A362-4D173B2B4BD1}">
      <dgm:prSet/>
      <dgm:spPr/>
      <dgm:t>
        <a:bodyPr/>
        <a:lstStyle/>
        <a:p>
          <a:endParaRPr lang="fr-FR"/>
        </a:p>
      </dgm:t>
    </dgm:pt>
    <dgm:pt modelId="{212253E0-CAB0-4268-A330-72916DF670A0}" type="sibTrans" cxnId="{41BCCF44-B1C7-4135-A362-4D173B2B4BD1}">
      <dgm:prSet/>
      <dgm:spPr/>
      <dgm:t>
        <a:bodyPr/>
        <a:lstStyle/>
        <a:p>
          <a:endParaRPr lang="fr-FR"/>
        </a:p>
      </dgm:t>
    </dgm:pt>
    <dgm:pt modelId="{7C2378F1-06BA-4DAD-975E-196340007BE3}">
      <dgm:prSet/>
      <dgm:spPr/>
      <dgm:t>
        <a:bodyPr/>
        <a:lstStyle/>
        <a:p>
          <a:pPr algn="just" rtl="1"/>
          <a:r>
            <a:rPr lang="ar-SA" b="1" dirty="0">
              <a:solidFill>
                <a:srgbClr val="C00000"/>
              </a:solidFill>
              <a:ea typeface="Times New Roman" panose="02020603050405020304" pitchFamily="18" charset="0"/>
              <a:cs typeface="Simplified Arabic" panose="02020603050405020304" pitchFamily="18" charset="-78"/>
            </a:rPr>
            <a:t>المتطلبات القانونية</a:t>
          </a:r>
          <a:endParaRPr lang="fr-FR" dirty="0"/>
        </a:p>
      </dgm:t>
    </dgm:pt>
    <dgm:pt modelId="{6AE12488-0B6C-4E0C-84B4-8B71355F2B48}" type="parTrans" cxnId="{049B34B2-68E6-4C0C-96AE-517D21CE90E8}">
      <dgm:prSet/>
      <dgm:spPr/>
      <dgm:t>
        <a:bodyPr/>
        <a:lstStyle/>
        <a:p>
          <a:endParaRPr lang="fr-FR"/>
        </a:p>
      </dgm:t>
    </dgm:pt>
    <dgm:pt modelId="{3BA365DC-EB80-43EF-BB80-115B00C0B982}" type="sibTrans" cxnId="{049B34B2-68E6-4C0C-96AE-517D21CE90E8}">
      <dgm:prSet/>
      <dgm:spPr/>
      <dgm:t>
        <a:bodyPr/>
        <a:lstStyle/>
        <a:p>
          <a:endParaRPr lang="fr-FR"/>
        </a:p>
      </dgm:t>
    </dgm:pt>
    <dgm:pt modelId="{2AD03A2B-C68F-467C-8DC3-5896C3AF9144}">
      <dgm:prSet phldrT="[Texte]"/>
      <dgm:spPr/>
      <dgm:t>
        <a:bodyPr/>
        <a:lstStyle/>
        <a:p>
          <a:pPr algn="just" rtl="1"/>
          <a:r>
            <a:rPr lang="ar-SA" b="1" dirty="0">
              <a:solidFill>
                <a:srgbClr val="C00000"/>
              </a:solidFill>
              <a:ea typeface="Times New Roman" panose="02020603050405020304" pitchFamily="18" charset="0"/>
              <a:cs typeface="Simplified Arabic" panose="02020603050405020304" pitchFamily="18" charset="-78"/>
            </a:rPr>
            <a:t>طبيعة الخدمة</a:t>
          </a:r>
          <a:endParaRPr lang="fr-FR" dirty="0"/>
        </a:p>
      </dgm:t>
    </dgm:pt>
    <dgm:pt modelId="{B91AF69D-1913-4BEA-A531-13D4C6B2F160}" type="sibTrans" cxnId="{1B1DA255-3996-45B9-BA70-DE58BB785923}">
      <dgm:prSet/>
      <dgm:spPr/>
      <dgm:t>
        <a:bodyPr/>
        <a:lstStyle/>
        <a:p>
          <a:endParaRPr lang="fr-FR"/>
        </a:p>
      </dgm:t>
    </dgm:pt>
    <dgm:pt modelId="{98B59B3E-4C99-4F56-8D85-4946CBEB27EE}" type="parTrans" cxnId="{1B1DA255-3996-45B9-BA70-DE58BB785923}">
      <dgm:prSet/>
      <dgm:spPr/>
      <dgm:t>
        <a:bodyPr/>
        <a:lstStyle/>
        <a:p>
          <a:endParaRPr lang="fr-FR"/>
        </a:p>
      </dgm:t>
    </dgm:pt>
    <dgm:pt modelId="{072A2919-10C4-4751-A581-AE37B1F7849C}" type="pres">
      <dgm:prSet presAssocID="{C2DF6A41-108E-4237-A708-91A58360FFF1}" presName="Name0" presStyleCnt="0">
        <dgm:presLayoutVars>
          <dgm:dir/>
          <dgm:resizeHandles val="exact"/>
        </dgm:presLayoutVars>
      </dgm:prSet>
      <dgm:spPr/>
      <dgm:t>
        <a:bodyPr/>
        <a:lstStyle/>
        <a:p>
          <a:endParaRPr lang="fr-FR"/>
        </a:p>
      </dgm:t>
    </dgm:pt>
    <dgm:pt modelId="{0EBE43B0-E0A5-4402-8439-65E6C6D3B9B5}" type="pres">
      <dgm:prSet presAssocID="{E6963C1A-EAEA-439A-9F04-D7913C9734E4}" presName="node" presStyleLbl="node1" presStyleIdx="0" presStyleCnt="5">
        <dgm:presLayoutVars>
          <dgm:bulletEnabled val="1"/>
        </dgm:presLayoutVars>
      </dgm:prSet>
      <dgm:spPr/>
      <dgm:t>
        <a:bodyPr/>
        <a:lstStyle/>
        <a:p>
          <a:endParaRPr lang="fr-FR"/>
        </a:p>
      </dgm:t>
    </dgm:pt>
    <dgm:pt modelId="{FD5884EC-6BA6-40D2-B549-5F7EA27B949A}" type="pres">
      <dgm:prSet presAssocID="{05D2D908-D2F9-45B7-944C-2B321CD2DF5B}" presName="sibTrans" presStyleCnt="0"/>
      <dgm:spPr/>
    </dgm:pt>
    <dgm:pt modelId="{D74BD365-A327-4670-B744-6C30612AC188}" type="pres">
      <dgm:prSet presAssocID="{2AD03A2B-C68F-467C-8DC3-5896C3AF9144}" presName="node" presStyleLbl="node1" presStyleIdx="1" presStyleCnt="5">
        <dgm:presLayoutVars>
          <dgm:bulletEnabled val="1"/>
        </dgm:presLayoutVars>
      </dgm:prSet>
      <dgm:spPr/>
      <dgm:t>
        <a:bodyPr/>
        <a:lstStyle/>
        <a:p>
          <a:endParaRPr lang="fr-FR"/>
        </a:p>
      </dgm:t>
    </dgm:pt>
    <dgm:pt modelId="{876B36E6-6481-4CF8-BF91-806C8A2158D0}" type="pres">
      <dgm:prSet presAssocID="{B91AF69D-1913-4BEA-A531-13D4C6B2F160}" presName="sibTrans" presStyleCnt="0"/>
      <dgm:spPr/>
    </dgm:pt>
    <dgm:pt modelId="{A28DB5D7-D26C-47BE-8A8B-83CC040739B1}" type="pres">
      <dgm:prSet presAssocID="{E3D44BA1-D9D0-4DF5-93D5-7524E35A6666}" presName="node" presStyleLbl="node1" presStyleIdx="2" presStyleCnt="5">
        <dgm:presLayoutVars>
          <dgm:bulletEnabled val="1"/>
        </dgm:presLayoutVars>
      </dgm:prSet>
      <dgm:spPr/>
      <dgm:t>
        <a:bodyPr/>
        <a:lstStyle/>
        <a:p>
          <a:endParaRPr lang="fr-FR"/>
        </a:p>
      </dgm:t>
    </dgm:pt>
    <dgm:pt modelId="{894A0A9F-AE4E-48DB-A819-8C585B966E91}" type="pres">
      <dgm:prSet presAssocID="{17EE53E4-20B6-4997-943C-899DE20C82A4}" presName="sibTrans" presStyleCnt="0"/>
      <dgm:spPr/>
    </dgm:pt>
    <dgm:pt modelId="{4CCF1D6B-A511-43C0-8EC5-AD8F5A57D825}" type="pres">
      <dgm:prSet presAssocID="{56558A4B-8B81-40E7-A87B-74F0D03F6691}" presName="node" presStyleLbl="node1" presStyleIdx="3" presStyleCnt="5">
        <dgm:presLayoutVars>
          <dgm:bulletEnabled val="1"/>
        </dgm:presLayoutVars>
      </dgm:prSet>
      <dgm:spPr/>
      <dgm:t>
        <a:bodyPr/>
        <a:lstStyle/>
        <a:p>
          <a:endParaRPr lang="fr-FR"/>
        </a:p>
      </dgm:t>
    </dgm:pt>
    <dgm:pt modelId="{9B12753F-0DCC-4C32-9FC7-6E5405E5C2CD}" type="pres">
      <dgm:prSet presAssocID="{212253E0-CAB0-4268-A330-72916DF670A0}" presName="sibTrans" presStyleCnt="0"/>
      <dgm:spPr/>
    </dgm:pt>
    <dgm:pt modelId="{31FB58B2-83F7-410C-A36D-C0367F44671F}" type="pres">
      <dgm:prSet presAssocID="{7C2378F1-06BA-4DAD-975E-196340007BE3}" presName="node" presStyleLbl="node1" presStyleIdx="4" presStyleCnt="5">
        <dgm:presLayoutVars>
          <dgm:bulletEnabled val="1"/>
        </dgm:presLayoutVars>
      </dgm:prSet>
      <dgm:spPr/>
      <dgm:t>
        <a:bodyPr/>
        <a:lstStyle/>
        <a:p>
          <a:endParaRPr lang="fr-FR"/>
        </a:p>
      </dgm:t>
    </dgm:pt>
  </dgm:ptLst>
  <dgm:cxnLst>
    <dgm:cxn modelId="{1ED9C0F2-C934-4FB4-B327-242299AA132D}" type="presOf" srcId="{E3D44BA1-D9D0-4DF5-93D5-7524E35A6666}" destId="{A28DB5D7-D26C-47BE-8A8B-83CC040739B1}" srcOrd="0" destOrd="0" presId="urn:microsoft.com/office/officeart/2005/8/layout/hList6"/>
    <dgm:cxn modelId="{0B883D72-7FDD-4910-97D9-E30AFE8A2EB2}" type="presOf" srcId="{7C2378F1-06BA-4DAD-975E-196340007BE3}" destId="{31FB58B2-83F7-410C-A36D-C0367F44671F}" srcOrd="0" destOrd="0" presId="urn:microsoft.com/office/officeart/2005/8/layout/hList6"/>
    <dgm:cxn modelId="{4ACDD2FD-32BD-43A0-9957-806CC047CF32}" type="presOf" srcId="{2AD03A2B-C68F-467C-8DC3-5896C3AF9144}" destId="{D74BD365-A327-4670-B744-6C30612AC188}" srcOrd="0" destOrd="0" presId="urn:microsoft.com/office/officeart/2005/8/layout/hList6"/>
    <dgm:cxn modelId="{A61E118F-24F5-44C9-AD45-D45A9B71B96C}" type="presOf" srcId="{E6963C1A-EAEA-439A-9F04-D7913C9734E4}" destId="{0EBE43B0-E0A5-4402-8439-65E6C6D3B9B5}" srcOrd="0" destOrd="0" presId="urn:microsoft.com/office/officeart/2005/8/layout/hList6"/>
    <dgm:cxn modelId="{41BCCF44-B1C7-4135-A362-4D173B2B4BD1}" srcId="{C2DF6A41-108E-4237-A708-91A58360FFF1}" destId="{56558A4B-8B81-40E7-A87B-74F0D03F6691}" srcOrd="3" destOrd="0" parTransId="{F5790716-1BED-44F2-978C-392972BADD00}" sibTransId="{212253E0-CAB0-4268-A330-72916DF670A0}"/>
    <dgm:cxn modelId="{049B34B2-68E6-4C0C-96AE-517D21CE90E8}" srcId="{C2DF6A41-108E-4237-A708-91A58360FFF1}" destId="{7C2378F1-06BA-4DAD-975E-196340007BE3}" srcOrd="4" destOrd="0" parTransId="{6AE12488-0B6C-4E0C-84B4-8B71355F2B48}" sibTransId="{3BA365DC-EB80-43EF-BB80-115B00C0B982}"/>
    <dgm:cxn modelId="{8E5FCF2A-376D-4A87-ABC1-A884E07A6BBB}" srcId="{C2DF6A41-108E-4237-A708-91A58360FFF1}" destId="{E6963C1A-EAEA-439A-9F04-D7913C9734E4}" srcOrd="0" destOrd="0" parTransId="{47AE7339-9159-40E2-ADF5-99216056F57A}" sibTransId="{05D2D908-D2F9-45B7-944C-2B321CD2DF5B}"/>
    <dgm:cxn modelId="{1B1DA255-3996-45B9-BA70-DE58BB785923}" srcId="{C2DF6A41-108E-4237-A708-91A58360FFF1}" destId="{2AD03A2B-C68F-467C-8DC3-5896C3AF9144}" srcOrd="1" destOrd="0" parTransId="{98B59B3E-4C99-4F56-8D85-4946CBEB27EE}" sibTransId="{B91AF69D-1913-4BEA-A531-13D4C6B2F160}"/>
    <dgm:cxn modelId="{2C5471BA-45E6-4A3E-A080-2E6C0B4A8EB0}" type="presOf" srcId="{C2DF6A41-108E-4237-A708-91A58360FFF1}" destId="{072A2919-10C4-4751-A581-AE37B1F7849C}" srcOrd="0" destOrd="0" presId="urn:microsoft.com/office/officeart/2005/8/layout/hList6"/>
    <dgm:cxn modelId="{048880C8-9C10-467B-84A2-98184E5B1ADA}" type="presOf" srcId="{56558A4B-8B81-40E7-A87B-74F0D03F6691}" destId="{4CCF1D6B-A511-43C0-8EC5-AD8F5A57D825}" srcOrd="0" destOrd="0" presId="urn:microsoft.com/office/officeart/2005/8/layout/hList6"/>
    <dgm:cxn modelId="{5DAA50AD-C735-475D-94F5-8401356EF18D}" srcId="{C2DF6A41-108E-4237-A708-91A58360FFF1}" destId="{E3D44BA1-D9D0-4DF5-93D5-7524E35A6666}" srcOrd="2" destOrd="0" parTransId="{23AE6896-AE40-4500-9EDB-86AD047D2A8D}" sibTransId="{17EE53E4-20B6-4997-943C-899DE20C82A4}"/>
    <dgm:cxn modelId="{81C22D0F-FAA8-4BD5-A834-C2A166327217}" type="presParOf" srcId="{072A2919-10C4-4751-A581-AE37B1F7849C}" destId="{0EBE43B0-E0A5-4402-8439-65E6C6D3B9B5}" srcOrd="0" destOrd="0" presId="urn:microsoft.com/office/officeart/2005/8/layout/hList6"/>
    <dgm:cxn modelId="{1DE70B4B-FEA6-4CA3-904D-D82D10919907}" type="presParOf" srcId="{072A2919-10C4-4751-A581-AE37B1F7849C}" destId="{FD5884EC-6BA6-40D2-B549-5F7EA27B949A}" srcOrd="1" destOrd="0" presId="urn:microsoft.com/office/officeart/2005/8/layout/hList6"/>
    <dgm:cxn modelId="{05279A51-54E2-48C3-84F6-41F872939002}" type="presParOf" srcId="{072A2919-10C4-4751-A581-AE37B1F7849C}" destId="{D74BD365-A327-4670-B744-6C30612AC188}" srcOrd="2" destOrd="0" presId="urn:microsoft.com/office/officeart/2005/8/layout/hList6"/>
    <dgm:cxn modelId="{7D824B6F-ED77-41B1-9BC9-5C651145FFCF}" type="presParOf" srcId="{072A2919-10C4-4751-A581-AE37B1F7849C}" destId="{876B36E6-6481-4CF8-BF91-806C8A2158D0}" srcOrd="3" destOrd="0" presId="urn:microsoft.com/office/officeart/2005/8/layout/hList6"/>
    <dgm:cxn modelId="{41EB918A-468C-4D04-97E6-6525946D2508}" type="presParOf" srcId="{072A2919-10C4-4751-A581-AE37B1F7849C}" destId="{A28DB5D7-D26C-47BE-8A8B-83CC040739B1}" srcOrd="4" destOrd="0" presId="urn:microsoft.com/office/officeart/2005/8/layout/hList6"/>
    <dgm:cxn modelId="{9EAF75E0-69EB-4A56-A028-2A3A6088C705}" type="presParOf" srcId="{072A2919-10C4-4751-A581-AE37B1F7849C}" destId="{894A0A9F-AE4E-48DB-A819-8C585B966E91}" srcOrd="5" destOrd="0" presId="urn:microsoft.com/office/officeart/2005/8/layout/hList6"/>
    <dgm:cxn modelId="{D4CA1D70-7B54-4A59-9240-FA9B1989A819}" type="presParOf" srcId="{072A2919-10C4-4751-A581-AE37B1F7849C}" destId="{4CCF1D6B-A511-43C0-8EC5-AD8F5A57D825}" srcOrd="6" destOrd="0" presId="urn:microsoft.com/office/officeart/2005/8/layout/hList6"/>
    <dgm:cxn modelId="{AAB75FCE-96B2-4272-9877-71CDD9876498}" type="presParOf" srcId="{072A2919-10C4-4751-A581-AE37B1F7849C}" destId="{9B12753F-0DCC-4C32-9FC7-6E5405E5C2CD}" srcOrd="7" destOrd="0" presId="urn:microsoft.com/office/officeart/2005/8/layout/hList6"/>
    <dgm:cxn modelId="{099139A7-0873-449D-A0C0-98A16CF4A243}" type="presParOf" srcId="{072A2919-10C4-4751-A581-AE37B1F7849C}" destId="{31FB58B2-83F7-410C-A36D-C0367F44671F}" srcOrd="8"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B570568-A300-435A-8CCF-D435968EBA97}"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endParaRPr lang="fr-FR"/>
        </a:p>
      </dgm:t>
    </dgm:pt>
    <dgm:pt modelId="{ADBBF868-9E17-4812-8EE1-052D46D222DE}">
      <dgm:prSet phldrT="[Texte]"/>
      <dgm:spPr/>
      <dgm:t>
        <a:bodyPr/>
        <a:lstStyle/>
        <a:p>
          <a:pPr>
            <a:buFont typeface="+mj-lt"/>
            <a:buAutoNum type="arabicPeriod"/>
          </a:pPr>
          <a:r>
            <a:rPr lang="ar-DZ" b="1"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منافذ التوزيع المباشر</a:t>
          </a:r>
          <a:r>
            <a:rPr lang="ar-DZ"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a:t>
          </a:r>
          <a:endParaRPr lang="fr-FR" dirty="0"/>
        </a:p>
      </dgm:t>
    </dgm:pt>
    <dgm:pt modelId="{17A4E805-40E3-4CC7-8054-969DC1D60DF3}" type="parTrans" cxnId="{83B62851-6AE7-4FDA-9CBD-DCBDFBD9CF7B}">
      <dgm:prSet/>
      <dgm:spPr/>
      <dgm:t>
        <a:bodyPr/>
        <a:lstStyle/>
        <a:p>
          <a:endParaRPr lang="fr-FR"/>
        </a:p>
      </dgm:t>
    </dgm:pt>
    <dgm:pt modelId="{74C5736D-BBBF-4855-9A56-8E8238AE0A68}" type="sibTrans" cxnId="{83B62851-6AE7-4FDA-9CBD-DCBDFBD9CF7B}">
      <dgm:prSet/>
      <dgm:spPr/>
      <dgm:t>
        <a:bodyPr/>
        <a:lstStyle/>
        <a:p>
          <a:endParaRPr lang="fr-FR"/>
        </a:p>
      </dgm:t>
    </dgm:pt>
    <dgm:pt modelId="{D3270356-5522-4D76-933A-92FC2011A145}">
      <dgm:prSet phldrT="[Texte]"/>
      <dgm:spPr/>
      <dgm:t>
        <a:bodyPr/>
        <a:lstStyle/>
        <a:p>
          <a:r>
            <a:rPr lang="ar-DZ" b="1"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منافذ التوزيع غير المباشر</a:t>
          </a:r>
          <a:endParaRPr lang="fr-FR" dirty="0"/>
        </a:p>
      </dgm:t>
    </dgm:pt>
    <dgm:pt modelId="{C947A4C4-6797-4FE7-B982-B1F321811A4D}" type="parTrans" cxnId="{4EA70C17-AE99-42C0-853E-19B89F8114A4}">
      <dgm:prSet/>
      <dgm:spPr/>
      <dgm:t>
        <a:bodyPr/>
        <a:lstStyle/>
        <a:p>
          <a:endParaRPr lang="fr-FR"/>
        </a:p>
      </dgm:t>
    </dgm:pt>
    <dgm:pt modelId="{4F1B4D6C-ED0B-4F02-94C4-48D7690E7506}" type="sibTrans" cxnId="{4EA70C17-AE99-42C0-853E-19B89F8114A4}">
      <dgm:prSet/>
      <dgm:spPr/>
      <dgm:t>
        <a:bodyPr/>
        <a:lstStyle/>
        <a:p>
          <a:endParaRPr lang="fr-FR"/>
        </a:p>
      </dgm:t>
    </dgm:pt>
    <dgm:pt modelId="{8B9BDCC9-34A2-4091-AE8C-09A0E7EA66C1}">
      <dgm:prSet/>
      <dgm:spPr/>
    </dgm:pt>
    <dgm:pt modelId="{47B447D6-B1FF-4937-822D-F1912D94217A}" type="parTrans" cxnId="{9803EE76-FA4F-4138-8B08-DF27498C8F25}">
      <dgm:prSet/>
      <dgm:spPr/>
      <dgm:t>
        <a:bodyPr/>
        <a:lstStyle/>
        <a:p>
          <a:endParaRPr lang="fr-FR"/>
        </a:p>
      </dgm:t>
    </dgm:pt>
    <dgm:pt modelId="{116B39F9-82B4-4919-80F3-7FF0C45EA36F}" type="sibTrans" cxnId="{9803EE76-FA4F-4138-8B08-DF27498C8F25}">
      <dgm:prSet/>
      <dgm:spPr/>
      <dgm:t>
        <a:bodyPr/>
        <a:lstStyle/>
        <a:p>
          <a:endParaRPr lang="fr-FR"/>
        </a:p>
      </dgm:t>
    </dgm:pt>
    <dgm:pt modelId="{CCD80CD1-DE9B-48E0-BB67-30951453B640}" type="pres">
      <dgm:prSet presAssocID="{1B570568-A300-435A-8CCF-D435968EBA97}" presName="compositeShape" presStyleCnt="0">
        <dgm:presLayoutVars>
          <dgm:chMax val="2"/>
          <dgm:dir/>
          <dgm:resizeHandles val="exact"/>
        </dgm:presLayoutVars>
      </dgm:prSet>
      <dgm:spPr/>
      <dgm:t>
        <a:bodyPr/>
        <a:lstStyle/>
        <a:p>
          <a:endParaRPr lang="fr-FR"/>
        </a:p>
      </dgm:t>
    </dgm:pt>
    <dgm:pt modelId="{80F4718C-F390-40F6-895F-1F53A43BC159}" type="pres">
      <dgm:prSet presAssocID="{1B570568-A300-435A-8CCF-D435968EBA97}" presName="ribbon" presStyleLbl="node1" presStyleIdx="0" presStyleCnt="1" custLinFactNeighborX="-6" custLinFactNeighborY="315"/>
      <dgm:spPr/>
    </dgm:pt>
    <dgm:pt modelId="{0C08F508-49AE-4596-92AD-34BC50EE3D3F}" type="pres">
      <dgm:prSet presAssocID="{1B570568-A300-435A-8CCF-D435968EBA97}" presName="leftArrowText" presStyleLbl="node1" presStyleIdx="0" presStyleCnt="1">
        <dgm:presLayoutVars>
          <dgm:chMax val="0"/>
          <dgm:bulletEnabled val="1"/>
        </dgm:presLayoutVars>
      </dgm:prSet>
      <dgm:spPr/>
      <dgm:t>
        <a:bodyPr/>
        <a:lstStyle/>
        <a:p>
          <a:endParaRPr lang="fr-FR"/>
        </a:p>
      </dgm:t>
    </dgm:pt>
    <dgm:pt modelId="{50DD8427-4802-4F3B-B96A-3AD35DB10EE9}" type="pres">
      <dgm:prSet presAssocID="{1B570568-A300-435A-8CCF-D435968EBA97}" presName="rightArrowText" presStyleLbl="node1" presStyleIdx="0" presStyleCnt="1">
        <dgm:presLayoutVars>
          <dgm:chMax val="0"/>
          <dgm:bulletEnabled val="1"/>
        </dgm:presLayoutVars>
      </dgm:prSet>
      <dgm:spPr/>
      <dgm:t>
        <a:bodyPr/>
        <a:lstStyle/>
        <a:p>
          <a:endParaRPr lang="fr-FR"/>
        </a:p>
      </dgm:t>
    </dgm:pt>
  </dgm:ptLst>
  <dgm:cxnLst>
    <dgm:cxn modelId="{4EA70C17-AE99-42C0-853E-19B89F8114A4}" srcId="{1B570568-A300-435A-8CCF-D435968EBA97}" destId="{D3270356-5522-4D76-933A-92FC2011A145}" srcOrd="1" destOrd="0" parTransId="{C947A4C4-6797-4FE7-B982-B1F321811A4D}" sibTransId="{4F1B4D6C-ED0B-4F02-94C4-48D7690E7506}"/>
    <dgm:cxn modelId="{46D08004-CF86-4E96-A536-BB00A73B3CF3}" type="presOf" srcId="{ADBBF868-9E17-4812-8EE1-052D46D222DE}" destId="{0C08F508-49AE-4596-92AD-34BC50EE3D3F}" srcOrd="0" destOrd="0" presId="urn:microsoft.com/office/officeart/2005/8/layout/arrow6"/>
    <dgm:cxn modelId="{83B62851-6AE7-4FDA-9CBD-DCBDFBD9CF7B}" srcId="{1B570568-A300-435A-8CCF-D435968EBA97}" destId="{ADBBF868-9E17-4812-8EE1-052D46D222DE}" srcOrd="0" destOrd="0" parTransId="{17A4E805-40E3-4CC7-8054-969DC1D60DF3}" sibTransId="{74C5736D-BBBF-4855-9A56-8E8238AE0A68}"/>
    <dgm:cxn modelId="{F66EFA53-585C-476E-8D7C-88942CC924C9}" type="presOf" srcId="{1B570568-A300-435A-8CCF-D435968EBA97}" destId="{CCD80CD1-DE9B-48E0-BB67-30951453B640}" srcOrd="0" destOrd="0" presId="urn:microsoft.com/office/officeart/2005/8/layout/arrow6"/>
    <dgm:cxn modelId="{9803EE76-FA4F-4138-8B08-DF27498C8F25}" srcId="{1B570568-A300-435A-8CCF-D435968EBA97}" destId="{8B9BDCC9-34A2-4091-AE8C-09A0E7EA66C1}" srcOrd="2" destOrd="0" parTransId="{47B447D6-B1FF-4937-822D-F1912D94217A}" sibTransId="{116B39F9-82B4-4919-80F3-7FF0C45EA36F}"/>
    <dgm:cxn modelId="{5C95FEC9-9C4D-457A-B51D-2F729C156505}" type="presOf" srcId="{D3270356-5522-4D76-933A-92FC2011A145}" destId="{50DD8427-4802-4F3B-B96A-3AD35DB10EE9}" srcOrd="0" destOrd="0" presId="urn:microsoft.com/office/officeart/2005/8/layout/arrow6"/>
    <dgm:cxn modelId="{3BA26D6B-7D42-46B2-A0C9-F3056D06F71C}" type="presParOf" srcId="{CCD80CD1-DE9B-48E0-BB67-30951453B640}" destId="{80F4718C-F390-40F6-895F-1F53A43BC159}" srcOrd="0" destOrd="0" presId="urn:microsoft.com/office/officeart/2005/8/layout/arrow6"/>
    <dgm:cxn modelId="{B3CE0E42-0D64-42BE-B0DC-0B38948D04C8}" type="presParOf" srcId="{CCD80CD1-DE9B-48E0-BB67-30951453B640}" destId="{0C08F508-49AE-4596-92AD-34BC50EE3D3F}" srcOrd="1" destOrd="0" presId="urn:microsoft.com/office/officeart/2005/8/layout/arrow6"/>
    <dgm:cxn modelId="{CCDDCD7F-CBEA-4033-AAF3-68C70581D85A}" type="presParOf" srcId="{CCD80CD1-DE9B-48E0-BB67-30951453B640}" destId="{50DD8427-4802-4F3B-B96A-3AD35DB10EE9}"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DD1B4C7-1C59-4246-8079-6F34CCBE73A4}" type="doc">
      <dgm:prSet loTypeId="urn:microsoft.com/office/officeart/2005/8/layout/hProcess9" loCatId="process" qsTypeId="urn:microsoft.com/office/officeart/2005/8/quickstyle/simple1" qsCatId="simple" csTypeId="urn:microsoft.com/office/officeart/2005/8/colors/accent1_2" csCatId="accent1" phldr="1"/>
      <dgm:spPr/>
    </dgm:pt>
    <dgm:pt modelId="{5DC3FFA9-C0B8-48DD-A05F-97510A816F89}">
      <dgm:prSet phldrT="[Texte]"/>
      <dgm:spPr/>
      <dgm:t>
        <a:bodyPr/>
        <a:lstStyle/>
        <a:p>
          <a:pPr rtl="1"/>
          <a:r>
            <a:rPr lang="ar-SA" b="1" dirty="0">
              <a:solidFill>
                <a:srgbClr val="C00000"/>
              </a:solidFill>
              <a:latin typeface="Simplified Arabic" panose="02020603050405020304" pitchFamily="18" charset="-78"/>
              <a:ea typeface="Times New Roman" panose="02020603050405020304" pitchFamily="18" charset="0"/>
              <a:cs typeface="Arial" panose="020B0604020202020204" pitchFamily="34" charset="0"/>
            </a:rPr>
            <a:t>خدمة العميل</a:t>
          </a:r>
          <a:endParaRPr lang="fr-FR" dirty="0"/>
        </a:p>
      </dgm:t>
    </dgm:pt>
    <dgm:pt modelId="{C3E13B61-90DB-4F6F-BA3B-6CCE97B3705A}" type="parTrans" cxnId="{2FD06E21-C013-4764-9DE8-EF88F8683DC2}">
      <dgm:prSet/>
      <dgm:spPr/>
      <dgm:t>
        <a:bodyPr/>
        <a:lstStyle/>
        <a:p>
          <a:endParaRPr lang="fr-FR"/>
        </a:p>
      </dgm:t>
    </dgm:pt>
    <dgm:pt modelId="{0BCE0DBB-0557-4C6B-99FB-4CF4856A26FA}" type="sibTrans" cxnId="{2FD06E21-C013-4764-9DE8-EF88F8683DC2}">
      <dgm:prSet/>
      <dgm:spPr/>
      <dgm:t>
        <a:bodyPr/>
        <a:lstStyle/>
        <a:p>
          <a:endParaRPr lang="fr-FR"/>
        </a:p>
      </dgm:t>
    </dgm:pt>
    <dgm:pt modelId="{7C2B241B-9A97-4BC1-BC2B-4784D896D051}">
      <dgm:prSet phldrT="[Texte]"/>
      <dgm:spPr/>
      <dgm:t>
        <a:bodyPr/>
        <a:lstStyle/>
        <a:p>
          <a:pPr rtl="1"/>
          <a:r>
            <a:rPr lang="ar-SA" b="1"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مركز المكالمة</a:t>
          </a:r>
          <a:endParaRPr lang="fr-FR" dirty="0"/>
        </a:p>
      </dgm:t>
    </dgm:pt>
    <dgm:pt modelId="{30E7A40D-B90C-4012-BE1A-08B194B9B0BB}" type="parTrans" cxnId="{8A2AE3C8-1816-4172-A3AB-E46AB00355C4}">
      <dgm:prSet/>
      <dgm:spPr/>
      <dgm:t>
        <a:bodyPr/>
        <a:lstStyle/>
        <a:p>
          <a:endParaRPr lang="fr-FR"/>
        </a:p>
      </dgm:t>
    </dgm:pt>
    <dgm:pt modelId="{C9ABB84C-25CA-43A3-A973-C6BF983E0DE4}" type="sibTrans" cxnId="{8A2AE3C8-1816-4172-A3AB-E46AB00355C4}">
      <dgm:prSet/>
      <dgm:spPr/>
      <dgm:t>
        <a:bodyPr/>
        <a:lstStyle/>
        <a:p>
          <a:endParaRPr lang="fr-FR"/>
        </a:p>
      </dgm:t>
    </dgm:pt>
    <dgm:pt modelId="{11E4EDD6-C94C-40A7-92FC-F00BDED6C83B}">
      <dgm:prSet phldrT="[Texte]"/>
      <dgm:spPr/>
      <dgm:t>
        <a:bodyPr/>
        <a:lstStyle/>
        <a:p>
          <a:r>
            <a:rPr lang="ar-SA" b="1"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الأنترنت</a:t>
          </a:r>
          <a:endParaRPr lang="fr-FR" dirty="0"/>
        </a:p>
      </dgm:t>
    </dgm:pt>
    <dgm:pt modelId="{BA19A75C-6526-4126-B396-EE5F4B094A0F}" type="parTrans" cxnId="{CD6347CE-06B3-4AC7-9AFC-AFA5ED423CA0}">
      <dgm:prSet/>
      <dgm:spPr/>
      <dgm:t>
        <a:bodyPr/>
        <a:lstStyle/>
        <a:p>
          <a:endParaRPr lang="fr-FR"/>
        </a:p>
      </dgm:t>
    </dgm:pt>
    <dgm:pt modelId="{302AB2F3-456B-4F9A-83FE-DD58CD9C382C}" type="sibTrans" cxnId="{CD6347CE-06B3-4AC7-9AFC-AFA5ED423CA0}">
      <dgm:prSet/>
      <dgm:spPr/>
      <dgm:t>
        <a:bodyPr/>
        <a:lstStyle/>
        <a:p>
          <a:endParaRPr lang="fr-FR"/>
        </a:p>
      </dgm:t>
    </dgm:pt>
    <dgm:pt modelId="{82AC1FE9-E5DC-4F59-94DF-F20320EC7442}" type="pres">
      <dgm:prSet presAssocID="{8DD1B4C7-1C59-4246-8079-6F34CCBE73A4}" presName="CompostProcess" presStyleCnt="0">
        <dgm:presLayoutVars>
          <dgm:dir/>
          <dgm:resizeHandles val="exact"/>
        </dgm:presLayoutVars>
      </dgm:prSet>
      <dgm:spPr/>
    </dgm:pt>
    <dgm:pt modelId="{5B6F735C-6C6F-40F1-B576-0D819E2656F5}" type="pres">
      <dgm:prSet presAssocID="{8DD1B4C7-1C59-4246-8079-6F34CCBE73A4}" presName="arrow" presStyleLbl="bgShp" presStyleIdx="0" presStyleCnt="1"/>
      <dgm:spPr/>
    </dgm:pt>
    <dgm:pt modelId="{E4F30A2E-50E1-45E2-A39D-435004D7C5DD}" type="pres">
      <dgm:prSet presAssocID="{8DD1B4C7-1C59-4246-8079-6F34CCBE73A4}" presName="linearProcess" presStyleCnt="0"/>
      <dgm:spPr/>
    </dgm:pt>
    <dgm:pt modelId="{B89C6D8F-D2C4-40BF-AFB2-6E439A0FFF78}" type="pres">
      <dgm:prSet presAssocID="{5DC3FFA9-C0B8-48DD-A05F-97510A816F89}" presName="textNode" presStyleLbl="node1" presStyleIdx="0" presStyleCnt="3">
        <dgm:presLayoutVars>
          <dgm:bulletEnabled val="1"/>
        </dgm:presLayoutVars>
      </dgm:prSet>
      <dgm:spPr/>
      <dgm:t>
        <a:bodyPr/>
        <a:lstStyle/>
        <a:p>
          <a:endParaRPr lang="fr-FR"/>
        </a:p>
      </dgm:t>
    </dgm:pt>
    <dgm:pt modelId="{F9C0C5C8-3849-41BC-8340-7DC992611B38}" type="pres">
      <dgm:prSet presAssocID="{0BCE0DBB-0557-4C6B-99FB-4CF4856A26FA}" presName="sibTrans" presStyleCnt="0"/>
      <dgm:spPr/>
    </dgm:pt>
    <dgm:pt modelId="{DD4B6CBB-732F-444B-BD6E-AEB215B35561}" type="pres">
      <dgm:prSet presAssocID="{7C2B241B-9A97-4BC1-BC2B-4784D896D051}" presName="textNode" presStyleLbl="node1" presStyleIdx="1" presStyleCnt="3">
        <dgm:presLayoutVars>
          <dgm:bulletEnabled val="1"/>
        </dgm:presLayoutVars>
      </dgm:prSet>
      <dgm:spPr/>
      <dgm:t>
        <a:bodyPr/>
        <a:lstStyle/>
        <a:p>
          <a:endParaRPr lang="fr-FR"/>
        </a:p>
      </dgm:t>
    </dgm:pt>
    <dgm:pt modelId="{0D2C00A4-EA51-4B4D-B585-DABC22917135}" type="pres">
      <dgm:prSet presAssocID="{C9ABB84C-25CA-43A3-A973-C6BF983E0DE4}" presName="sibTrans" presStyleCnt="0"/>
      <dgm:spPr/>
    </dgm:pt>
    <dgm:pt modelId="{A01D0022-7627-448E-A1BA-4551821DD9E0}" type="pres">
      <dgm:prSet presAssocID="{11E4EDD6-C94C-40A7-92FC-F00BDED6C83B}" presName="textNode" presStyleLbl="node1" presStyleIdx="2" presStyleCnt="3">
        <dgm:presLayoutVars>
          <dgm:bulletEnabled val="1"/>
        </dgm:presLayoutVars>
      </dgm:prSet>
      <dgm:spPr/>
      <dgm:t>
        <a:bodyPr/>
        <a:lstStyle/>
        <a:p>
          <a:endParaRPr lang="fr-FR"/>
        </a:p>
      </dgm:t>
    </dgm:pt>
  </dgm:ptLst>
  <dgm:cxnLst>
    <dgm:cxn modelId="{8A2AE3C8-1816-4172-A3AB-E46AB00355C4}" srcId="{8DD1B4C7-1C59-4246-8079-6F34CCBE73A4}" destId="{7C2B241B-9A97-4BC1-BC2B-4784D896D051}" srcOrd="1" destOrd="0" parTransId="{30E7A40D-B90C-4012-BE1A-08B194B9B0BB}" sibTransId="{C9ABB84C-25CA-43A3-A973-C6BF983E0DE4}"/>
    <dgm:cxn modelId="{1DC6105F-B479-421A-92DD-0F83F840F889}" type="presOf" srcId="{11E4EDD6-C94C-40A7-92FC-F00BDED6C83B}" destId="{A01D0022-7627-448E-A1BA-4551821DD9E0}" srcOrd="0" destOrd="0" presId="urn:microsoft.com/office/officeart/2005/8/layout/hProcess9"/>
    <dgm:cxn modelId="{5C908324-5D7D-4468-849C-2772F48FAAE6}" type="presOf" srcId="{5DC3FFA9-C0B8-48DD-A05F-97510A816F89}" destId="{B89C6D8F-D2C4-40BF-AFB2-6E439A0FFF78}" srcOrd="0" destOrd="0" presId="urn:microsoft.com/office/officeart/2005/8/layout/hProcess9"/>
    <dgm:cxn modelId="{CD6347CE-06B3-4AC7-9AFC-AFA5ED423CA0}" srcId="{8DD1B4C7-1C59-4246-8079-6F34CCBE73A4}" destId="{11E4EDD6-C94C-40A7-92FC-F00BDED6C83B}" srcOrd="2" destOrd="0" parTransId="{BA19A75C-6526-4126-B396-EE5F4B094A0F}" sibTransId="{302AB2F3-456B-4F9A-83FE-DD58CD9C382C}"/>
    <dgm:cxn modelId="{FA57FB0D-B3BB-42E3-BB72-124BEF26A50C}" type="presOf" srcId="{8DD1B4C7-1C59-4246-8079-6F34CCBE73A4}" destId="{82AC1FE9-E5DC-4F59-94DF-F20320EC7442}" srcOrd="0" destOrd="0" presId="urn:microsoft.com/office/officeart/2005/8/layout/hProcess9"/>
    <dgm:cxn modelId="{2FD06E21-C013-4764-9DE8-EF88F8683DC2}" srcId="{8DD1B4C7-1C59-4246-8079-6F34CCBE73A4}" destId="{5DC3FFA9-C0B8-48DD-A05F-97510A816F89}" srcOrd="0" destOrd="0" parTransId="{C3E13B61-90DB-4F6F-BA3B-6CCE97B3705A}" sibTransId="{0BCE0DBB-0557-4C6B-99FB-4CF4856A26FA}"/>
    <dgm:cxn modelId="{0E7AA820-F47B-4EA6-AFBA-E3278C420237}" type="presOf" srcId="{7C2B241B-9A97-4BC1-BC2B-4784D896D051}" destId="{DD4B6CBB-732F-444B-BD6E-AEB215B35561}" srcOrd="0" destOrd="0" presId="urn:microsoft.com/office/officeart/2005/8/layout/hProcess9"/>
    <dgm:cxn modelId="{044BF15F-4532-47BA-9A9A-297595F30B04}" type="presParOf" srcId="{82AC1FE9-E5DC-4F59-94DF-F20320EC7442}" destId="{5B6F735C-6C6F-40F1-B576-0D819E2656F5}" srcOrd="0" destOrd="0" presId="urn:microsoft.com/office/officeart/2005/8/layout/hProcess9"/>
    <dgm:cxn modelId="{7042F9E1-A4EF-4B86-B78C-30F14892CF77}" type="presParOf" srcId="{82AC1FE9-E5DC-4F59-94DF-F20320EC7442}" destId="{E4F30A2E-50E1-45E2-A39D-435004D7C5DD}" srcOrd="1" destOrd="0" presId="urn:microsoft.com/office/officeart/2005/8/layout/hProcess9"/>
    <dgm:cxn modelId="{8415FD5C-8274-45E2-9F2E-02E8EA2CCF1E}" type="presParOf" srcId="{E4F30A2E-50E1-45E2-A39D-435004D7C5DD}" destId="{B89C6D8F-D2C4-40BF-AFB2-6E439A0FFF78}" srcOrd="0" destOrd="0" presId="urn:microsoft.com/office/officeart/2005/8/layout/hProcess9"/>
    <dgm:cxn modelId="{EA2123BE-4504-4921-ADB1-1FFC9F192ABE}" type="presParOf" srcId="{E4F30A2E-50E1-45E2-A39D-435004D7C5DD}" destId="{F9C0C5C8-3849-41BC-8340-7DC992611B38}" srcOrd="1" destOrd="0" presId="urn:microsoft.com/office/officeart/2005/8/layout/hProcess9"/>
    <dgm:cxn modelId="{A7706AC8-9D63-484A-BF46-C2AE02AC6EC1}" type="presParOf" srcId="{E4F30A2E-50E1-45E2-A39D-435004D7C5DD}" destId="{DD4B6CBB-732F-444B-BD6E-AEB215B35561}" srcOrd="2" destOrd="0" presId="urn:microsoft.com/office/officeart/2005/8/layout/hProcess9"/>
    <dgm:cxn modelId="{3DC168B4-1427-4246-85E0-8CB74498445E}" type="presParOf" srcId="{E4F30A2E-50E1-45E2-A39D-435004D7C5DD}" destId="{0D2C00A4-EA51-4B4D-B585-DABC22917135}" srcOrd="3" destOrd="0" presId="urn:microsoft.com/office/officeart/2005/8/layout/hProcess9"/>
    <dgm:cxn modelId="{BF8C6F5D-E5D1-44C0-AB3B-DB2000E30B37}" type="presParOf" srcId="{E4F30A2E-50E1-45E2-A39D-435004D7C5DD}" destId="{A01D0022-7627-448E-A1BA-4551821DD9E0}"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9241B3E-9DB0-4F8E-9CA2-4CA2A2C5D4A6}" type="doc">
      <dgm:prSet loTypeId="urn:microsoft.com/office/officeart/2005/8/layout/hList6" loCatId="list" qsTypeId="urn:microsoft.com/office/officeart/2005/8/quickstyle/simple3" qsCatId="simple" csTypeId="urn:microsoft.com/office/officeart/2005/8/colors/accent1_2" csCatId="accent1" phldr="1"/>
      <dgm:spPr/>
      <dgm:t>
        <a:bodyPr/>
        <a:lstStyle/>
        <a:p>
          <a:endParaRPr lang="fr-FR"/>
        </a:p>
      </dgm:t>
    </dgm:pt>
    <dgm:pt modelId="{C435A04B-3C63-448B-A0A3-67B09F12537D}">
      <dgm:prSet phldrT="[Texte]"/>
      <dgm:spPr/>
      <dgm:t>
        <a:bodyPr/>
        <a:lstStyle/>
        <a:p>
          <a:pPr rtl="1">
            <a:buFont typeface="Symbol" panose="05050102010706020507" pitchFamily="18" charset="2"/>
            <a:buChar char=""/>
          </a:pPr>
          <a:r>
            <a:rPr lang="ar-SA" dirty="0">
              <a:latin typeface="Calibri" panose="020F0502020204030204" pitchFamily="34" charset="0"/>
              <a:ea typeface="Times New Roman" panose="02020603050405020304" pitchFamily="18" charset="0"/>
              <a:cs typeface="Simplified Arabic" panose="02020603050405020304" pitchFamily="18" charset="-78"/>
            </a:rPr>
            <a:t>إيصال معلومات عن الخدمة للزبائن الحاليين أو المرتقبين؛ </a:t>
          </a:r>
          <a:endParaRPr lang="fr-FR" dirty="0"/>
        </a:p>
      </dgm:t>
    </dgm:pt>
    <dgm:pt modelId="{9F50FBE0-049A-4A9D-9F9B-D9586204C311}" type="parTrans" cxnId="{99B41E37-13B2-406C-B136-135099F58F14}">
      <dgm:prSet/>
      <dgm:spPr/>
      <dgm:t>
        <a:bodyPr/>
        <a:lstStyle/>
        <a:p>
          <a:endParaRPr lang="fr-FR"/>
        </a:p>
      </dgm:t>
    </dgm:pt>
    <dgm:pt modelId="{F1E00CBA-D59E-4000-AECC-8ADA3D19958F}" type="sibTrans" cxnId="{99B41E37-13B2-406C-B136-135099F58F14}">
      <dgm:prSet/>
      <dgm:spPr/>
      <dgm:t>
        <a:bodyPr/>
        <a:lstStyle/>
        <a:p>
          <a:endParaRPr lang="fr-FR"/>
        </a:p>
      </dgm:t>
    </dgm:pt>
    <dgm:pt modelId="{B3C30F3F-1D87-4C1E-B04C-3C50C772CC17}">
      <dgm:prSet phldrT="[Texte]"/>
      <dgm:spPr/>
      <dgm:t>
        <a:bodyPr/>
        <a:lstStyle/>
        <a:p>
          <a:r>
            <a:rPr lang="ar-SA">
              <a:latin typeface="Calibri" panose="020F0502020204030204" pitchFamily="34" charset="0"/>
              <a:ea typeface="Times New Roman" panose="02020603050405020304" pitchFamily="18" charset="0"/>
              <a:cs typeface="Simplified Arabic" panose="02020603050405020304" pitchFamily="18" charset="-78"/>
            </a:rPr>
            <a:t>إثارة اهتمام الزبائن بهذه الخدمة</a:t>
          </a:r>
          <a:endParaRPr lang="fr-FR" dirty="0"/>
        </a:p>
      </dgm:t>
    </dgm:pt>
    <dgm:pt modelId="{2C8A39B6-F388-4641-B9C5-3CE572CF59EA}" type="parTrans" cxnId="{5241D19B-67A1-4684-B1F0-6AE1F31A3CF2}">
      <dgm:prSet/>
      <dgm:spPr/>
      <dgm:t>
        <a:bodyPr/>
        <a:lstStyle/>
        <a:p>
          <a:endParaRPr lang="fr-FR"/>
        </a:p>
      </dgm:t>
    </dgm:pt>
    <dgm:pt modelId="{41FC518E-12FB-4746-BFBA-F669276948BC}" type="sibTrans" cxnId="{5241D19B-67A1-4684-B1F0-6AE1F31A3CF2}">
      <dgm:prSet/>
      <dgm:spPr/>
      <dgm:t>
        <a:bodyPr/>
        <a:lstStyle/>
        <a:p>
          <a:endParaRPr lang="fr-FR"/>
        </a:p>
      </dgm:t>
    </dgm:pt>
    <dgm:pt modelId="{52038357-31EF-48FC-A595-1DDD4C947F50}">
      <dgm:prSet phldrT="[Texte]"/>
      <dgm:spPr/>
      <dgm:t>
        <a:bodyPr/>
        <a:lstStyle/>
        <a:p>
          <a:pPr rtl="1"/>
          <a:r>
            <a:rPr lang="ar-SA">
              <a:latin typeface="Calibri" panose="020F0502020204030204" pitchFamily="34" charset="0"/>
              <a:ea typeface="Times New Roman" panose="02020603050405020304" pitchFamily="18" charset="0"/>
              <a:cs typeface="Simplified Arabic" panose="02020603050405020304" pitchFamily="18" charset="-78"/>
            </a:rPr>
            <a:t>تغيير اتجاه الزبائن وخلق تفضيلات لديهم</a:t>
          </a:r>
          <a:endParaRPr lang="fr-FR" dirty="0"/>
        </a:p>
      </dgm:t>
    </dgm:pt>
    <dgm:pt modelId="{EC12466A-0A6A-442C-B4E3-B65A827C6A8C}" type="parTrans" cxnId="{6532B6D5-E2A5-4585-AAA5-C27029770C21}">
      <dgm:prSet/>
      <dgm:spPr/>
      <dgm:t>
        <a:bodyPr/>
        <a:lstStyle/>
        <a:p>
          <a:endParaRPr lang="fr-FR"/>
        </a:p>
      </dgm:t>
    </dgm:pt>
    <dgm:pt modelId="{C5D2C338-C778-45DC-A6CC-4EABC10A1893}" type="sibTrans" cxnId="{6532B6D5-E2A5-4585-AAA5-C27029770C21}">
      <dgm:prSet/>
      <dgm:spPr/>
      <dgm:t>
        <a:bodyPr/>
        <a:lstStyle/>
        <a:p>
          <a:endParaRPr lang="fr-FR"/>
        </a:p>
      </dgm:t>
    </dgm:pt>
    <dgm:pt modelId="{D6789050-CEF3-4494-93D8-E48A56714767}">
      <dgm:prSet/>
      <dgm:spPr/>
      <dgm:t>
        <a:bodyPr/>
        <a:lstStyle/>
        <a:p>
          <a:pPr rtl="1">
            <a:buClr>
              <a:srgbClr val="F0A22E"/>
            </a:buClr>
            <a:buFont typeface="Symbol" panose="05050102010706020507" pitchFamily="18" charset="2"/>
            <a:buChar char=""/>
          </a:pPr>
          <a:r>
            <a:rPr lang="ar-SA" dirty="0">
              <a:latin typeface="Calibri" panose="020F0502020204030204" pitchFamily="34" charset="0"/>
              <a:ea typeface="Times New Roman" panose="02020603050405020304" pitchFamily="18" charset="0"/>
              <a:cs typeface="Simplified Arabic" panose="02020603050405020304" pitchFamily="18" charset="-78"/>
            </a:rPr>
            <a:t>التأثير في الزبائن إما بشراء الخدمة أو الاستمرار في استخدامها. </a:t>
          </a:r>
          <a:endParaRPr lang="fr-FR" dirty="0"/>
        </a:p>
      </dgm:t>
    </dgm:pt>
    <dgm:pt modelId="{F4180159-6841-4EE3-BB03-B44B016215F7}" type="parTrans" cxnId="{9CC13CAF-E86C-4087-9C9A-404BC6BC59B1}">
      <dgm:prSet/>
      <dgm:spPr/>
      <dgm:t>
        <a:bodyPr/>
        <a:lstStyle/>
        <a:p>
          <a:endParaRPr lang="fr-FR"/>
        </a:p>
      </dgm:t>
    </dgm:pt>
    <dgm:pt modelId="{88D170C9-2DB0-4C90-A632-D0843E76C232}" type="sibTrans" cxnId="{9CC13CAF-E86C-4087-9C9A-404BC6BC59B1}">
      <dgm:prSet/>
      <dgm:spPr/>
      <dgm:t>
        <a:bodyPr/>
        <a:lstStyle/>
        <a:p>
          <a:endParaRPr lang="fr-FR"/>
        </a:p>
      </dgm:t>
    </dgm:pt>
    <dgm:pt modelId="{91C67C1E-F92B-4123-868B-F9CF7F9456B3}" type="pres">
      <dgm:prSet presAssocID="{29241B3E-9DB0-4F8E-9CA2-4CA2A2C5D4A6}" presName="Name0" presStyleCnt="0">
        <dgm:presLayoutVars>
          <dgm:dir/>
          <dgm:resizeHandles val="exact"/>
        </dgm:presLayoutVars>
      </dgm:prSet>
      <dgm:spPr/>
      <dgm:t>
        <a:bodyPr/>
        <a:lstStyle/>
        <a:p>
          <a:endParaRPr lang="fr-FR"/>
        </a:p>
      </dgm:t>
    </dgm:pt>
    <dgm:pt modelId="{6EC9CDB0-6F4C-4A7E-A2A3-7EB73801A8B5}" type="pres">
      <dgm:prSet presAssocID="{C435A04B-3C63-448B-A0A3-67B09F12537D}" presName="node" presStyleLbl="node1" presStyleIdx="0" presStyleCnt="4">
        <dgm:presLayoutVars>
          <dgm:bulletEnabled val="1"/>
        </dgm:presLayoutVars>
      </dgm:prSet>
      <dgm:spPr/>
      <dgm:t>
        <a:bodyPr/>
        <a:lstStyle/>
        <a:p>
          <a:endParaRPr lang="fr-FR"/>
        </a:p>
      </dgm:t>
    </dgm:pt>
    <dgm:pt modelId="{AD1B89AB-A318-4B09-AF2C-0E090FACEEFC}" type="pres">
      <dgm:prSet presAssocID="{F1E00CBA-D59E-4000-AECC-8ADA3D19958F}" presName="sibTrans" presStyleCnt="0"/>
      <dgm:spPr/>
    </dgm:pt>
    <dgm:pt modelId="{C544D761-8AD5-4038-ADCD-4DA2FD0BDF96}" type="pres">
      <dgm:prSet presAssocID="{B3C30F3F-1D87-4C1E-B04C-3C50C772CC17}" presName="node" presStyleLbl="node1" presStyleIdx="1" presStyleCnt="4">
        <dgm:presLayoutVars>
          <dgm:bulletEnabled val="1"/>
        </dgm:presLayoutVars>
      </dgm:prSet>
      <dgm:spPr/>
      <dgm:t>
        <a:bodyPr/>
        <a:lstStyle/>
        <a:p>
          <a:endParaRPr lang="fr-FR"/>
        </a:p>
      </dgm:t>
    </dgm:pt>
    <dgm:pt modelId="{383F6BAF-3CE8-46A9-855F-1778EC15C1B3}" type="pres">
      <dgm:prSet presAssocID="{41FC518E-12FB-4746-BFBA-F669276948BC}" presName="sibTrans" presStyleCnt="0"/>
      <dgm:spPr/>
    </dgm:pt>
    <dgm:pt modelId="{67C3B5CA-4398-4CB8-A769-C3CA8C854823}" type="pres">
      <dgm:prSet presAssocID="{52038357-31EF-48FC-A595-1DDD4C947F50}" presName="node" presStyleLbl="node1" presStyleIdx="2" presStyleCnt="4">
        <dgm:presLayoutVars>
          <dgm:bulletEnabled val="1"/>
        </dgm:presLayoutVars>
      </dgm:prSet>
      <dgm:spPr/>
      <dgm:t>
        <a:bodyPr/>
        <a:lstStyle/>
        <a:p>
          <a:endParaRPr lang="fr-FR"/>
        </a:p>
      </dgm:t>
    </dgm:pt>
    <dgm:pt modelId="{CB2433FB-32DA-4E8A-8B72-F34978CC149E}" type="pres">
      <dgm:prSet presAssocID="{C5D2C338-C778-45DC-A6CC-4EABC10A1893}" presName="sibTrans" presStyleCnt="0"/>
      <dgm:spPr/>
    </dgm:pt>
    <dgm:pt modelId="{91E0EA13-082E-48F6-A4F0-A57AB4687B1B}" type="pres">
      <dgm:prSet presAssocID="{D6789050-CEF3-4494-93D8-E48A56714767}" presName="node" presStyleLbl="node1" presStyleIdx="3" presStyleCnt="4">
        <dgm:presLayoutVars>
          <dgm:bulletEnabled val="1"/>
        </dgm:presLayoutVars>
      </dgm:prSet>
      <dgm:spPr/>
      <dgm:t>
        <a:bodyPr/>
        <a:lstStyle/>
        <a:p>
          <a:endParaRPr lang="fr-FR"/>
        </a:p>
      </dgm:t>
    </dgm:pt>
  </dgm:ptLst>
  <dgm:cxnLst>
    <dgm:cxn modelId="{875F7A29-6B89-47B6-915F-F9E5809CFE50}" type="presOf" srcId="{52038357-31EF-48FC-A595-1DDD4C947F50}" destId="{67C3B5CA-4398-4CB8-A769-C3CA8C854823}" srcOrd="0" destOrd="0" presId="urn:microsoft.com/office/officeart/2005/8/layout/hList6"/>
    <dgm:cxn modelId="{99B41E37-13B2-406C-B136-135099F58F14}" srcId="{29241B3E-9DB0-4F8E-9CA2-4CA2A2C5D4A6}" destId="{C435A04B-3C63-448B-A0A3-67B09F12537D}" srcOrd="0" destOrd="0" parTransId="{9F50FBE0-049A-4A9D-9F9B-D9586204C311}" sibTransId="{F1E00CBA-D59E-4000-AECC-8ADA3D19958F}"/>
    <dgm:cxn modelId="{CA9D4824-C993-4645-A317-E96AE121A7B1}" type="presOf" srcId="{B3C30F3F-1D87-4C1E-B04C-3C50C772CC17}" destId="{C544D761-8AD5-4038-ADCD-4DA2FD0BDF96}" srcOrd="0" destOrd="0" presId="urn:microsoft.com/office/officeart/2005/8/layout/hList6"/>
    <dgm:cxn modelId="{71818D31-6C49-4E37-8E9E-BF3D76ADE52F}" type="presOf" srcId="{C435A04B-3C63-448B-A0A3-67B09F12537D}" destId="{6EC9CDB0-6F4C-4A7E-A2A3-7EB73801A8B5}" srcOrd="0" destOrd="0" presId="urn:microsoft.com/office/officeart/2005/8/layout/hList6"/>
    <dgm:cxn modelId="{9CC13CAF-E86C-4087-9C9A-404BC6BC59B1}" srcId="{29241B3E-9DB0-4F8E-9CA2-4CA2A2C5D4A6}" destId="{D6789050-CEF3-4494-93D8-E48A56714767}" srcOrd="3" destOrd="0" parTransId="{F4180159-6841-4EE3-BB03-B44B016215F7}" sibTransId="{88D170C9-2DB0-4C90-A632-D0843E76C232}"/>
    <dgm:cxn modelId="{6532B6D5-E2A5-4585-AAA5-C27029770C21}" srcId="{29241B3E-9DB0-4F8E-9CA2-4CA2A2C5D4A6}" destId="{52038357-31EF-48FC-A595-1DDD4C947F50}" srcOrd="2" destOrd="0" parTransId="{EC12466A-0A6A-442C-B4E3-B65A827C6A8C}" sibTransId="{C5D2C338-C778-45DC-A6CC-4EABC10A1893}"/>
    <dgm:cxn modelId="{2154538E-B1E1-43F9-80BA-6E9FF936E170}" type="presOf" srcId="{29241B3E-9DB0-4F8E-9CA2-4CA2A2C5D4A6}" destId="{91C67C1E-F92B-4123-868B-F9CF7F9456B3}" srcOrd="0" destOrd="0" presId="urn:microsoft.com/office/officeart/2005/8/layout/hList6"/>
    <dgm:cxn modelId="{F4A9F3FF-9F5F-443E-9D28-141D142AD122}" type="presOf" srcId="{D6789050-CEF3-4494-93D8-E48A56714767}" destId="{91E0EA13-082E-48F6-A4F0-A57AB4687B1B}" srcOrd="0" destOrd="0" presId="urn:microsoft.com/office/officeart/2005/8/layout/hList6"/>
    <dgm:cxn modelId="{5241D19B-67A1-4684-B1F0-6AE1F31A3CF2}" srcId="{29241B3E-9DB0-4F8E-9CA2-4CA2A2C5D4A6}" destId="{B3C30F3F-1D87-4C1E-B04C-3C50C772CC17}" srcOrd="1" destOrd="0" parTransId="{2C8A39B6-F388-4641-B9C5-3CE572CF59EA}" sibTransId="{41FC518E-12FB-4746-BFBA-F669276948BC}"/>
    <dgm:cxn modelId="{16D934A8-035A-49A4-A8B4-703F01D101A6}" type="presParOf" srcId="{91C67C1E-F92B-4123-868B-F9CF7F9456B3}" destId="{6EC9CDB0-6F4C-4A7E-A2A3-7EB73801A8B5}" srcOrd="0" destOrd="0" presId="urn:microsoft.com/office/officeart/2005/8/layout/hList6"/>
    <dgm:cxn modelId="{D72D6358-9A7E-4EC2-B790-9020282F5DD5}" type="presParOf" srcId="{91C67C1E-F92B-4123-868B-F9CF7F9456B3}" destId="{AD1B89AB-A318-4B09-AF2C-0E090FACEEFC}" srcOrd="1" destOrd="0" presId="urn:microsoft.com/office/officeart/2005/8/layout/hList6"/>
    <dgm:cxn modelId="{9F13F6DF-CA03-4B42-AA30-C083A8C451D2}" type="presParOf" srcId="{91C67C1E-F92B-4123-868B-F9CF7F9456B3}" destId="{C544D761-8AD5-4038-ADCD-4DA2FD0BDF96}" srcOrd="2" destOrd="0" presId="urn:microsoft.com/office/officeart/2005/8/layout/hList6"/>
    <dgm:cxn modelId="{0B284DA5-2BAD-4FBC-8C45-A66087974EC6}" type="presParOf" srcId="{91C67C1E-F92B-4123-868B-F9CF7F9456B3}" destId="{383F6BAF-3CE8-46A9-855F-1778EC15C1B3}" srcOrd="3" destOrd="0" presId="urn:microsoft.com/office/officeart/2005/8/layout/hList6"/>
    <dgm:cxn modelId="{253FBC1C-EDDD-41A1-9234-8E1A810C1A06}" type="presParOf" srcId="{91C67C1E-F92B-4123-868B-F9CF7F9456B3}" destId="{67C3B5CA-4398-4CB8-A769-C3CA8C854823}" srcOrd="4" destOrd="0" presId="urn:microsoft.com/office/officeart/2005/8/layout/hList6"/>
    <dgm:cxn modelId="{56B176AB-C376-4ED2-A195-36DAE9BE6A3F}" type="presParOf" srcId="{91C67C1E-F92B-4123-868B-F9CF7F9456B3}" destId="{CB2433FB-32DA-4E8A-8B72-F34978CC149E}" srcOrd="5" destOrd="0" presId="urn:microsoft.com/office/officeart/2005/8/layout/hList6"/>
    <dgm:cxn modelId="{B6DF4055-8438-4126-93AA-4A9D42C9933D}" type="presParOf" srcId="{91C67C1E-F92B-4123-868B-F9CF7F9456B3}" destId="{91E0EA13-082E-48F6-A4F0-A57AB4687B1B}"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23AD39-C1EA-4D98-A922-29791ED9C1A0}">
      <dsp:nvSpPr>
        <dsp:cNvPr id="0" name=""/>
        <dsp:cNvSpPr/>
      </dsp:nvSpPr>
      <dsp:spPr>
        <a:xfrm>
          <a:off x="3508586" y="535"/>
          <a:ext cx="5262880" cy="2089277"/>
        </a:xfrm>
        <a:prstGeom prst="rightArrow">
          <a:avLst>
            <a:gd name="adj1" fmla="val 75000"/>
            <a:gd name="adj2" fmla="val 50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just" defTabSz="800100" rtl="1">
            <a:lnSpc>
              <a:spcPct val="90000"/>
            </a:lnSpc>
            <a:spcBef>
              <a:spcPct val="0"/>
            </a:spcBef>
            <a:spcAft>
              <a:spcPct val="15000"/>
            </a:spcAft>
            <a:buChar char="••"/>
          </a:pPr>
          <a:r>
            <a:rPr lang="ar-DZ" sz="1800" kern="1200" dirty="0">
              <a:latin typeface="Calibri" panose="020F0502020204030204" pitchFamily="34" charset="0"/>
              <a:ea typeface="Times New Roman" panose="02020603050405020304" pitchFamily="18" charset="0"/>
              <a:cs typeface="Simplified Arabic" panose="02020603050405020304" pitchFamily="18" charset="-78"/>
            </a:rPr>
            <a:t>إن كلمة خدمة</a:t>
          </a:r>
          <a:r>
            <a:rPr lang="fr-FR" sz="1800" kern="1200" dirty="0">
              <a:latin typeface="Simplified Arabic" panose="02020603050405020304" pitchFamily="18" charset="-78"/>
              <a:ea typeface="Times New Roman" panose="02020603050405020304" pitchFamily="18" charset="0"/>
              <a:cs typeface="Arial" panose="020B0604020202020204" pitchFamily="34" charset="0"/>
            </a:rPr>
            <a:t>» Service «</a:t>
          </a:r>
          <a:r>
            <a:rPr lang="ar-DZ" sz="1800" kern="1200" dirty="0">
              <a:latin typeface="Calibri" panose="020F0502020204030204" pitchFamily="34" charset="0"/>
              <a:ea typeface="Times New Roman" panose="02020603050405020304" pitchFamily="18" charset="0"/>
              <a:cs typeface="Simplified Arabic" panose="02020603050405020304" pitchFamily="18" charset="-78"/>
            </a:rPr>
            <a:t>مشتقة من الكلمة اللاتينية</a:t>
          </a:r>
          <a:r>
            <a:rPr lang="fr-FR" sz="1800" kern="1200" dirty="0">
              <a:latin typeface="Simplified Arabic" panose="02020603050405020304" pitchFamily="18" charset="-78"/>
              <a:ea typeface="Times New Roman" panose="02020603050405020304" pitchFamily="18" charset="0"/>
              <a:cs typeface="Arial" panose="020B0604020202020204" pitchFamily="34" charset="0"/>
            </a:rPr>
            <a:t>«</a:t>
          </a:r>
          <a:r>
            <a:rPr lang="fr-FR" sz="1800" kern="1200" dirty="0" err="1">
              <a:latin typeface="Simplified Arabic" panose="02020603050405020304" pitchFamily="18" charset="-78"/>
              <a:ea typeface="Times New Roman" panose="02020603050405020304" pitchFamily="18" charset="0"/>
              <a:cs typeface="Arial" panose="020B0604020202020204" pitchFamily="34" charset="0"/>
            </a:rPr>
            <a:t>Servicum</a:t>
          </a:r>
          <a:r>
            <a:rPr lang="fr-FR" sz="1800" kern="1200" dirty="0">
              <a:latin typeface="Simplified Arabic" panose="02020603050405020304" pitchFamily="18" charset="-78"/>
              <a:ea typeface="Times New Roman" panose="02020603050405020304" pitchFamily="18" charset="0"/>
              <a:cs typeface="Arial" panose="020B0604020202020204" pitchFamily="34" charset="0"/>
            </a:rPr>
            <a:t>»</a:t>
          </a:r>
          <a:r>
            <a:rPr lang="ar-DZ" sz="1800" kern="1200" dirty="0">
              <a:latin typeface="Calibri" panose="020F0502020204030204" pitchFamily="34" charset="0"/>
              <a:ea typeface="Times New Roman" panose="02020603050405020304" pitchFamily="18" charset="0"/>
              <a:cs typeface="Simplified Arabic" panose="02020603050405020304" pitchFamily="18" charset="-78"/>
            </a:rPr>
            <a:t> التي معناها "العبد" ويتضمن هذا المفهوم عدم الاستقلالية أن تكون في خدمة الغير، ويتضمن كذلك مفهوم المجانية ، تقديم الخدمة دون مقابل.</a:t>
          </a:r>
          <a:endParaRPr lang="fr-FR" sz="1800" kern="1200" dirty="0"/>
        </a:p>
      </dsp:txBody>
      <dsp:txXfrm>
        <a:off x="3508586" y="261695"/>
        <a:ext cx="4479401" cy="1566957"/>
      </dsp:txXfrm>
    </dsp:sp>
    <dsp:sp modelId="{C251DDB7-FC47-49DA-9F7F-D02EDD41017B}">
      <dsp:nvSpPr>
        <dsp:cNvPr id="0" name=""/>
        <dsp:cNvSpPr/>
      </dsp:nvSpPr>
      <dsp:spPr>
        <a:xfrm>
          <a:off x="0" y="535"/>
          <a:ext cx="3508586" cy="2089277"/>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7640" tIns="83820" rIns="167640" bIns="83820" numCol="1" spcCol="1270" anchor="ctr" anchorCtr="0">
          <a:noAutofit/>
        </a:bodyPr>
        <a:lstStyle/>
        <a:p>
          <a:pPr lvl="0" algn="ctr" defTabSz="1955800" rtl="1">
            <a:lnSpc>
              <a:spcPct val="90000"/>
            </a:lnSpc>
            <a:spcBef>
              <a:spcPct val="0"/>
            </a:spcBef>
            <a:spcAft>
              <a:spcPct val="35000"/>
            </a:spcAft>
          </a:pPr>
          <a:r>
            <a:rPr lang="ar-SA" sz="4400" b="1" kern="1200" dirty="0">
              <a:latin typeface="Calibri" panose="020F0502020204030204" pitchFamily="34" charset="0"/>
              <a:ea typeface="Times New Roman" panose="02020603050405020304" pitchFamily="18" charset="0"/>
              <a:cs typeface="Simplified Arabic" panose="02020603050405020304" pitchFamily="18" charset="-78"/>
            </a:rPr>
            <a:t>مفهوم الخدمة </a:t>
          </a:r>
          <a:r>
            <a:rPr lang="ar-DZ" sz="4400" b="1" kern="1200" dirty="0">
              <a:latin typeface="Calibri" panose="020F0502020204030204" pitchFamily="34" charset="0"/>
              <a:ea typeface="Times New Roman" panose="02020603050405020304" pitchFamily="18" charset="0"/>
              <a:cs typeface="Simplified Arabic" panose="02020603050405020304" pitchFamily="18" charset="-78"/>
            </a:rPr>
            <a:t>لغة</a:t>
          </a:r>
          <a:endParaRPr lang="fr-FR" sz="4400" kern="1200" dirty="0"/>
        </a:p>
      </dsp:txBody>
      <dsp:txXfrm>
        <a:off x="101990" y="102525"/>
        <a:ext cx="3304606" cy="1885297"/>
      </dsp:txXfrm>
    </dsp:sp>
    <dsp:sp modelId="{64DF6445-7F0A-45A5-9F0F-D6C259763B7A}">
      <dsp:nvSpPr>
        <dsp:cNvPr id="0" name=""/>
        <dsp:cNvSpPr/>
      </dsp:nvSpPr>
      <dsp:spPr>
        <a:xfrm>
          <a:off x="3508586" y="2298741"/>
          <a:ext cx="5262880" cy="2089277"/>
        </a:xfrm>
        <a:prstGeom prst="rightArrow">
          <a:avLst>
            <a:gd name="adj1" fmla="val 75000"/>
            <a:gd name="adj2" fmla="val 50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just" defTabSz="800100" rtl="1">
            <a:lnSpc>
              <a:spcPct val="90000"/>
            </a:lnSpc>
            <a:spcBef>
              <a:spcPct val="0"/>
            </a:spcBef>
            <a:spcAft>
              <a:spcPct val="15000"/>
            </a:spcAft>
            <a:buChar char="••"/>
          </a:pPr>
          <a:r>
            <a:rPr lang="ar-SA" sz="1800" kern="1200" dirty="0">
              <a:latin typeface="Calibri" panose="020F0502020204030204" pitchFamily="34" charset="0"/>
              <a:ea typeface="Times New Roman" panose="02020603050405020304" pitchFamily="18" charset="0"/>
              <a:cs typeface="Simplified Arabic" panose="02020603050405020304" pitchFamily="18" charset="-78"/>
            </a:rPr>
            <a:t>عبارة عن نشاط أو منفعة يقدمها طرف ما لطرف آخر، وهي أساسا غير ملموسة ولا يترتب عليها نقل ملكية أي شيء، كما أن تقديم الخدمة قد يكون مرتبطا أو غير مرتبط بمنتج مادي ملموس</a:t>
          </a:r>
          <a:endParaRPr lang="fr-FR" sz="1800" kern="1200" dirty="0"/>
        </a:p>
      </dsp:txBody>
      <dsp:txXfrm>
        <a:off x="3508586" y="2559901"/>
        <a:ext cx="4479401" cy="1566957"/>
      </dsp:txXfrm>
    </dsp:sp>
    <dsp:sp modelId="{FCAA871E-7B98-4357-B1B7-E9AD2A1E9540}">
      <dsp:nvSpPr>
        <dsp:cNvPr id="0" name=""/>
        <dsp:cNvSpPr/>
      </dsp:nvSpPr>
      <dsp:spPr>
        <a:xfrm>
          <a:off x="0" y="2298741"/>
          <a:ext cx="3508586" cy="2089277"/>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7640" tIns="83820" rIns="167640" bIns="83820" numCol="1" spcCol="1270" anchor="ctr" anchorCtr="0">
          <a:noAutofit/>
        </a:bodyPr>
        <a:lstStyle/>
        <a:p>
          <a:pPr lvl="0" algn="ctr" defTabSz="1955800" rtl="1">
            <a:lnSpc>
              <a:spcPct val="90000"/>
            </a:lnSpc>
            <a:spcBef>
              <a:spcPct val="0"/>
            </a:spcBef>
            <a:spcAft>
              <a:spcPct val="35000"/>
            </a:spcAft>
          </a:pPr>
          <a:r>
            <a:rPr lang="ar-SA" sz="4400" b="1" kern="1200">
              <a:latin typeface="Calibri" panose="020F0502020204030204" pitchFamily="34" charset="0"/>
              <a:ea typeface="Times New Roman" panose="02020603050405020304" pitchFamily="18" charset="0"/>
              <a:cs typeface="Simplified Arabic" panose="02020603050405020304" pitchFamily="18" charset="-78"/>
            </a:rPr>
            <a:t>مفهوم الخدمة </a:t>
          </a:r>
          <a:r>
            <a:rPr lang="ar-DZ" sz="4400" b="1" kern="1200">
              <a:latin typeface="Calibri" panose="020F0502020204030204" pitchFamily="34" charset="0"/>
              <a:ea typeface="Times New Roman" panose="02020603050405020304" pitchFamily="18" charset="0"/>
              <a:cs typeface="Simplified Arabic" panose="02020603050405020304" pitchFamily="18" charset="-78"/>
            </a:rPr>
            <a:t>اصطلاحا</a:t>
          </a:r>
          <a:endParaRPr lang="fr-FR" sz="4400" kern="1200" dirty="0"/>
        </a:p>
      </dsp:txBody>
      <dsp:txXfrm>
        <a:off x="101990" y="2400731"/>
        <a:ext cx="3304606" cy="188529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4FBF38-B631-4C33-B823-CF936FE66B93}">
      <dsp:nvSpPr>
        <dsp:cNvPr id="0" name=""/>
        <dsp:cNvSpPr/>
      </dsp:nvSpPr>
      <dsp:spPr>
        <a:xfrm rot="5400000">
          <a:off x="426654" y="1965857"/>
          <a:ext cx="1271486" cy="2115725"/>
        </a:xfrm>
        <a:prstGeom prst="corner">
          <a:avLst>
            <a:gd name="adj1" fmla="val 16120"/>
            <a:gd name="adj2" fmla="val 161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389A642-5DF3-4168-AD25-2C33824E1825}">
      <dsp:nvSpPr>
        <dsp:cNvPr id="0" name=""/>
        <dsp:cNvSpPr/>
      </dsp:nvSpPr>
      <dsp:spPr>
        <a:xfrm>
          <a:off x="214411" y="2598003"/>
          <a:ext cx="1910088" cy="1674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ctr" defTabSz="1111250" rtl="1">
            <a:lnSpc>
              <a:spcPct val="90000"/>
            </a:lnSpc>
            <a:spcBef>
              <a:spcPct val="0"/>
            </a:spcBef>
            <a:spcAft>
              <a:spcPct val="35000"/>
            </a:spcAft>
          </a:pPr>
          <a:r>
            <a:rPr lang="ar-DZ" sz="2500" b="1" kern="1200">
              <a:latin typeface="Times New Roman" panose="02020603050405020304" pitchFamily="18" charset="0"/>
              <a:ea typeface="Times New Roman" panose="02020603050405020304" pitchFamily="18" charset="0"/>
              <a:cs typeface="Simplified Arabic" panose="02020603050405020304" pitchFamily="18" charset="-78"/>
            </a:rPr>
            <a:t>كمية الأموال المتاحة</a:t>
          </a:r>
          <a:endParaRPr lang="fr-FR" sz="2500" kern="1200" dirty="0"/>
        </a:p>
      </dsp:txBody>
      <dsp:txXfrm>
        <a:off x="214411" y="2598003"/>
        <a:ext cx="1910088" cy="1674304"/>
      </dsp:txXfrm>
    </dsp:sp>
    <dsp:sp modelId="{F3186B5A-6881-49F9-9AAA-91A198AB7C12}">
      <dsp:nvSpPr>
        <dsp:cNvPr id="0" name=""/>
        <dsp:cNvSpPr/>
      </dsp:nvSpPr>
      <dsp:spPr>
        <a:xfrm>
          <a:off x="1764105" y="1810095"/>
          <a:ext cx="360394" cy="360394"/>
        </a:xfrm>
        <a:prstGeom prst="triangle">
          <a:avLst>
            <a:gd name="adj" fmla="val 10000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D4C67FC-A4D0-4A2A-9323-A06464C16CF9}">
      <dsp:nvSpPr>
        <dsp:cNvPr id="0" name=""/>
        <dsp:cNvSpPr/>
      </dsp:nvSpPr>
      <dsp:spPr>
        <a:xfrm rot="5400000">
          <a:off x="2764975" y="1387237"/>
          <a:ext cx="1271486" cy="2115725"/>
        </a:xfrm>
        <a:prstGeom prst="corner">
          <a:avLst>
            <a:gd name="adj1" fmla="val 16120"/>
            <a:gd name="adj2" fmla="val 161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ADD470A6-A9D6-4269-B650-A7603D5D119E}">
      <dsp:nvSpPr>
        <dsp:cNvPr id="0" name=""/>
        <dsp:cNvSpPr/>
      </dsp:nvSpPr>
      <dsp:spPr>
        <a:xfrm>
          <a:off x="2552732" y="2019383"/>
          <a:ext cx="1910088" cy="1674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ctr" defTabSz="1111250" rtl="1">
            <a:lnSpc>
              <a:spcPct val="90000"/>
            </a:lnSpc>
            <a:spcBef>
              <a:spcPct val="0"/>
            </a:spcBef>
            <a:spcAft>
              <a:spcPct val="35000"/>
            </a:spcAft>
          </a:pPr>
          <a:r>
            <a:rPr lang="ar-DZ" sz="2500" b="1" kern="1200">
              <a:latin typeface="Times New Roman" panose="02020603050405020304" pitchFamily="18" charset="0"/>
              <a:ea typeface="Times New Roman" panose="02020603050405020304" pitchFamily="18" charset="0"/>
              <a:cs typeface="Simplified Arabic" panose="02020603050405020304" pitchFamily="18" charset="-78"/>
            </a:rPr>
            <a:t>طبيعة السوق</a:t>
          </a:r>
          <a:endParaRPr lang="fr-FR" sz="2500" kern="1200" dirty="0"/>
        </a:p>
      </dsp:txBody>
      <dsp:txXfrm>
        <a:off x="2552732" y="2019383"/>
        <a:ext cx="1910088" cy="1674304"/>
      </dsp:txXfrm>
    </dsp:sp>
    <dsp:sp modelId="{43100A42-39D2-4AC5-8091-47F392BAD965}">
      <dsp:nvSpPr>
        <dsp:cNvPr id="0" name=""/>
        <dsp:cNvSpPr/>
      </dsp:nvSpPr>
      <dsp:spPr>
        <a:xfrm>
          <a:off x="4102427" y="1231475"/>
          <a:ext cx="360394" cy="360394"/>
        </a:xfrm>
        <a:prstGeom prst="triangle">
          <a:avLst>
            <a:gd name="adj" fmla="val 10000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4C733248-7F3B-45D3-915B-5D83211F4A3D}">
      <dsp:nvSpPr>
        <dsp:cNvPr id="0" name=""/>
        <dsp:cNvSpPr/>
      </dsp:nvSpPr>
      <dsp:spPr>
        <a:xfrm rot="5400000">
          <a:off x="5103296" y="808617"/>
          <a:ext cx="1271486" cy="2115725"/>
        </a:xfrm>
        <a:prstGeom prst="corner">
          <a:avLst>
            <a:gd name="adj1" fmla="val 16120"/>
            <a:gd name="adj2" fmla="val 161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265B9436-0BDC-454B-A32F-D17B2E160322}">
      <dsp:nvSpPr>
        <dsp:cNvPr id="0" name=""/>
        <dsp:cNvSpPr/>
      </dsp:nvSpPr>
      <dsp:spPr>
        <a:xfrm>
          <a:off x="4891054" y="1440763"/>
          <a:ext cx="1910088" cy="1674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ctr" defTabSz="1111250" rtl="1">
            <a:lnSpc>
              <a:spcPct val="90000"/>
            </a:lnSpc>
            <a:spcBef>
              <a:spcPct val="0"/>
            </a:spcBef>
            <a:spcAft>
              <a:spcPct val="35000"/>
            </a:spcAft>
          </a:pPr>
          <a:r>
            <a:rPr lang="ar-DZ" sz="2500" b="1" kern="1200">
              <a:latin typeface="Times New Roman" panose="02020603050405020304" pitchFamily="18" charset="0"/>
              <a:ea typeface="Times New Roman" panose="02020603050405020304" pitchFamily="18" charset="0"/>
              <a:cs typeface="Simplified Arabic" panose="02020603050405020304" pitchFamily="18" charset="-78"/>
            </a:rPr>
            <a:t>. طبيعة المنتوج ودورة حياته</a:t>
          </a:r>
          <a:endParaRPr lang="fr-FR" sz="2500" kern="1200" dirty="0"/>
        </a:p>
      </dsp:txBody>
      <dsp:txXfrm>
        <a:off x="4891054" y="1440763"/>
        <a:ext cx="1910088" cy="1674304"/>
      </dsp:txXfrm>
    </dsp:sp>
    <dsp:sp modelId="{BD739EC3-D026-48E6-B777-B04B4FF05653}">
      <dsp:nvSpPr>
        <dsp:cNvPr id="0" name=""/>
        <dsp:cNvSpPr/>
      </dsp:nvSpPr>
      <dsp:spPr>
        <a:xfrm>
          <a:off x="6440748" y="652855"/>
          <a:ext cx="360394" cy="360394"/>
        </a:xfrm>
        <a:prstGeom prst="triangle">
          <a:avLst>
            <a:gd name="adj" fmla="val 10000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1FF73AC5-AA52-4F09-9632-6C1545608AF6}">
      <dsp:nvSpPr>
        <dsp:cNvPr id="0" name=""/>
        <dsp:cNvSpPr/>
      </dsp:nvSpPr>
      <dsp:spPr>
        <a:xfrm rot="5400000">
          <a:off x="7441618" y="229997"/>
          <a:ext cx="1271486" cy="2115725"/>
        </a:xfrm>
        <a:prstGeom prst="corner">
          <a:avLst>
            <a:gd name="adj1" fmla="val 16120"/>
            <a:gd name="adj2" fmla="val 161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1909240-7320-4328-9AC6-488252439124}">
      <dsp:nvSpPr>
        <dsp:cNvPr id="0" name=""/>
        <dsp:cNvSpPr/>
      </dsp:nvSpPr>
      <dsp:spPr>
        <a:xfrm>
          <a:off x="7229375" y="862143"/>
          <a:ext cx="1910088" cy="1674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ctr" defTabSz="1111250" rtl="1">
            <a:lnSpc>
              <a:spcPct val="90000"/>
            </a:lnSpc>
            <a:spcBef>
              <a:spcPct val="0"/>
            </a:spcBef>
            <a:spcAft>
              <a:spcPct val="35000"/>
            </a:spcAft>
          </a:pPr>
          <a:r>
            <a:rPr lang="ar-DZ" sz="2500" b="1" kern="1200" dirty="0">
              <a:latin typeface="Times New Roman" panose="02020603050405020304" pitchFamily="18" charset="0"/>
              <a:ea typeface="Times New Roman" panose="02020603050405020304" pitchFamily="18" charset="0"/>
              <a:cs typeface="Simplified Arabic" panose="02020603050405020304" pitchFamily="18" charset="-78"/>
            </a:rPr>
            <a:t>عناصر المزيج التسويقي</a:t>
          </a:r>
          <a:endParaRPr lang="fr-FR" sz="2500" kern="1200" dirty="0"/>
        </a:p>
      </dsp:txBody>
      <dsp:txXfrm>
        <a:off x="7229375" y="862143"/>
        <a:ext cx="1910088" cy="167430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7BAC5-3A3B-426D-A2BA-488C59BF7C01}">
      <dsp:nvSpPr>
        <dsp:cNvPr id="0" name=""/>
        <dsp:cNvSpPr/>
      </dsp:nvSpPr>
      <dsp:spPr>
        <a:xfrm>
          <a:off x="694889" y="510"/>
          <a:ext cx="2821148" cy="852140"/>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6195" tIns="24130" rIns="36195" bIns="24130" numCol="1" spcCol="1270" anchor="ctr" anchorCtr="0">
          <a:noAutofit/>
        </a:bodyPr>
        <a:lstStyle/>
        <a:p>
          <a:pPr lvl="0" algn="ctr" defTabSz="844550" rtl="1">
            <a:lnSpc>
              <a:spcPct val="90000"/>
            </a:lnSpc>
            <a:spcBef>
              <a:spcPct val="0"/>
            </a:spcBef>
            <a:spcAft>
              <a:spcPct val="35000"/>
            </a:spcAft>
            <a:buFont typeface="+mj-lt"/>
            <a:buAutoNum type="arabicPeriod"/>
          </a:pPr>
          <a:r>
            <a:rPr lang="ar-SA" sz="1900" b="1" kern="1200" dirty="0">
              <a:latin typeface="Calibri" panose="020F0502020204030204" pitchFamily="34" charset="0"/>
              <a:ea typeface="Times New Roman" panose="02020603050405020304" pitchFamily="18" charset="0"/>
              <a:cs typeface="Simplified Arabic" panose="02020603050405020304" pitchFamily="18" charset="-78"/>
            </a:rPr>
            <a:t>الأساليب الترويجية المباشرة </a:t>
          </a:r>
          <a:endParaRPr lang="fr-FR" sz="1900" kern="1200" dirty="0"/>
        </a:p>
      </dsp:txBody>
      <dsp:txXfrm>
        <a:off x="719847" y="25468"/>
        <a:ext cx="2771232" cy="802224"/>
      </dsp:txXfrm>
    </dsp:sp>
    <dsp:sp modelId="{DA64C1A6-25AC-42D4-90AE-798DA1B5B42B}">
      <dsp:nvSpPr>
        <dsp:cNvPr id="0" name=""/>
        <dsp:cNvSpPr/>
      </dsp:nvSpPr>
      <dsp:spPr>
        <a:xfrm>
          <a:off x="977004" y="852651"/>
          <a:ext cx="282114" cy="639105"/>
        </a:xfrm>
        <a:custGeom>
          <a:avLst/>
          <a:gdLst/>
          <a:ahLst/>
          <a:cxnLst/>
          <a:rect l="0" t="0" r="0" b="0"/>
          <a:pathLst>
            <a:path>
              <a:moveTo>
                <a:pt x="0" y="0"/>
              </a:moveTo>
              <a:lnTo>
                <a:pt x="0" y="639105"/>
              </a:lnTo>
              <a:lnTo>
                <a:pt x="282114" y="63910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0389C4-49E5-4F30-A504-D2D2F9E25CE5}">
      <dsp:nvSpPr>
        <dsp:cNvPr id="0" name=""/>
        <dsp:cNvSpPr/>
      </dsp:nvSpPr>
      <dsp:spPr>
        <a:xfrm>
          <a:off x="1259119" y="1065686"/>
          <a:ext cx="1363425" cy="852140"/>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ar-SA" sz="1800" b="1" kern="1200" dirty="0">
              <a:latin typeface="Calibri" panose="020F0502020204030204" pitchFamily="34" charset="0"/>
              <a:ea typeface="Times New Roman" panose="02020603050405020304" pitchFamily="18" charset="0"/>
              <a:cs typeface="Simplified Arabic" panose="02020603050405020304" pitchFamily="18" charset="-78"/>
            </a:rPr>
            <a:t>الإعلان</a:t>
          </a:r>
          <a:endParaRPr lang="fr-FR" sz="1800" b="1" kern="1200" dirty="0"/>
        </a:p>
      </dsp:txBody>
      <dsp:txXfrm>
        <a:off x="1284077" y="1090644"/>
        <a:ext cx="1313509" cy="802224"/>
      </dsp:txXfrm>
    </dsp:sp>
    <dsp:sp modelId="{D53DBD74-D166-4A60-BD69-ED4400981050}">
      <dsp:nvSpPr>
        <dsp:cNvPr id="0" name=""/>
        <dsp:cNvSpPr/>
      </dsp:nvSpPr>
      <dsp:spPr>
        <a:xfrm>
          <a:off x="977004" y="852651"/>
          <a:ext cx="282114" cy="1704281"/>
        </a:xfrm>
        <a:custGeom>
          <a:avLst/>
          <a:gdLst/>
          <a:ahLst/>
          <a:cxnLst/>
          <a:rect l="0" t="0" r="0" b="0"/>
          <a:pathLst>
            <a:path>
              <a:moveTo>
                <a:pt x="0" y="0"/>
              </a:moveTo>
              <a:lnTo>
                <a:pt x="0" y="1704281"/>
              </a:lnTo>
              <a:lnTo>
                <a:pt x="282114" y="170428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06254B-1E24-4DAA-A304-4A00A3A3B150}">
      <dsp:nvSpPr>
        <dsp:cNvPr id="0" name=""/>
        <dsp:cNvSpPr/>
      </dsp:nvSpPr>
      <dsp:spPr>
        <a:xfrm>
          <a:off x="1259119" y="2130862"/>
          <a:ext cx="1363425" cy="852140"/>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1">
            <a:lnSpc>
              <a:spcPct val="90000"/>
            </a:lnSpc>
            <a:spcBef>
              <a:spcPct val="0"/>
            </a:spcBef>
            <a:spcAft>
              <a:spcPct val="35000"/>
            </a:spcAft>
          </a:pPr>
          <a:r>
            <a:rPr lang="ar-SA" sz="1600" b="1" kern="1200" dirty="0">
              <a:latin typeface="Calibri" panose="020F0502020204030204" pitchFamily="34" charset="0"/>
              <a:ea typeface="Times New Roman" panose="02020603050405020304" pitchFamily="18" charset="0"/>
              <a:cs typeface="Simplified Arabic" panose="02020603050405020304" pitchFamily="18" charset="-78"/>
            </a:rPr>
            <a:t>البيع الشخصي</a:t>
          </a:r>
          <a:endParaRPr lang="fr-FR" sz="1600" b="1" kern="1200" dirty="0"/>
        </a:p>
      </dsp:txBody>
      <dsp:txXfrm>
        <a:off x="1284077" y="2155820"/>
        <a:ext cx="1313509" cy="802224"/>
      </dsp:txXfrm>
    </dsp:sp>
    <dsp:sp modelId="{A7B1C286-0417-4F3D-A8F4-603865F20389}">
      <dsp:nvSpPr>
        <dsp:cNvPr id="0" name=""/>
        <dsp:cNvSpPr/>
      </dsp:nvSpPr>
      <dsp:spPr>
        <a:xfrm>
          <a:off x="977004" y="852651"/>
          <a:ext cx="282114" cy="2769457"/>
        </a:xfrm>
        <a:custGeom>
          <a:avLst/>
          <a:gdLst/>
          <a:ahLst/>
          <a:cxnLst/>
          <a:rect l="0" t="0" r="0" b="0"/>
          <a:pathLst>
            <a:path>
              <a:moveTo>
                <a:pt x="0" y="0"/>
              </a:moveTo>
              <a:lnTo>
                <a:pt x="0" y="2769457"/>
              </a:lnTo>
              <a:lnTo>
                <a:pt x="282114" y="276945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B35EE0-864B-47B3-9029-20AA34C8AC3D}">
      <dsp:nvSpPr>
        <dsp:cNvPr id="0" name=""/>
        <dsp:cNvSpPr/>
      </dsp:nvSpPr>
      <dsp:spPr>
        <a:xfrm>
          <a:off x="1259119" y="3196038"/>
          <a:ext cx="1363425" cy="852140"/>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1">
            <a:lnSpc>
              <a:spcPct val="90000"/>
            </a:lnSpc>
            <a:spcBef>
              <a:spcPct val="0"/>
            </a:spcBef>
            <a:spcAft>
              <a:spcPct val="35000"/>
            </a:spcAft>
          </a:pPr>
          <a:r>
            <a:rPr lang="ar-SA" sz="1600" b="1" kern="1200" dirty="0">
              <a:latin typeface="Calibri" panose="020F0502020204030204" pitchFamily="34" charset="0"/>
              <a:ea typeface="Times New Roman" panose="02020603050405020304" pitchFamily="18" charset="0"/>
              <a:cs typeface="Simplified Arabic" panose="02020603050405020304" pitchFamily="18" charset="-78"/>
            </a:rPr>
            <a:t>العلاقات العامة</a:t>
          </a:r>
          <a:endParaRPr lang="fr-FR" sz="1600" b="1" kern="1200" dirty="0"/>
        </a:p>
      </dsp:txBody>
      <dsp:txXfrm>
        <a:off x="1284077" y="3220996"/>
        <a:ext cx="1313509" cy="802224"/>
      </dsp:txXfrm>
    </dsp:sp>
    <dsp:sp modelId="{1E0989F7-4C94-4376-B91F-87E6220F904D}">
      <dsp:nvSpPr>
        <dsp:cNvPr id="0" name=""/>
        <dsp:cNvSpPr/>
      </dsp:nvSpPr>
      <dsp:spPr>
        <a:xfrm>
          <a:off x="977004" y="852651"/>
          <a:ext cx="282114" cy="3834634"/>
        </a:xfrm>
        <a:custGeom>
          <a:avLst/>
          <a:gdLst/>
          <a:ahLst/>
          <a:cxnLst/>
          <a:rect l="0" t="0" r="0" b="0"/>
          <a:pathLst>
            <a:path>
              <a:moveTo>
                <a:pt x="0" y="0"/>
              </a:moveTo>
              <a:lnTo>
                <a:pt x="0" y="3834634"/>
              </a:lnTo>
              <a:lnTo>
                <a:pt x="282114" y="383463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2D00D0-172E-4184-AB3B-9BBEC95E0BC1}">
      <dsp:nvSpPr>
        <dsp:cNvPr id="0" name=""/>
        <dsp:cNvSpPr/>
      </dsp:nvSpPr>
      <dsp:spPr>
        <a:xfrm>
          <a:off x="1259119" y="4261214"/>
          <a:ext cx="1363425" cy="852140"/>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ar-SA" sz="1600" b="1" kern="1200" dirty="0">
              <a:latin typeface="Calibri" panose="020F0502020204030204" pitchFamily="34" charset="0"/>
              <a:ea typeface="Times New Roman" panose="02020603050405020304" pitchFamily="18" charset="0"/>
              <a:cs typeface="Simplified Arabic" panose="02020603050405020304" pitchFamily="18" charset="-78"/>
            </a:rPr>
            <a:t>ترقية المبيعات </a:t>
          </a:r>
          <a:endParaRPr lang="fr-FR" sz="1600" b="1" kern="1200" dirty="0"/>
        </a:p>
      </dsp:txBody>
      <dsp:txXfrm>
        <a:off x="1284077" y="4286172"/>
        <a:ext cx="1313509" cy="802224"/>
      </dsp:txXfrm>
    </dsp:sp>
    <dsp:sp modelId="{382DB4BA-86E5-4D84-8360-D4F48C53D920}">
      <dsp:nvSpPr>
        <dsp:cNvPr id="0" name=""/>
        <dsp:cNvSpPr/>
      </dsp:nvSpPr>
      <dsp:spPr>
        <a:xfrm>
          <a:off x="3942109" y="510"/>
          <a:ext cx="2878157" cy="852140"/>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6195" tIns="24130" rIns="36195" bIns="24130" numCol="1" spcCol="1270" anchor="ctr" anchorCtr="0">
          <a:noAutofit/>
        </a:bodyPr>
        <a:lstStyle/>
        <a:p>
          <a:pPr lvl="0" algn="ctr" defTabSz="844550" rtl="1">
            <a:lnSpc>
              <a:spcPct val="90000"/>
            </a:lnSpc>
            <a:spcBef>
              <a:spcPct val="0"/>
            </a:spcBef>
            <a:spcAft>
              <a:spcPct val="35000"/>
            </a:spcAft>
            <a:buFont typeface="+mj-lt"/>
            <a:buAutoNum type="arabicPeriod"/>
          </a:pPr>
          <a:r>
            <a:rPr lang="ar-SA" sz="1900" b="1" kern="1200" dirty="0">
              <a:latin typeface="Calibri" panose="020F0502020204030204" pitchFamily="34" charset="0"/>
              <a:ea typeface="Times New Roman" panose="02020603050405020304" pitchFamily="18" charset="0"/>
              <a:cs typeface="Simplified Arabic" panose="02020603050405020304" pitchFamily="18" charset="-78"/>
            </a:rPr>
            <a:t>الأساليب الترويجية غير المباشرة </a:t>
          </a:r>
          <a:endParaRPr lang="fr-FR" sz="1900" kern="1200" dirty="0"/>
        </a:p>
      </dsp:txBody>
      <dsp:txXfrm>
        <a:off x="3967067" y="25468"/>
        <a:ext cx="2828241" cy="802224"/>
      </dsp:txXfrm>
    </dsp:sp>
    <dsp:sp modelId="{FBE69B9E-A67D-4947-9495-7C84AAA20B91}">
      <dsp:nvSpPr>
        <dsp:cNvPr id="0" name=""/>
        <dsp:cNvSpPr/>
      </dsp:nvSpPr>
      <dsp:spPr>
        <a:xfrm>
          <a:off x="4229924" y="852651"/>
          <a:ext cx="287815" cy="639105"/>
        </a:xfrm>
        <a:custGeom>
          <a:avLst/>
          <a:gdLst/>
          <a:ahLst/>
          <a:cxnLst/>
          <a:rect l="0" t="0" r="0" b="0"/>
          <a:pathLst>
            <a:path>
              <a:moveTo>
                <a:pt x="0" y="0"/>
              </a:moveTo>
              <a:lnTo>
                <a:pt x="0" y="639105"/>
              </a:lnTo>
              <a:lnTo>
                <a:pt x="287815" y="63910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7B1D43-16E0-4FD4-9BFD-A22D8172663C}">
      <dsp:nvSpPr>
        <dsp:cNvPr id="0" name=""/>
        <dsp:cNvSpPr/>
      </dsp:nvSpPr>
      <dsp:spPr>
        <a:xfrm>
          <a:off x="4517740" y="1065686"/>
          <a:ext cx="4021150" cy="852140"/>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rtl="1">
            <a:lnSpc>
              <a:spcPct val="90000"/>
            </a:lnSpc>
            <a:spcBef>
              <a:spcPct val="0"/>
            </a:spcBef>
            <a:spcAft>
              <a:spcPct val="35000"/>
            </a:spcAft>
          </a:pPr>
          <a:r>
            <a:rPr lang="ar-SA" sz="2000" b="1" kern="1200" dirty="0">
              <a:ea typeface="MS Mincho" panose="02020609040205080304" pitchFamily="49" charset="-128"/>
              <a:cs typeface="Simplified Arabic" panose="02020603050405020304" pitchFamily="18" charset="-78"/>
            </a:rPr>
            <a:t>الصورة الذهنية </a:t>
          </a:r>
          <a:r>
            <a:rPr lang="ar-SA" sz="2000" b="1" kern="1200" dirty="0" err="1">
              <a:ea typeface="MS Mincho" panose="02020609040205080304" pitchFamily="49" charset="-128"/>
              <a:cs typeface="Simplified Arabic" panose="02020603050405020304" pitchFamily="18" charset="-78"/>
            </a:rPr>
            <a:t>لل</a:t>
          </a:r>
          <a:r>
            <a:rPr lang="ar-DZ" sz="2000" b="1" kern="1200" dirty="0">
              <a:ea typeface="MS Mincho" panose="02020609040205080304" pitchFamily="49" charset="-128"/>
              <a:cs typeface="Simplified Arabic" panose="02020603050405020304" pitchFamily="18" charset="-78"/>
            </a:rPr>
            <a:t>مؤسسة</a:t>
          </a:r>
          <a:r>
            <a:rPr lang="ar-SA" sz="2000" b="1" kern="1200" dirty="0">
              <a:ea typeface="MS Mincho" panose="02020609040205080304" pitchFamily="49" charset="-128"/>
              <a:cs typeface="Simplified Arabic" panose="02020603050405020304" pitchFamily="18" charset="-78"/>
            </a:rPr>
            <a:t> (السمعة) </a:t>
          </a:r>
          <a:endParaRPr lang="fr-FR" sz="2000" kern="1200" dirty="0"/>
        </a:p>
      </dsp:txBody>
      <dsp:txXfrm>
        <a:off x="4542698" y="1090644"/>
        <a:ext cx="3971234" cy="802224"/>
      </dsp:txXfrm>
    </dsp:sp>
    <dsp:sp modelId="{6BA08918-2B35-4850-AA68-876A3B289731}">
      <dsp:nvSpPr>
        <dsp:cNvPr id="0" name=""/>
        <dsp:cNvSpPr/>
      </dsp:nvSpPr>
      <dsp:spPr>
        <a:xfrm>
          <a:off x="4229924" y="852651"/>
          <a:ext cx="287815" cy="1704281"/>
        </a:xfrm>
        <a:custGeom>
          <a:avLst/>
          <a:gdLst/>
          <a:ahLst/>
          <a:cxnLst/>
          <a:rect l="0" t="0" r="0" b="0"/>
          <a:pathLst>
            <a:path>
              <a:moveTo>
                <a:pt x="0" y="0"/>
              </a:moveTo>
              <a:lnTo>
                <a:pt x="0" y="1704281"/>
              </a:lnTo>
              <a:lnTo>
                <a:pt x="287815" y="170428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060D7F-C858-4FA1-96A7-40978B5C3833}">
      <dsp:nvSpPr>
        <dsp:cNvPr id="0" name=""/>
        <dsp:cNvSpPr/>
      </dsp:nvSpPr>
      <dsp:spPr>
        <a:xfrm>
          <a:off x="4517740" y="2130862"/>
          <a:ext cx="3986942" cy="852140"/>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rtl="1">
            <a:lnSpc>
              <a:spcPct val="90000"/>
            </a:lnSpc>
            <a:spcBef>
              <a:spcPct val="0"/>
            </a:spcBef>
            <a:spcAft>
              <a:spcPct val="35000"/>
            </a:spcAft>
          </a:pPr>
          <a:r>
            <a:rPr lang="ar-SA" sz="2000" b="1" kern="1200" dirty="0">
              <a:latin typeface="Simplified Arabic" panose="02020603050405020304" pitchFamily="18" charset="-78"/>
              <a:ea typeface="Times New Roman" panose="02020603050405020304" pitchFamily="18" charset="0"/>
              <a:cs typeface="Arial" panose="020B0604020202020204" pitchFamily="34" charset="0"/>
            </a:rPr>
            <a:t>الخدمة كوسيلة اتصال </a:t>
          </a:r>
          <a:endParaRPr lang="fr-FR" sz="2000" kern="1200" dirty="0"/>
        </a:p>
      </dsp:txBody>
      <dsp:txXfrm>
        <a:off x="4542698" y="2155820"/>
        <a:ext cx="3937026" cy="802224"/>
      </dsp:txXfrm>
    </dsp:sp>
    <dsp:sp modelId="{95AC22E4-9D0D-41F9-A028-E11892253660}">
      <dsp:nvSpPr>
        <dsp:cNvPr id="0" name=""/>
        <dsp:cNvSpPr/>
      </dsp:nvSpPr>
      <dsp:spPr>
        <a:xfrm>
          <a:off x="4229924" y="852651"/>
          <a:ext cx="287815" cy="2769457"/>
        </a:xfrm>
        <a:custGeom>
          <a:avLst/>
          <a:gdLst/>
          <a:ahLst/>
          <a:cxnLst/>
          <a:rect l="0" t="0" r="0" b="0"/>
          <a:pathLst>
            <a:path>
              <a:moveTo>
                <a:pt x="0" y="0"/>
              </a:moveTo>
              <a:lnTo>
                <a:pt x="0" y="2769457"/>
              </a:lnTo>
              <a:lnTo>
                <a:pt x="287815" y="276945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3A7904-1BDD-42E4-ACA3-91FFC702064C}">
      <dsp:nvSpPr>
        <dsp:cNvPr id="0" name=""/>
        <dsp:cNvSpPr/>
      </dsp:nvSpPr>
      <dsp:spPr>
        <a:xfrm>
          <a:off x="4517740" y="3196038"/>
          <a:ext cx="3986915" cy="852140"/>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buFont typeface="+mj-cs"/>
            <a:buAutoNum type="arabic1Minus" startAt="5"/>
          </a:pPr>
          <a:r>
            <a:rPr lang="ar-SA" sz="2000" b="1" kern="1200" dirty="0">
              <a:latin typeface="Calibri" panose="020F0502020204030204" pitchFamily="34" charset="0"/>
              <a:ea typeface="Times New Roman" panose="02020603050405020304" pitchFamily="18" charset="0"/>
              <a:cs typeface="Simplified Arabic" panose="02020603050405020304" pitchFamily="18" charset="-78"/>
            </a:rPr>
            <a:t>الاتصالات الشخصية والشفهية بين الزبائن </a:t>
          </a:r>
          <a:endParaRPr lang="fr-FR" sz="2000" kern="1200" dirty="0"/>
        </a:p>
      </dsp:txBody>
      <dsp:txXfrm>
        <a:off x="4542698" y="3220996"/>
        <a:ext cx="3936999" cy="80222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7725D-151C-4ED8-9777-D8CF84699522}">
      <dsp:nvSpPr>
        <dsp:cNvPr id="0" name=""/>
        <dsp:cNvSpPr/>
      </dsp:nvSpPr>
      <dsp:spPr>
        <a:xfrm>
          <a:off x="3225150" y="648"/>
          <a:ext cx="5456632" cy="2528631"/>
        </a:xfrm>
        <a:prstGeom prst="rightArrow">
          <a:avLst>
            <a:gd name="adj1" fmla="val 75000"/>
            <a:gd name="adj2" fmla="val 50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r" defTabSz="844550" rtl="1">
            <a:lnSpc>
              <a:spcPct val="90000"/>
            </a:lnSpc>
            <a:spcBef>
              <a:spcPct val="0"/>
            </a:spcBef>
            <a:spcAft>
              <a:spcPct val="15000"/>
            </a:spcAft>
            <a:buChar char="••"/>
          </a:pPr>
          <a:r>
            <a:rPr lang="ar-SA" sz="1900" kern="1200" dirty="0">
              <a:latin typeface="Calibri" panose="020F0502020204030204" pitchFamily="34" charset="0"/>
              <a:ea typeface="Times New Roman" panose="02020603050405020304" pitchFamily="18" charset="0"/>
              <a:cs typeface="Simplified Arabic" panose="02020603050405020304" pitchFamily="18" charset="-78"/>
            </a:rPr>
            <a:t>مبنى المؤسسة الخدمية الذي يلعب دورا مهما في جذب الزبائن، </a:t>
          </a:r>
          <a:r>
            <a:rPr lang="ar-DZ" sz="1900" kern="1200" dirty="0">
              <a:latin typeface="Calibri" panose="020F0502020204030204" pitchFamily="34" charset="0"/>
              <a:ea typeface="Times New Roman" panose="02020603050405020304" pitchFamily="18" charset="0"/>
              <a:cs typeface="Simplified Arabic" panose="02020603050405020304" pitchFamily="18" charset="-78"/>
            </a:rPr>
            <a:t>ويكون </a:t>
          </a:r>
          <a:r>
            <a:rPr lang="ar-SA" sz="1900" kern="1200" dirty="0">
              <a:latin typeface="Calibri" panose="020F0502020204030204" pitchFamily="34" charset="0"/>
              <a:ea typeface="Times New Roman" panose="02020603050405020304" pitchFamily="18" charset="0"/>
              <a:cs typeface="Simplified Arabic" panose="02020603050405020304" pitchFamily="18" charset="-78"/>
            </a:rPr>
            <a:t>متوفرا على كل سبل الراحة، الأمن، سواء ما تعلق بالأثاث، الألوان، ديكور، التكييف، توفره على مساحة لتوقف سيارات العملاء، اتساع المكان</a:t>
          </a:r>
          <a:r>
            <a:rPr lang="fr-FR" sz="1900" kern="1200" dirty="0">
              <a:latin typeface="Simplified Arabic" panose="02020603050405020304" pitchFamily="18" charset="-78"/>
              <a:ea typeface="Times New Roman" panose="02020603050405020304" pitchFamily="18" charset="0"/>
              <a:cs typeface="Arial" panose="020B0604020202020204" pitchFamily="34" charset="0"/>
            </a:rPr>
            <a:t> ... </a:t>
          </a:r>
          <a:endParaRPr lang="fr-FR" sz="1900" kern="1200" dirty="0"/>
        </a:p>
      </dsp:txBody>
      <dsp:txXfrm>
        <a:off x="3225150" y="316727"/>
        <a:ext cx="4508395" cy="1896473"/>
      </dsp:txXfrm>
    </dsp:sp>
    <dsp:sp modelId="{FA3BC356-06BE-4EC4-8FA5-12EA4B4BDACF}">
      <dsp:nvSpPr>
        <dsp:cNvPr id="0" name=""/>
        <dsp:cNvSpPr/>
      </dsp:nvSpPr>
      <dsp:spPr>
        <a:xfrm>
          <a:off x="2476" y="648"/>
          <a:ext cx="3222674" cy="2528631"/>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3830" tIns="81915" rIns="163830" bIns="81915" numCol="1" spcCol="1270" anchor="ctr" anchorCtr="0">
          <a:noAutofit/>
        </a:bodyPr>
        <a:lstStyle/>
        <a:p>
          <a:pPr lvl="0" algn="ctr" defTabSz="1911350" rtl="1">
            <a:lnSpc>
              <a:spcPct val="90000"/>
            </a:lnSpc>
            <a:spcBef>
              <a:spcPct val="0"/>
            </a:spcBef>
            <a:spcAft>
              <a:spcPct val="35000"/>
            </a:spcAft>
          </a:pPr>
          <a:r>
            <a:rPr lang="ar-SA" sz="4300" b="1" kern="1200"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البيئة المادية</a:t>
          </a:r>
          <a:r>
            <a:rPr lang="fr-FR" sz="4300" b="1" kern="1200" dirty="0">
              <a:solidFill>
                <a:srgbClr val="C00000"/>
              </a:solidFill>
              <a:latin typeface="Simplified Arabic" panose="02020603050405020304" pitchFamily="18" charset="-78"/>
              <a:ea typeface="Times New Roman" panose="02020603050405020304" pitchFamily="18" charset="0"/>
              <a:cs typeface="Arial" panose="020B0604020202020204" pitchFamily="34" charset="0"/>
            </a:rPr>
            <a:t>: </a:t>
          </a:r>
          <a:endParaRPr lang="fr-FR" sz="4300" kern="1200" dirty="0"/>
        </a:p>
      </dsp:txBody>
      <dsp:txXfrm>
        <a:off x="125914" y="124086"/>
        <a:ext cx="2975798" cy="2281755"/>
      </dsp:txXfrm>
    </dsp:sp>
    <dsp:sp modelId="{482EA7E3-BA53-43E0-AEB7-057FF191F652}">
      <dsp:nvSpPr>
        <dsp:cNvPr id="0" name=""/>
        <dsp:cNvSpPr/>
      </dsp:nvSpPr>
      <dsp:spPr>
        <a:xfrm>
          <a:off x="3329294" y="2782143"/>
          <a:ext cx="5353505" cy="2528631"/>
        </a:xfrm>
        <a:prstGeom prst="rightArrow">
          <a:avLst>
            <a:gd name="adj1" fmla="val 75000"/>
            <a:gd name="adj2" fmla="val 50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just" defTabSz="844550" rtl="1">
            <a:lnSpc>
              <a:spcPct val="90000"/>
            </a:lnSpc>
            <a:spcBef>
              <a:spcPct val="0"/>
            </a:spcBef>
            <a:spcAft>
              <a:spcPct val="15000"/>
            </a:spcAft>
            <a:buChar char="••"/>
          </a:pPr>
          <a:r>
            <a:rPr lang="ar-SA" sz="1900" kern="1200" dirty="0">
              <a:latin typeface="Calibri" panose="020F0502020204030204" pitchFamily="34" charset="0"/>
              <a:ea typeface="Times New Roman" panose="02020603050405020304" pitchFamily="18" charset="0"/>
              <a:cs typeface="Simplified Arabic" panose="02020603050405020304" pitchFamily="18" charset="-78"/>
            </a:rPr>
            <a:t>تتمثل في جميع المعدات التي تسهل عملية تقديم الخدمة كالمكاتب، الحاسوب، أجهزة الحاسوب والحاسبات التي تحمل عليها قواعد البيانات الخاصة بالمؤسسة الخدمية، والبرامج اللازمة لتقديم الخدمات </a:t>
          </a:r>
          <a:r>
            <a:rPr lang="ar-DZ" sz="1900" kern="1200" dirty="0">
              <a:latin typeface="Calibri" panose="020F0502020204030204" pitchFamily="34" charset="0"/>
              <a:ea typeface="Times New Roman" panose="02020603050405020304" pitchFamily="18" charset="0"/>
              <a:cs typeface="Simplified Arabic" panose="02020603050405020304" pitchFamily="18" charset="-78"/>
            </a:rPr>
            <a:t>...</a:t>
          </a:r>
          <a:endParaRPr lang="fr-FR" sz="1900" kern="1200" dirty="0"/>
        </a:p>
      </dsp:txBody>
      <dsp:txXfrm>
        <a:off x="3329294" y="3098222"/>
        <a:ext cx="4405268" cy="1896473"/>
      </dsp:txXfrm>
    </dsp:sp>
    <dsp:sp modelId="{C2DC78AB-C126-446B-8D32-10FD4A056838}">
      <dsp:nvSpPr>
        <dsp:cNvPr id="0" name=""/>
        <dsp:cNvSpPr/>
      </dsp:nvSpPr>
      <dsp:spPr>
        <a:xfrm>
          <a:off x="1459" y="2782143"/>
          <a:ext cx="3327835" cy="2528631"/>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3830" tIns="81915" rIns="163830" bIns="81915" numCol="1" spcCol="1270" anchor="ctr" anchorCtr="0">
          <a:noAutofit/>
        </a:bodyPr>
        <a:lstStyle/>
        <a:p>
          <a:pPr lvl="0" algn="ctr" defTabSz="1911350" rtl="1">
            <a:lnSpc>
              <a:spcPct val="90000"/>
            </a:lnSpc>
            <a:spcBef>
              <a:spcPct val="0"/>
            </a:spcBef>
            <a:spcAft>
              <a:spcPct val="35000"/>
            </a:spcAft>
          </a:pPr>
          <a:r>
            <a:rPr lang="ar-SA" sz="4300" b="1" kern="1200"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العناصر المادية الأخرى</a:t>
          </a:r>
          <a:r>
            <a:rPr lang="fr-FR" sz="4300" b="1" kern="1200" dirty="0">
              <a:solidFill>
                <a:srgbClr val="C00000"/>
              </a:solidFill>
              <a:latin typeface="Simplified Arabic" panose="02020603050405020304" pitchFamily="18" charset="-78"/>
              <a:ea typeface="Times New Roman" panose="02020603050405020304" pitchFamily="18" charset="0"/>
              <a:cs typeface="Arial" panose="020B0604020202020204" pitchFamily="34" charset="0"/>
            </a:rPr>
            <a:t>: </a:t>
          </a:r>
          <a:endParaRPr lang="fr-FR" sz="4300" kern="1200" dirty="0"/>
        </a:p>
      </dsp:txBody>
      <dsp:txXfrm>
        <a:off x="124897" y="2905581"/>
        <a:ext cx="3080959" cy="22817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47034C-8723-4773-84D3-0C91B5D1C5B0}">
      <dsp:nvSpPr>
        <dsp:cNvPr id="0" name=""/>
        <dsp:cNvSpPr/>
      </dsp:nvSpPr>
      <dsp:spPr>
        <a:xfrm>
          <a:off x="0" y="411167"/>
          <a:ext cx="9177338" cy="680400"/>
        </a:xfrm>
        <a:prstGeom prst="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C005E4E-B6F8-4A4E-9915-680D2EB3FBDA}">
      <dsp:nvSpPr>
        <dsp:cNvPr id="0" name=""/>
        <dsp:cNvSpPr/>
      </dsp:nvSpPr>
      <dsp:spPr>
        <a:xfrm>
          <a:off x="458866" y="12647"/>
          <a:ext cx="6424136" cy="79704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817" tIns="0" rIns="242817" bIns="0" numCol="1" spcCol="1270" anchor="ctr" anchorCtr="0">
          <a:noAutofit/>
        </a:bodyPr>
        <a:lstStyle/>
        <a:p>
          <a:pPr lvl="0" algn="l" defTabSz="1200150" rtl="1">
            <a:lnSpc>
              <a:spcPct val="90000"/>
            </a:lnSpc>
            <a:spcBef>
              <a:spcPct val="0"/>
            </a:spcBef>
            <a:spcAft>
              <a:spcPct val="35000"/>
            </a:spcAft>
            <a:buFont typeface="+mj-lt"/>
            <a:buAutoNum type="arabicPeriod"/>
          </a:pPr>
          <a:r>
            <a:rPr lang="ar-SA" sz="2700" b="1" kern="1200">
              <a:ea typeface="MS Mincho" panose="02020609040205080304" pitchFamily="49" charset="-128"/>
              <a:cs typeface="Simplified Arabic" panose="02020603050405020304" pitchFamily="18" charset="-78"/>
            </a:rPr>
            <a:t>عدم ملموسية الخدمات </a:t>
          </a:r>
          <a:endParaRPr lang="fr-FR" sz="2700" kern="1200" dirty="0"/>
        </a:p>
      </dsp:txBody>
      <dsp:txXfrm>
        <a:off x="497774" y="51555"/>
        <a:ext cx="6346320" cy="719224"/>
      </dsp:txXfrm>
    </dsp:sp>
    <dsp:sp modelId="{247DF237-D391-409F-A5F1-1808EFAAC313}">
      <dsp:nvSpPr>
        <dsp:cNvPr id="0" name=""/>
        <dsp:cNvSpPr/>
      </dsp:nvSpPr>
      <dsp:spPr>
        <a:xfrm>
          <a:off x="0" y="1635887"/>
          <a:ext cx="9177338" cy="680400"/>
        </a:xfrm>
        <a:prstGeom prst="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BE423AE-A644-4399-8237-0714016BEF3C}">
      <dsp:nvSpPr>
        <dsp:cNvPr id="0" name=""/>
        <dsp:cNvSpPr/>
      </dsp:nvSpPr>
      <dsp:spPr>
        <a:xfrm>
          <a:off x="458866" y="1237367"/>
          <a:ext cx="6424136" cy="79704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817" tIns="0" rIns="242817" bIns="0" numCol="1" spcCol="1270" anchor="ctr" anchorCtr="0">
          <a:noAutofit/>
        </a:bodyPr>
        <a:lstStyle/>
        <a:p>
          <a:pPr lvl="0" algn="l" defTabSz="1200150" rtl="1">
            <a:lnSpc>
              <a:spcPct val="90000"/>
            </a:lnSpc>
            <a:spcBef>
              <a:spcPct val="0"/>
            </a:spcBef>
            <a:spcAft>
              <a:spcPct val="35000"/>
            </a:spcAft>
            <a:buFont typeface="+mj-lt"/>
            <a:buAutoNum type="arabicPeriod" startAt="2"/>
          </a:pPr>
          <a:r>
            <a:rPr lang="ar-SA" sz="2700" b="1" kern="1200">
              <a:ea typeface="MS Mincho" panose="02020609040205080304" pitchFamily="49" charset="-128"/>
              <a:cs typeface="Simplified Arabic" panose="02020603050405020304" pitchFamily="18" charset="-78"/>
            </a:rPr>
            <a:t>عدم انفصالية الخدمات أو التلازم </a:t>
          </a:r>
          <a:endParaRPr lang="fr-FR" sz="2700" kern="1200" dirty="0"/>
        </a:p>
      </dsp:txBody>
      <dsp:txXfrm>
        <a:off x="497774" y="1276275"/>
        <a:ext cx="6346320" cy="719224"/>
      </dsp:txXfrm>
    </dsp:sp>
    <dsp:sp modelId="{5347FCF6-4736-4CC1-B34C-641202252FE3}">
      <dsp:nvSpPr>
        <dsp:cNvPr id="0" name=""/>
        <dsp:cNvSpPr/>
      </dsp:nvSpPr>
      <dsp:spPr>
        <a:xfrm>
          <a:off x="0" y="2860607"/>
          <a:ext cx="9177338" cy="680400"/>
        </a:xfrm>
        <a:prstGeom prst="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8CC37C6-B910-441A-A8D2-5661C1F75EBB}">
      <dsp:nvSpPr>
        <dsp:cNvPr id="0" name=""/>
        <dsp:cNvSpPr/>
      </dsp:nvSpPr>
      <dsp:spPr>
        <a:xfrm>
          <a:off x="458866" y="2462087"/>
          <a:ext cx="6424136" cy="79704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817" tIns="0" rIns="242817" bIns="0" numCol="1" spcCol="1270" anchor="ctr" anchorCtr="0">
          <a:noAutofit/>
        </a:bodyPr>
        <a:lstStyle/>
        <a:p>
          <a:pPr lvl="0" algn="l" defTabSz="1200150" rtl="1">
            <a:lnSpc>
              <a:spcPct val="90000"/>
            </a:lnSpc>
            <a:spcBef>
              <a:spcPct val="0"/>
            </a:spcBef>
            <a:spcAft>
              <a:spcPct val="35000"/>
            </a:spcAft>
          </a:pPr>
          <a:r>
            <a:rPr lang="ar-SA" sz="2700" b="1" kern="1200">
              <a:latin typeface="Calibri" panose="020F0502020204030204" pitchFamily="34" charset="0"/>
              <a:ea typeface="Times New Roman" panose="02020603050405020304" pitchFamily="18" charset="0"/>
              <a:cs typeface="Simplified Arabic" panose="02020603050405020304" pitchFamily="18" charset="-78"/>
            </a:rPr>
            <a:t>التغير وعدم تماثل الخدمات </a:t>
          </a:r>
          <a:endParaRPr lang="fr-FR" sz="2700" kern="1200" dirty="0"/>
        </a:p>
      </dsp:txBody>
      <dsp:txXfrm>
        <a:off x="497774" y="2500995"/>
        <a:ext cx="6346320" cy="719224"/>
      </dsp:txXfrm>
    </dsp:sp>
    <dsp:sp modelId="{DA253449-3844-481F-9741-4623E2664839}">
      <dsp:nvSpPr>
        <dsp:cNvPr id="0" name=""/>
        <dsp:cNvSpPr/>
      </dsp:nvSpPr>
      <dsp:spPr>
        <a:xfrm>
          <a:off x="0" y="4085327"/>
          <a:ext cx="9177338" cy="680400"/>
        </a:xfrm>
        <a:prstGeom prst="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0962AF7-669C-4ABD-9803-4A9ED10A0657}">
      <dsp:nvSpPr>
        <dsp:cNvPr id="0" name=""/>
        <dsp:cNvSpPr/>
      </dsp:nvSpPr>
      <dsp:spPr>
        <a:xfrm>
          <a:off x="458866" y="3686807"/>
          <a:ext cx="6424136" cy="79704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817" tIns="0" rIns="242817" bIns="0" numCol="1" spcCol="1270" anchor="ctr" anchorCtr="0">
          <a:noAutofit/>
        </a:bodyPr>
        <a:lstStyle/>
        <a:p>
          <a:pPr lvl="0" algn="l" defTabSz="1200150" rtl="1">
            <a:lnSpc>
              <a:spcPct val="90000"/>
            </a:lnSpc>
            <a:spcBef>
              <a:spcPct val="0"/>
            </a:spcBef>
            <a:spcAft>
              <a:spcPct val="35000"/>
            </a:spcAft>
            <a:buNone/>
          </a:pPr>
          <a:r>
            <a:rPr lang="ar-SA" sz="2700" b="1" kern="1200" dirty="0">
              <a:ea typeface="MS Mincho" panose="02020609040205080304" pitchFamily="49" charset="-128"/>
              <a:cs typeface="Simplified Arabic" panose="02020603050405020304" pitchFamily="18" charset="-78"/>
            </a:rPr>
            <a:t>قابلية الخدمة للضياع</a:t>
          </a:r>
          <a:endParaRPr lang="fr-FR" sz="2700" kern="1200" dirty="0"/>
        </a:p>
      </dsp:txBody>
      <dsp:txXfrm>
        <a:off x="497774" y="3725715"/>
        <a:ext cx="6346320" cy="7192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9DD60-1649-4608-8525-45B0F2502875}">
      <dsp:nvSpPr>
        <dsp:cNvPr id="0" name=""/>
        <dsp:cNvSpPr/>
      </dsp:nvSpPr>
      <dsp:spPr>
        <a:xfrm>
          <a:off x="330997" y="1476"/>
          <a:ext cx="4061728" cy="243703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lvl="0" algn="ctr" defTabSz="2311400" rtl="1">
            <a:lnSpc>
              <a:spcPct val="90000"/>
            </a:lnSpc>
            <a:spcBef>
              <a:spcPct val="0"/>
            </a:spcBef>
            <a:spcAft>
              <a:spcPct val="35000"/>
            </a:spcAft>
          </a:pPr>
          <a:r>
            <a:rPr lang="ar-SA" sz="5200" b="1" kern="1200" dirty="0">
              <a:solidFill>
                <a:srgbClr val="C00000"/>
              </a:solidFill>
              <a:latin typeface="Calibri"/>
              <a:ea typeface="Times New Roman"/>
              <a:cs typeface="Simplified Arabic"/>
            </a:rPr>
            <a:t>درجة المخاطرة في السوق</a:t>
          </a:r>
          <a:endParaRPr lang="fr-FR" sz="5200" kern="1200" dirty="0"/>
        </a:p>
      </dsp:txBody>
      <dsp:txXfrm>
        <a:off x="330997" y="1476"/>
        <a:ext cx="4061728" cy="2437037"/>
      </dsp:txXfrm>
    </dsp:sp>
    <dsp:sp modelId="{8E03C29E-F032-4661-A5B0-7472BEA05D61}">
      <dsp:nvSpPr>
        <dsp:cNvPr id="0" name=""/>
        <dsp:cNvSpPr/>
      </dsp:nvSpPr>
      <dsp:spPr>
        <a:xfrm>
          <a:off x="4798898" y="1476"/>
          <a:ext cx="4061728" cy="243703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lvl="0" algn="ctr" defTabSz="2311400" rtl="1">
            <a:lnSpc>
              <a:spcPct val="90000"/>
            </a:lnSpc>
            <a:spcBef>
              <a:spcPct val="0"/>
            </a:spcBef>
            <a:spcAft>
              <a:spcPct val="35000"/>
            </a:spcAft>
          </a:pPr>
          <a:r>
            <a:rPr lang="ar-DZ" sz="5200" b="1" kern="1200" dirty="0">
              <a:solidFill>
                <a:srgbClr val="C00000"/>
              </a:solidFill>
              <a:latin typeface="Simplified Arabic" pitchFamily="18" charset="-78"/>
              <a:cs typeface="Simplified Arabic" pitchFamily="18" charset="-78"/>
            </a:rPr>
            <a:t>عامل التكلفة</a:t>
          </a:r>
          <a:endParaRPr lang="fr-FR" sz="5200" kern="1200" dirty="0"/>
        </a:p>
      </dsp:txBody>
      <dsp:txXfrm>
        <a:off x="4798898" y="1476"/>
        <a:ext cx="4061728" cy="2437037"/>
      </dsp:txXfrm>
    </dsp:sp>
    <dsp:sp modelId="{42B7237D-7ED8-4C98-BFC3-BC1CAABF8E49}">
      <dsp:nvSpPr>
        <dsp:cNvPr id="0" name=""/>
        <dsp:cNvSpPr/>
      </dsp:nvSpPr>
      <dsp:spPr>
        <a:xfrm>
          <a:off x="426772" y="2780836"/>
          <a:ext cx="4061728" cy="243703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lvl="0" algn="ctr" defTabSz="2311400" rtl="1">
            <a:lnSpc>
              <a:spcPct val="90000"/>
            </a:lnSpc>
            <a:spcBef>
              <a:spcPct val="0"/>
            </a:spcBef>
            <a:spcAft>
              <a:spcPct val="35000"/>
            </a:spcAft>
          </a:pPr>
          <a:r>
            <a:rPr lang="ar-DZ" sz="5200" b="1" kern="1200" dirty="0">
              <a:solidFill>
                <a:srgbClr val="C00000"/>
              </a:solidFill>
              <a:latin typeface="Simplified Arabic" pitchFamily="18" charset="-78"/>
              <a:cs typeface="Simplified Arabic" pitchFamily="18" charset="-78"/>
            </a:rPr>
            <a:t>ظروف السوق</a:t>
          </a:r>
          <a:endParaRPr lang="fr-FR" sz="5200" kern="1200" dirty="0"/>
        </a:p>
      </dsp:txBody>
      <dsp:txXfrm>
        <a:off x="426772" y="2780836"/>
        <a:ext cx="4061728" cy="2437037"/>
      </dsp:txXfrm>
    </dsp:sp>
    <dsp:sp modelId="{B4665684-0836-46CD-8694-C18503BCF2B1}">
      <dsp:nvSpPr>
        <dsp:cNvPr id="0" name=""/>
        <dsp:cNvSpPr/>
      </dsp:nvSpPr>
      <dsp:spPr>
        <a:xfrm>
          <a:off x="4798898" y="2844686"/>
          <a:ext cx="4061728" cy="243703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lvl="0" algn="ctr" defTabSz="2311400" rtl="1">
            <a:lnSpc>
              <a:spcPct val="90000"/>
            </a:lnSpc>
            <a:spcBef>
              <a:spcPct val="0"/>
            </a:spcBef>
            <a:spcAft>
              <a:spcPct val="35000"/>
            </a:spcAft>
          </a:pPr>
          <a:r>
            <a:rPr lang="ar-DZ" sz="5200" b="1" kern="1200" dirty="0">
              <a:solidFill>
                <a:srgbClr val="C00000"/>
              </a:solidFill>
              <a:latin typeface="Simplified Arabic" pitchFamily="18" charset="-78"/>
              <a:cs typeface="Simplified Arabic" pitchFamily="18" charset="-78"/>
            </a:rPr>
            <a:t>الجانب التشريعي</a:t>
          </a:r>
          <a:endParaRPr lang="fr-FR" sz="5200" kern="1200" dirty="0"/>
        </a:p>
      </dsp:txBody>
      <dsp:txXfrm>
        <a:off x="4798898" y="2844686"/>
        <a:ext cx="4061728" cy="24370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7725D-151C-4ED8-9777-D8CF84699522}">
      <dsp:nvSpPr>
        <dsp:cNvPr id="0" name=""/>
        <dsp:cNvSpPr/>
      </dsp:nvSpPr>
      <dsp:spPr>
        <a:xfrm>
          <a:off x="3473704" y="648"/>
          <a:ext cx="5210556" cy="2528631"/>
        </a:xfrm>
        <a:prstGeom prst="rightArrow">
          <a:avLst>
            <a:gd name="adj1" fmla="val 75000"/>
            <a:gd name="adj2" fmla="val 50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228600" lvl="1" indent="-228600" algn="r" defTabSz="1200150" rtl="1">
            <a:lnSpc>
              <a:spcPct val="90000"/>
            </a:lnSpc>
            <a:spcBef>
              <a:spcPct val="0"/>
            </a:spcBef>
            <a:spcAft>
              <a:spcPct val="15000"/>
            </a:spcAft>
            <a:buChar char="••"/>
          </a:pPr>
          <a:r>
            <a:rPr lang="ar-SA" sz="2700" kern="1200" dirty="0">
              <a:latin typeface="Calibri"/>
              <a:ea typeface="Times New Roman"/>
              <a:cs typeface="Simplified Arabic"/>
            </a:rPr>
            <a:t>يتم بموجب هذه الطريقة تحديد تكلفة الخدمة ثم يضاف إليها هامش ربحية معين </a:t>
          </a:r>
          <a:r>
            <a:rPr lang="ar-SA" sz="2700" kern="1200" dirty="0" err="1">
              <a:latin typeface="Calibri"/>
              <a:ea typeface="Times New Roman"/>
              <a:cs typeface="Simplified Arabic"/>
            </a:rPr>
            <a:t>ليؤدى</a:t>
          </a:r>
          <a:r>
            <a:rPr lang="ar-SA" sz="2700" kern="1200" dirty="0">
              <a:latin typeface="Calibri"/>
              <a:ea typeface="Times New Roman"/>
              <a:cs typeface="Simplified Arabic"/>
            </a:rPr>
            <a:t> إلى السعر النهائي</a:t>
          </a:r>
          <a:endParaRPr lang="fr-FR" sz="2700" kern="1200" dirty="0"/>
        </a:p>
      </dsp:txBody>
      <dsp:txXfrm>
        <a:off x="3473704" y="316727"/>
        <a:ext cx="4262319" cy="1896473"/>
      </dsp:txXfrm>
    </dsp:sp>
    <dsp:sp modelId="{FA3BC356-06BE-4EC4-8FA5-12EA4B4BDACF}">
      <dsp:nvSpPr>
        <dsp:cNvPr id="0" name=""/>
        <dsp:cNvSpPr/>
      </dsp:nvSpPr>
      <dsp:spPr>
        <a:xfrm>
          <a:off x="0" y="648"/>
          <a:ext cx="3473704" cy="2528631"/>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68580" rIns="137160" bIns="68580" numCol="1" spcCol="1270" anchor="ctr" anchorCtr="0">
          <a:noAutofit/>
        </a:bodyPr>
        <a:lstStyle/>
        <a:p>
          <a:pPr lvl="0" algn="ctr" defTabSz="1600200" rtl="1">
            <a:lnSpc>
              <a:spcPct val="90000"/>
            </a:lnSpc>
            <a:spcBef>
              <a:spcPct val="0"/>
            </a:spcBef>
            <a:spcAft>
              <a:spcPct val="35000"/>
            </a:spcAft>
          </a:pPr>
          <a:r>
            <a:rPr lang="ar-SA" sz="3600" b="1" kern="1200">
              <a:latin typeface="Calibri"/>
              <a:ea typeface="MS Mincho"/>
              <a:cs typeface="Simplified Arabic"/>
            </a:rPr>
            <a:t>التسعير طبقا لسعر التكلفة </a:t>
          </a:r>
          <a:endParaRPr lang="fr-FR" sz="3600" kern="1200" dirty="0"/>
        </a:p>
      </dsp:txBody>
      <dsp:txXfrm>
        <a:off x="123438" y="124086"/>
        <a:ext cx="3226828" cy="2281755"/>
      </dsp:txXfrm>
    </dsp:sp>
    <dsp:sp modelId="{482EA7E3-BA53-43E0-AEB7-057FF191F652}">
      <dsp:nvSpPr>
        <dsp:cNvPr id="0" name=""/>
        <dsp:cNvSpPr/>
      </dsp:nvSpPr>
      <dsp:spPr>
        <a:xfrm>
          <a:off x="3473704" y="2782143"/>
          <a:ext cx="5210556" cy="2528631"/>
        </a:xfrm>
        <a:prstGeom prst="rightArrow">
          <a:avLst>
            <a:gd name="adj1" fmla="val 75000"/>
            <a:gd name="adj2" fmla="val 50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228600" lvl="1" indent="-228600" algn="just" defTabSz="1200150" rtl="1">
            <a:lnSpc>
              <a:spcPct val="90000"/>
            </a:lnSpc>
            <a:spcBef>
              <a:spcPct val="0"/>
            </a:spcBef>
            <a:spcAft>
              <a:spcPct val="15000"/>
            </a:spcAft>
            <a:buChar char="••"/>
          </a:pPr>
          <a:r>
            <a:rPr lang="ar-DZ" sz="2700" kern="1200" dirty="0">
              <a:ea typeface="Times New Roman" panose="02020603050405020304" pitchFamily="18" charset="0"/>
              <a:cs typeface="Simplified Arabic" panose="02020603050405020304" pitchFamily="18" charset="-78"/>
            </a:rPr>
            <a:t>معرفة ودراسة أسعار الخدمات المعروضة من طرف المؤسسات المنافسة في القطاع</a:t>
          </a:r>
          <a:endParaRPr lang="fr-FR" sz="2700" kern="1200" dirty="0"/>
        </a:p>
      </dsp:txBody>
      <dsp:txXfrm>
        <a:off x="3473704" y="3098222"/>
        <a:ext cx="4262319" cy="1896473"/>
      </dsp:txXfrm>
    </dsp:sp>
    <dsp:sp modelId="{C2DC78AB-C126-446B-8D32-10FD4A056838}">
      <dsp:nvSpPr>
        <dsp:cNvPr id="0" name=""/>
        <dsp:cNvSpPr/>
      </dsp:nvSpPr>
      <dsp:spPr>
        <a:xfrm>
          <a:off x="0" y="2782143"/>
          <a:ext cx="3473704" cy="2528631"/>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68580" rIns="137160" bIns="68580" numCol="1" spcCol="1270" anchor="ctr" anchorCtr="0">
          <a:noAutofit/>
        </a:bodyPr>
        <a:lstStyle/>
        <a:p>
          <a:pPr lvl="0" algn="ctr" defTabSz="1600200" rtl="1">
            <a:lnSpc>
              <a:spcPct val="90000"/>
            </a:lnSpc>
            <a:spcBef>
              <a:spcPct val="0"/>
            </a:spcBef>
            <a:spcAft>
              <a:spcPct val="35000"/>
            </a:spcAft>
          </a:pPr>
          <a:r>
            <a:rPr lang="ar-SA" sz="3600" b="1" kern="1200">
              <a:latin typeface="Calibri" panose="020F0502020204030204" pitchFamily="34" charset="0"/>
              <a:ea typeface="Times New Roman" panose="02020603050405020304" pitchFamily="18" charset="0"/>
              <a:cs typeface="Simplified Arabic" panose="02020603050405020304" pitchFamily="18" charset="-78"/>
            </a:rPr>
            <a:t>التسعير طبقا لمدخل السوق </a:t>
          </a:r>
          <a:r>
            <a:rPr lang="ar-DZ" sz="3600" b="1" kern="1200">
              <a:latin typeface="Calibri" panose="020F0502020204030204" pitchFamily="34" charset="0"/>
              <a:ea typeface="Times New Roman" panose="02020603050405020304" pitchFamily="18" charset="0"/>
              <a:cs typeface="Simplified Arabic" panose="02020603050405020304" pitchFamily="18" charset="-78"/>
            </a:rPr>
            <a:t>(على أساس المنافسة</a:t>
          </a:r>
          <a:r>
            <a:rPr lang="fr-FR" sz="3600" b="1" kern="1200">
              <a:latin typeface="Simplified Arabic" panose="02020603050405020304" pitchFamily="18" charset="-78"/>
              <a:ea typeface="Times New Roman" panose="02020603050405020304" pitchFamily="18" charset="0"/>
              <a:cs typeface="Arial" panose="020B0604020202020204" pitchFamily="34" charset="0"/>
            </a:rPr>
            <a:t> </a:t>
          </a:r>
          <a:endParaRPr lang="fr-FR" sz="3600" kern="1200" dirty="0"/>
        </a:p>
      </dsp:txBody>
      <dsp:txXfrm>
        <a:off x="123438" y="2905581"/>
        <a:ext cx="3226828" cy="22817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E43B0-E0A5-4402-8439-65E6C6D3B9B5}">
      <dsp:nvSpPr>
        <dsp:cNvPr id="0" name=""/>
        <dsp:cNvSpPr/>
      </dsp:nvSpPr>
      <dsp:spPr>
        <a:xfrm rot="16200000">
          <a:off x="-1624017" y="1628888"/>
          <a:ext cx="4967111" cy="1709333"/>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0" tIns="0" rIns="197786" bIns="0" numCol="1" spcCol="1270" anchor="ctr" anchorCtr="0">
          <a:noAutofit/>
        </a:bodyPr>
        <a:lstStyle/>
        <a:p>
          <a:pPr lvl="0" algn="just" defTabSz="1377950" rtl="1">
            <a:lnSpc>
              <a:spcPct val="90000"/>
            </a:lnSpc>
            <a:spcBef>
              <a:spcPct val="0"/>
            </a:spcBef>
            <a:spcAft>
              <a:spcPct val="35000"/>
            </a:spcAft>
          </a:pPr>
          <a:r>
            <a:rPr lang="ar-SA" sz="3100" b="1" kern="1200" dirty="0">
              <a:solidFill>
                <a:srgbClr val="FF0000"/>
              </a:solidFill>
              <a:ea typeface="Times New Roman" panose="02020603050405020304" pitchFamily="18" charset="0"/>
              <a:cs typeface="Simplified Arabic" panose="02020603050405020304" pitchFamily="18" charset="-78"/>
            </a:rPr>
            <a:t>التسعير وفقا لمنافع الزبائن</a:t>
          </a:r>
          <a:endParaRPr lang="fr-FR" sz="3100" kern="1200" dirty="0"/>
        </a:p>
      </dsp:txBody>
      <dsp:txXfrm rot="5400000">
        <a:off x="4872" y="993421"/>
        <a:ext cx="1709333" cy="2980267"/>
      </dsp:txXfrm>
    </dsp:sp>
    <dsp:sp modelId="{D74BD365-A327-4670-B744-6C30612AC188}">
      <dsp:nvSpPr>
        <dsp:cNvPr id="0" name=""/>
        <dsp:cNvSpPr/>
      </dsp:nvSpPr>
      <dsp:spPr>
        <a:xfrm rot="16200000">
          <a:off x="213516" y="1628888"/>
          <a:ext cx="4967111" cy="1709333"/>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0" tIns="0" rIns="197786" bIns="0" numCol="1" spcCol="1270" anchor="ctr" anchorCtr="0">
          <a:noAutofit/>
        </a:bodyPr>
        <a:lstStyle/>
        <a:p>
          <a:pPr lvl="0" algn="just" defTabSz="1377950" rtl="1">
            <a:lnSpc>
              <a:spcPct val="90000"/>
            </a:lnSpc>
            <a:spcBef>
              <a:spcPct val="0"/>
            </a:spcBef>
            <a:spcAft>
              <a:spcPct val="35000"/>
            </a:spcAft>
          </a:pPr>
          <a:r>
            <a:rPr lang="ar-SA" sz="3100" b="1" kern="1200" dirty="0">
              <a:solidFill>
                <a:srgbClr val="FF0000"/>
              </a:solidFill>
              <a:ea typeface="Times New Roman" panose="02020603050405020304" pitchFamily="18" charset="0"/>
              <a:cs typeface="Simplified Arabic" panose="02020603050405020304" pitchFamily="18" charset="-78"/>
            </a:rPr>
            <a:t>التسعير طبقا لمجموعة المنتجات المقدمة</a:t>
          </a:r>
          <a:endParaRPr lang="fr-FR" sz="3100" kern="1200" dirty="0"/>
        </a:p>
      </dsp:txBody>
      <dsp:txXfrm rot="5400000">
        <a:off x="1842405" y="993421"/>
        <a:ext cx="1709333" cy="2980267"/>
      </dsp:txXfrm>
    </dsp:sp>
    <dsp:sp modelId="{A28DB5D7-D26C-47BE-8A8B-83CC040739B1}">
      <dsp:nvSpPr>
        <dsp:cNvPr id="0" name=""/>
        <dsp:cNvSpPr/>
      </dsp:nvSpPr>
      <dsp:spPr>
        <a:xfrm rot="16200000">
          <a:off x="2051050" y="1628888"/>
          <a:ext cx="4967111" cy="1709333"/>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0" tIns="0" rIns="197786" bIns="0" numCol="1" spcCol="1270" anchor="ctr" anchorCtr="0">
          <a:noAutofit/>
        </a:bodyPr>
        <a:lstStyle/>
        <a:p>
          <a:pPr lvl="0" algn="just" defTabSz="1377950" rtl="1">
            <a:lnSpc>
              <a:spcPct val="90000"/>
            </a:lnSpc>
            <a:spcBef>
              <a:spcPct val="0"/>
            </a:spcBef>
            <a:spcAft>
              <a:spcPct val="35000"/>
            </a:spcAft>
          </a:pPr>
          <a:r>
            <a:rPr lang="ar-SA" sz="3100" b="1" kern="1200" dirty="0">
              <a:solidFill>
                <a:srgbClr val="FF0000"/>
              </a:solidFill>
              <a:ea typeface="Times New Roman" panose="02020603050405020304" pitchFamily="18" charset="0"/>
              <a:cs typeface="Simplified Arabic" panose="02020603050405020304" pitchFamily="18" charset="-78"/>
            </a:rPr>
            <a:t>التسعير</a:t>
          </a:r>
          <a:r>
            <a:rPr lang="ar-DZ" sz="3100" b="1" kern="1200" dirty="0">
              <a:solidFill>
                <a:srgbClr val="FF0000"/>
              </a:solidFill>
              <a:ea typeface="Times New Roman" panose="02020603050405020304" pitchFamily="18" charset="0"/>
              <a:cs typeface="Simplified Arabic" panose="02020603050405020304" pitchFamily="18" charset="-78"/>
            </a:rPr>
            <a:t> وف</a:t>
          </a:r>
          <a:r>
            <a:rPr lang="ar-SA" sz="3100" b="1" kern="1200" dirty="0" err="1">
              <a:solidFill>
                <a:srgbClr val="FF0000"/>
              </a:solidFill>
              <a:ea typeface="Times New Roman" panose="02020603050405020304" pitchFamily="18" charset="0"/>
              <a:cs typeface="Simplified Arabic" panose="02020603050405020304" pitchFamily="18" charset="-78"/>
            </a:rPr>
            <a:t>قا</a:t>
          </a:r>
          <a:r>
            <a:rPr lang="ar-SA" sz="3100" b="1" kern="1200" dirty="0">
              <a:solidFill>
                <a:srgbClr val="FF0000"/>
              </a:solidFill>
              <a:ea typeface="Times New Roman" panose="02020603050405020304" pitchFamily="18" charset="0"/>
              <a:cs typeface="Simplified Arabic" panose="02020603050405020304" pitchFamily="18" charset="-78"/>
            </a:rPr>
            <a:t> ل</a:t>
          </a:r>
          <a:r>
            <a:rPr lang="ar-DZ" sz="3100" b="1" kern="1200" dirty="0">
              <a:solidFill>
                <a:srgbClr val="FF0000"/>
              </a:solidFill>
              <a:ea typeface="Times New Roman" panose="02020603050405020304" pitchFamily="18" charset="0"/>
              <a:cs typeface="Simplified Arabic" panose="02020603050405020304" pitchFamily="18" charset="-78"/>
            </a:rPr>
            <a:t>تميز</a:t>
          </a:r>
          <a:r>
            <a:rPr lang="ar-SA" sz="3100" b="1" kern="1200" dirty="0">
              <a:solidFill>
                <a:srgbClr val="FF0000"/>
              </a:solidFill>
              <a:ea typeface="Times New Roman" panose="02020603050405020304" pitchFamily="18" charset="0"/>
              <a:cs typeface="Simplified Arabic" panose="02020603050405020304" pitchFamily="18" charset="-78"/>
            </a:rPr>
            <a:t> المنتجات</a:t>
          </a:r>
          <a:endParaRPr lang="fr-FR" sz="3100" kern="1200" dirty="0"/>
        </a:p>
      </dsp:txBody>
      <dsp:txXfrm rot="5400000">
        <a:off x="3679939" y="993421"/>
        <a:ext cx="1709333" cy="2980267"/>
      </dsp:txXfrm>
    </dsp:sp>
    <dsp:sp modelId="{4CCF1D6B-A511-43C0-8EC5-AD8F5A57D825}">
      <dsp:nvSpPr>
        <dsp:cNvPr id="0" name=""/>
        <dsp:cNvSpPr/>
      </dsp:nvSpPr>
      <dsp:spPr>
        <a:xfrm rot="16200000">
          <a:off x="3888583" y="1628888"/>
          <a:ext cx="4967111" cy="1709333"/>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0" tIns="0" rIns="197786" bIns="0" numCol="1" spcCol="1270" anchor="ctr" anchorCtr="0">
          <a:noAutofit/>
        </a:bodyPr>
        <a:lstStyle/>
        <a:p>
          <a:pPr lvl="0" algn="just" defTabSz="1377950" rtl="1">
            <a:lnSpc>
              <a:spcPct val="90000"/>
            </a:lnSpc>
            <a:spcBef>
              <a:spcPct val="0"/>
            </a:spcBef>
            <a:spcAft>
              <a:spcPct val="35000"/>
            </a:spcAft>
          </a:pPr>
          <a:r>
            <a:rPr lang="ar-SA" sz="3100" b="1" kern="1200" dirty="0">
              <a:solidFill>
                <a:srgbClr val="FF0000"/>
              </a:solidFill>
              <a:ea typeface="Times New Roman" panose="02020603050405020304" pitchFamily="18" charset="0"/>
              <a:cs typeface="Simplified Arabic" panose="02020603050405020304" pitchFamily="18" charset="-78"/>
            </a:rPr>
            <a:t>التسعير القائم على العلاقات</a:t>
          </a:r>
          <a:endParaRPr lang="fr-FR" sz="3100" kern="1200" dirty="0"/>
        </a:p>
      </dsp:txBody>
      <dsp:txXfrm rot="5400000">
        <a:off x="5517472" y="993421"/>
        <a:ext cx="1709333" cy="2980267"/>
      </dsp:txXfrm>
    </dsp:sp>
    <dsp:sp modelId="{31FB58B2-83F7-410C-A36D-C0367F44671F}">
      <dsp:nvSpPr>
        <dsp:cNvPr id="0" name=""/>
        <dsp:cNvSpPr/>
      </dsp:nvSpPr>
      <dsp:spPr>
        <a:xfrm rot="16200000">
          <a:off x="5726117" y="1628888"/>
          <a:ext cx="4967111" cy="1709333"/>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0" tIns="0" rIns="197786" bIns="0" numCol="1" spcCol="1270" anchor="ctr" anchorCtr="0">
          <a:noAutofit/>
        </a:bodyPr>
        <a:lstStyle/>
        <a:p>
          <a:pPr lvl="0" algn="just" defTabSz="1377950" rtl="1">
            <a:lnSpc>
              <a:spcPct val="90000"/>
            </a:lnSpc>
            <a:spcBef>
              <a:spcPct val="0"/>
            </a:spcBef>
            <a:spcAft>
              <a:spcPct val="35000"/>
            </a:spcAft>
          </a:pPr>
          <a:r>
            <a:rPr lang="ar-SA" sz="3100" b="1" kern="1200" dirty="0">
              <a:solidFill>
                <a:srgbClr val="FF0000"/>
              </a:solidFill>
              <a:ea typeface="Times New Roman" panose="02020603050405020304" pitchFamily="18" charset="0"/>
              <a:cs typeface="Simplified Arabic" panose="02020603050405020304" pitchFamily="18" charset="-78"/>
            </a:rPr>
            <a:t>التسعير القائم على السلوك</a:t>
          </a:r>
          <a:endParaRPr lang="fr-FR" sz="3100" kern="1200" dirty="0"/>
        </a:p>
      </dsp:txBody>
      <dsp:txXfrm rot="5400000">
        <a:off x="7355006" y="993421"/>
        <a:ext cx="1709333" cy="298026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E43B0-E0A5-4402-8439-65E6C6D3B9B5}">
      <dsp:nvSpPr>
        <dsp:cNvPr id="0" name=""/>
        <dsp:cNvSpPr/>
      </dsp:nvSpPr>
      <dsp:spPr>
        <a:xfrm rot="16200000">
          <a:off x="-1624017" y="1628888"/>
          <a:ext cx="4967111" cy="1709333"/>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0" rIns="192809" bIns="0" numCol="1" spcCol="1270" anchor="ctr" anchorCtr="0">
          <a:noAutofit/>
        </a:bodyPr>
        <a:lstStyle/>
        <a:p>
          <a:pPr lvl="0" algn="just" defTabSz="1333500" rtl="1">
            <a:lnSpc>
              <a:spcPct val="90000"/>
            </a:lnSpc>
            <a:spcBef>
              <a:spcPct val="0"/>
            </a:spcBef>
            <a:spcAft>
              <a:spcPct val="35000"/>
            </a:spcAft>
          </a:pPr>
          <a:r>
            <a:rPr lang="ar-SA" sz="3000" b="1" kern="1200" dirty="0">
              <a:solidFill>
                <a:srgbClr val="C00000"/>
              </a:solidFill>
              <a:ea typeface="Times New Roman" panose="02020603050405020304" pitchFamily="18" charset="0"/>
              <a:cs typeface="Simplified Arabic" panose="02020603050405020304" pitchFamily="18" charset="-78"/>
            </a:rPr>
            <a:t>طبيعة السوق</a:t>
          </a:r>
          <a:endParaRPr lang="fr-FR" sz="3000" kern="1200" dirty="0"/>
        </a:p>
      </dsp:txBody>
      <dsp:txXfrm rot="5400000">
        <a:off x="4872" y="993421"/>
        <a:ext cx="1709333" cy="2980267"/>
      </dsp:txXfrm>
    </dsp:sp>
    <dsp:sp modelId="{D74BD365-A327-4670-B744-6C30612AC188}">
      <dsp:nvSpPr>
        <dsp:cNvPr id="0" name=""/>
        <dsp:cNvSpPr/>
      </dsp:nvSpPr>
      <dsp:spPr>
        <a:xfrm rot="16200000">
          <a:off x="213516" y="1628888"/>
          <a:ext cx="4967111" cy="1709333"/>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0" rIns="192809" bIns="0" numCol="1" spcCol="1270" anchor="ctr" anchorCtr="0">
          <a:noAutofit/>
        </a:bodyPr>
        <a:lstStyle/>
        <a:p>
          <a:pPr lvl="0" algn="just" defTabSz="1333500" rtl="1">
            <a:lnSpc>
              <a:spcPct val="90000"/>
            </a:lnSpc>
            <a:spcBef>
              <a:spcPct val="0"/>
            </a:spcBef>
            <a:spcAft>
              <a:spcPct val="35000"/>
            </a:spcAft>
          </a:pPr>
          <a:r>
            <a:rPr lang="ar-SA" sz="3000" b="1" kern="1200" dirty="0">
              <a:solidFill>
                <a:srgbClr val="C00000"/>
              </a:solidFill>
              <a:ea typeface="Times New Roman" panose="02020603050405020304" pitchFamily="18" charset="0"/>
              <a:cs typeface="Simplified Arabic" panose="02020603050405020304" pitchFamily="18" charset="-78"/>
            </a:rPr>
            <a:t>طبيعة الخدمة</a:t>
          </a:r>
          <a:endParaRPr lang="fr-FR" sz="3000" kern="1200" dirty="0"/>
        </a:p>
      </dsp:txBody>
      <dsp:txXfrm rot="5400000">
        <a:off x="1842405" y="993421"/>
        <a:ext cx="1709333" cy="2980267"/>
      </dsp:txXfrm>
    </dsp:sp>
    <dsp:sp modelId="{A28DB5D7-D26C-47BE-8A8B-83CC040739B1}">
      <dsp:nvSpPr>
        <dsp:cNvPr id="0" name=""/>
        <dsp:cNvSpPr/>
      </dsp:nvSpPr>
      <dsp:spPr>
        <a:xfrm rot="16200000">
          <a:off x="2051050" y="1628888"/>
          <a:ext cx="4967111" cy="1709333"/>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0" rIns="192809" bIns="0" numCol="1" spcCol="1270" anchor="ctr" anchorCtr="0">
          <a:noAutofit/>
        </a:bodyPr>
        <a:lstStyle/>
        <a:p>
          <a:pPr lvl="0" algn="just" defTabSz="1333500" rtl="1">
            <a:lnSpc>
              <a:spcPct val="90000"/>
            </a:lnSpc>
            <a:spcBef>
              <a:spcPct val="0"/>
            </a:spcBef>
            <a:spcAft>
              <a:spcPct val="35000"/>
            </a:spcAft>
          </a:pPr>
          <a:r>
            <a:rPr lang="ar-SA" sz="3000" b="1" kern="1200" dirty="0">
              <a:solidFill>
                <a:srgbClr val="C00000"/>
              </a:solidFill>
              <a:ea typeface="Times New Roman" panose="02020603050405020304" pitchFamily="18" charset="0"/>
              <a:cs typeface="Simplified Arabic" panose="02020603050405020304" pitchFamily="18" charset="-78"/>
            </a:rPr>
            <a:t>الاعتبارات المالية</a:t>
          </a:r>
          <a:endParaRPr lang="fr-FR" sz="3000" kern="1200" dirty="0"/>
        </a:p>
      </dsp:txBody>
      <dsp:txXfrm rot="5400000">
        <a:off x="3679939" y="993421"/>
        <a:ext cx="1709333" cy="2980267"/>
      </dsp:txXfrm>
    </dsp:sp>
    <dsp:sp modelId="{4CCF1D6B-A511-43C0-8EC5-AD8F5A57D825}">
      <dsp:nvSpPr>
        <dsp:cNvPr id="0" name=""/>
        <dsp:cNvSpPr/>
      </dsp:nvSpPr>
      <dsp:spPr>
        <a:xfrm rot="16200000">
          <a:off x="3888583" y="1628888"/>
          <a:ext cx="4967111" cy="1709333"/>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0" rIns="192809" bIns="0" numCol="1" spcCol="1270" anchor="ctr" anchorCtr="0">
          <a:noAutofit/>
        </a:bodyPr>
        <a:lstStyle/>
        <a:p>
          <a:pPr lvl="0" algn="just" defTabSz="1333500" rtl="1">
            <a:lnSpc>
              <a:spcPct val="90000"/>
            </a:lnSpc>
            <a:spcBef>
              <a:spcPct val="0"/>
            </a:spcBef>
            <a:spcAft>
              <a:spcPct val="35000"/>
            </a:spcAft>
          </a:pPr>
          <a:r>
            <a:rPr lang="ar-SA" sz="3000" b="1" kern="1200" dirty="0">
              <a:solidFill>
                <a:srgbClr val="C00000"/>
              </a:solidFill>
              <a:ea typeface="Times New Roman" panose="02020603050405020304" pitchFamily="18" charset="0"/>
              <a:cs typeface="Simplified Arabic" panose="02020603050405020304" pitchFamily="18" charset="-78"/>
            </a:rPr>
            <a:t>قنوات توزيع المؤسسات الخدمية المنافسة</a:t>
          </a:r>
          <a:endParaRPr lang="fr-FR" sz="3000" kern="1200" dirty="0"/>
        </a:p>
      </dsp:txBody>
      <dsp:txXfrm rot="5400000">
        <a:off x="5517472" y="993421"/>
        <a:ext cx="1709333" cy="2980267"/>
      </dsp:txXfrm>
    </dsp:sp>
    <dsp:sp modelId="{31FB58B2-83F7-410C-A36D-C0367F44671F}">
      <dsp:nvSpPr>
        <dsp:cNvPr id="0" name=""/>
        <dsp:cNvSpPr/>
      </dsp:nvSpPr>
      <dsp:spPr>
        <a:xfrm rot="16200000">
          <a:off x="5726117" y="1628888"/>
          <a:ext cx="4967111" cy="1709333"/>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0" rIns="192809" bIns="0" numCol="1" spcCol="1270" anchor="ctr" anchorCtr="0">
          <a:noAutofit/>
        </a:bodyPr>
        <a:lstStyle/>
        <a:p>
          <a:pPr lvl="0" algn="just" defTabSz="1333500" rtl="1">
            <a:lnSpc>
              <a:spcPct val="90000"/>
            </a:lnSpc>
            <a:spcBef>
              <a:spcPct val="0"/>
            </a:spcBef>
            <a:spcAft>
              <a:spcPct val="35000"/>
            </a:spcAft>
          </a:pPr>
          <a:r>
            <a:rPr lang="ar-SA" sz="3000" b="1" kern="1200" dirty="0">
              <a:solidFill>
                <a:srgbClr val="C00000"/>
              </a:solidFill>
              <a:ea typeface="Times New Roman" panose="02020603050405020304" pitchFamily="18" charset="0"/>
              <a:cs typeface="Simplified Arabic" panose="02020603050405020304" pitchFamily="18" charset="-78"/>
            </a:rPr>
            <a:t>المتطلبات القانونية</a:t>
          </a:r>
          <a:endParaRPr lang="fr-FR" sz="3000" kern="1200" dirty="0"/>
        </a:p>
      </dsp:txBody>
      <dsp:txXfrm rot="5400000">
        <a:off x="7355006" y="993421"/>
        <a:ext cx="1709333" cy="298026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F4718C-F390-40F6-895F-1F53A43BC159}">
      <dsp:nvSpPr>
        <dsp:cNvPr id="0" name=""/>
        <dsp:cNvSpPr/>
      </dsp:nvSpPr>
      <dsp:spPr>
        <a:xfrm>
          <a:off x="0" y="488061"/>
          <a:ext cx="9150527" cy="3660210"/>
        </a:xfrm>
        <a:prstGeom prst="leftRightRibb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08F508-49AE-4596-92AD-34BC50EE3D3F}">
      <dsp:nvSpPr>
        <dsp:cNvPr id="0" name=""/>
        <dsp:cNvSpPr/>
      </dsp:nvSpPr>
      <dsp:spPr>
        <a:xfrm>
          <a:off x="1098063" y="1117068"/>
          <a:ext cx="3019673" cy="1793503"/>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38684" rIns="0" bIns="148590" numCol="1" spcCol="1270" anchor="ctr" anchorCtr="0">
          <a:noAutofit/>
        </a:bodyPr>
        <a:lstStyle/>
        <a:p>
          <a:pPr lvl="0" algn="ctr" defTabSz="1733550">
            <a:lnSpc>
              <a:spcPct val="90000"/>
            </a:lnSpc>
            <a:spcBef>
              <a:spcPct val="0"/>
            </a:spcBef>
            <a:spcAft>
              <a:spcPct val="35000"/>
            </a:spcAft>
            <a:buFont typeface="+mj-lt"/>
            <a:buAutoNum type="arabicPeriod"/>
          </a:pPr>
          <a:r>
            <a:rPr lang="ar-DZ" sz="3900" b="1" kern="1200"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منافذ التوزيع المباشر</a:t>
          </a:r>
          <a:r>
            <a:rPr lang="ar-DZ" sz="3900" kern="1200"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a:t>
          </a:r>
          <a:endParaRPr lang="fr-FR" sz="3900" kern="1200" dirty="0"/>
        </a:p>
      </dsp:txBody>
      <dsp:txXfrm>
        <a:off x="1098063" y="1117068"/>
        <a:ext cx="3019673" cy="1793503"/>
      </dsp:txXfrm>
    </dsp:sp>
    <dsp:sp modelId="{50DD8427-4802-4F3B-B96A-3AD35DB10EE9}">
      <dsp:nvSpPr>
        <dsp:cNvPr id="0" name=""/>
        <dsp:cNvSpPr/>
      </dsp:nvSpPr>
      <dsp:spPr>
        <a:xfrm>
          <a:off x="4575263" y="1702702"/>
          <a:ext cx="3568705" cy="1793503"/>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38684" rIns="0" bIns="148590" numCol="1" spcCol="1270" anchor="ctr" anchorCtr="0">
          <a:noAutofit/>
        </a:bodyPr>
        <a:lstStyle/>
        <a:p>
          <a:pPr lvl="0" algn="ctr" defTabSz="1733550">
            <a:lnSpc>
              <a:spcPct val="90000"/>
            </a:lnSpc>
            <a:spcBef>
              <a:spcPct val="0"/>
            </a:spcBef>
            <a:spcAft>
              <a:spcPct val="35000"/>
            </a:spcAft>
          </a:pPr>
          <a:r>
            <a:rPr lang="ar-DZ" sz="3900" b="1" kern="1200"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منافذ التوزيع غير المباشر</a:t>
          </a:r>
          <a:endParaRPr lang="fr-FR" sz="3900" kern="1200" dirty="0"/>
        </a:p>
      </dsp:txBody>
      <dsp:txXfrm>
        <a:off x="4575263" y="1702702"/>
        <a:ext cx="3568705" cy="179350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6F735C-6C6F-40F1-B576-0D819E2656F5}">
      <dsp:nvSpPr>
        <dsp:cNvPr id="0" name=""/>
        <dsp:cNvSpPr/>
      </dsp:nvSpPr>
      <dsp:spPr>
        <a:xfrm>
          <a:off x="675560" y="0"/>
          <a:ext cx="7656353" cy="463232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9C6D8F-D2C4-40BF-AFB2-6E439A0FFF78}">
      <dsp:nvSpPr>
        <dsp:cNvPr id="0" name=""/>
        <dsp:cNvSpPr/>
      </dsp:nvSpPr>
      <dsp:spPr>
        <a:xfrm>
          <a:off x="4161" y="1389697"/>
          <a:ext cx="2807663" cy="18529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SA" sz="4000" b="1" kern="1200" dirty="0">
              <a:solidFill>
                <a:srgbClr val="C00000"/>
              </a:solidFill>
              <a:latin typeface="Simplified Arabic" panose="02020603050405020304" pitchFamily="18" charset="-78"/>
              <a:ea typeface="Times New Roman" panose="02020603050405020304" pitchFamily="18" charset="0"/>
              <a:cs typeface="Arial" panose="020B0604020202020204" pitchFamily="34" charset="0"/>
            </a:rPr>
            <a:t>خدمة العميل</a:t>
          </a:r>
          <a:endParaRPr lang="fr-FR" sz="4000" kern="1200" dirty="0"/>
        </a:p>
      </dsp:txBody>
      <dsp:txXfrm>
        <a:off x="94614" y="1480150"/>
        <a:ext cx="2626757" cy="1672024"/>
      </dsp:txXfrm>
    </dsp:sp>
    <dsp:sp modelId="{DD4B6CBB-732F-444B-BD6E-AEB215B35561}">
      <dsp:nvSpPr>
        <dsp:cNvPr id="0" name=""/>
        <dsp:cNvSpPr/>
      </dsp:nvSpPr>
      <dsp:spPr>
        <a:xfrm>
          <a:off x="3099905" y="1389697"/>
          <a:ext cx="2807663" cy="18529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SA" sz="4000" b="1" kern="1200"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مركز المكالمة</a:t>
          </a:r>
          <a:endParaRPr lang="fr-FR" sz="4000" kern="1200" dirty="0"/>
        </a:p>
      </dsp:txBody>
      <dsp:txXfrm>
        <a:off x="3190358" y="1480150"/>
        <a:ext cx="2626757" cy="1672024"/>
      </dsp:txXfrm>
    </dsp:sp>
    <dsp:sp modelId="{A01D0022-7627-448E-A1BA-4551821DD9E0}">
      <dsp:nvSpPr>
        <dsp:cNvPr id="0" name=""/>
        <dsp:cNvSpPr/>
      </dsp:nvSpPr>
      <dsp:spPr>
        <a:xfrm>
          <a:off x="6195649" y="1389697"/>
          <a:ext cx="2807663" cy="18529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SA" sz="4000" b="1" kern="1200"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الأنترنت</a:t>
          </a:r>
          <a:endParaRPr lang="fr-FR" sz="4000" kern="1200" dirty="0"/>
        </a:p>
      </dsp:txBody>
      <dsp:txXfrm>
        <a:off x="6286102" y="1480150"/>
        <a:ext cx="2626757" cy="167202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9CDB0-6F4C-4A7E-A2A3-7EB73801A8B5}">
      <dsp:nvSpPr>
        <dsp:cNvPr id="0" name=""/>
        <dsp:cNvSpPr/>
      </dsp:nvSpPr>
      <dsp:spPr>
        <a:xfrm rot="16200000">
          <a:off x="-1387707" y="1389882"/>
          <a:ext cx="4913312" cy="2133547"/>
        </a:xfrm>
        <a:prstGeom prst="flowChartManualOperation">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0" tIns="0" rIns="190345" bIns="0" numCol="1" spcCol="1270" anchor="ctr" anchorCtr="0">
          <a:noAutofit/>
        </a:bodyPr>
        <a:lstStyle/>
        <a:p>
          <a:pPr lvl="0" algn="ctr" defTabSz="1333500" rtl="1">
            <a:lnSpc>
              <a:spcPct val="90000"/>
            </a:lnSpc>
            <a:spcBef>
              <a:spcPct val="0"/>
            </a:spcBef>
            <a:spcAft>
              <a:spcPct val="35000"/>
            </a:spcAft>
            <a:buFont typeface="Symbol" panose="05050102010706020507" pitchFamily="18" charset="2"/>
            <a:buChar char=""/>
          </a:pPr>
          <a:r>
            <a:rPr lang="ar-SA" sz="3000" kern="1200" dirty="0">
              <a:latin typeface="Calibri" panose="020F0502020204030204" pitchFamily="34" charset="0"/>
              <a:ea typeface="Times New Roman" panose="02020603050405020304" pitchFamily="18" charset="0"/>
              <a:cs typeface="Simplified Arabic" panose="02020603050405020304" pitchFamily="18" charset="-78"/>
            </a:rPr>
            <a:t>إيصال معلومات عن الخدمة للزبائن الحاليين أو المرتقبين؛ </a:t>
          </a:r>
          <a:endParaRPr lang="fr-FR" sz="3000" kern="1200" dirty="0"/>
        </a:p>
      </dsp:txBody>
      <dsp:txXfrm rot="5400000">
        <a:off x="2175" y="982662"/>
        <a:ext cx="2133547" cy="2947988"/>
      </dsp:txXfrm>
    </dsp:sp>
    <dsp:sp modelId="{C544D761-8AD5-4038-ADCD-4DA2FD0BDF96}">
      <dsp:nvSpPr>
        <dsp:cNvPr id="0" name=""/>
        <dsp:cNvSpPr/>
      </dsp:nvSpPr>
      <dsp:spPr>
        <a:xfrm rot="16200000">
          <a:off x="905855" y="1389882"/>
          <a:ext cx="4913312" cy="2133547"/>
        </a:xfrm>
        <a:prstGeom prst="flowChartManualOperation">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0" tIns="0" rIns="190345" bIns="0" numCol="1" spcCol="1270" anchor="ctr" anchorCtr="0">
          <a:noAutofit/>
        </a:bodyPr>
        <a:lstStyle/>
        <a:p>
          <a:pPr lvl="0" algn="ctr" defTabSz="1333500">
            <a:lnSpc>
              <a:spcPct val="90000"/>
            </a:lnSpc>
            <a:spcBef>
              <a:spcPct val="0"/>
            </a:spcBef>
            <a:spcAft>
              <a:spcPct val="35000"/>
            </a:spcAft>
          </a:pPr>
          <a:r>
            <a:rPr lang="ar-SA" sz="3000" kern="1200">
              <a:latin typeface="Calibri" panose="020F0502020204030204" pitchFamily="34" charset="0"/>
              <a:ea typeface="Times New Roman" panose="02020603050405020304" pitchFamily="18" charset="0"/>
              <a:cs typeface="Simplified Arabic" panose="02020603050405020304" pitchFamily="18" charset="-78"/>
            </a:rPr>
            <a:t>إثارة اهتمام الزبائن بهذه الخدمة</a:t>
          </a:r>
          <a:endParaRPr lang="fr-FR" sz="3000" kern="1200" dirty="0"/>
        </a:p>
      </dsp:txBody>
      <dsp:txXfrm rot="5400000">
        <a:off x="2295737" y="982662"/>
        <a:ext cx="2133547" cy="2947988"/>
      </dsp:txXfrm>
    </dsp:sp>
    <dsp:sp modelId="{67C3B5CA-4398-4CB8-A769-C3CA8C854823}">
      <dsp:nvSpPr>
        <dsp:cNvPr id="0" name=""/>
        <dsp:cNvSpPr/>
      </dsp:nvSpPr>
      <dsp:spPr>
        <a:xfrm rot="16200000">
          <a:off x="3199419" y="1389882"/>
          <a:ext cx="4913312" cy="2133547"/>
        </a:xfrm>
        <a:prstGeom prst="flowChartManualOperation">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0" tIns="0" rIns="190345" bIns="0" numCol="1" spcCol="1270" anchor="ctr" anchorCtr="0">
          <a:noAutofit/>
        </a:bodyPr>
        <a:lstStyle/>
        <a:p>
          <a:pPr lvl="0" algn="ctr" defTabSz="1333500" rtl="1">
            <a:lnSpc>
              <a:spcPct val="90000"/>
            </a:lnSpc>
            <a:spcBef>
              <a:spcPct val="0"/>
            </a:spcBef>
            <a:spcAft>
              <a:spcPct val="35000"/>
            </a:spcAft>
          </a:pPr>
          <a:r>
            <a:rPr lang="ar-SA" sz="3000" kern="1200">
              <a:latin typeface="Calibri" panose="020F0502020204030204" pitchFamily="34" charset="0"/>
              <a:ea typeface="Times New Roman" panose="02020603050405020304" pitchFamily="18" charset="0"/>
              <a:cs typeface="Simplified Arabic" panose="02020603050405020304" pitchFamily="18" charset="-78"/>
            </a:rPr>
            <a:t>تغيير اتجاه الزبائن وخلق تفضيلات لديهم</a:t>
          </a:r>
          <a:endParaRPr lang="fr-FR" sz="3000" kern="1200" dirty="0"/>
        </a:p>
      </dsp:txBody>
      <dsp:txXfrm rot="5400000">
        <a:off x="4589301" y="982662"/>
        <a:ext cx="2133547" cy="2947988"/>
      </dsp:txXfrm>
    </dsp:sp>
    <dsp:sp modelId="{91E0EA13-082E-48F6-A4F0-A57AB4687B1B}">
      <dsp:nvSpPr>
        <dsp:cNvPr id="0" name=""/>
        <dsp:cNvSpPr/>
      </dsp:nvSpPr>
      <dsp:spPr>
        <a:xfrm rot="16200000">
          <a:off x="5492982" y="1389882"/>
          <a:ext cx="4913312" cy="2133547"/>
        </a:xfrm>
        <a:prstGeom prst="flowChartManualOperation">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0" tIns="0" rIns="190345" bIns="0" numCol="1" spcCol="1270" anchor="ctr" anchorCtr="0">
          <a:noAutofit/>
        </a:bodyPr>
        <a:lstStyle/>
        <a:p>
          <a:pPr lvl="0" algn="ctr" defTabSz="1333500" rtl="1">
            <a:lnSpc>
              <a:spcPct val="90000"/>
            </a:lnSpc>
            <a:spcBef>
              <a:spcPct val="0"/>
            </a:spcBef>
            <a:spcAft>
              <a:spcPct val="35000"/>
            </a:spcAft>
            <a:buClr>
              <a:srgbClr val="F0A22E"/>
            </a:buClr>
            <a:buFont typeface="Symbol" panose="05050102010706020507" pitchFamily="18" charset="2"/>
            <a:buChar char=""/>
          </a:pPr>
          <a:r>
            <a:rPr lang="ar-SA" sz="3000" kern="1200" dirty="0">
              <a:latin typeface="Calibri" panose="020F0502020204030204" pitchFamily="34" charset="0"/>
              <a:ea typeface="Times New Roman" panose="02020603050405020304" pitchFamily="18" charset="0"/>
              <a:cs typeface="Simplified Arabic" panose="02020603050405020304" pitchFamily="18" charset="-78"/>
            </a:rPr>
            <a:t>التأثير في الزبائن إما بشراء الخدمة أو الاستمرار في استخدامها. </a:t>
          </a:r>
          <a:endParaRPr lang="fr-FR" sz="3000" kern="1200" dirty="0"/>
        </a:p>
      </dsp:txBody>
      <dsp:txXfrm rot="5400000">
        <a:off x="6882864" y="982662"/>
        <a:ext cx="2133547" cy="2947988"/>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4020158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4262719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95951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1503616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24104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34937615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23853962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1595691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Tree>
    <p:extLst>
      <p:ext uri="{BB962C8B-B14F-4D97-AF65-F5344CB8AC3E}">
        <p14:creationId xmlns:p14="http://schemas.microsoft.com/office/powerpoint/2010/main" val="27016631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Tree>
    <p:extLst>
      <p:ext uri="{BB962C8B-B14F-4D97-AF65-F5344CB8AC3E}">
        <p14:creationId xmlns:p14="http://schemas.microsoft.com/office/powerpoint/2010/main" val="8217879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Tree>
    <p:extLst>
      <p:ext uri="{BB962C8B-B14F-4D97-AF65-F5344CB8AC3E}">
        <p14:creationId xmlns:p14="http://schemas.microsoft.com/office/powerpoint/2010/main" val="2758218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42490885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Tree>
    <p:extLst>
      <p:ext uri="{BB962C8B-B14F-4D97-AF65-F5344CB8AC3E}">
        <p14:creationId xmlns:p14="http://schemas.microsoft.com/office/powerpoint/2010/main" val="35118866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Tree>
    <p:extLst>
      <p:ext uri="{BB962C8B-B14F-4D97-AF65-F5344CB8AC3E}">
        <p14:creationId xmlns:p14="http://schemas.microsoft.com/office/powerpoint/2010/main" val="15138920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Tree>
    <p:extLst>
      <p:ext uri="{BB962C8B-B14F-4D97-AF65-F5344CB8AC3E}">
        <p14:creationId xmlns:p14="http://schemas.microsoft.com/office/powerpoint/2010/main" val="14863601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Tree>
    <p:extLst>
      <p:ext uri="{BB962C8B-B14F-4D97-AF65-F5344CB8AC3E}">
        <p14:creationId xmlns:p14="http://schemas.microsoft.com/office/powerpoint/2010/main" val="17346701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Tree>
    <p:extLst>
      <p:ext uri="{BB962C8B-B14F-4D97-AF65-F5344CB8AC3E}">
        <p14:creationId xmlns:p14="http://schemas.microsoft.com/office/powerpoint/2010/main" val="39694165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Tree>
    <p:extLst>
      <p:ext uri="{BB962C8B-B14F-4D97-AF65-F5344CB8AC3E}">
        <p14:creationId xmlns:p14="http://schemas.microsoft.com/office/powerpoint/2010/main" val="4093059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Tree>
    <p:extLst>
      <p:ext uri="{BB962C8B-B14F-4D97-AF65-F5344CB8AC3E}">
        <p14:creationId xmlns:p14="http://schemas.microsoft.com/office/powerpoint/2010/main" val="25260595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F0A22E">
                    <a:lumMod val="60000"/>
                    <a:lumOff val="40000"/>
                  </a:srgbClr>
                </a:solidFill>
                <a:effectLst/>
                <a:uLnTx/>
                <a:uFillTx/>
                <a:latin typeface="Arial"/>
                <a:ea typeface="+mn-ea"/>
                <a:cs typeface="+mn-cs"/>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F0A22E">
                    <a:lumMod val="60000"/>
                    <a:lumOff val="40000"/>
                  </a:srgbClr>
                </a:solidFill>
                <a:effectLst/>
                <a:uLnTx/>
                <a:uFillTx/>
                <a:latin typeface="Arial"/>
                <a:ea typeface="+mn-ea"/>
                <a:cs typeface="+mn-cs"/>
              </a:rPr>
              <a:t>”</a:t>
            </a:r>
            <a:endParaRPr kumimoji="0" lang="en-US" sz="1800" b="0" i="0" u="none" strike="noStrike" kern="1200" cap="none" spc="0" normalizeH="0" baseline="0" noProof="0" dirty="0">
              <a:ln>
                <a:noFill/>
              </a:ln>
              <a:solidFill>
                <a:srgbClr val="F0A22E">
                  <a:lumMod val="60000"/>
                  <a:lumOff val="40000"/>
                </a:srgbClr>
              </a:solidFill>
              <a:effectLst/>
              <a:uLnTx/>
              <a:uFillTx/>
              <a:latin typeface="Arial"/>
              <a:ea typeface="+mn-ea"/>
              <a:cs typeface="+mn-cs"/>
            </a:endParaRPr>
          </a:p>
        </p:txBody>
      </p:sp>
    </p:spTree>
    <p:extLst>
      <p:ext uri="{BB962C8B-B14F-4D97-AF65-F5344CB8AC3E}">
        <p14:creationId xmlns:p14="http://schemas.microsoft.com/office/powerpoint/2010/main" val="11775225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Tree>
    <p:extLst>
      <p:ext uri="{BB962C8B-B14F-4D97-AF65-F5344CB8AC3E}">
        <p14:creationId xmlns:p14="http://schemas.microsoft.com/office/powerpoint/2010/main" val="17704518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F0A22E">
                    <a:lumMod val="60000"/>
                    <a:lumOff val="40000"/>
                  </a:srgbClr>
                </a:solidFill>
                <a:effectLst/>
                <a:uLnTx/>
                <a:uFillTx/>
                <a:latin typeface="Arial"/>
                <a:ea typeface="+mn-ea"/>
                <a:cs typeface="+mn-cs"/>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F0A22E">
                    <a:lumMod val="60000"/>
                    <a:lumOff val="40000"/>
                  </a:srgbClr>
                </a:solidFill>
                <a:effectLst/>
                <a:uLnTx/>
                <a:uFillTx/>
                <a:latin typeface="Arial"/>
                <a:ea typeface="+mn-ea"/>
                <a:cs typeface="+mn-cs"/>
              </a:rPr>
              <a:t>”</a:t>
            </a:r>
          </a:p>
        </p:txBody>
      </p:sp>
    </p:spTree>
    <p:extLst>
      <p:ext uri="{BB962C8B-B14F-4D97-AF65-F5344CB8AC3E}">
        <p14:creationId xmlns:p14="http://schemas.microsoft.com/office/powerpoint/2010/main" val="3172121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25387429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Tree>
    <p:extLst>
      <p:ext uri="{BB962C8B-B14F-4D97-AF65-F5344CB8AC3E}">
        <p14:creationId xmlns:p14="http://schemas.microsoft.com/office/powerpoint/2010/main" val="16925024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Tree>
    <p:extLst>
      <p:ext uri="{BB962C8B-B14F-4D97-AF65-F5344CB8AC3E}">
        <p14:creationId xmlns:p14="http://schemas.microsoft.com/office/powerpoint/2010/main" val="27742384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Tree>
    <p:extLst>
      <p:ext uri="{BB962C8B-B14F-4D97-AF65-F5344CB8AC3E}">
        <p14:creationId xmlns:p14="http://schemas.microsoft.com/office/powerpoint/2010/main" val="19463689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10480433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0485297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8013433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51850330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5456321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47470139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175915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331772-C90B-4561-97F5-D5DB027721F3}" type="datetimeFigureOut">
              <a:rPr lang="fr-FR" smtClean="0"/>
              <a:t>05/10/2024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60240739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14614021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62357116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13681190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endParaRPr lang="en-US" dirty="0">
              <a:solidFill>
                <a:srgbClr val="F0A22E">
                  <a:lumMod val="60000"/>
                  <a:lumOff val="40000"/>
                </a:srgbClr>
              </a:solidFill>
              <a:latin typeface="Arial"/>
            </a:endParaRPr>
          </a:p>
        </p:txBody>
      </p:sp>
    </p:spTree>
    <p:extLst>
      <p:ext uri="{BB962C8B-B14F-4D97-AF65-F5344CB8AC3E}">
        <p14:creationId xmlns:p14="http://schemas.microsoft.com/office/powerpoint/2010/main" val="13979358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74701788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Tree>
    <p:extLst>
      <p:ext uri="{BB962C8B-B14F-4D97-AF65-F5344CB8AC3E}">
        <p14:creationId xmlns:p14="http://schemas.microsoft.com/office/powerpoint/2010/main" val="103988093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4935083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81802032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90338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331772-C90B-4561-97F5-D5DB027721F3}" type="datetimeFigureOut">
              <a:rPr lang="fr-FR" smtClean="0"/>
              <a:t>05/10/2024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224680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331772-C90B-4561-97F5-D5DB027721F3}" type="datetimeFigureOut">
              <a:rPr lang="fr-FR" smtClean="0"/>
              <a:t>05/10/2024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4002250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31772-C90B-4561-97F5-D5DB027721F3}" type="datetimeFigureOut">
              <a:rPr lang="fr-FR" smtClean="0"/>
              <a:t>05/10/2024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1501095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t>05/10/2024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664442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t>05/10/2024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543445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331772-C90B-4561-97F5-D5DB027721F3}" type="datetimeFigureOut">
              <a:rPr lang="fr-FR" smtClean="0"/>
              <a:t>05/10/2024</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3F408DD-381D-413F-BD0F-3084F9A7DDBB}" type="slidenum">
              <a:rPr lang="fr-FR" smtClean="0"/>
              <a:t>‹N°›</a:t>
            </a:fld>
            <a:endParaRPr lang="fr-FR"/>
          </a:p>
        </p:txBody>
      </p:sp>
    </p:spTree>
    <p:extLst>
      <p:ext uri="{BB962C8B-B14F-4D97-AF65-F5344CB8AC3E}">
        <p14:creationId xmlns:p14="http://schemas.microsoft.com/office/powerpoint/2010/main" val="291323239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a:ea typeface="+mn-ea"/>
              <a:cs typeface="+mn-cs"/>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a:ea typeface="+mn-ea"/>
              <a:cs typeface="+mn-cs"/>
            </a:endParaRPr>
          </a:p>
        </p:txBody>
      </p:sp>
    </p:spTree>
    <p:extLst>
      <p:ext uri="{BB962C8B-B14F-4D97-AF65-F5344CB8AC3E}">
        <p14:creationId xmlns:p14="http://schemas.microsoft.com/office/powerpoint/2010/main" val="176617865"/>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49151545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3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3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3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3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34.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380" y="544285"/>
            <a:ext cx="8711293" cy="5671457"/>
          </a:xfrm>
          <a:prstGeom prst="rect">
            <a:avLst/>
          </a:prstGeom>
          <a:ln>
            <a:noFill/>
          </a:ln>
          <a:effectLst>
            <a:softEdge rad="112500"/>
          </a:effectLst>
        </p:spPr>
      </p:pic>
    </p:spTree>
    <p:extLst>
      <p:ext uri="{BB962C8B-B14F-4D97-AF65-F5344CB8AC3E}">
        <p14:creationId xmlns:p14="http://schemas.microsoft.com/office/powerpoint/2010/main" val="2006096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868680"/>
          </a:xfrm>
        </p:spPr>
        <p:txBody>
          <a:bodyPr>
            <a:normAutofit/>
          </a:bodyPr>
          <a:lstStyle/>
          <a:p>
            <a:pPr algn="ctr" rtl="1">
              <a:spcAft>
                <a:spcPts val="0"/>
              </a:spcAft>
            </a:pPr>
            <a:r>
              <a:rPr lang="ar-SA" sz="4000" b="1" u="sng" dirty="0">
                <a:solidFill>
                  <a:srgbClr val="FF0000"/>
                </a:solidFill>
                <a:ea typeface="MS Mincho"/>
                <a:cs typeface="Simplified Arabic"/>
              </a:rPr>
              <a:t>أولا: تعريف السعر </a:t>
            </a:r>
            <a:endParaRPr lang="fr-FR" sz="4000" dirty="0">
              <a:solidFill>
                <a:srgbClr val="FF0000"/>
              </a:solidFill>
              <a:effectLst/>
            </a:endParaRPr>
          </a:p>
        </p:txBody>
      </p:sp>
      <p:sp>
        <p:nvSpPr>
          <p:cNvPr id="3" name="Espace réservé du contenu 2"/>
          <p:cNvSpPr>
            <a:spLocks noGrp="1"/>
          </p:cNvSpPr>
          <p:nvPr>
            <p:ph idx="1"/>
          </p:nvPr>
        </p:nvSpPr>
        <p:spPr>
          <a:xfrm>
            <a:off x="304800" y="1661160"/>
            <a:ext cx="9585959" cy="4828540"/>
          </a:xfrm>
        </p:spPr>
        <p:txBody>
          <a:bodyPr>
            <a:normAutofit fontScale="92500" lnSpcReduction="20000"/>
          </a:bodyPr>
          <a:lstStyle/>
          <a:p>
            <a:pPr marL="45720" indent="0" algn="just" rtl="1">
              <a:lnSpc>
                <a:spcPct val="107000"/>
              </a:lnSpc>
              <a:buNone/>
            </a:pPr>
            <a:r>
              <a:rPr lang="fr-FR" sz="2600" b="1" dirty="0">
                <a:latin typeface="Simplified Arabic"/>
                <a:ea typeface="Times New Roman"/>
                <a:cs typeface="Arial"/>
              </a:rPr>
              <a:t> </a:t>
            </a:r>
            <a:r>
              <a:rPr lang="ar-SA" sz="3900" dirty="0">
                <a:latin typeface="Calibri"/>
                <a:ea typeface="Times New Roman"/>
                <a:cs typeface="Simplified Arabic"/>
              </a:rPr>
              <a:t> يعرف السعر على أنه" </a:t>
            </a:r>
            <a:r>
              <a:rPr lang="ar-SA" sz="3900" dirty="0">
                <a:solidFill>
                  <a:srgbClr val="0070C0"/>
                </a:solidFill>
                <a:latin typeface="Calibri"/>
                <a:ea typeface="Times New Roman"/>
                <a:cs typeface="Simplified Arabic"/>
              </a:rPr>
              <a:t>ترجمة قيمة السلعة في وقت ما إلى قيمة نقدية</a:t>
            </a:r>
            <a:r>
              <a:rPr lang="ar-SA" sz="3900" dirty="0">
                <a:latin typeface="Calibri"/>
                <a:ea typeface="Times New Roman"/>
                <a:cs typeface="Simplified Arabic"/>
              </a:rPr>
              <a:t>".   </a:t>
            </a:r>
          </a:p>
          <a:p>
            <a:pPr marL="45720" indent="0" algn="just" rtl="1">
              <a:lnSpc>
                <a:spcPct val="107000"/>
              </a:lnSpc>
              <a:buNone/>
            </a:pPr>
            <a:r>
              <a:rPr lang="ar-SA" sz="3900" dirty="0">
                <a:latin typeface="Calibri"/>
                <a:ea typeface="Times New Roman"/>
                <a:cs typeface="Simplified Arabic"/>
              </a:rPr>
              <a:t>إن تحديد الأسعار النهائية يعتبر من القرارات الرئيسية التي تتخذها المؤسسات فهي تؤثر إلى حد كبير على أرباحها ومبيعاتها، فالسعر هو ذلك" </a:t>
            </a:r>
            <a:r>
              <a:rPr lang="ar-SA" sz="3900" dirty="0">
                <a:solidFill>
                  <a:srgbClr val="C00000"/>
                </a:solidFill>
                <a:latin typeface="Calibri"/>
                <a:ea typeface="Times New Roman"/>
                <a:cs typeface="Simplified Arabic"/>
              </a:rPr>
              <a:t>المقابل النقدي المدفوع للحصول على كمية معينة من السلع والخدمات المقدمة، ويعكس في الكثير من الحالات تلك التضحية المادية والمعنوية التي يتحملها المستهلك في سبيل الحصول على السلعة أو الخدمة". </a:t>
            </a:r>
          </a:p>
          <a:p>
            <a:pPr marL="45720" indent="0" algn="just" rtl="1">
              <a:lnSpc>
                <a:spcPct val="107000"/>
              </a:lnSpc>
              <a:buNone/>
            </a:pPr>
            <a:r>
              <a:rPr lang="ar-SA" sz="2800" dirty="0">
                <a:latin typeface="Calibri"/>
                <a:ea typeface="Times New Roman"/>
                <a:cs typeface="Simplified Arabic"/>
              </a:rPr>
              <a:t> </a:t>
            </a:r>
          </a:p>
        </p:txBody>
      </p:sp>
    </p:spTree>
    <p:extLst>
      <p:ext uri="{BB962C8B-B14F-4D97-AF65-F5344CB8AC3E}">
        <p14:creationId xmlns:p14="http://schemas.microsoft.com/office/powerpoint/2010/main" val="2468551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42900"/>
            <a:ext cx="8596668" cy="711200"/>
          </a:xfrm>
        </p:spPr>
        <p:txBody>
          <a:bodyPr>
            <a:noAutofit/>
          </a:bodyPr>
          <a:lstStyle/>
          <a:p>
            <a:pPr algn="ctr" rtl="1">
              <a:spcAft>
                <a:spcPts val="0"/>
              </a:spcAft>
            </a:pPr>
            <a:r>
              <a:rPr lang="ar-SA" b="1" u="sng" dirty="0">
                <a:solidFill>
                  <a:srgbClr val="FF0000"/>
                </a:solidFill>
                <a:ea typeface="MS Mincho"/>
                <a:cs typeface="Simplified Arabic"/>
              </a:rPr>
              <a:t>ثانيا: العوامل المؤثرة على قرارات تسعير ال</a:t>
            </a:r>
            <a:r>
              <a:rPr lang="ar-DZ" b="1" u="sng" dirty="0">
                <a:solidFill>
                  <a:srgbClr val="FF0000"/>
                </a:solidFill>
                <a:ea typeface="MS Mincho"/>
                <a:cs typeface="Simplified Arabic"/>
              </a:rPr>
              <a:t>خدمات</a:t>
            </a:r>
            <a:r>
              <a:rPr lang="ar-SA" sz="4400" b="1" u="sng" dirty="0">
                <a:solidFill>
                  <a:srgbClr val="FF0000"/>
                </a:solidFill>
                <a:ea typeface="MS Mincho"/>
                <a:cs typeface="Simplified Arabic"/>
              </a:rPr>
              <a:t/>
            </a:r>
            <a:br>
              <a:rPr lang="ar-SA" sz="4400" b="1" u="sng" dirty="0">
                <a:solidFill>
                  <a:srgbClr val="FF0000"/>
                </a:solidFill>
                <a:ea typeface="MS Mincho"/>
                <a:cs typeface="Simplified Arabic"/>
              </a:rPr>
            </a:br>
            <a:r>
              <a:rPr lang="fr-FR" sz="4400" dirty="0"/>
              <a:t/>
            </a:r>
            <a:br>
              <a:rPr lang="fr-FR" sz="4400" dirty="0"/>
            </a:br>
            <a:r>
              <a:rPr lang="fr-FR" sz="3200" dirty="0">
                <a:solidFill>
                  <a:srgbClr val="FF0000"/>
                </a:solidFill>
                <a:latin typeface="Calibri"/>
                <a:ea typeface="Calibri"/>
                <a:cs typeface="Arial"/>
              </a:rPr>
              <a:t/>
            </a:r>
            <a:br>
              <a:rPr lang="fr-FR" sz="3200" dirty="0">
                <a:solidFill>
                  <a:srgbClr val="FF0000"/>
                </a:solidFill>
                <a:latin typeface="Calibri"/>
                <a:ea typeface="Calibri"/>
                <a:cs typeface="Arial"/>
              </a:rPr>
            </a:br>
            <a:endParaRPr lang="fr-FR" sz="4400" dirty="0">
              <a:solidFill>
                <a:srgbClr val="FF0000"/>
              </a:solidFill>
            </a:endParaRPr>
          </a:p>
        </p:txBody>
      </p:sp>
      <p:graphicFrame>
        <p:nvGraphicFramePr>
          <p:cNvPr id="5" name="Espace réservé du contenu 4">
            <a:extLst>
              <a:ext uri="{FF2B5EF4-FFF2-40B4-BE49-F238E27FC236}">
                <a16:creationId xmlns:a16="http://schemas.microsoft.com/office/drawing/2014/main" id="{914E9F3A-44A7-446E-92AD-C96C6E26106A}"/>
              </a:ext>
            </a:extLst>
          </p:cNvPr>
          <p:cNvGraphicFramePr>
            <a:graphicFrameLocks noGrp="1"/>
          </p:cNvGraphicFramePr>
          <p:nvPr>
            <p:ph sz="half" idx="1"/>
            <p:extLst>
              <p:ext uri="{D42A27DB-BD31-4B8C-83A1-F6EECF244321}">
                <p14:modId xmlns:p14="http://schemas.microsoft.com/office/powerpoint/2010/main" val="2514543948"/>
              </p:ext>
            </p:extLst>
          </p:nvPr>
        </p:nvGraphicFramePr>
        <p:xfrm>
          <a:off x="381000" y="1054100"/>
          <a:ext cx="9191625" cy="528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3224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928255"/>
          </a:xfrm>
        </p:spPr>
        <p:txBody>
          <a:bodyPr>
            <a:normAutofit/>
          </a:bodyPr>
          <a:lstStyle/>
          <a:p>
            <a:pPr algn="ctr" rtl="1">
              <a:spcAft>
                <a:spcPts val="0"/>
              </a:spcAft>
            </a:pPr>
            <a:r>
              <a:rPr lang="ar-DZ" sz="4400" b="1" u="sng" dirty="0">
                <a:solidFill>
                  <a:srgbClr val="FF0000"/>
                </a:solidFill>
                <a:ea typeface="MS Mincho"/>
                <a:cs typeface="Simplified Arabic"/>
              </a:rPr>
              <a:t>ثالثا</a:t>
            </a:r>
            <a:r>
              <a:rPr lang="ar-SA" sz="4400" b="1" u="sng" dirty="0">
                <a:solidFill>
                  <a:srgbClr val="FF0000"/>
                </a:solidFill>
                <a:ea typeface="MS Mincho"/>
                <a:cs typeface="Simplified Arabic"/>
              </a:rPr>
              <a:t>:</a:t>
            </a:r>
            <a:r>
              <a:rPr lang="ar-DZ" sz="4400" b="1" u="sng" dirty="0">
                <a:solidFill>
                  <a:srgbClr val="FF0000"/>
                </a:solidFill>
                <a:ea typeface="MS Mincho"/>
                <a:cs typeface="Simplified Arabic"/>
              </a:rPr>
              <a:t> طرق و</a:t>
            </a:r>
            <a:r>
              <a:rPr lang="ar-SA" sz="4400" b="1" u="sng" dirty="0">
                <a:solidFill>
                  <a:srgbClr val="FF0000"/>
                </a:solidFill>
                <a:ea typeface="MS Mincho"/>
                <a:cs typeface="Simplified Arabic"/>
              </a:rPr>
              <a:t> أساليب تسعير ال</a:t>
            </a:r>
            <a:r>
              <a:rPr lang="ar-DZ" sz="4400" b="1" u="sng" dirty="0">
                <a:solidFill>
                  <a:srgbClr val="FF0000"/>
                </a:solidFill>
                <a:ea typeface="MS Mincho"/>
                <a:cs typeface="Simplified Arabic"/>
              </a:rPr>
              <a:t>خدمات</a:t>
            </a:r>
            <a:r>
              <a:rPr lang="ar-SA" sz="4400" b="1" u="sng" dirty="0">
                <a:solidFill>
                  <a:srgbClr val="FF0000"/>
                </a:solidFill>
                <a:ea typeface="MS Mincho"/>
                <a:cs typeface="Simplified Arabic"/>
              </a:rPr>
              <a:t> </a:t>
            </a:r>
            <a:endParaRPr lang="fr-FR" sz="4000" dirty="0">
              <a:solidFill>
                <a:srgbClr val="FF0000"/>
              </a:solidFill>
              <a:effectLst/>
            </a:endParaRPr>
          </a:p>
        </p:txBody>
      </p:sp>
      <p:sp>
        <p:nvSpPr>
          <p:cNvPr id="3" name="Espace réservé du contenu 2"/>
          <p:cNvSpPr>
            <a:spLocks noGrp="1"/>
          </p:cNvSpPr>
          <p:nvPr>
            <p:ph idx="1"/>
          </p:nvPr>
        </p:nvSpPr>
        <p:spPr>
          <a:xfrm>
            <a:off x="677334" y="1634837"/>
            <a:ext cx="8969586" cy="4406526"/>
          </a:xfrm>
        </p:spPr>
        <p:txBody>
          <a:bodyPr>
            <a:normAutofit/>
          </a:bodyPr>
          <a:lstStyle/>
          <a:p>
            <a:pPr marL="0" indent="0" algn="r" rtl="1">
              <a:buNone/>
            </a:pPr>
            <a:endParaRPr lang="fr-FR" sz="3600" dirty="0">
              <a:latin typeface="Simplified Arabic" pitchFamily="18" charset="-78"/>
              <a:cs typeface="Simplified Arabic" pitchFamily="18" charset="-78"/>
            </a:endParaRPr>
          </a:p>
          <a:p>
            <a:pPr marL="0" indent="0" algn="r" rtl="1">
              <a:buNone/>
            </a:pPr>
            <a:endParaRPr lang="fr-FR" dirty="0"/>
          </a:p>
        </p:txBody>
      </p:sp>
      <p:graphicFrame>
        <p:nvGraphicFramePr>
          <p:cNvPr id="4" name="Diagramme 3">
            <a:extLst>
              <a:ext uri="{FF2B5EF4-FFF2-40B4-BE49-F238E27FC236}">
                <a16:creationId xmlns:a16="http://schemas.microsoft.com/office/drawing/2014/main" id="{3951B269-4083-4D5F-ADCA-B3916D836702}"/>
              </a:ext>
            </a:extLst>
          </p:cNvPr>
          <p:cNvGraphicFramePr/>
          <p:nvPr>
            <p:extLst>
              <p:ext uri="{D42A27DB-BD31-4B8C-83A1-F6EECF244321}">
                <p14:modId xmlns:p14="http://schemas.microsoft.com/office/powerpoint/2010/main" val="652325772"/>
              </p:ext>
            </p:extLst>
          </p:nvPr>
        </p:nvGraphicFramePr>
        <p:xfrm>
          <a:off x="541867" y="1439333"/>
          <a:ext cx="8684260" cy="53114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0195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A0AF79-76CB-427E-A35B-7E0A8CFB4D02}"/>
              </a:ext>
            </a:extLst>
          </p:cNvPr>
          <p:cNvSpPr>
            <a:spLocks noGrp="1"/>
          </p:cNvSpPr>
          <p:nvPr>
            <p:ph type="title"/>
          </p:nvPr>
        </p:nvSpPr>
        <p:spPr>
          <a:xfrm>
            <a:off x="677334" y="609600"/>
            <a:ext cx="8596668" cy="1003300"/>
          </a:xfrm>
        </p:spPr>
        <p:txBody>
          <a:bodyPr>
            <a:normAutofit fontScale="90000"/>
          </a:bodyPr>
          <a:lstStyle/>
          <a:p>
            <a:pPr marL="342900" lvl="0" indent="-342900" algn="ctr" rtl="1">
              <a:lnSpc>
                <a:spcPct val="115000"/>
              </a:lnSpc>
              <a:spcAft>
                <a:spcPts val="0"/>
              </a:spcAft>
            </a:pPr>
            <a:r>
              <a:rPr lang="ar-DZ"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3.</a:t>
            </a:r>
            <a:r>
              <a:rPr lang="ar-SA"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أساليب وسياسات تسعيرية أخرى: </a:t>
            </a:r>
            <a:r>
              <a:rPr lang="fr-FR" sz="2800" dirty="0">
                <a:latin typeface="Calibri" panose="020F0502020204030204" pitchFamily="34" charset="0"/>
                <a:ea typeface="MS Mincho" panose="02020609040205080304" pitchFamily="49" charset="-128"/>
                <a:cs typeface="Arial" panose="020B0604020202020204" pitchFamily="34" charset="0"/>
              </a:rPr>
              <a:t/>
            </a:r>
            <a:br>
              <a:rPr lang="fr-FR" sz="2800" dirty="0">
                <a:latin typeface="Calibri" panose="020F0502020204030204" pitchFamily="34" charset="0"/>
                <a:ea typeface="MS Mincho" panose="02020609040205080304" pitchFamily="49" charset="-128"/>
                <a:cs typeface="Arial" panose="020B0604020202020204" pitchFamily="34" charset="0"/>
              </a:rPr>
            </a:br>
            <a:endParaRPr lang="fr-FR" dirty="0"/>
          </a:p>
        </p:txBody>
      </p:sp>
      <p:graphicFrame>
        <p:nvGraphicFramePr>
          <p:cNvPr id="4" name="Espace réservé du contenu 3">
            <a:extLst>
              <a:ext uri="{FF2B5EF4-FFF2-40B4-BE49-F238E27FC236}">
                <a16:creationId xmlns:a16="http://schemas.microsoft.com/office/drawing/2014/main" id="{88B4D158-E5EB-48CE-980E-086B38E31DBC}"/>
              </a:ext>
            </a:extLst>
          </p:cNvPr>
          <p:cNvGraphicFramePr>
            <a:graphicFrameLocks noGrp="1"/>
          </p:cNvGraphicFramePr>
          <p:nvPr>
            <p:ph idx="1"/>
            <p:extLst>
              <p:ext uri="{D42A27DB-BD31-4B8C-83A1-F6EECF244321}">
                <p14:modId xmlns:p14="http://schemas.microsoft.com/office/powerpoint/2010/main" val="1685279079"/>
              </p:ext>
            </p:extLst>
          </p:nvPr>
        </p:nvGraphicFramePr>
        <p:xfrm>
          <a:off x="417689" y="1433689"/>
          <a:ext cx="9069211" cy="49671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4790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SA" sz="4400" b="1" dirty="0">
                <a:solidFill>
                  <a:srgbClr val="FF0000"/>
                </a:solidFill>
                <a:ea typeface="Calibri"/>
                <a:cs typeface="Simplified Arabic"/>
              </a:rPr>
              <a:t> </a:t>
            </a:r>
            <a:r>
              <a:rPr lang="ar-SA" sz="40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 </a:t>
            </a:r>
            <a:r>
              <a:rPr lang="ar-SA" sz="4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المبحث الثالث: سياسة توزيع الخدمات</a:t>
            </a:r>
            <a:endParaRPr lang="fr-FR" sz="4400" dirty="0">
              <a:solidFill>
                <a:srgbClr val="FF0000"/>
              </a:solidFill>
            </a:endParaRPr>
          </a:p>
        </p:txBody>
      </p:sp>
      <p:sp>
        <p:nvSpPr>
          <p:cNvPr id="3" name="Espace réservé du contenu 2"/>
          <p:cNvSpPr>
            <a:spLocks noGrp="1"/>
          </p:cNvSpPr>
          <p:nvPr>
            <p:ph sz="half" idx="1"/>
          </p:nvPr>
        </p:nvSpPr>
        <p:spPr>
          <a:xfrm>
            <a:off x="316089" y="1930400"/>
            <a:ext cx="8873067" cy="4436533"/>
          </a:xfrm>
        </p:spPr>
        <p:txBody>
          <a:bodyPr>
            <a:noAutofit/>
          </a:bodyPr>
          <a:lstStyle/>
          <a:p>
            <a:pPr lvl="0" algn="r" rtl="1">
              <a:lnSpc>
                <a:spcPct val="115000"/>
              </a:lnSpc>
              <a:spcAft>
                <a:spcPts val="1000"/>
              </a:spcAft>
              <a:buFont typeface="+mj-lt"/>
              <a:buAutoNum type="arabicPeriod"/>
            </a:pPr>
            <a:r>
              <a:rPr lang="ar-SA" sz="3200" dirty="0">
                <a:solidFill>
                  <a:schemeClr val="tx1"/>
                </a:solidFill>
                <a:latin typeface="Simplified Arabic" panose="02020603050405020304" pitchFamily="18" charset="-78"/>
                <a:ea typeface="MS Mincho" panose="02020609040205080304" pitchFamily="49" charset="-128"/>
                <a:cs typeface="Simplified Arabic" panose="02020603050405020304" pitchFamily="18" charset="-78"/>
              </a:rPr>
              <a:t>تعريف توزيع الخدم</a:t>
            </a:r>
            <a:r>
              <a:rPr lang="ar-DZ" sz="3200" dirty="0">
                <a:solidFill>
                  <a:schemeClr val="tx1"/>
                </a:solidFill>
                <a:latin typeface="Simplified Arabic" panose="02020603050405020304" pitchFamily="18" charset="-78"/>
                <a:ea typeface="MS Mincho" panose="02020609040205080304" pitchFamily="49" charset="-128"/>
                <a:cs typeface="Simplified Arabic" panose="02020603050405020304" pitchFamily="18" charset="-78"/>
              </a:rPr>
              <a:t>ات</a:t>
            </a:r>
            <a:endParaRPr lang="fr-FR" sz="3200" dirty="0">
              <a:solidFill>
                <a:schemeClr val="tx1"/>
              </a:solidFill>
              <a:latin typeface="Simplified Arabic" panose="02020603050405020304" pitchFamily="18" charset="-78"/>
              <a:ea typeface="MS Mincho" panose="02020609040205080304" pitchFamily="49" charset="-128"/>
              <a:cs typeface="Simplified Arabic" panose="02020603050405020304" pitchFamily="18" charset="-78"/>
            </a:endParaRPr>
          </a:p>
          <a:p>
            <a:pPr lvl="0" algn="r" rtl="1">
              <a:lnSpc>
                <a:spcPct val="115000"/>
              </a:lnSpc>
              <a:spcAft>
                <a:spcPts val="1000"/>
              </a:spcAft>
              <a:buFont typeface="+mj-lt"/>
              <a:buAutoNum type="arabicPeriod"/>
            </a:pPr>
            <a:r>
              <a:rPr lang="ar-SA" sz="3200" dirty="0">
                <a:solidFill>
                  <a:schemeClr val="tx1"/>
                </a:solidFill>
                <a:latin typeface="Simplified Arabic" panose="02020603050405020304" pitchFamily="18" charset="-78"/>
                <a:ea typeface="MS Mincho" panose="02020609040205080304" pitchFamily="49" charset="-128"/>
                <a:cs typeface="Simplified Arabic" panose="02020603050405020304" pitchFamily="18" charset="-78"/>
              </a:rPr>
              <a:t>عوامل اختيار منافذ التوزيع </a:t>
            </a:r>
          </a:p>
          <a:p>
            <a:pPr lvl="0" algn="r" rtl="1">
              <a:lnSpc>
                <a:spcPct val="115000"/>
              </a:lnSpc>
              <a:spcAft>
                <a:spcPts val="1000"/>
              </a:spcAft>
              <a:buFont typeface="+mj-lt"/>
              <a:buAutoNum type="arabicPeriod"/>
            </a:pPr>
            <a:r>
              <a:rPr lang="ar-DZ" sz="3200" dirty="0">
                <a:solidFill>
                  <a:schemeClr val="tx1"/>
                </a:solidFill>
                <a:latin typeface="Simplified Arabic" panose="02020603050405020304" pitchFamily="18" charset="-78"/>
                <a:ea typeface="Times New Roman" panose="02020603050405020304" pitchFamily="18" charset="0"/>
                <a:cs typeface="Simplified Arabic" panose="02020603050405020304" pitchFamily="18" charset="-78"/>
              </a:rPr>
              <a:t>طرق</a:t>
            </a:r>
            <a:r>
              <a:rPr lang="ar-SA" sz="3200" dirty="0">
                <a:solidFill>
                  <a:schemeClr val="tx1"/>
                </a:solidFill>
                <a:latin typeface="Simplified Arabic" panose="02020603050405020304" pitchFamily="18" charset="-78"/>
                <a:ea typeface="Times New Roman" panose="02020603050405020304" pitchFamily="18" charset="0"/>
                <a:cs typeface="Simplified Arabic" panose="02020603050405020304" pitchFamily="18" charset="-78"/>
              </a:rPr>
              <a:t> توزيع الخدمات</a:t>
            </a:r>
            <a:endParaRPr lang="ar-DZ" sz="3200" dirty="0">
              <a:solidFill>
                <a:schemeClr val="tx1"/>
              </a:solidFill>
              <a:latin typeface="Simplified Arabic" panose="02020603050405020304" pitchFamily="18" charset="-78"/>
              <a:ea typeface="Times New Roman" panose="02020603050405020304" pitchFamily="18" charset="0"/>
              <a:cs typeface="Simplified Arabic" panose="02020603050405020304" pitchFamily="18" charset="-78"/>
            </a:endParaRPr>
          </a:p>
          <a:p>
            <a:pPr lvl="0" algn="r" rtl="1">
              <a:lnSpc>
                <a:spcPct val="115000"/>
              </a:lnSpc>
              <a:spcAft>
                <a:spcPts val="1000"/>
              </a:spcAft>
              <a:buFont typeface="+mj-lt"/>
              <a:buAutoNum type="arabicPeriod"/>
            </a:pPr>
            <a:r>
              <a:rPr lang="ar-DZ" sz="3200" dirty="0">
                <a:solidFill>
                  <a:schemeClr val="tx1"/>
                </a:solidFill>
                <a:latin typeface="Simplified Arabic" panose="02020603050405020304" pitchFamily="18" charset="-78"/>
                <a:cs typeface="Simplified Arabic" panose="02020603050405020304" pitchFamily="18" charset="-78"/>
              </a:rPr>
              <a:t>ابتكارات جديدة في توزيع الخدمات</a:t>
            </a: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755729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2734" y="431800"/>
            <a:ext cx="8596668" cy="868680"/>
          </a:xfrm>
        </p:spPr>
        <p:txBody>
          <a:bodyPr>
            <a:normAutofit/>
          </a:bodyPr>
          <a:lstStyle/>
          <a:p>
            <a:pPr algn="ctr" rtl="1">
              <a:spcAft>
                <a:spcPts val="0"/>
              </a:spcAft>
            </a:pPr>
            <a:r>
              <a:rPr lang="ar-SA" sz="4000" b="1" dirty="0">
                <a:solidFill>
                  <a:srgbClr val="FF0000"/>
                </a:solidFill>
                <a:ea typeface="MS Mincho"/>
                <a:cs typeface="Simplified Arabic"/>
              </a:rPr>
              <a:t>أولا: تعريف توزيع الخدم</a:t>
            </a:r>
            <a:r>
              <a:rPr lang="ar-DZ" sz="4000" b="1" dirty="0">
                <a:solidFill>
                  <a:srgbClr val="FF0000"/>
                </a:solidFill>
                <a:ea typeface="MS Mincho"/>
                <a:cs typeface="Simplified Arabic"/>
              </a:rPr>
              <a:t>ات</a:t>
            </a:r>
            <a:endParaRPr lang="fr-FR" sz="4000" dirty="0">
              <a:solidFill>
                <a:srgbClr val="FF0000"/>
              </a:solidFill>
              <a:effectLst/>
            </a:endParaRPr>
          </a:p>
        </p:txBody>
      </p:sp>
      <p:sp>
        <p:nvSpPr>
          <p:cNvPr id="3" name="Espace réservé du contenu 2"/>
          <p:cNvSpPr>
            <a:spLocks noGrp="1"/>
          </p:cNvSpPr>
          <p:nvPr>
            <p:ph idx="1"/>
          </p:nvPr>
        </p:nvSpPr>
        <p:spPr>
          <a:xfrm>
            <a:off x="90311" y="1407160"/>
            <a:ext cx="9392356" cy="5019040"/>
          </a:xfrm>
        </p:spPr>
        <p:txBody>
          <a:bodyPr>
            <a:noAutofit/>
          </a:bodyPr>
          <a:lstStyle/>
          <a:p>
            <a:pPr marL="0" indent="0" algn="just" rtl="1">
              <a:lnSpc>
                <a:spcPct val="107000"/>
              </a:lnSpc>
              <a:buNone/>
            </a:pPr>
            <a:r>
              <a:rPr lang="ar-SA" sz="2400"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 </a:t>
            </a:r>
            <a:r>
              <a:rPr lang="ar-SA" sz="3200"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التوزيع هو الوسيلة التي يتم من خلالها إيصال الخدمة لمن يطلبها. أما قناة توزيع الخدمة فهي عبارة عن «وسيلة من الوسائل التي تهدف إلى توصيل الخدمة إلى الزبائن بشكل ملائم، وبصورة تساعد على زيادة التعامل بها وبالتالي زيادة الإيرادات المتولدة عنها».</a:t>
            </a:r>
          </a:p>
          <a:p>
            <a:pPr marL="0" indent="0" algn="just" rtl="1">
              <a:lnSpc>
                <a:spcPct val="107000"/>
              </a:lnSpc>
              <a:buNone/>
            </a:pPr>
            <a:r>
              <a:rPr lang="ar-SA" sz="3200"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  إن أهمية قنوات التوزيع في الخدمات تكمن في جعل الخدمة أقرب ما تكون من الزبون ولا تكلفه مشقة الانتقال إليها، أو تحمله عبء وجهد من أجل الاستفادة من الخدمات التي تقدمها المؤسسات. </a:t>
            </a:r>
          </a:p>
        </p:txBody>
      </p:sp>
    </p:spTree>
    <p:extLst>
      <p:ext uri="{BB962C8B-B14F-4D97-AF65-F5344CB8AC3E}">
        <p14:creationId xmlns:p14="http://schemas.microsoft.com/office/powerpoint/2010/main" val="2130717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A0AF79-76CB-427E-A35B-7E0A8CFB4D02}"/>
              </a:ext>
            </a:extLst>
          </p:cNvPr>
          <p:cNvSpPr>
            <a:spLocks noGrp="1"/>
          </p:cNvSpPr>
          <p:nvPr>
            <p:ph type="title"/>
          </p:nvPr>
        </p:nvSpPr>
        <p:spPr>
          <a:xfrm>
            <a:off x="530578" y="293511"/>
            <a:ext cx="8596668" cy="1003300"/>
          </a:xfrm>
        </p:spPr>
        <p:txBody>
          <a:bodyPr>
            <a:normAutofit fontScale="90000"/>
          </a:bodyPr>
          <a:lstStyle/>
          <a:p>
            <a:pPr marL="342900" lvl="0" indent="-342900" algn="ctr" rtl="1">
              <a:lnSpc>
                <a:spcPct val="115000"/>
              </a:lnSpc>
              <a:spcAft>
                <a:spcPts val="0"/>
              </a:spcAft>
            </a:pPr>
            <a:r>
              <a:rPr lang="ar-SA" sz="4000" b="1" dirty="0" err="1">
                <a:solidFill>
                  <a:srgbClr val="FF0000"/>
                </a:solidFill>
                <a:ea typeface="MS Mincho" panose="02020609040205080304" pitchFamily="49" charset="-128"/>
                <a:cs typeface="Simplified Arabic" panose="02020603050405020304" pitchFamily="18" charset="-78"/>
              </a:rPr>
              <a:t>ثا</a:t>
            </a:r>
            <a:r>
              <a:rPr lang="ar-DZ" sz="4000" b="1" dirty="0">
                <a:solidFill>
                  <a:srgbClr val="FF0000"/>
                </a:solidFill>
                <a:ea typeface="MS Mincho" panose="02020609040205080304" pitchFamily="49" charset="-128"/>
                <a:cs typeface="Simplified Arabic" panose="02020603050405020304" pitchFamily="18" charset="-78"/>
              </a:rPr>
              <a:t>ني</a:t>
            </a:r>
            <a:r>
              <a:rPr lang="ar-SA" sz="4000" b="1" dirty="0">
                <a:solidFill>
                  <a:srgbClr val="FF0000"/>
                </a:solidFill>
                <a:ea typeface="MS Mincho" panose="02020609040205080304" pitchFamily="49" charset="-128"/>
                <a:cs typeface="Simplified Arabic" panose="02020603050405020304" pitchFamily="18" charset="-78"/>
              </a:rPr>
              <a:t>ا: عوامل اختيار منافذ التوزيع</a:t>
            </a:r>
            <a:r>
              <a:rPr lang="fr-FR" sz="2800" dirty="0">
                <a:latin typeface="Calibri" panose="020F0502020204030204" pitchFamily="34" charset="0"/>
                <a:ea typeface="MS Mincho" panose="02020609040205080304" pitchFamily="49" charset="-128"/>
                <a:cs typeface="Arial" panose="020B0604020202020204" pitchFamily="34" charset="0"/>
              </a:rPr>
              <a:t/>
            </a:r>
            <a:br>
              <a:rPr lang="fr-FR" sz="2800" dirty="0">
                <a:latin typeface="Calibri" panose="020F0502020204030204" pitchFamily="34" charset="0"/>
                <a:ea typeface="MS Mincho" panose="02020609040205080304" pitchFamily="49" charset="-128"/>
                <a:cs typeface="Arial" panose="020B0604020202020204" pitchFamily="34" charset="0"/>
              </a:rPr>
            </a:br>
            <a:endParaRPr lang="fr-FR" dirty="0"/>
          </a:p>
        </p:txBody>
      </p:sp>
      <p:graphicFrame>
        <p:nvGraphicFramePr>
          <p:cNvPr id="4" name="Espace réservé du contenu 3">
            <a:extLst>
              <a:ext uri="{FF2B5EF4-FFF2-40B4-BE49-F238E27FC236}">
                <a16:creationId xmlns:a16="http://schemas.microsoft.com/office/drawing/2014/main" id="{88B4D158-E5EB-48CE-980E-086B38E31DBC}"/>
              </a:ext>
            </a:extLst>
          </p:cNvPr>
          <p:cNvGraphicFramePr>
            <a:graphicFrameLocks noGrp="1"/>
          </p:cNvGraphicFramePr>
          <p:nvPr>
            <p:ph idx="1"/>
            <p:extLst>
              <p:ext uri="{D42A27DB-BD31-4B8C-83A1-F6EECF244321}">
                <p14:modId xmlns:p14="http://schemas.microsoft.com/office/powerpoint/2010/main" val="2068066276"/>
              </p:ext>
            </p:extLst>
          </p:nvPr>
        </p:nvGraphicFramePr>
        <p:xfrm>
          <a:off x="417689" y="1433689"/>
          <a:ext cx="9069211" cy="49671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5179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928255"/>
          </a:xfrm>
        </p:spPr>
        <p:txBody>
          <a:bodyPr>
            <a:normAutofit/>
          </a:bodyPr>
          <a:lstStyle/>
          <a:p>
            <a:pPr algn="ctr" rtl="1">
              <a:lnSpc>
                <a:spcPct val="107000"/>
              </a:lnSpc>
              <a:spcAft>
                <a:spcPts val="0"/>
              </a:spcAft>
            </a:pPr>
            <a:r>
              <a:rPr lang="ar-DZ" sz="4400"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رابعا: طرق</a:t>
            </a:r>
            <a:r>
              <a:rPr lang="ar-SA" sz="4400"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 توزيع الخدمات</a:t>
            </a:r>
            <a:endParaRPr lang="fr-FR" sz="32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4" name="Espace réservé du contenu 3">
            <a:extLst>
              <a:ext uri="{FF2B5EF4-FFF2-40B4-BE49-F238E27FC236}">
                <a16:creationId xmlns:a16="http://schemas.microsoft.com/office/drawing/2014/main" id="{29A84B55-BCA8-49F5-B474-8A6CE6B147E4}"/>
              </a:ext>
            </a:extLst>
          </p:cNvPr>
          <p:cNvGraphicFramePr>
            <a:graphicFrameLocks noGrp="1"/>
          </p:cNvGraphicFramePr>
          <p:nvPr>
            <p:ph idx="1"/>
            <p:extLst>
              <p:ext uri="{D42A27DB-BD31-4B8C-83A1-F6EECF244321}">
                <p14:modId xmlns:p14="http://schemas.microsoft.com/office/powerpoint/2010/main" val="3293815936"/>
              </p:ext>
            </p:extLst>
          </p:nvPr>
        </p:nvGraphicFramePr>
        <p:xfrm>
          <a:off x="496711" y="1635124"/>
          <a:ext cx="9150527" cy="4613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1689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02F454-4467-4C2D-B4BD-CA6FA57C7838}"/>
              </a:ext>
            </a:extLst>
          </p:cNvPr>
          <p:cNvSpPr>
            <a:spLocks noGrp="1"/>
          </p:cNvSpPr>
          <p:nvPr>
            <p:ph type="title"/>
          </p:nvPr>
        </p:nvSpPr>
        <p:spPr>
          <a:xfrm>
            <a:off x="677334" y="609600"/>
            <a:ext cx="8596668" cy="800100"/>
          </a:xfrm>
        </p:spPr>
        <p:txBody>
          <a:bodyPr>
            <a:normAutofit/>
          </a:bodyPr>
          <a:lstStyle/>
          <a:p>
            <a:pPr algn="ctr" rtl="1"/>
            <a:r>
              <a:rPr lang="ar-DZ" sz="4000" b="1" dirty="0">
                <a:solidFill>
                  <a:srgbClr val="FF0000"/>
                </a:solidFill>
                <a:latin typeface="Simplified Arabic" panose="02020603050405020304" pitchFamily="18" charset="-78"/>
                <a:cs typeface="Simplified Arabic" panose="02020603050405020304" pitchFamily="18" charset="-78"/>
              </a:rPr>
              <a:t>رابع</a:t>
            </a:r>
            <a:r>
              <a:rPr lang="ar-SA" sz="4000" b="1" dirty="0">
                <a:solidFill>
                  <a:srgbClr val="FF0000"/>
                </a:solidFill>
                <a:latin typeface="Simplified Arabic" panose="02020603050405020304" pitchFamily="18" charset="-78"/>
                <a:cs typeface="Simplified Arabic" panose="02020603050405020304" pitchFamily="18" charset="-78"/>
              </a:rPr>
              <a:t>ا: ابتكارات جديدة في توزيع الخدمات</a:t>
            </a:r>
            <a:endParaRPr lang="fr-FR" sz="4000" dirty="0">
              <a:solidFill>
                <a:srgbClr val="FF0000"/>
              </a:solidFill>
              <a:latin typeface="Simplified Arabic" panose="02020603050405020304" pitchFamily="18" charset="-78"/>
              <a:cs typeface="Simplified Arabic" panose="02020603050405020304" pitchFamily="18" charset="-78"/>
            </a:endParaRPr>
          </a:p>
        </p:txBody>
      </p:sp>
      <p:graphicFrame>
        <p:nvGraphicFramePr>
          <p:cNvPr id="4" name="Espace réservé du contenu 3">
            <a:extLst>
              <a:ext uri="{FF2B5EF4-FFF2-40B4-BE49-F238E27FC236}">
                <a16:creationId xmlns:a16="http://schemas.microsoft.com/office/drawing/2014/main" id="{BA4CBE11-15CC-4AD3-87D9-A19EB3077B85}"/>
              </a:ext>
            </a:extLst>
          </p:cNvPr>
          <p:cNvGraphicFramePr>
            <a:graphicFrameLocks noGrp="1"/>
          </p:cNvGraphicFramePr>
          <p:nvPr>
            <p:ph idx="1"/>
            <p:extLst>
              <p:ext uri="{D42A27DB-BD31-4B8C-83A1-F6EECF244321}">
                <p14:modId xmlns:p14="http://schemas.microsoft.com/office/powerpoint/2010/main" val="3619946405"/>
              </p:ext>
            </p:extLst>
          </p:nvPr>
        </p:nvGraphicFramePr>
        <p:xfrm>
          <a:off x="266700" y="1409700"/>
          <a:ext cx="9007475" cy="4632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4763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lnSpc>
                <a:spcPct val="107000"/>
              </a:lnSpc>
              <a:spcAft>
                <a:spcPts val="0"/>
              </a:spcAft>
            </a:pPr>
            <a:r>
              <a:rPr lang="ar-SA" sz="4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المبحث الرابع: سياسة ترويج الخدمات</a:t>
            </a:r>
            <a:endParaRPr lang="fr-FR" sz="4800" dirty="0">
              <a:solidFill>
                <a:srgbClr val="FF0000"/>
              </a:solidFill>
            </a:endParaRPr>
          </a:p>
        </p:txBody>
      </p:sp>
      <p:sp>
        <p:nvSpPr>
          <p:cNvPr id="3" name="Espace réservé du contenu 2"/>
          <p:cNvSpPr>
            <a:spLocks noGrp="1"/>
          </p:cNvSpPr>
          <p:nvPr>
            <p:ph sz="half" idx="1"/>
          </p:nvPr>
        </p:nvSpPr>
        <p:spPr>
          <a:xfrm>
            <a:off x="677334" y="1693333"/>
            <a:ext cx="8455376" cy="4348028"/>
          </a:xfrm>
        </p:spPr>
        <p:txBody>
          <a:bodyPr>
            <a:normAutofit/>
          </a:bodyPr>
          <a:lstStyle/>
          <a:p>
            <a:pPr lvl="0" algn="r" rtl="1">
              <a:lnSpc>
                <a:spcPct val="115000"/>
              </a:lnSpc>
              <a:spcAft>
                <a:spcPts val="1000"/>
              </a:spcAft>
              <a:buClr>
                <a:srgbClr val="F0A22E"/>
              </a:buClr>
              <a:buFont typeface="+mj-lt"/>
              <a:buAutoNum type="arabicPeriod"/>
            </a:pPr>
            <a:r>
              <a:rPr lang="ar-SA" sz="3200" dirty="0">
                <a:solidFill>
                  <a:srgbClr val="4E3B30"/>
                </a:solidFill>
                <a:latin typeface="Calibri" panose="020F0502020204030204" pitchFamily="34" charset="0"/>
                <a:ea typeface="Times New Roman" panose="02020603050405020304" pitchFamily="18" charset="0"/>
                <a:cs typeface="Simplified Arabic" panose="02020603050405020304" pitchFamily="18" charset="-78"/>
              </a:rPr>
              <a:t>مفهوم الترويج </a:t>
            </a:r>
          </a:p>
          <a:p>
            <a:pPr lvl="0" algn="r" rtl="1">
              <a:lnSpc>
                <a:spcPct val="115000"/>
              </a:lnSpc>
              <a:spcAft>
                <a:spcPts val="1000"/>
              </a:spcAft>
              <a:buClr>
                <a:srgbClr val="F0A22E"/>
              </a:buClr>
              <a:buFont typeface="+mj-lt"/>
              <a:buAutoNum type="arabicPeriod"/>
            </a:pPr>
            <a:r>
              <a:rPr lang="ar-SA" sz="3200" dirty="0">
                <a:solidFill>
                  <a:srgbClr val="4E3B30"/>
                </a:solidFill>
                <a:latin typeface="Calibri" panose="020F0502020204030204" pitchFamily="34" charset="0"/>
                <a:ea typeface="Calibri" panose="020F0502020204030204" pitchFamily="34" charset="0"/>
                <a:cs typeface="Simplified Arabic" panose="02020603050405020304" pitchFamily="18" charset="-78"/>
              </a:rPr>
              <a:t>أهداف الترويج </a:t>
            </a:r>
            <a:endParaRPr lang="ar-DZ" sz="3200" dirty="0">
              <a:solidFill>
                <a:srgbClr val="4E3B30"/>
              </a:solidFill>
              <a:latin typeface="Calibri" panose="020F0502020204030204" pitchFamily="34" charset="0"/>
              <a:ea typeface="Calibri" panose="020F0502020204030204" pitchFamily="34" charset="0"/>
              <a:cs typeface="Simplified Arabic" panose="02020603050405020304" pitchFamily="18" charset="-78"/>
            </a:endParaRPr>
          </a:p>
          <a:p>
            <a:pPr lvl="0" algn="r" rtl="1">
              <a:lnSpc>
                <a:spcPct val="115000"/>
              </a:lnSpc>
              <a:spcAft>
                <a:spcPts val="1000"/>
              </a:spcAft>
              <a:buClr>
                <a:srgbClr val="F0A22E"/>
              </a:buClr>
              <a:buFont typeface="+mj-lt"/>
              <a:buAutoNum type="arabicPeriod"/>
            </a:pPr>
            <a:r>
              <a:rPr lang="ar-SA" sz="3200" dirty="0">
                <a:solidFill>
                  <a:srgbClr val="4E3B30"/>
                </a:solidFill>
                <a:latin typeface="Calibri" panose="020F0502020204030204" pitchFamily="34" charset="0"/>
                <a:ea typeface="Calibri" panose="020F0502020204030204" pitchFamily="34" charset="0"/>
                <a:cs typeface="Simplified Arabic" panose="02020603050405020304" pitchFamily="18" charset="-78"/>
              </a:rPr>
              <a:t>العوامل المؤثرة في تحديد المزيج الترويجي </a:t>
            </a:r>
          </a:p>
          <a:p>
            <a:pPr lvl="0" algn="r" rtl="1">
              <a:lnSpc>
                <a:spcPct val="115000"/>
              </a:lnSpc>
              <a:spcAft>
                <a:spcPts val="1000"/>
              </a:spcAft>
              <a:buClr>
                <a:srgbClr val="F0A22E"/>
              </a:buClr>
              <a:buFont typeface="+mj-lt"/>
              <a:buAutoNum type="arabicPeriod"/>
            </a:pPr>
            <a:r>
              <a:rPr lang="ar-SA" sz="3200" dirty="0">
                <a:solidFill>
                  <a:srgbClr val="4E3B30"/>
                </a:solidFill>
                <a:latin typeface="Calibri" panose="020F0502020204030204" pitchFamily="34" charset="0"/>
                <a:ea typeface="Times New Roman" panose="02020603050405020304" pitchFamily="18" charset="0"/>
                <a:cs typeface="Simplified Arabic" panose="02020603050405020304" pitchFamily="18" charset="-78"/>
              </a:rPr>
              <a:t>أساليب السياسة الترويجية </a:t>
            </a:r>
            <a:endParaRPr lang="fr-FR" sz="3200" dirty="0">
              <a:solidFill>
                <a:srgbClr val="4E3B30"/>
              </a:solidFill>
              <a:latin typeface="Simplified Arabic" panose="02020603050405020304" pitchFamily="18" charset="-78"/>
              <a:cs typeface="Simplified Arabic" panose="02020603050405020304" pitchFamily="18" charset="-78"/>
            </a:endParaRPr>
          </a:p>
          <a:p>
            <a:pPr marL="0" indent="0" algn="just" rtl="1">
              <a:lnSpc>
                <a:spcPct val="107000"/>
              </a:lnSpc>
              <a:buNone/>
            </a:pPr>
            <a:endParaRPr lang="fr-FR"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00370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112890"/>
            <a:ext cx="8596668" cy="970843"/>
          </a:xfrm>
        </p:spPr>
        <p:txBody>
          <a:bodyPr>
            <a:normAutofit/>
          </a:bodyPr>
          <a:lstStyle/>
          <a:p>
            <a:pPr algn="ctr" rtl="1"/>
            <a:r>
              <a:rPr lang="ar-SA" sz="4000" b="1" dirty="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t>الفصل ال</a:t>
            </a:r>
            <a:r>
              <a:rPr lang="ar-DZ" sz="4000" b="1" dirty="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t>ثالث</a:t>
            </a:r>
            <a:r>
              <a:rPr lang="ar-SA" sz="4000" b="1" dirty="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t>: المزيج التسويقي للخدمات</a:t>
            </a:r>
            <a:endParaRPr lang="fr-FR" sz="4000"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sz="half" idx="1"/>
          </p:nvPr>
        </p:nvSpPr>
        <p:spPr>
          <a:xfrm>
            <a:off x="225777" y="982134"/>
            <a:ext cx="5757333" cy="5644444"/>
          </a:xfrm>
        </p:spPr>
        <p:txBody>
          <a:bodyPr>
            <a:normAutofit/>
          </a:bodyPr>
          <a:lstStyle/>
          <a:p>
            <a:pPr marL="514350" lvl="0" indent="-514350" algn="just" rtl="1">
              <a:lnSpc>
                <a:spcPct val="115000"/>
              </a:lnSpc>
              <a:spcAft>
                <a:spcPts val="1000"/>
              </a:spcAft>
              <a:buClr>
                <a:srgbClr val="F0A22E"/>
              </a:buClr>
              <a:buFont typeface="+mj-lt"/>
              <a:buAutoNum type="arabicPeriod"/>
            </a:pPr>
            <a:r>
              <a:rPr lang="ar-SA" sz="4000" b="1" dirty="0">
                <a:latin typeface="Simplified Arabic" panose="02020603050405020304" pitchFamily="18" charset="-78"/>
                <a:ea typeface="Calibri" panose="020F0502020204030204" pitchFamily="34" charset="0"/>
                <a:cs typeface="Simplified Arabic" panose="02020603050405020304" pitchFamily="18" charset="-78"/>
              </a:rPr>
              <a:t>سياسة المنتجات أو الخدمات </a:t>
            </a:r>
            <a:endParaRPr lang="ar-DZ" sz="4000" b="1" dirty="0">
              <a:latin typeface="Simplified Arabic" panose="02020603050405020304" pitchFamily="18" charset="-78"/>
              <a:ea typeface="Calibri" panose="020F0502020204030204" pitchFamily="34" charset="0"/>
              <a:cs typeface="Simplified Arabic" panose="02020603050405020304" pitchFamily="18" charset="-78"/>
            </a:endParaRPr>
          </a:p>
          <a:p>
            <a:pPr marL="514350" lvl="0" indent="-514350" algn="just" rtl="1">
              <a:lnSpc>
                <a:spcPct val="115000"/>
              </a:lnSpc>
              <a:spcAft>
                <a:spcPts val="1000"/>
              </a:spcAft>
              <a:buClr>
                <a:srgbClr val="F0A22E"/>
              </a:buClr>
              <a:buFont typeface="+mj-lt"/>
              <a:buAutoNum type="arabicPeriod"/>
            </a:pPr>
            <a:r>
              <a:rPr lang="ar-SA" sz="4000" b="1" dirty="0">
                <a:latin typeface="Simplified Arabic" panose="02020603050405020304" pitchFamily="18" charset="-78"/>
                <a:ea typeface="MS Mincho"/>
                <a:cs typeface="Simplified Arabic" panose="02020603050405020304" pitchFamily="18" charset="-78"/>
              </a:rPr>
              <a:t>سياسة تسعير الخدمة </a:t>
            </a:r>
            <a:endParaRPr lang="fr-FR" sz="4000" b="1" dirty="0">
              <a:latin typeface="Simplified Arabic" panose="02020603050405020304" pitchFamily="18" charset="-78"/>
              <a:ea typeface="MS Mincho"/>
              <a:cs typeface="Simplified Arabic" panose="02020603050405020304" pitchFamily="18" charset="-78"/>
            </a:endParaRPr>
          </a:p>
          <a:p>
            <a:pPr lvl="0" algn="r" rtl="1">
              <a:lnSpc>
                <a:spcPct val="115000"/>
              </a:lnSpc>
              <a:buFont typeface="+mj-lt"/>
              <a:buAutoNum type="arabicPeriod"/>
              <a:tabLst>
                <a:tab pos="269875" algn="r"/>
              </a:tabLst>
            </a:pPr>
            <a:r>
              <a:rPr lang="ar-SA" sz="4000" b="1" dirty="0">
                <a:solidFill>
                  <a:srgbClr val="000000"/>
                </a:solidFill>
                <a:latin typeface="Simplified Arabic" panose="02020603050405020304" pitchFamily="18" charset="-78"/>
                <a:ea typeface="MS Mincho"/>
                <a:cs typeface="Simplified Arabic" panose="02020603050405020304" pitchFamily="18" charset="-78"/>
              </a:rPr>
              <a:t>سياسة توزيع الخدمات</a:t>
            </a:r>
            <a:r>
              <a:rPr lang="ar-SA" sz="4000" b="1" dirty="0">
                <a:latin typeface="Simplified Arabic" panose="02020603050405020304" pitchFamily="18" charset="-78"/>
                <a:ea typeface="MS Mincho"/>
                <a:cs typeface="Simplified Arabic" panose="02020603050405020304" pitchFamily="18" charset="-78"/>
              </a:rPr>
              <a:t>   </a:t>
            </a:r>
            <a:endParaRPr lang="fr-FR" sz="4000" b="1" dirty="0">
              <a:latin typeface="Simplified Arabic" panose="02020603050405020304" pitchFamily="18" charset="-78"/>
              <a:ea typeface="MS Mincho"/>
              <a:cs typeface="Simplified Arabic" panose="02020603050405020304" pitchFamily="18" charset="-78"/>
            </a:endParaRPr>
          </a:p>
          <a:p>
            <a:pPr lvl="0" algn="r" rtl="1">
              <a:lnSpc>
                <a:spcPct val="115000"/>
              </a:lnSpc>
              <a:buFont typeface="+mj-lt"/>
              <a:buAutoNum type="arabicPeriod"/>
              <a:tabLst>
                <a:tab pos="269875" algn="r"/>
              </a:tabLst>
            </a:pPr>
            <a:r>
              <a:rPr lang="ar-SA" sz="4000" b="1" dirty="0">
                <a:latin typeface="Simplified Arabic" panose="02020603050405020304" pitchFamily="18" charset="-78"/>
                <a:ea typeface="MS Mincho"/>
                <a:cs typeface="Simplified Arabic" panose="02020603050405020304" pitchFamily="18" charset="-78"/>
              </a:rPr>
              <a:t>سياسة ترويج الخدمات </a:t>
            </a:r>
            <a:endParaRPr lang="fr-FR" sz="4000" b="1" dirty="0">
              <a:latin typeface="Simplified Arabic" panose="02020603050405020304" pitchFamily="18" charset="-78"/>
              <a:ea typeface="MS Mincho"/>
              <a:cs typeface="Simplified Arabic" panose="02020603050405020304" pitchFamily="18" charset="-78"/>
            </a:endParaRPr>
          </a:p>
          <a:p>
            <a:pPr lvl="0" algn="r" rtl="1">
              <a:lnSpc>
                <a:spcPct val="115000"/>
              </a:lnSpc>
              <a:buFont typeface="+mj-lt"/>
              <a:buAutoNum type="arabicPeriod"/>
              <a:tabLst>
                <a:tab pos="269875" algn="r"/>
              </a:tabLst>
            </a:pPr>
            <a:r>
              <a:rPr lang="ar-SA" sz="4000" b="1" dirty="0">
                <a:latin typeface="Simplified Arabic" panose="02020603050405020304" pitchFamily="18" charset="-78"/>
                <a:ea typeface="MS Mincho"/>
                <a:cs typeface="Simplified Arabic" panose="02020603050405020304" pitchFamily="18" charset="-78"/>
              </a:rPr>
              <a:t>المزيج التسويقي الموسع</a:t>
            </a:r>
            <a:r>
              <a:rPr lang="ar-DZ" sz="4000" b="1" dirty="0">
                <a:latin typeface="Simplified Arabic" panose="02020603050405020304" pitchFamily="18" charset="-78"/>
                <a:ea typeface="MS Mincho"/>
                <a:cs typeface="Simplified Arabic" panose="02020603050405020304" pitchFamily="18" charset="-78"/>
              </a:rPr>
              <a:t> </a:t>
            </a:r>
            <a:r>
              <a:rPr lang="ar-SA" sz="4000" b="1" dirty="0">
                <a:latin typeface="Simplified Arabic" panose="02020603050405020304" pitchFamily="18" charset="-78"/>
                <a:ea typeface="MS Mincho"/>
                <a:cs typeface="Simplified Arabic" panose="02020603050405020304" pitchFamily="18" charset="-78"/>
              </a:rPr>
              <a:t>للخدمات</a:t>
            </a:r>
            <a:endParaRPr lang="fr-FR" sz="4000" b="1" dirty="0">
              <a:latin typeface="Simplified Arabic" panose="02020603050405020304" pitchFamily="18" charset="-78"/>
              <a:ea typeface="MS Mincho"/>
              <a:cs typeface="Simplified Arabic" panose="02020603050405020304" pitchFamily="18" charset="-78"/>
            </a:endParaRPr>
          </a:p>
          <a:p>
            <a:pPr lvl="0" algn="just" rtl="1">
              <a:lnSpc>
                <a:spcPct val="115000"/>
              </a:lnSpc>
              <a:spcAft>
                <a:spcPts val="1000"/>
              </a:spcAft>
              <a:buClr>
                <a:srgbClr val="F0A22E"/>
              </a:buClr>
              <a:buFont typeface="+mj-lt"/>
              <a:buAutoNum type="arabicPeriod"/>
            </a:pPr>
            <a:endParaRPr lang="fr-FR" dirty="0">
              <a:solidFill>
                <a:prstClr val="black">
                  <a:lumMod val="75000"/>
                  <a:lumOff val="25000"/>
                </a:prstClr>
              </a:solidFill>
              <a:latin typeface="Calibri" panose="020F0502020204030204" pitchFamily="34" charset="0"/>
              <a:ea typeface="Times New Roman" panose="02020603050405020304" pitchFamily="18" charset="0"/>
              <a:cs typeface="Arial" panose="020B0604020202020204" pitchFamily="34" charset="0"/>
            </a:endParaRPr>
          </a:p>
        </p:txBody>
      </p:sp>
      <p:pic>
        <p:nvPicPr>
          <p:cNvPr id="1026" name="Picture 2" descr="Résultat de recherche d'images pour &quot;‫المزيج التسويقي للخدمات‬‎&quot;">
            <a:extLst>
              <a:ext uri="{FF2B5EF4-FFF2-40B4-BE49-F238E27FC236}">
                <a16:creationId xmlns:a16="http://schemas.microsoft.com/office/drawing/2014/main" id="{F413275A-F36C-433A-871F-5E08C2F2A013}"/>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892801" y="1174044"/>
            <a:ext cx="3736621" cy="51138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49849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44312"/>
            <a:ext cx="8596668" cy="1044222"/>
          </a:xfrm>
        </p:spPr>
        <p:txBody>
          <a:bodyPr>
            <a:normAutofit/>
          </a:bodyPr>
          <a:lstStyle/>
          <a:p>
            <a:pPr algn="ctr" rtl="1">
              <a:spcAft>
                <a:spcPts val="0"/>
              </a:spcAft>
            </a:pPr>
            <a:r>
              <a:rPr lang="ar-SA" sz="4000"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أولا: مفهوم الترويج</a:t>
            </a:r>
            <a:r>
              <a:rPr lang="ar-SA" sz="4000"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 </a:t>
            </a:r>
            <a:endParaRPr lang="fr-FR" sz="4000" dirty="0">
              <a:solidFill>
                <a:srgbClr val="FF0000"/>
              </a:solidFill>
              <a:effectLst/>
            </a:endParaRPr>
          </a:p>
        </p:txBody>
      </p:sp>
      <p:sp>
        <p:nvSpPr>
          <p:cNvPr id="3" name="Espace réservé du contenu 2"/>
          <p:cNvSpPr>
            <a:spLocks noGrp="1"/>
          </p:cNvSpPr>
          <p:nvPr>
            <p:ph sz="half" idx="1"/>
          </p:nvPr>
        </p:nvSpPr>
        <p:spPr>
          <a:xfrm>
            <a:off x="158044" y="1493311"/>
            <a:ext cx="6570134" cy="5020378"/>
          </a:xfrm>
        </p:spPr>
        <p:txBody>
          <a:bodyPr>
            <a:noAutofit/>
          </a:bodyPr>
          <a:lstStyle/>
          <a:p>
            <a:pPr marL="0" indent="0" algn="just" rtl="1">
              <a:lnSpc>
                <a:spcPct val="107000"/>
              </a:lnSpc>
              <a:buNone/>
            </a:pPr>
            <a:r>
              <a:rPr lang="ar-SA" sz="2800" dirty="0">
                <a:latin typeface="Calibri" panose="020F0502020204030204" pitchFamily="34" charset="0"/>
                <a:ea typeface="Times New Roman" panose="02020603050405020304" pitchFamily="18" charset="0"/>
                <a:cs typeface="Simplified Arabic" panose="02020603050405020304" pitchFamily="18" charset="-78"/>
              </a:rPr>
              <a:t>يقصد بالترويج "استخدام المؤسسة لكافة </a:t>
            </a:r>
            <a:r>
              <a:rPr lang="ar-SA" sz="2800"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الجهود والأساليب الشخصية وغير الشخصية </a:t>
            </a:r>
            <a:r>
              <a:rPr lang="ar-SA" sz="2800" dirty="0">
                <a:latin typeface="Calibri" panose="020F0502020204030204" pitchFamily="34" charset="0"/>
                <a:ea typeface="Times New Roman" panose="02020603050405020304" pitchFamily="18" charset="0"/>
                <a:cs typeface="Simplified Arabic" panose="02020603050405020304" pitchFamily="18" charset="-78"/>
              </a:rPr>
              <a:t>لإخبار الزبون الفعال بالخدمة التي تقدمها المؤسسة وشرح مزاياها، خصائصها، كيفية الاستفادة منها وإقناعه بالتعامل مع المؤسسة من خلالها".   </a:t>
            </a:r>
            <a:endParaRPr lang="ar-DZ" sz="2800" dirty="0">
              <a:latin typeface="Calibri" panose="020F0502020204030204" pitchFamily="34" charset="0"/>
              <a:ea typeface="Times New Roman" panose="02020603050405020304" pitchFamily="18" charset="0"/>
              <a:cs typeface="Simplified Arabic" panose="02020603050405020304" pitchFamily="18" charset="-78"/>
            </a:endParaRPr>
          </a:p>
          <a:p>
            <a:pPr marL="0" indent="0" algn="just" rtl="1">
              <a:lnSpc>
                <a:spcPct val="107000"/>
              </a:lnSpc>
              <a:buNone/>
            </a:pPr>
            <a:r>
              <a:rPr lang="ar-SA" sz="2800" dirty="0">
                <a:latin typeface="Calibri" panose="020F0502020204030204" pitchFamily="34" charset="0"/>
                <a:ea typeface="Calibri" panose="020F0502020204030204" pitchFamily="34" charset="0"/>
                <a:cs typeface="Simplified Arabic" panose="02020603050405020304" pitchFamily="18" charset="-78"/>
              </a:rPr>
              <a:t>من خلال هذ</a:t>
            </a:r>
            <a:r>
              <a:rPr lang="ar-DZ" sz="2800" dirty="0">
                <a:latin typeface="Calibri" panose="020F0502020204030204" pitchFamily="34" charset="0"/>
                <a:ea typeface="Calibri" panose="020F0502020204030204" pitchFamily="34" charset="0"/>
                <a:cs typeface="Simplified Arabic" panose="02020603050405020304" pitchFamily="18" charset="-78"/>
              </a:rPr>
              <a:t>ا</a:t>
            </a:r>
            <a:r>
              <a:rPr lang="ar-SA" sz="2800" dirty="0">
                <a:latin typeface="Calibri" panose="020F0502020204030204" pitchFamily="34" charset="0"/>
                <a:ea typeface="Calibri" panose="020F0502020204030204" pitchFamily="34" charset="0"/>
                <a:cs typeface="Simplified Arabic" panose="02020603050405020304" pitchFamily="18" charset="-78"/>
              </a:rPr>
              <a:t> التعريف نستنتج أن سياسة الترويج تهدف إلى تزويد الزبائن الحالين والمرتقبين بمعلومات حول ال</a:t>
            </a:r>
            <a:r>
              <a:rPr lang="ar-DZ" sz="2800" dirty="0">
                <a:latin typeface="Calibri" panose="020F0502020204030204" pitchFamily="34" charset="0"/>
                <a:ea typeface="Calibri" panose="020F0502020204030204" pitchFamily="34" charset="0"/>
                <a:cs typeface="Simplified Arabic" panose="02020603050405020304" pitchFamily="18" charset="-78"/>
              </a:rPr>
              <a:t>خدمات </a:t>
            </a:r>
            <a:r>
              <a:rPr lang="ar-SA" sz="2800" dirty="0">
                <a:latin typeface="Calibri" panose="020F0502020204030204" pitchFamily="34" charset="0"/>
                <a:ea typeface="Calibri" panose="020F0502020204030204" pitchFamily="34" charset="0"/>
                <a:cs typeface="Simplified Arabic" panose="02020603050405020304" pitchFamily="18" charset="-78"/>
              </a:rPr>
              <a:t>التي </a:t>
            </a:r>
            <a:r>
              <a:rPr lang="ar-DZ" sz="2800" dirty="0">
                <a:latin typeface="Calibri" panose="020F0502020204030204" pitchFamily="34" charset="0"/>
                <a:ea typeface="Calibri" panose="020F0502020204030204" pitchFamily="34" charset="0"/>
                <a:cs typeface="Simplified Arabic" panose="02020603050405020304" pitchFamily="18" charset="-78"/>
              </a:rPr>
              <a:t>ت</a:t>
            </a:r>
            <a:r>
              <a:rPr lang="ar-SA" sz="2800" dirty="0">
                <a:latin typeface="Calibri" panose="020F0502020204030204" pitchFamily="34" charset="0"/>
                <a:ea typeface="Calibri" panose="020F0502020204030204" pitchFamily="34" charset="0"/>
                <a:cs typeface="Simplified Arabic" panose="02020603050405020304" pitchFamily="18" charset="-78"/>
              </a:rPr>
              <a:t>قدمها ال</a:t>
            </a:r>
            <a:r>
              <a:rPr lang="ar-DZ" sz="2800" dirty="0">
                <a:latin typeface="Calibri" panose="020F0502020204030204" pitchFamily="34" charset="0"/>
                <a:ea typeface="Calibri" panose="020F0502020204030204" pitchFamily="34" charset="0"/>
                <a:cs typeface="Simplified Arabic" panose="02020603050405020304" pitchFamily="18" charset="-78"/>
              </a:rPr>
              <a:t>مؤسسة</a:t>
            </a:r>
            <a:r>
              <a:rPr lang="ar-SA" sz="2800" dirty="0">
                <a:latin typeface="Calibri" panose="020F0502020204030204" pitchFamily="34" charset="0"/>
                <a:ea typeface="Calibri" panose="020F0502020204030204" pitchFamily="34" charset="0"/>
                <a:cs typeface="Simplified Arabic" panose="02020603050405020304" pitchFamily="18" charset="-78"/>
              </a:rPr>
              <a:t> بهدف إثارة اهتمامهم بهذه ال</a:t>
            </a:r>
            <a:r>
              <a:rPr lang="ar-DZ" sz="2800" dirty="0">
                <a:latin typeface="Calibri" panose="020F0502020204030204" pitchFamily="34" charset="0"/>
                <a:ea typeface="Calibri" panose="020F0502020204030204" pitchFamily="34" charset="0"/>
                <a:cs typeface="Simplified Arabic" panose="02020603050405020304" pitchFamily="18" charset="-78"/>
              </a:rPr>
              <a:t>خدم</a:t>
            </a:r>
            <a:r>
              <a:rPr lang="ar-SA" sz="2800" dirty="0">
                <a:latin typeface="Calibri" panose="020F0502020204030204" pitchFamily="34" charset="0"/>
                <a:ea typeface="Calibri" panose="020F0502020204030204" pitchFamily="34" charset="0"/>
                <a:cs typeface="Simplified Arabic" panose="02020603050405020304" pitchFamily="18" charset="-78"/>
              </a:rPr>
              <a:t>ات، والتأثير عليهم باتخاذ قرارهم إما بشراء ال</a:t>
            </a:r>
            <a:r>
              <a:rPr lang="ar-DZ" sz="2800" dirty="0">
                <a:latin typeface="Calibri" panose="020F0502020204030204" pitchFamily="34" charset="0"/>
                <a:ea typeface="Calibri" panose="020F0502020204030204" pitchFamily="34" charset="0"/>
                <a:cs typeface="Simplified Arabic" panose="02020603050405020304" pitchFamily="18" charset="-78"/>
              </a:rPr>
              <a:t>خدمة</a:t>
            </a:r>
            <a:r>
              <a:rPr lang="ar-SA" sz="2800" dirty="0">
                <a:latin typeface="Calibri" panose="020F0502020204030204" pitchFamily="34" charset="0"/>
                <a:ea typeface="Calibri" panose="020F0502020204030204" pitchFamily="34" charset="0"/>
                <a:cs typeface="Simplified Arabic" panose="02020603050405020304" pitchFamily="18" charset="-78"/>
              </a:rPr>
              <a:t> أو الاستمرار في استخدامه</a:t>
            </a:r>
            <a:r>
              <a:rPr lang="ar-DZ" sz="2800" dirty="0">
                <a:latin typeface="Calibri" panose="020F0502020204030204" pitchFamily="34" charset="0"/>
                <a:ea typeface="Calibri" panose="020F0502020204030204" pitchFamily="34" charset="0"/>
                <a:cs typeface="Simplified Arabic" panose="02020603050405020304" pitchFamily="18" charset="-78"/>
              </a:rPr>
              <a:t>ا</a:t>
            </a:r>
            <a:r>
              <a:rPr lang="ar-SA" sz="2800" dirty="0">
                <a:latin typeface="Calibri" panose="020F0502020204030204" pitchFamily="34" charset="0"/>
                <a:ea typeface="Calibri" panose="020F0502020204030204" pitchFamily="34" charset="0"/>
                <a:cs typeface="Simplified Arabic" panose="02020603050405020304" pitchFamily="18" charset="-78"/>
              </a:rPr>
              <a:t>.</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2" descr="Résultat de recherche d'images pour &quot;‫ترويج الخدمات‬‎&quot;">
            <a:extLst>
              <a:ext uri="{FF2B5EF4-FFF2-40B4-BE49-F238E27FC236}">
                <a16:creationId xmlns:a16="http://schemas.microsoft.com/office/drawing/2014/main" id="{D5617A9F-F9AD-4036-8D32-8D12D9D92102}"/>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998584" y="1493311"/>
            <a:ext cx="3003371" cy="50203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43037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180623"/>
            <a:ext cx="8596668" cy="869244"/>
          </a:xfrm>
        </p:spPr>
        <p:txBody>
          <a:bodyPr>
            <a:noAutofit/>
          </a:bodyPr>
          <a:lstStyle/>
          <a:p>
            <a:pPr algn="ctr" rtl="1">
              <a:lnSpc>
                <a:spcPct val="107000"/>
              </a:lnSpc>
              <a:spcAft>
                <a:spcPts val="0"/>
              </a:spcAft>
            </a:pPr>
            <a:r>
              <a:rPr lang="ar-SA" sz="4400"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ثانيا: </a:t>
            </a:r>
            <a:r>
              <a:rPr lang="ar-SA" sz="4000" b="1" u="sng"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أهداف الترويج</a:t>
            </a:r>
            <a:r>
              <a:rPr lang="fr-FR" sz="3200" dirty="0">
                <a:latin typeface="Calibri" panose="020F0502020204030204" pitchFamily="34" charset="0"/>
                <a:ea typeface="Calibri" panose="020F0502020204030204" pitchFamily="34" charset="0"/>
                <a:cs typeface="Arial" panose="020B0604020202020204" pitchFamily="34" charset="0"/>
              </a:rPr>
              <a:t/>
            </a:r>
            <a:br>
              <a:rPr lang="fr-FR" sz="3200" dirty="0">
                <a:latin typeface="Calibri" panose="020F0502020204030204" pitchFamily="34" charset="0"/>
                <a:ea typeface="Calibri" panose="020F0502020204030204" pitchFamily="34" charset="0"/>
                <a:cs typeface="Arial" panose="020B0604020202020204" pitchFamily="34" charset="0"/>
              </a:rPr>
            </a:br>
            <a:r>
              <a:rPr lang="ar-SA" sz="4400" b="1" u="sng" dirty="0">
                <a:solidFill>
                  <a:srgbClr val="FF0000"/>
                </a:solidFill>
                <a:ea typeface="MS Mincho"/>
                <a:cs typeface="Simplified Arabic"/>
              </a:rPr>
              <a:t/>
            </a:r>
            <a:br>
              <a:rPr lang="ar-SA" sz="4400" b="1" u="sng" dirty="0">
                <a:solidFill>
                  <a:srgbClr val="FF0000"/>
                </a:solidFill>
                <a:ea typeface="MS Mincho"/>
                <a:cs typeface="Simplified Arabic"/>
              </a:rPr>
            </a:br>
            <a:r>
              <a:rPr lang="fr-FR" sz="4400" dirty="0"/>
              <a:t/>
            </a:r>
            <a:br>
              <a:rPr lang="fr-FR" sz="4400" dirty="0"/>
            </a:br>
            <a:r>
              <a:rPr lang="fr-FR" sz="3200" dirty="0">
                <a:solidFill>
                  <a:srgbClr val="FF0000"/>
                </a:solidFill>
                <a:latin typeface="Calibri"/>
                <a:ea typeface="Calibri"/>
                <a:cs typeface="Arial"/>
              </a:rPr>
              <a:t/>
            </a:r>
            <a:br>
              <a:rPr lang="fr-FR" sz="3200" dirty="0">
                <a:solidFill>
                  <a:srgbClr val="FF0000"/>
                </a:solidFill>
                <a:latin typeface="Calibri"/>
                <a:ea typeface="Calibri"/>
                <a:cs typeface="Arial"/>
              </a:rPr>
            </a:br>
            <a:endParaRPr lang="fr-FR" sz="4400" dirty="0">
              <a:solidFill>
                <a:srgbClr val="FF0000"/>
              </a:solidFill>
            </a:endParaRPr>
          </a:p>
        </p:txBody>
      </p:sp>
      <p:graphicFrame>
        <p:nvGraphicFramePr>
          <p:cNvPr id="7" name="Espace réservé du contenu 6">
            <a:extLst>
              <a:ext uri="{FF2B5EF4-FFF2-40B4-BE49-F238E27FC236}">
                <a16:creationId xmlns:a16="http://schemas.microsoft.com/office/drawing/2014/main" id="{B57DF57D-24B3-4235-B01A-FEC694A902E6}"/>
              </a:ext>
            </a:extLst>
          </p:cNvPr>
          <p:cNvGraphicFramePr>
            <a:graphicFrameLocks noGrp="1"/>
          </p:cNvGraphicFramePr>
          <p:nvPr>
            <p:ph sz="half" idx="2"/>
            <p:extLst>
              <p:ext uri="{D42A27DB-BD31-4B8C-83A1-F6EECF244321}">
                <p14:modId xmlns:p14="http://schemas.microsoft.com/office/powerpoint/2010/main" val="541625655"/>
              </p:ext>
            </p:extLst>
          </p:nvPr>
        </p:nvGraphicFramePr>
        <p:xfrm>
          <a:off x="677863" y="1128713"/>
          <a:ext cx="9018587" cy="4913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9488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1008D2-9329-4667-BE60-DE32115548DC}"/>
              </a:ext>
            </a:extLst>
          </p:cNvPr>
          <p:cNvSpPr>
            <a:spLocks noGrp="1"/>
          </p:cNvSpPr>
          <p:nvPr>
            <p:ph type="title"/>
          </p:nvPr>
        </p:nvSpPr>
        <p:spPr>
          <a:xfrm>
            <a:off x="575734" y="317500"/>
            <a:ext cx="8596668" cy="1066800"/>
          </a:xfrm>
        </p:spPr>
        <p:txBody>
          <a:bodyPr/>
          <a:lstStyle/>
          <a:p>
            <a:pPr algn="ctr" rtl="1"/>
            <a:r>
              <a:rPr lang="ar-SA" sz="4000"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ثالثا: المؤثرة في تحديد المزيج الترويجي </a:t>
            </a:r>
            <a:endParaRPr lang="fr-FR" dirty="0"/>
          </a:p>
        </p:txBody>
      </p:sp>
      <p:graphicFrame>
        <p:nvGraphicFramePr>
          <p:cNvPr id="4" name="Espace réservé du contenu 3">
            <a:extLst>
              <a:ext uri="{FF2B5EF4-FFF2-40B4-BE49-F238E27FC236}">
                <a16:creationId xmlns:a16="http://schemas.microsoft.com/office/drawing/2014/main" id="{E7EB09EC-B3BA-4E75-A98D-14AADDC31BAA}"/>
              </a:ext>
            </a:extLst>
          </p:cNvPr>
          <p:cNvGraphicFramePr>
            <a:graphicFrameLocks noGrp="1"/>
          </p:cNvGraphicFramePr>
          <p:nvPr>
            <p:ph idx="1"/>
            <p:extLst>
              <p:ext uri="{D42A27DB-BD31-4B8C-83A1-F6EECF244321}">
                <p14:modId xmlns:p14="http://schemas.microsoft.com/office/powerpoint/2010/main" val="354283759"/>
              </p:ext>
            </p:extLst>
          </p:nvPr>
        </p:nvGraphicFramePr>
        <p:xfrm>
          <a:off x="575734" y="1117600"/>
          <a:ext cx="9143999" cy="4924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4412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8115E1-81FD-4970-B815-4DF7873C2A2A}"/>
              </a:ext>
            </a:extLst>
          </p:cNvPr>
          <p:cNvSpPr>
            <a:spLocks noGrp="1"/>
          </p:cNvSpPr>
          <p:nvPr>
            <p:ph type="title"/>
          </p:nvPr>
        </p:nvSpPr>
        <p:spPr>
          <a:xfrm>
            <a:off x="677334" y="609600"/>
            <a:ext cx="8596668" cy="857956"/>
          </a:xfrm>
        </p:spPr>
        <p:txBody>
          <a:bodyPr/>
          <a:lstStyle/>
          <a:p>
            <a:pPr algn="ctr" rtl="1"/>
            <a:r>
              <a:rPr lang="ar-DZ" sz="4400"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رابعا</a:t>
            </a:r>
            <a:r>
              <a:rPr lang="ar-SA" sz="4400"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 أساليب السياسة الترويجية</a:t>
            </a:r>
            <a:endParaRPr lang="fr-FR" dirty="0"/>
          </a:p>
        </p:txBody>
      </p:sp>
      <p:graphicFrame>
        <p:nvGraphicFramePr>
          <p:cNvPr id="4" name="Espace réservé du contenu 3">
            <a:extLst>
              <a:ext uri="{FF2B5EF4-FFF2-40B4-BE49-F238E27FC236}">
                <a16:creationId xmlns:a16="http://schemas.microsoft.com/office/drawing/2014/main" id="{CDAF0B77-50A0-4901-9574-64762963B182}"/>
              </a:ext>
            </a:extLst>
          </p:cNvPr>
          <p:cNvGraphicFramePr>
            <a:graphicFrameLocks noGrp="1"/>
          </p:cNvGraphicFramePr>
          <p:nvPr>
            <p:ph idx="1"/>
            <p:extLst>
              <p:ext uri="{D42A27DB-BD31-4B8C-83A1-F6EECF244321}">
                <p14:modId xmlns:p14="http://schemas.microsoft.com/office/powerpoint/2010/main" val="2094519996"/>
              </p:ext>
            </p:extLst>
          </p:nvPr>
        </p:nvGraphicFramePr>
        <p:xfrm>
          <a:off x="677862" y="1569156"/>
          <a:ext cx="9233781" cy="51138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56420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673100"/>
          </a:xfrm>
        </p:spPr>
        <p:txBody>
          <a:bodyPr>
            <a:normAutofit fontScale="90000"/>
          </a:bodyPr>
          <a:lstStyle/>
          <a:p>
            <a:pPr algn="ctr" rtl="1">
              <a:lnSpc>
                <a:spcPct val="107000"/>
              </a:lnSpc>
              <a:spcAft>
                <a:spcPts val="0"/>
              </a:spcAft>
            </a:pPr>
            <a:r>
              <a:rPr lang="ar-SA" sz="40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المبحث الخامس</a:t>
            </a:r>
            <a:r>
              <a:rPr lang="fr-FR" sz="4000" b="1" dirty="0">
                <a:solidFill>
                  <a:srgbClr val="FF0000"/>
                </a:solidFill>
                <a:latin typeface="Simplified Arabic" panose="02020603050405020304" pitchFamily="18" charset="-78"/>
                <a:ea typeface="Calibri" panose="020F0502020204030204" pitchFamily="34" charset="0"/>
                <a:cs typeface="Arial" panose="020B0604020202020204" pitchFamily="34" charset="0"/>
              </a:rPr>
              <a:t>: </a:t>
            </a:r>
            <a:r>
              <a:rPr lang="ar-SA" sz="4000" b="1" dirty="0">
                <a:solidFill>
                  <a:srgbClr val="FF0000"/>
                </a:solidFill>
                <a:ea typeface="Times New Roman" panose="02020603050405020304" pitchFamily="18" charset="0"/>
                <a:cs typeface="Simplified Arabic" panose="02020603050405020304" pitchFamily="18" charset="-78"/>
              </a:rPr>
              <a:t>المزيج التسويقي الموسع للخدمات</a:t>
            </a:r>
            <a:endParaRPr lang="fr-FR" sz="4800" dirty="0">
              <a:solidFill>
                <a:srgbClr val="FF0000"/>
              </a:solidFill>
            </a:endParaRPr>
          </a:p>
        </p:txBody>
      </p:sp>
      <p:sp>
        <p:nvSpPr>
          <p:cNvPr id="3" name="Espace réservé du contenu 2"/>
          <p:cNvSpPr>
            <a:spLocks noGrp="1"/>
          </p:cNvSpPr>
          <p:nvPr>
            <p:ph sz="half" idx="1"/>
          </p:nvPr>
        </p:nvSpPr>
        <p:spPr>
          <a:xfrm>
            <a:off x="336549" y="1473200"/>
            <a:ext cx="4752975" cy="4991100"/>
          </a:xfrm>
        </p:spPr>
        <p:txBody>
          <a:bodyPr>
            <a:normAutofit fontScale="77500" lnSpcReduction="20000"/>
          </a:bodyPr>
          <a:lstStyle/>
          <a:p>
            <a:pPr marL="0" indent="0" algn="just" rtl="1">
              <a:lnSpc>
                <a:spcPct val="107000"/>
              </a:lnSpc>
              <a:buNone/>
            </a:pPr>
            <a:r>
              <a:rPr lang="fr-FR" sz="4000" dirty="0">
                <a:latin typeface="Simplified Arabic" panose="02020603050405020304" pitchFamily="18" charset="-78"/>
                <a:ea typeface="Times New Roman" panose="02020603050405020304" pitchFamily="18" charset="0"/>
                <a:cs typeface="Arial" panose="020B0604020202020204" pitchFamily="34" charset="0"/>
              </a:rPr>
              <a:t> </a:t>
            </a:r>
            <a:r>
              <a:rPr lang="ar-SA" sz="4000" dirty="0">
                <a:latin typeface="Calibri" panose="020F0502020204030204" pitchFamily="34" charset="0"/>
                <a:ea typeface="Calibri" panose="020F0502020204030204" pitchFamily="34" charset="0"/>
                <a:cs typeface="Simplified Arabic" panose="02020603050405020304" pitchFamily="18" charset="-78"/>
              </a:rPr>
              <a:t> إن عناصر المزيج التسويقي الموسع يتضمن سبعة عناصر بدلا من أربعة، إذ أنه من المفيد توسيع عناصر المزيج التسويقي وتطويرها لتصبح ذات علاقة وثيقة بالخدمة وأن تتكامل لتدعم موقع الخدمة في السوق، وهذه العناصر هي</a:t>
            </a:r>
            <a:r>
              <a:rPr lang="ar-SA" sz="4000"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a:t>
            </a:r>
            <a:endParaRPr lang="fr-FR" sz="32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buNone/>
            </a:pPr>
            <a:r>
              <a:rPr lang="ar-SA" sz="4000" dirty="0">
                <a:latin typeface="Calibri" panose="020F0502020204030204" pitchFamily="34" charset="0"/>
                <a:ea typeface="Calibri" panose="020F0502020204030204" pitchFamily="34" charset="0"/>
                <a:cs typeface="Simplified Arabic" panose="02020603050405020304" pitchFamily="18" charset="-78"/>
              </a:rPr>
              <a:t> * المنتج،   * السعر ، * التوزيع ،        * الترويج ، * الناس ، * العملي</a:t>
            </a:r>
            <a:r>
              <a:rPr lang="ar-DZ" sz="4000" dirty="0">
                <a:latin typeface="Calibri" panose="020F0502020204030204" pitchFamily="34" charset="0"/>
                <a:ea typeface="Calibri" panose="020F0502020204030204" pitchFamily="34" charset="0"/>
                <a:cs typeface="Simplified Arabic" panose="02020603050405020304" pitchFamily="18" charset="-78"/>
              </a:rPr>
              <a:t>ات</a:t>
            </a:r>
            <a:r>
              <a:rPr lang="ar-SA" sz="4000" dirty="0">
                <a:latin typeface="Calibri" panose="020F0502020204030204" pitchFamily="34" charset="0"/>
                <a:ea typeface="Calibri" panose="020F0502020204030204" pitchFamily="34" charset="0"/>
                <a:cs typeface="Simplified Arabic" panose="02020603050405020304" pitchFamily="18" charset="-78"/>
              </a:rPr>
              <a:t> ،     *  خدمة الزبون . </a:t>
            </a:r>
            <a:endParaRPr lang="fr-FR" sz="3200" dirty="0">
              <a:latin typeface="Calibri" panose="020F0502020204030204" pitchFamily="34" charset="0"/>
              <a:ea typeface="Calibri" panose="020F0502020204030204" pitchFamily="34" charset="0"/>
              <a:cs typeface="Arial" panose="020B0604020202020204" pitchFamily="34" charset="0"/>
            </a:endParaRPr>
          </a:p>
        </p:txBody>
      </p:sp>
      <p:pic>
        <p:nvPicPr>
          <p:cNvPr id="1026" name="Picture 2" descr="Résultat de recherche d'images pour &quot;‫المزيج التسويقي الموسع للخدمات‬‎&quot;">
            <a:extLst>
              <a:ext uri="{FF2B5EF4-FFF2-40B4-BE49-F238E27FC236}">
                <a16:creationId xmlns:a16="http://schemas.microsoft.com/office/drawing/2014/main" id="{9FE7C88E-2C2A-43AC-8F0C-C2115ADAE82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089524" y="1473200"/>
            <a:ext cx="4752975" cy="487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50027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1041400"/>
          </a:xfrm>
        </p:spPr>
        <p:txBody>
          <a:bodyPr>
            <a:noAutofit/>
          </a:bodyPr>
          <a:lstStyle/>
          <a:p>
            <a:pPr algn="ctr" rtl="1">
              <a:lnSpc>
                <a:spcPct val="107000"/>
              </a:lnSpc>
              <a:spcAft>
                <a:spcPts val="0"/>
              </a:spcAft>
            </a:pPr>
            <a:r>
              <a:rPr lang="ar-SA" sz="3200"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أولا: الجوانب المادية الملموسة (المكونات المادية) في الخدمة </a:t>
            </a:r>
            <a:r>
              <a:rPr lang="fr-FR" sz="3200" b="1" dirty="0">
                <a:solidFill>
                  <a:srgbClr val="FF0000"/>
                </a:solidFill>
                <a:latin typeface="Simplified Arabic" panose="02020603050405020304" pitchFamily="18" charset="-78"/>
                <a:ea typeface="Times New Roman" panose="02020603050405020304" pitchFamily="18" charset="0"/>
                <a:cs typeface="Arial" panose="020B0604020202020204" pitchFamily="34" charset="0"/>
              </a:rPr>
              <a:t>(Physical)</a:t>
            </a:r>
            <a:endParaRPr lang="fr-FR"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contenu 2"/>
          <p:cNvSpPr>
            <a:spLocks noGrp="1"/>
          </p:cNvSpPr>
          <p:nvPr>
            <p:ph idx="1"/>
          </p:nvPr>
        </p:nvSpPr>
        <p:spPr>
          <a:xfrm>
            <a:off x="304800" y="2023872"/>
            <a:ext cx="9460992" cy="4194047"/>
          </a:xfrm>
        </p:spPr>
        <p:txBody>
          <a:bodyPr>
            <a:noAutofit/>
          </a:bodyPr>
          <a:lstStyle/>
          <a:p>
            <a:pPr marL="0" indent="0" algn="just" rtl="1">
              <a:lnSpc>
                <a:spcPct val="107000"/>
              </a:lnSpc>
              <a:buNone/>
            </a:pPr>
            <a:r>
              <a:rPr lang="ar-SA" sz="2800" dirty="0">
                <a:latin typeface="Calibri" panose="020F0502020204030204" pitchFamily="34" charset="0"/>
                <a:ea typeface="Times New Roman" panose="02020603050405020304" pitchFamily="18" charset="0"/>
                <a:cs typeface="Simplified Arabic" panose="02020603050405020304" pitchFamily="18" charset="-78"/>
              </a:rPr>
              <a:t>والتي تشمل جميع الجوانب المادية الملموسة التي تسهل عملية استخدام المنتج بشكل أسهل وأفضل. </a:t>
            </a:r>
            <a:endParaRPr lang="fr-FR" sz="20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buNone/>
            </a:pPr>
            <a:r>
              <a:rPr lang="ar-SA" sz="2800" dirty="0">
                <a:latin typeface="Calibri" panose="020F0502020204030204" pitchFamily="34" charset="0"/>
                <a:ea typeface="Times New Roman" panose="02020603050405020304" pitchFamily="18" charset="0"/>
                <a:cs typeface="Simplified Arabic" panose="02020603050405020304" pitchFamily="18" charset="-78"/>
              </a:rPr>
              <a:t>ويعرف بأنه" بيئة منظمة الخدمة وكافة المنتجات والرموز المادية المستخدمة في عملية الاتصال والإنتاج".  ويعرف بأنه</a:t>
            </a:r>
            <a:r>
              <a:rPr lang="fr-FR" sz="2800" dirty="0">
                <a:latin typeface="Simplified Arabic" panose="02020603050405020304" pitchFamily="18" charset="-78"/>
                <a:ea typeface="Times New Roman" panose="02020603050405020304" pitchFamily="18" charset="0"/>
                <a:cs typeface="Arial" panose="020B0604020202020204" pitchFamily="34" charset="0"/>
              </a:rPr>
              <a:t>:" </a:t>
            </a:r>
            <a:r>
              <a:rPr lang="ar-SA" sz="2800" dirty="0">
                <a:latin typeface="Calibri" panose="020F0502020204030204" pitchFamily="34" charset="0"/>
                <a:ea typeface="Times New Roman" panose="02020603050405020304" pitchFamily="18" charset="0"/>
                <a:cs typeface="Simplified Arabic" panose="02020603050405020304" pitchFamily="18" charset="-78"/>
              </a:rPr>
              <a:t>الأشياء الملموسة الموجودة لخلق وتقديم الخدمة مثل</a:t>
            </a:r>
            <a:r>
              <a:rPr lang="fr-FR" sz="2800" dirty="0">
                <a:latin typeface="Simplified Arabic" panose="02020603050405020304" pitchFamily="18" charset="-78"/>
                <a:ea typeface="Times New Roman" panose="02020603050405020304" pitchFamily="18" charset="0"/>
                <a:cs typeface="Arial" panose="020B0604020202020204" pitchFamily="34" charset="0"/>
              </a:rPr>
              <a:t>) </a:t>
            </a:r>
            <a:r>
              <a:rPr lang="ar-SA" sz="2800" dirty="0">
                <a:latin typeface="Calibri" panose="020F0502020204030204" pitchFamily="34" charset="0"/>
                <a:ea typeface="Times New Roman" panose="02020603050405020304" pitchFamily="18" charset="0"/>
                <a:cs typeface="Simplified Arabic" panose="02020603050405020304" pitchFamily="18" charset="-78"/>
              </a:rPr>
              <a:t>الأجهزة والمعدات والأبنية والأثاث</a:t>
            </a:r>
            <a:r>
              <a:rPr lang="fr-FR" sz="2800" dirty="0">
                <a:latin typeface="Simplified Arabic" panose="02020603050405020304" pitchFamily="18" charset="-78"/>
                <a:ea typeface="Times New Roman" panose="02020603050405020304" pitchFamily="18" charset="0"/>
                <a:cs typeface="Arial" panose="020B0604020202020204" pitchFamily="34" charset="0"/>
              </a:rPr>
              <a:t> (</a:t>
            </a:r>
            <a:r>
              <a:rPr lang="ar-SA" sz="2800" dirty="0">
                <a:latin typeface="Calibri" panose="020F0502020204030204" pitchFamily="34" charset="0"/>
                <a:ea typeface="Times New Roman" panose="02020603050405020304" pitchFamily="18" charset="0"/>
                <a:cs typeface="Simplified Arabic" panose="02020603050405020304" pitchFamily="18" charset="-78"/>
              </a:rPr>
              <a:t>.</a:t>
            </a:r>
            <a:endParaRPr lang="fr-FR" sz="20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buNone/>
            </a:pPr>
            <a:r>
              <a:rPr lang="ar-SA" sz="2800" dirty="0">
                <a:latin typeface="Calibri" panose="020F0502020204030204" pitchFamily="34" charset="0"/>
                <a:ea typeface="Times New Roman" panose="02020603050405020304" pitchFamily="18" charset="0"/>
                <a:cs typeface="Simplified Arabic" panose="02020603050405020304" pitchFamily="18" charset="-78"/>
              </a:rPr>
              <a:t>ويشمل الدليل المادي كافة الأجهزة والتسهيلات المادية التي تساعد على انسياب المنتج نحو الزبائن، حيث يحقق لهم المنفعة المكانية والزمانية. ومن أهم هذه الدليل المادي:</a:t>
            </a:r>
            <a:endParaRPr lang="fr-FR"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52103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928255"/>
          </a:xfrm>
        </p:spPr>
        <p:txBody>
          <a:bodyPr>
            <a:normAutofit/>
          </a:bodyPr>
          <a:lstStyle/>
          <a:p>
            <a:pPr algn="ctr" rtl="1">
              <a:spcAft>
                <a:spcPts val="0"/>
              </a:spcAft>
            </a:pPr>
            <a:r>
              <a:rPr lang="ar-SA" sz="3200"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أولا: الجوانب المادية الملموسة</a:t>
            </a:r>
            <a:endParaRPr lang="fr-FR" sz="4000" dirty="0">
              <a:solidFill>
                <a:srgbClr val="FF0000"/>
              </a:solidFill>
              <a:effectLst/>
            </a:endParaRPr>
          </a:p>
        </p:txBody>
      </p:sp>
      <p:sp>
        <p:nvSpPr>
          <p:cNvPr id="3" name="Espace réservé du contenu 2"/>
          <p:cNvSpPr>
            <a:spLocks noGrp="1"/>
          </p:cNvSpPr>
          <p:nvPr>
            <p:ph idx="1"/>
          </p:nvPr>
        </p:nvSpPr>
        <p:spPr>
          <a:xfrm>
            <a:off x="677334" y="1634837"/>
            <a:ext cx="8969586" cy="4406526"/>
          </a:xfrm>
        </p:spPr>
        <p:txBody>
          <a:bodyPr>
            <a:normAutofit/>
          </a:bodyPr>
          <a:lstStyle/>
          <a:p>
            <a:pPr marL="0" indent="0" algn="r" rtl="1">
              <a:buNone/>
            </a:pPr>
            <a:endParaRPr lang="fr-FR" sz="3600" dirty="0">
              <a:latin typeface="Simplified Arabic" pitchFamily="18" charset="-78"/>
              <a:cs typeface="Simplified Arabic" pitchFamily="18" charset="-78"/>
            </a:endParaRPr>
          </a:p>
          <a:p>
            <a:pPr marL="0" indent="0" algn="r" rtl="1">
              <a:buNone/>
            </a:pPr>
            <a:endParaRPr lang="fr-FR" dirty="0"/>
          </a:p>
        </p:txBody>
      </p:sp>
      <p:graphicFrame>
        <p:nvGraphicFramePr>
          <p:cNvPr id="4" name="Diagramme 3">
            <a:extLst>
              <a:ext uri="{FF2B5EF4-FFF2-40B4-BE49-F238E27FC236}">
                <a16:creationId xmlns:a16="http://schemas.microsoft.com/office/drawing/2014/main" id="{3951B269-4083-4D5F-ADCA-B3916D836702}"/>
              </a:ext>
            </a:extLst>
          </p:cNvPr>
          <p:cNvGraphicFramePr/>
          <p:nvPr>
            <p:extLst>
              <p:ext uri="{D42A27DB-BD31-4B8C-83A1-F6EECF244321}">
                <p14:modId xmlns:p14="http://schemas.microsoft.com/office/powerpoint/2010/main" val="1462702094"/>
              </p:ext>
            </p:extLst>
          </p:nvPr>
        </p:nvGraphicFramePr>
        <p:xfrm>
          <a:off x="541867" y="1439333"/>
          <a:ext cx="8684260" cy="53114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72334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926592"/>
          </a:xfrm>
        </p:spPr>
        <p:txBody>
          <a:bodyPr>
            <a:noAutofit/>
          </a:bodyPr>
          <a:lstStyle/>
          <a:p>
            <a:pPr marL="342900" lvl="0" indent="-342900" algn="ctr" rtl="1">
              <a:spcBef>
                <a:spcPts val="1000"/>
              </a:spcBef>
            </a:pPr>
            <a:r>
              <a:rPr lang="ar-SA" b="1" u="sng" dirty="0">
                <a:solidFill>
                  <a:srgbClr val="FF0000"/>
                </a:solidFill>
                <a:latin typeface="Arial" panose="020B0604020202020204" pitchFamily="34" charset="0"/>
                <a:ea typeface="MS Mincho" panose="02020609040205080304" pitchFamily="49" charset="-128"/>
                <a:cs typeface="Simplified Arabic" panose="02020603050405020304" pitchFamily="18" charset="-78"/>
              </a:rPr>
              <a:t>ثانيا: الجانب الشخصي</a:t>
            </a:r>
            <a:r>
              <a:rPr lang="fr-FR" sz="2800" dirty="0">
                <a:solidFill>
                  <a:srgbClr val="FF0000"/>
                </a:solidFill>
                <a:latin typeface="Simplified Arabic" panose="02020603050405020304" pitchFamily="18" charset="-78"/>
                <a:ea typeface="Calibri" panose="020F0502020204030204" pitchFamily="34" charset="0"/>
              </a:rPr>
              <a:t>(</a:t>
            </a:r>
            <a:r>
              <a:rPr lang="fr-FR" sz="2800" dirty="0" err="1">
                <a:solidFill>
                  <a:srgbClr val="FF0000"/>
                </a:solidFill>
                <a:latin typeface="Simplified Arabic" panose="02020603050405020304" pitchFamily="18" charset="-78"/>
                <a:ea typeface="Calibri" panose="020F0502020204030204" pitchFamily="34" charset="0"/>
              </a:rPr>
              <a:t>Personal</a:t>
            </a:r>
            <a:r>
              <a:rPr lang="fr-FR" sz="2800" dirty="0">
                <a:solidFill>
                  <a:srgbClr val="FF0000"/>
                </a:solidFill>
                <a:latin typeface="Simplified Arabic" panose="02020603050405020304" pitchFamily="18" charset="-78"/>
                <a:ea typeface="Calibri" panose="020F0502020204030204" pitchFamily="34" charset="0"/>
              </a:rPr>
              <a:t>)</a:t>
            </a:r>
            <a:r>
              <a:rPr lang="fr-FR" sz="3200" dirty="0">
                <a:solidFill>
                  <a:srgbClr val="FF0000"/>
                </a:solidFill>
              </a:rPr>
              <a:t/>
            </a:r>
            <a:br>
              <a:rPr lang="fr-FR" sz="3200" dirty="0">
                <a:solidFill>
                  <a:srgbClr val="FF0000"/>
                </a:solidFill>
              </a:rPr>
            </a:br>
            <a:endParaRPr lang="fr-FR" sz="5400" dirty="0">
              <a:solidFill>
                <a:srgbClr val="FF0000"/>
              </a:solidFill>
            </a:endParaRPr>
          </a:p>
        </p:txBody>
      </p:sp>
      <p:sp>
        <p:nvSpPr>
          <p:cNvPr id="3" name="Espace réservé du contenu 2"/>
          <p:cNvSpPr>
            <a:spLocks noGrp="1"/>
          </p:cNvSpPr>
          <p:nvPr>
            <p:ph idx="1"/>
          </p:nvPr>
        </p:nvSpPr>
        <p:spPr>
          <a:xfrm>
            <a:off x="279400" y="1676400"/>
            <a:ext cx="9385300" cy="4444999"/>
          </a:xfrm>
        </p:spPr>
        <p:txBody>
          <a:bodyPr>
            <a:normAutofit lnSpcReduction="10000"/>
          </a:bodyPr>
          <a:lstStyle/>
          <a:p>
            <a:pPr marL="0" indent="0" algn="just" rtl="1">
              <a:lnSpc>
                <a:spcPct val="107000"/>
              </a:lnSpc>
              <a:buNone/>
            </a:pPr>
            <a:r>
              <a:rPr lang="ar-SA" sz="2800" dirty="0">
                <a:latin typeface="Calibri" panose="020F0502020204030204" pitchFamily="34" charset="0"/>
                <a:ea typeface="Times New Roman" panose="02020603050405020304" pitchFamily="18" charset="0"/>
                <a:cs typeface="Simplified Arabic" panose="02020603050405020304" pitchFamily="18" charset="-78"/>
              </a:rPr>
              <a:t>يمكن تعريف الأفراد في المزيج التسويقي الخدمي على أنهم "مجموع الأفراد المشاركين في تقديم الخدمة للزبون، وهؤلاء لهم تأثير بالغ على مدى تقبل الزبائن للخدمة". </a:t>
            </a:r>
            <a:endParaRPr lang="fr-FR" sz="24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buNone/>
            </a:pPr>
            <a:r>
              <a:rPr lang="ar-SA" sz="2800" dirty="0">
                <a:latin typeface="Calibri" panose="020F0502020204030204" pitchFamily="34" charset="0"/>
                <a:ea typeface="Times New Roman" panose="02020603050405020304" pitchFamily="18" charset="0"/>
                <a:cs typeface="Simplified Arabic" panose="02020603050405020304" pitchFamily="18" charset="-78"/>
              </a:rPr>
              <a:t>إن أهمية العاملين في تسويق الخدمات يختلف حسب الحالة ومستوى التفاعل؛ إذ يعتمد عادة على درجة ملموسية الخدمة، فمستوى الاتصال يمكن تحديده عن طريق تصنيف الخدمات على أساس درجة كثافة استخدام القوى العاملة (الخدمات التي تعتمد على العنصر البشري) مقابل الخدمات التي تعتمد على كثافة على الآلات والأجهزة (الخدمات التي تعتمد على المعدات). فبعض العاملين الأعضاء في المؤسسة الخدمية لهم اتصال مباشر بالزبائن والبعض الأخر منهم لا يتضمن دوره أي اتصال مع الزبائن</a:t>
            </a:r>
            <a:r>
              <a:rPr lang="ar-DZ" sz="2800" dirty="0">
                <a:latin typeface="Calibri" panose="020F0502020204030204" pitchFamily="34" charset="0"/>
                <a:ea typeface="Times New Roman" panose="02020603050405020304" pitchFamily="18" charset="0"/>
                <a:cs typeface="Simplified Arabic" panose="02020603050405020304" pitchFamily="18" charset="-78"/>
              </a:rPr>
              <a:t>.</a:t>
            </a:r>
            <a:endParaRPr lang="fr-FR"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620621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865632"/>
          </a:xfrm>
        </p:spPr>
        <p:txBody>
          <a:bodyPr>
            <a:noAutofit/>
          </a:bodyPr>
          <a:lstStyle/>
          <a:p>
            <a:pPr marL="342900" lvl="0" indent="-342900" algn="ctr" rtl="1">
              <a:spcBef>
                <a:spcPts val="1000"/>
              </a:spcBef>
            </a:pPr>
            <a:r>
              <a:rPr lang="ar-SA" sz="3200" b="1" u="sng" dirty="0">
                <a:solidFill>
                  <a:srgbClr val="FF0000"/>
                </a:solidFill>
                <a:latin typeface="Arial" panose="020B0604020202020204" pitchFamily="34" charset="0"/>
                <a:ea typeface="MS Mincho" panose="02020609040205080304" pitchFamily="49" charset="-128"/>
                <a:cs typeface="Simplified Arabic" panose="02020603050405020304" pitchFamily="18" charset="-78"/>
              </a:rPr>
              <a:t>ثالثا: العملية الإدارية </a:t>
            </a:r>
            <a:r>
              <a:rPr lang="ar-SA" sz="3200" b="1" u="sng" dirty="0" err="1">
                <a:solidFill>
                  <a:srgbClr val="FF0000"/>
                </a:solidFill>
                <a:latin typeface="Arial" panose="020B0604020202020204" pitchFamily="34" charset="0"/>
                <a:ea typeface="MS Mincho" panose="02020609040205080304" pitchFamily="49" charset="-128"/>
                <a:cs typeface="Simplified Arabic" panose="02020603050405020304" pitchFamily="18" charset="-78"/>
              </a:rPr>
              <a:t>لل</a:t>
            </a:r>
            <a:r>
              <a:rPr lang="ar-DZ" sz="3200" b="1" u="sng" dirty="0">
                <a:solidFill>
                  <a:srgbClr val="FF0000"/>
                </a:solidFill>
                <a:latin typeface="Arial" panose="020B0604020202020204" pitchFamily="34" charset="0"/>
                <a:ea typeface="MS Mincho" panose="02020609040205080304" pitchFamily="49" charset="-128"/>
                <a:cs typeface="Simplified Arabic" panose="02020603050405020304" pitchFamily="18" charset="-78"/>
              </a:rPr>
              <a:t>خدمة</a:t>
            </a:r>
            <a:r>
              <a:rPr lang="ar-SA" sz="3200" b="1" u="sng" dirty="0">
                <a:solidFill>
                  <a:srgbClr val="FF0000"/>
                </a:solidFill>
                <a:latin typeface="Arial" panose="020B0604020202020204" pitchFamily="34" charset="0"/>
                <a:ea typeface="MS Mincho" panose="02020609040205080304" pitchFamily="49" charset="-128"/>
                <a:cs typeface="Simplified Arabic" panose="02020603050405020304" pitchFamily="18" charset="-78"/>
              </a:rPr>
              <a:t> (تقديم ال</a:t>
            </a:r>
            <a:r>
              <a:rPr lang="ar-DZ" sz="3200" b="1" u="sng" dirty="0">
                <a:solidFill>
                  <a:srgbClr val="FF0000"/>
                </a:solidFill>
                <a:latin typeface="Arial" panose="020B0604020202020204" pitchFamily="34" charset="0"/>
                <a:ea typeface="MS Mincho" panose="02020609040205080304" pitchFamily="49" charset="-128"/>
                <a:cs typeface="Simplified Arabic" panose="02020603050405020304" pitchFamily="18" charset="-78"/>
              </a:rPr>
              <a:t>خدمة</a:t>
            </a:r>
            <a:r>
              <a:rPr lang="ar-SA" sz="3200" b="1" u="sng" dirty="0">
                <a:solidFill>
                  <a:srgbClr val="FF0000"/>
                </a:solidFill>
                <a:latin typeface="Arial" panose="020B0604020202020204" pitchFamily="34" charset="0"/>
                <a:ea typeface="MS Mincho" panose="02020609040205080304" pitchFamily="49" charset="-128"/>
                <a:cs typeface="Simplified Arabic" panose="02020603050405020304" pitchFamily="18" charset="-78"/>
              </a:rPr>
              <a:t>)</a:t>
            </a:r>
            <a:r>
              <a:rPr lang="fr-FR" sz="2400" dirty="0">
                <a:solidFill>
                  <a:srgbClr val="FF0000"/>
                </a:solidFill>
                <a:latin typeface="Simplified Arabic" panose="02020603050405020304" pitchFamily="18" charset="-78"/>
                <a:ea typeface="Calibri" panose="020F0502020204030204" pitchFamily="34" charset="0"/>
              </a:rPr>
              <a:t> </a:t>
            </a:r>
            <a:r>
              <a:rPr lang="fr-FR" sz="2000" dirty="0">
                <a:solidFill>
                  <a:srgbClr val="FF0000"/>
                </a:solidFill>
                <a:latin typeface="Simplified Arabic" panose="02020603050405020304" pitchFamily="18" charset="-78"/>
                <a:ea typeface="Calibri" panose="020F0502020204030204" pitchFamily="34" charset="0"/>
              </a:rPr>
              <a:t>(Process management)</a:t>
            </a:r>
            <a:r>
              <a:rPr lang="fr-FR" sz="2400" dirty="0">
                <a:solidFill>
                  <a:srgbClr val="FF0000"/>
                </a:solidFill>
              </a:rPr>
              <a:t/>
            </a:r>
            <a:br>
              <a:rPr lang="fr-FR" sz="2400" dirty="0">
                <a:solidFill>
                  <a:srgbClr val="FF0000"/>
                </a:solidFill>
              </a:rPr>
            </a:br>
            <a:endParaRPr lang="fr-FR" sz="4400" dirty="0">
              <a:solidFill>
                <a:srgbClr val="FF0000"/>
              </a:solidFill>
            </a:endParaRPr>
          </a:p>
        </p:txBody>
      </p:sp>
      <p:sp>
        <p:nvSpPr>
          <p:cNvPr id="3" name="Espace réservé du contenu 2"/>
          <p:cNvSpPr>
            <a:spLocks noGrp="1"/>
          </p:cNvSpPr>
          <p:nvPr>
            <p:ph idx="1"/>
          </p:nvPr>
        </p:nvSpPr>
        <p:spPr>
          <a:xfrm>
            <a:off x="677334" y="1625601"/>
            <a:ext cx="8923866" cy="4415762"/>
          </a:xfrm>
        </p:spPr>
        <p:txBody>
          <a:bodyPr>
            <a:normAutofit fontScale="92500" lnSpcReduction="20000"/>
          </a:bodyPr>
          <a:lstStyle/>
          <a:p>
            <a:pPr marL="0" indent="0" algn="just" rtl="1">
              <a:lnSpc>
                <a:spcPct val="107000"/>
              </a:lnSpc>
              <a:buNone/>
            </a:pPr>
            <a:r>
              <a:rPr lang="ar-SA" sz="3500" dirty="0">
                <a:latin typeface="Calibri" panose="020F0502020204030204" pitchFamily="34" charset="0"/>
                <a:ea typeface="Times New Roman" panose="02020603050405020304" pitchFamily="18" charset="0"/>
                <a:cs typeface="Simplified Arabic" panose="02020603050405020304" pitchFamily="18" charset="-78"/>
              </a:rPr>
              <a:t>ويقصد بها عملية توفير المنتجات المختلفة في مختلف الأوقات والأماكن وبنوعية عالية وثابتة، أي أنها تمثل عملية إدارة المنتج بما يضمن تحقيق المنفعة المكانية والزمانية للتسويق. </a:t>
            </a:r>
            <a:endParaRPr lang="fr-FR" sz="2600" dirty="0">
              <a:latin typeface="Calibri" panose="020F0502020204030204" pitchFamily="34" charset="0"/>
              <a:ea typeface="Calibri" panose="020F0502020204030204" pitchFamily="34" charset="0"/>
              <a:cs typeface="Arial" panose="020B0604020202020204" pitchFamily="34" charset="0"/>
            </a:endParaRPr>
          </a:p>
          <a:p>
            <a:pPr marL="0" indent="0" algn="just" rtl="1">
              <a:buNone/>
            </a:pPr>
            <a:r>
              <a:rPr lang="ar-SA" sz="3500" dirty="0">
                <a:ea typeface="Times New Roman" panose="02020603050405020304" pitchFamily="18" charset="0"/>
                <a:cs typeface="Simplified Arabic" panose="02020603050405020304" pitchFamily="18" charset="-78"/>
              </a:rPr>
              <a:t>   تعد عملية تقديم الخدمة أحد العناصر الأساسية للمزيج التسويقي في مجال الخدمات، لأن الزبون ينظر لعملية تقديم الخدمة على أنها الخدمة ذاتها، وبالتالي فإن القرارات المتعلقة بكيفية إدارة عملية الخدمة تعد أحد عوامل النجاح التسويقي، وهذا ما يؤكد اختلاف عملية وأسس النشاط التسويقي في حالة السلع عنه في حالة الخدمات، وأن الزبون في حالة السلع لا يطلع على عملية إنتاجها ولا يتأثر بها ولا يعنيه بساطة أو تعقد الإجراءات</a:t>
            </a:r>
            <a:r>
              <a:rPr lang="fr-FR" sz="3500" b="1" dirty="0">
                <a:latin typeface="Simplified Arabic" panose="02020603050405020304" pitchFamily="18" charset="-78"/>
                <a:ea typeface="Times New Roman" panose="02020603050405020304" pitchFamily="18" charset="0"/>
              </a:rPr>
              <a:t>.</a:t>
            </a:r>
            <a:endParaRPr lang="fr-FR" sz="1500" dirty="0">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806843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1023257" y="740229"/>
            <a:ext cx="7773931" cy="4343399"/>
          </a:xfrm>
        </p:spPr>
        <p:txBody>
          <a:bodyPr rtlCol="0"/>
          <a:lstStyle/>
          <a:p>
            <a:pPr algn="ctr" defTabSz="685800" rtl="1">
              <a:defRPr/>
            </a:pPr>
            <a: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شكرا على حسن الإصغاء</a:t>
            </a:r>
            <a:b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br>
            <a: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والمتابعة</a:t>
            </a:r>
            <a:r>
              <a:rPr lang="fr-FR" sz="6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t/>
            </a:r>
            <a:br>
              <a:rPr lang="fr-FR" sz="6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br>
            <a:endParaRPr lang="fr-FR" dirty="0">
              <a:solidFill>
                <a:srgbClr val="FF0000"/>
              </a:solidFill>
            </a:endParaRPr>
          </a:p>
        </p:txBody>
      </p:sp>
    </p:spTree>
    <p:extLst>
      <p:ext uri="{BB962C8B-B14F-4D97-AF65-F5344CB8AC3E}">
        <p14:creationId xmlns:p14="http://schemas.microsoft.com/office/powerpoint/2010/main" val="34236392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1"/>
            <a:ext cx="8596668" cy="750850"/>
          </a:xfrm>
        </p:spPr>
        <p:txBody>
          <a:bodyPr>
            <a:normAutofit fontScale="90000"/>
          </a:bodyPr>
          <a:lstStyle/>
          <a:p>
            <a:pPr marL="342900" lvl="0" indent="-342900" algn="ctr" rtl="1">
              <a:lnSpc>
                <a:spcPct val="107000"/>
              </a:lnSpc>
              <a:spcBef>
                <a:spcPts val="600"/>
              </a:spcBef>
              <a:spcAft>
                <a:spcPts val="600"/>
              </a:spcAft>
            </a:pPr>
            <a:r>
              <a:rPr lang="ar-SA" sz="4000" b="1" dirty="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t>المزيج التسويقي للخدمات</a:t>
            </a:r>
            <a:r>
              <a:rPr lang="fr-FR" sz="14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t/>
            </a:r>
            <a:br>
              <a:rPr lang="fr-FR" sz="14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587022" y="1360450"/>
            <a:ext cx="8957913" cy="4962292"/>
          </a:xfrm>
        </p:spPr>
        <p:txBody>
          <a:bodyPr>
            <a:noAutofit/>
          </a:bodyPr>
          <a:lstStyle/>
          <a:p>
            <a:pPr marL="0" indent="0" algn="just" rtl="1">
              <a:lnSpc>
                <a:spcPct val="150000"/>
              </a:lnSpc>
              <a:buNone/>
            </a:pPr>
            <a:r>
              <a:rPr lang="ar-SA" sz="3200" dirty="0">
                <a:ea typeface="Times New Roman" panose="02020603050405020304" pitchFamily="18" charset="0"/>
                <a:cs typeface="Simplified Arabic"/>
              </a:rPr>
              <a:t>ويشمل المزيج التسويقي للمؤسسة الخدمية سبع عناصر أساسية تشكل مجموعة الأنشطة التسويقية الخدمية، وتتمثل في</a:t>
            </a:r>
            <a:endParaRPr lang="fr-FR" sz="3200" dirty="0"/>
          </a:p>
          <a:p>
            <a:pPr marL="0" indent="0" algn="just" rtl="1">
              <a:lnSpc>
                <a:spcPct val="150000"/>
              </a:lnSpc>
              <a:buNone/>
              <a:tabLst>
                <a:tab pos="269875" algn="r"/>
              </a:tabLst>
            </a:pPr>
            <a:r>
              <a:rPr lang="ar-SA" sz="3200" dirty="0">
                <a:ea typeface="Times New Roman" panose="02020603050405020304" pitchFamily="18" charset="0"/>
                <a:cs typeface="Simplified Arabic"/>
              </a:rPr>
              <a:t>* المنتج </a:t>
            </a:r>
            <a:r>
              <a:rPr lang="ar-SA" sz="2400" dirty="0">
                <a:ea typeface="Times New Roman" panose="02020603050405020304" pitchFamily="18" charset="0"/>
                <a:cs typeface="Simplified Arabic"/>
              </a:rPr>
              <a:t>(  </a:t>
            </a:r>
            <a:r>
              <a:rPr lang="en-US" sz="2400" dirty="0">
                <a:latin typeface="Simplified Arabic"/>
                <a:ea typeface="Times New Roman" panose="02020603050405020304" pitchFamily="18" charset="0"/>
              </a:rPr>
              <a:t>Product</a:t>
            </a:r>
            <a:r>
              <a:rPr lang="ar-SA" sz="2400" dirty="0">
                <a:ea typeface="Times New Roman" panose="02020603050405020304" pitchFamily="18" charset="0"/>
                <a:cs typeface="Simplified Arabic"/>
              </a:rPr>
              <a:t>) </a:t>
            </a:r>
            <a:r>
              <a:rPr lang="ar-SA" sz="3200" dirty="0">
                <a:ea typeface="Times New Roman" panose="02020603050405020304" pitchFamily="18" charset="0"/>
                <a:cs typeface="Simplified Arabic"/>
              </a:rPr>
              <a:t>،    * السعر</a:t>
            </a:r>
            <a:r>
              <a:rPr lang="ar-SA" sz="2400" dirty="0">
                <a:ea typeface="Times New Roman" panose="02020603050405020304" pitchFamily="18" charset="0"/>
                <a:cs typeface="Simplified Arabic"/>
              </a:rPr>
              <a:t>( </a:t>
            </a:r>
            <a:r>
              <a:rPr lang="en-US" sz="2400" dirty="0">
                <a:latin typeface="Simplified Arabic"/>
                <a:ea typeface="Times New Roman" panose="02020603050405020304" pitchFamily="18" charset="0"/>
              </a:rPr>
              <a:t>Price</a:t>
            </a:r>
            <a:r>
              <a:rPr lang="ar-SA" sz="2400" dirty="0">
                <a:ea typeface="Times New Roman" panose="02020603050405020304" pitchFamily="18" charset="0"/>
                <a:cs typeface="Simplified Arabic"/>
              </a:rPr>
              <a:t>)،    </a:t>
            </a:r>
            <a:r>
              <a:rPr lang="ar-SA" sz="3200" dirty="0">
                <a:ea typeface="Times New Roman" panose="02020603050405020304" pitchFamily="18" charset="0"/>
                <a:cs typeface="Simplified Arabic"/>
              </a:rPr>
              <a:t>* التوزيع </a:t>
            </a:r>
            <a:r>
              <a:rPr lang="ar-SA" sz="2400" dirty="0">
                <a:ea typeface="Times New Roman" panose="02020603050405020304" pitchFamily="18" charset="0"/>
                <a:cs typeface="Simplified Arabic"/>
              </a:rPr>
              <a:t>(</a:t>
            </a:r>
            <a:r>
              <a:rPr lang="en-US" sz="2400" dirty="0">
                <a:latin typeface="Simplified Arabic"/>
                <a:ea typeface="Times New Roman" panose="02020603050405020304" pitchFamily="18" charset="0"/>
              </a:rPr>
              <a:t>Place</a:t>
            </a:r>
            <a:r>
              <a:rPr lang="ar-SA" sz="2400" dirty="0">
                <a:ea typeface="Times New Roman" panose="02020603050405020304" pitchFamily="18" charset="0"/>
                <a:cs typeface="Simplified Arabic"/>
              </a:rPr>
              <a:t> ) </a:t>
            </a:r>
            <a:r>
              <a:rPr lang="ar-SA" sz="3200" dirty="0">
                <a:ea typeface="Times New Roman" panose="02020603050405020304" pitchFamily="18" charset="0"/>
                <a:cs typeface="Simplified Arabic"/>
              </a:rPr>
              <a:t>،  * الترويج</a:t>
            </a:r>
            <a:r>
              <a:rPr lang="ar-SA" sz="2400" dirty="0">
                <a:ea typeface="Times New Roman" panose="02020603050405020304" pitchFamily="18" charset="0"/>
                <a:cs typeface="Simplified Arabic"/>
              </a:rPr>
              <a:t>(  </a:t>
            </a:r>
            <a:r>
              <a:rPr lang="fr-FR" sz="2400" dirty="0">
                <a:latin typeface="Simplified Arabic"/>
                <a:ea typeface="Times New Roman" panose="02020603050405020304" pitchFamily="18" charset="0"/>
              </a:rPr>
              <a:t>Promotion</a:t>
            </a:r>
            <a:r>
              <a:rPr lang="ar-SA" sz="2400" dirty="0">
                <a:ea typeface="Times New Roman" panose="02020603050405020304" pitchFamily="18" charset="0"/>
                <a:cs typeface="Simplified Arabic"/>
              </a:rPr>
              <a:t>)     </a:t>
            </a:r>
            <a:r>
              <a:rPr lang="ar-SA" sz="3200" dirty="0">
                <a:ea typeface="Times New Roman" panose="02020603050405020304" pitchFamily="18" charset="0"/>
                <a:cs typeface="Simplified Arabic"/>
              </a:rPr>
              <a:t>* الجوانب الملموسة </a:t>
            </a:r>
            <a:r>
              <a:rPr lang="ar-SA" sz="2400" dirty="0">
                <a:ea typeface="Times New Roman" panose="02020603050405020304" pitchFamily="18" charset="0"/>
                <a:cs typeface="Simplified Arabic"/>
              </a:rPr>
              <a:t>( </a:t>
            </a:r>
            <a:r>
              <a:rPr lang="en-US" sz="2400" dirty="0">
                <a:latin typeface="Simplified Arabic"/>
                <a:ea typeface="Times New Roman" panose="02020603050405020304" pitchFamily="18" charset="0"/>
              </a:rPr>
              <a:t>Physical</a:t>
            </a:r>
            <a:r>
              <a:rPr lang="ar-SA" sz="2400" dirty="0">
                <a:ea typeface="Times New Roman" panose="02020603050405020304" pitchFamily="18" charset="0"/>
                <a:cs typeface="Simplified Arabic"/>
              </a:rPr>
              <a:t>)،   </a:t>
            </a:r>
            <a:r>
              <a:rPr lang="ar-SA" sz="3200" dirty="0">
                <a:ea typeface="Times New Roman" panose="02020603050405020304" pitchFamily="18" charset="0"/>
                <a:cs typeface="Simplified Arabic"/>
              </a:rPr>
              <a:t>* الجانب الشخصي </a:t>
            </a:r>
            <a:r>
              <a:rPr lang="ar-SA" sz="2400" dirty="0">
                <a:ea typeface="Times New Roman" panose="02020603050405020304" pitchFamily="18" charset="0"/>
                <a:cs typeface="Simplified Arabic"/>
              </a:rPr>
              <a:t>( </a:t>
            </a:r>
            <a:r>
              <a:rPr lang="en-US" sz="2400" dirty="0">
                <a:latin typeface="Simplified Arabic"/>
                <a:ea typeface="Times New Roman" panose="02020603050405020304" pitchFamily="18" charset="0"/>
              </a:rPr>
              <a:t>Personal</a:t>
            </a:r>
            <a:r>
              <a:rPr lang="ar-SA" sz="2400" dirty="0">
                <a:ea typeface="Times New Roman" panose="02020603050405020304" pitchFamily="18" charset="0"/>
                <a:cs typeface="Simplified Arabic"/>
              </a:rPr>
              <a:t>) </a:t>
            </a:r>
            <a:r>
              <a:rPr lang="ar-SA" sz="3200" dirty="0">
                <a:ea typeface="Times New Roman" panose="02020603050405020304" pitchFamily="18" charset="0"/>
                <a:cs typeface="Simplified Arabic"/>
              </a:rPr>
              <a:t>،  * العملية الإدارية </a:t>
            </a:r>
            <a:r>
              <a:rPr lang="en-US" sz="2400" dirty="0">
                <a:latin typeface="Simplified Arabic"/>
                <a:ea typeface="Times New Roman" panose="02020603050405020304" pitchFamily="18" charset="0"/>
              </a:rPr>
              <a:t>Process</a:t>
            </a:r>
            <a:r>
              <a:rPr lang="fr-FR" sz="2400" dirty="0">
                <a:latin typeface="Simplified Arabic"/>
                <a:ea typeface="Times New Roman" panose="02020603050405020304" pitchFamily="18" charset="0"/>
              </a:rPr>
              <a:t> management</a:t>
            </a:r>
            <a:r>
              <a:rPr lang="fr-FR" sz="3200" dirty="0">
                <a:latin typeface="Simplified Arabic"/>
                <a:ea typeface="Times New Roman" panose="02020603050405020304" pitchFamily="18" charset="0"/>
              </a:rPr>
              <a:t>)</a:t>
            </a:r>
            <a:r>
              <a:rPr lang="ar-SA" sz="3200" dirty="0">
                <a:ea typeface="Times New Roman" panose="02020603050405020304" pitchFamily="18" charset="0"/>
                <a:cs typeface="Simplified Arabic"/>
              </a:rPr>
              <a:t>). والتي تعرف اختصارا </a:t>
            </a:r>
            <a:r>
              <a:rPr lang="ar-SA" sz="3200" dirty="0" err="1">
                <a:ea typeface="Times New Roman" panose="02020603050405020304" pitchFamily="18" charset="0"/>
                <a:cs typeface="Simplified Arabic"/>
              </a:rPr>
              <a:t>ب</a:t>
            </a:r>
            <a:r>
              <a:rPr lang="ar-SA" sz="2800" dirty="0" err="1">
                <a:ea typeface="Times New Roman" panose="02020603050405020304" pitchFamily="18" charset="0"/>
                <a:cs typeface="Simplified Arabic"/>
              </a:rPr>
              <a:t>P</a:t>
            </a:r>
            <a:r>
              <a:rPr lang="ar-SA" sz="2800" dirty="0">
                <a:ea typeface="Times New Roman" panose="02020603050405020304" pitchFamily="18" charset="0"/>
                <a:cs typeface="Simplified Arabic"/>
              </a:rPr>
              <a:t> </a:t>
            </a:r>
            <a:r>
              <a:rPr lang="ar-SA" dirty="0">
                <a:ea typeface="Times New Roman" panose="02020603050405020304" pitchFamily="18" charset="0"/>
                <a:cs typeface="Simplified Arabic"/>
              </a:rPr>
              <a:t>7</a:t>
            </a:r>
            <a:r>
              <a:rPr lang="ar-SA" sz="2000" dirty="0">
                <a:ea typeface="Times New Roman" panose="02020603050405020304" pitchFamily="18" charset="0"/>
                <a:cs typeface="Simplified Arabic"/>
              </a:rPr>
              <a:t>.</a:t>
            </a:r>
            <a:endParaRPr lang="fr-FR" sz="2000" dirty="0"/>
          </a:p>
        </p:txBody>
      </p:sp>
    </p:spTree>
    <p:extLst>
      <p:ext uri="{BB962C8B-B14F-4D97-AF65-F5344CB8AC3E}">
        <p14:creationId xmlns:p14="http://schemas.microsoft.com/office/powerpoint/2010/main" val="3052598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968829"/>
          </a:xfrm>
        </p:spPr>
        <p:txBody>
          <a:bodyPr>
            <a:normAutofit/>
          </a:bodyPr>
          <a:lstStyle/>
          <a:p>
            <a:pPr algn="ctr" rtl="1"/>
            <a:r>
              <a:rPr lang="ar-SA" sz="4000" b="1" dirty="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t>المبحث الأول: سياسة المنتجات أو الخدمات </a:t>
            </a:r>
          </a:p>
        </p:txBody>
      </p:sp>
      <p:sp>
        <p:nvSpPr>
          <p:cNvPr id="3" name="Espace réservé du contenu 2"/>
          <p:cNvSpPr>
            <a:spLocks noGrp="1"/>
          </p:cNvSpPr>
          <p:nvPr>
            <p:ph idx="1"/>
          </p:nvPr>
        </p:nvSpPr>
        <p:spPr>
          <a:xfrm>
            <a:off x="677334" y="1578429"/>
            <a:ext cx="8596668" cy="4462933"/>
          </a:xfrm>
        </p:spPr>
        <p:txBody>
          <a:bodyPr>
            <a:normAutofit/>
          </a:bodyPr>
          <a:lstStyle/>
          <a:p>
            <a:pPr lvl="0" algn="r" rtl="1">
              <a:lnSpc>
                <a:spcPct val="115000"/>
              </a:lnSpc>
              <a:spcAft>
                <a:spcPts val="1000"/>
              </a:spcAft>
              <a:buFont typeface="+mj-lt"/>
              <a:buAutoNum type="arabicPeriod"/>
              <a:tabLst>
                <a:tab pos="539115" algn="r"/>
              </a:tabLst>
            </a:pPr>
            <a:r>
              <a:rPr lang="ar-SA" sz="2800" dirty="0">
                <a:latin typeface="Simplified Arabic" panose="02020603050405020304" pitchFamily="18" charset="-78"/>
                <a:ea typeface="Times New Roman" panose="02020603050405020304" pitchFamily="18" charset="0"/>
                <a:cs typeface="Simplified Arabic" panose="02020603050405020304" pitchFamily="18" charset="-78"/>
              </a:rPr>
              <a:t>مفهوم الخدمة   </a:t>
            </a:r>
            <a:endParaRPr lang="fr-FR" sz="2000" dirty="0">
              <a:latin typeface="Simplified Arabic" panose="02020603050405020304" pitchFamily="18" charset="-78"/>
              <a:ea typeface="Times New Roman" panose="02020603050405020304" pitchFamily="18" charset="0"/>
              <a:cs typeface="Simplified Arabic" panose="02020603050405020304" pitchFamily="18" charset="-78"/>
            </a:endParaRPr>
          </a:p>
          <a:p>
            <a:pPr lvl="0" algn="just" rtl="1">
              <a:lnSpc>
                <a:spcPct val="115000"/>
              </a:lnSpc>
              <a:spcAft>
                <a:spcPts val="1000"/>
              </a:spcAft>
              <a:buFont typeface="+mj-lt"/>
              <a:buAutoNum type="arabicPeriod"/>
            </a:pPr>
            <a:r>
              <a:rPr lang="ar-SA" sz="2800" dirty="0">
                <a:latin typeface="Simplified Arabic" panose="02020603050405020304" pitchFamily="18" charset="-78"/>
                <a:ea typeface="MS Mincho" panose="02020609040205080304" pitchFamily="49" charset="-128"/>
                <a:cs typeface="Simplified Arabic" panose="02020603050405020304" pitchFamily="18" charset="-78"/>
              </a:rPr>
              <a:t>خصائص الخدمات</a:t>
            </a:r>
            <a:endParaRPr lang="fr-FR" sz="2000" dirty="0">
              <a:latin typeface="Simplified Arabic" panose="02020603050405020304" pitchFamily="18" charset="-78"/>
              <a:ea typeface="MS Mincho" panose="02020609040205080304" pitchFamily="49" charset="-128"/>
              <a:cs typeface="Simplified Arabic" panose="02020603050405020304" pitchFamily="18" charset="-78"/>
            </a:endParaRPr>
          </a:p>
          <a:p>
            <a:pPr lvl="0" algn="r" rtl="1">
              <a:lnSpc>
                <a:spcPct val="115000"/>
              </a:lnSpc>
              <a:spcAft>
                <a:spcPts val="1000"/>
              </a:spcAft>
              <a:buFont typeface="+mj-lt"/>
              <a:buAutoNum type="arabicPeriod"/>
              <a:tabLst>
                <a:tab pos="358775" algn="r"/>
                <a:tab pos="593725" algn="r"/>
              </a:tabLst>
            </a:pPr>
            <a:r>
              <a:rPr lang="ar-DZ" sz="2800" dirty="0">
                <a:latin typeface="Simplified Arabic" panose="02020603050405020304" pitchFamily="18" charset="-78"/>
                <a:ea typeface="Times New Roman" panose="02020603050405020304" pitchFamily="18" charset="0"/>
                <a:cs typeface="Simplified Arabic" panose="02020603050405020304" pitchFamily="18" charset="-78"/>
              </a:rPr>
              <a:t>أهمية قطاع </a:t>
            </a:r>
            <a:r>
              <a:rPr lang="ar-SA" sz="2800" dirty="0">
                <a:latin typeface="Simplified Arabic" panose="02020603050405020304" pitchFamily="18" charset="-78"/>
                <a:ea typeface="Times New Roman" panose="02020603050405020304" pitchFamily="18" charset="0"/>
                <a:cs typeface="Simplified Arabic" panose="02020603050405020304" pitchFamily="18" charset="-78"/>
              </a:rPr>
              <a:t>الخدمات                                      </a:t>
            </a:r>
            <a:endParaRPr lang="fr-FR" sz="2000" dirty="0">
              <a:latin typeface="Simplified Arabic" panose="02020603050405020304" pitchFamily="18" charset="-78"/>
              <a:ea typeface="Times New Roman" panose="02020603050405020304" pitchFamily="18" charset="0"/>
              <a:cs typeface="Simplified Arabic" panose="02020603050405020304" pitchFamily="18" charset="-78"/>
            </a:endParaRPr>
          </a:p>
          <a:p>
            <a:pPr lvl="0" algn="r" rtl="1">
              <a:lnSpc>
                <a:spcPct val="115000"/>
              </a:lnSpc>
              <a:spcAft>
                <a:spcPts val="1000"/>
              </a:spcAft>
              <a:buFont typeface="+mj-lt"/>
              <a:buAutoNum type="arabicPeriod"/>
              <a:tabLst>
                <a:tab pos="358775" algn="r"/>
                <a:tab pos="593725" algn="r"/>
              </a:tabLst>
            </a:pPr>
            <a:r>
              <a:rPr lang="ar-DZ" sz="2800" dirty="0">
                <a:latin typeface="Simplified Arabic" panose="02020603050405020304" pitchFamily="18" charset="-78"/>
                <a:ea typeface="Times New Roman" panose="02020603050405020304" pitchFamily="18" charset="0"/>
                <a:cs typeface="Simplified Arabic" panose="02020603050405020304" pitchFamily="18" charset="-78"/>
              </a:rPr>
              <a:t>دورة حياة </a:t>
            </a:r>
            <a:r>
              <a:rPr lang="ar-SA" sz="2800" dirty="0">
                <a:latin typeface="Simplified Arabic" panose="02020603050405020304" pitchFamily="18" charset="-78"/>
                <a:ea typeface="Times New Roman" panose="02020603050405020304" pitchFamily="18" charset="0"/>
                <a:cs typeface="Simplified Arabic" panose="02020603050405020304" pitchFamily="18" charset="-78"/>
              </a:rPr>
              <a:t>الخدمات</a:t>
            </a: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4013829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1805" y="718457"/>
            <a:ext cx="8946996" cy="5537377"/>
          </a:xfrm>
        </p:spPr>
        <p:txBody>
          <a:bodyPr>
            <a:normAutofit/>
          </a:bodyPr>
          <a:lstStyle/>
          <a:p>
            <a:pPr marL="0" indent="0" algn="ctr" rtl="1">
              <a:lnSpc>
                <a:spcPct val="107000"/>
              </a:lnSpc>
              <a:buNone/>
            </a:pPr>
            <a:r>
              <a:rPr lang="ar-SA" sz="2400" b="1" dirty="0">
                <a:latin typeface="Calibri" panose="020F0502020204030204" pitchFamily="34" charset="0"/>
                <a:ea typeface="Times New Roman" panose="02020603050405020304" pitchFamily="18" charset="0"/>
                <a:cs typeface="Simplified Arabic" panose="02020603050405020304" pitchFamily="18" charset="-78"/>
              </a:rPr>
              <a:t> </a:t>
            </a:r>
            <a:r>
              <a:rPr lang="ar-SA" sz="32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أولا: مفهوم الخدمة  </a:t>
            </a:r>
            <a:endParaRPr lang="ar-DZ" sz="32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endParaRPr>
          </a:p>
          <a:p>
            <a:pPr marL="0" indent="0" algn="ctr" rtl="1">
              <a:lnSpc>
                <a:spcPct val="107000"/>
              </a:lnSpc>
              <a:buNone/>
            </a:pPr>
            <a:endParaRPr lang="ar-SA" sz="2000"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endParaRPr>
          </a:p>
        </p:txBody>
      </p:sp>
      <p:graphicFrame>
        <p:nvGraphicFramePr>
          <p:cNvPr id="2" name="Diagramme 1">
            <a:extLst>
              <a:ext uri="{FF2B5EF4-FFF2-40B4-BE49-F238E27FC236}">
                <a16:creationId xmlns:a16="http://schemas.microsoft.com/office/drawing/2014/main" id="{19DFAD7E-C4B2-487D-85C4-24B7F3930A09}"/>
              </a:ext>
            </a:extLst>
          </p:cNvPr>
          <p:cNvGraphicFramePr/>
          <p:nvPr>
            <p:extLst>
              <p:ext uri="{D42A27DB-BD31-4B8C-83A1-F6EECF244321}">
                <p14:modId xmlns:p14="http://schemas.microsoft.com/office/powerpoint/2010/main" val="4265447075"/>
              </p:ext>
            </p:extLst>
          </p:nvPr>
        </p:nvGraphicFramePr>
        <p:xfrm>
          <a:off x="1004710" y="1750988"/>
          <a:ext cx="8771467" cy="4388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441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7023" y="386651"/>
            <a:ext cx="8596668" cy="859971"/>
          </a:xfrm>
        </p:spPr>
        <p:txBody>
          <a:bodyPr/>
          <a:lstStyle/>
          <a:p>
            <a:pPr algn="ctr" rtl="1"/>
            <a:r>
              <a:rPr lang="ar-SA" b="1" dirty="0">
                <a:solidFill>
                  <a:srgbClr val="FF0000"/>
                </a:solidFill>
                <a:ea typeface="Times New Roman" panose="02020603050405020304" pitchFamily="18" charset="0"/>
                <a:cs typeface="Simplified Arabic" panose="02020603050405020304" pitchFamily="18" charset="-78"/>
              </a:rPr>
              <a:t> ثانيا: خصائص الخدمات</a:t>
            </a:r>
            <a:endParaRPr lang="fr-FR" dirty="0">
              <a:solidFill>
                <a:srgbClr val="FF0000"/>
              </a:solidFill>
            </a:endParaRPr>
          </a:p>
        </p:txBody>
      </p:sp>
      <p:graphicFrame>
        <p:nvGraphicFramePr>
          <p:cNvPr id="4" name="Espace réservé du contenu 3">
            <a:extLst>
              <a:ext uri="{FF2B5EF4-FFF2-40B4-BE49-F238E27FC236}">
                <a16:creationId xmlns:a16="http://schemas.microsoft.com/office/drawing/2014/main" id="{6C2F9F5D-91E1-47B4-9F70-BBF2695A7176}"/>
              </a:ext>
            </a:extLst>
          </p:cNvPr>
          <p:cNvGraphicFramePr>
            <a:graphicFrameLocks noGrp="1"/>
          </p:cNvGraphicFramePr>
          <p:nvPr>
            <p:ph idx="1"/>
            <p:extLst>
              <p:ext uri="{D42A27DB-BD31-4B8C-83A1-F6EECF244321}">
                <p14:modId xmlns:p14="http://schemas.microsoft.com/office/powerpoint/2010/main" val="3194985109"/>
              </p:ext>
            </p:extLst>
          </p:nvPr>
        </p:nvGraphicFramePr>
        <p:xfrm>
          <a:off x="457200" y="1263650"/>
          <a:ext cx="9177338" cy="4778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5734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7086" y="265289"/>
            <a:ext cx="8596668" cy="773150"/>
          </a:xfrm>
        </p:spPr>
        <p:txBody>
          <a:bodyPr>
            <a:normAutofit fontScale="90000"/>
          </a:bodyPr>
          <a:lstStyle/>
          <a:p>
            <a:pPr algn="ctr" rtl="1">
              <a:lnSpc>
                <a:spcPct val="150000"/>
              </a:lnSpc>
              <a:spcAft>
                <a:spcPts val="0"/>
              </a:spcAft>
              <a:tabLst>
                <a:tab pos="158750" algn="r"/>
                <a:tab pos="273050" algn="r"/>
              </a:tabLst>
            </a:pPr>
            <a:r>
              <a:rPr lang="ar-DZ" b="1" dirty="0">
                <a:solidFill>
                  <a:srgbClr val="FF0000"/>
                </a:solidFill>
                <a:cs typeface="Simplified Arabic" panose="02020603050405020304"/>
              </a:rPr>
              <a:t>ثالثا: أهمية قطاع الخدمات</a:t>
            </a:r>
            <a:r>
              <a:rPr lang="fr-FR" dirty="0"/>
              <a:t/>
            </a:r>
            <a:br>
              <a:rPr lang="fr-FR" dirty="0"/>
            </a:br>
            <a:endParaRPr lang="fr-FR" dirty="0"/>
          </a:p>
        </p:txBody>
      </p:sp>
      <p:sp>
        <p:nvSpPr>
          <p:cNvPr id="3" name="Espace réservé du contenu 2"/>
          <p:cNvSpPr>
            <a:spLocks noGrp="1"/>
          </p:cNvSpPr>
          <p:nvPr>
            <p:ph idx="1"/>
          </p:nvPr>
        </p:nvSpPr>
        <p:spPr>
          <a:xfrm>
            <a:off x="300395" y="1286933"/>
            <a:ext cx="8917163" cy="5384800"/>
          </a:xfrm>
        </p:spPr>
        <p:txBody>
          <a:bodyPr>
            <a:noAutofit/>
          </a:bodyPr>
          <a:lstStyle/>
          <a:p>
            <a:pPr marL="0" indent="0" algn="just" rtl="1">
              <a:lnSpc>
                <a:spcPct val="150000"/>
              </a:lnSpc>
              <a:buNone/>
            </a:pPr>
            <a:r>
              <a:rPr lang="ar-DZ" sz="2000" dirty="0">
                <a:latin typeface="Simplified Arabic" panose="02020603050405020304"/>
                <a:ea typeface="Calibri" panose="020F0502020204030204" pitchFamily="34" charset="0"/>
                <a:cs typeface="Simplified Arabic" panose="02020603050405020304"/>
              </a:rPr>
              <a:t> </a:t>
            </a:r>
            <a:r>
              <a:rPr lang="ar-DZ" sz="2400" dirty="0">
                <a:latin typeface="Simplified Arabic" panose="02020603050405020304"/>
                <a:ea typeface="Calibri" panose="020F0502020204030204" pitchFamily="34" charset="0"/>
                <a:cs typeface="Simplified Arabic" panose="02020603050405020304"/>
              </a:rPr>
              <a:t>أن الاهتمام بصناعة الخدمات يرتبط أساسًا بمستوى معيشة ومداخيل أفراد المجتمع، ففي ظل ارتفاع مستويات المعيشة</a:t>
            </a:r>
            <a:r>
              <a:rPr lang="ar-DZ" sz="2400" dirty="0">
                <a:latin typeface="Calibri" panose="020F0502020204030204" pitchFamily="34" charset="0"/>
                <a:ea typeface="Calibri" panose="020F0502020204030204" pitchFamily="34" charset="0"/>
                <a:cs typeface="Simplified Arabic" panose="02020603050405020304"/>
              </a:rPr>
              <a:t> تتضاعف حاجة الأفراد إلى الخدمات المصرفية والسياحية والتعليمية...وعلى مستوى الاقتصاد الكلي ازداد الدور التي تلعبه الخدمات خاصةً فيما يتعلق بمدى مساهمتها في إجمالي الناتج الداخلي الخام، وفي عدد الأفراد العاملين بهذا القطاع وأصبحت هذه المعايير تُستخدم كمؤشرات للتمييز بين الدول المتقدمة والدول المتخلفة</a:t>
            </a:r>
            <a:r>
              <a:rPr lang="fr-FR" sz="2400" dirty="0">
                <a:latin typeface="Calibri" panose="020F0502020204030204" pitchFamily="34" charset="0"/>
                <a:ea typeface="Calibri" panose="020F0502020204030204" pitchFamily="34" charset="0"/>
                <a:cs typeface="Simplified Arabic" panose="02020603050405020304"/>
              </a:rPr>
              <a:t>.</a:t>
            </a:r>
            <a:endParaRPr lang="fr-FR" sz="2400" dirty="0">
              <a:cs typeface="Simplified Arabic" panose="02020603050405020304"/>
            </a:endParaRPr>
          </a:p>
          <a:p>
            <a:pPr marL="0" indent="0" algn="just" rtl="1">
              <a:lnSpc>
                <a:spcPct val="150000"/>
              </a:lnSpc>
              <a:buNone/>
            </a:pPr>
            <a:r>
              <a:rPr lang="ar-DZ" sz="2400" dirty="0">
                <a:latin typeface="Calibri" panose="020F0502020204030204" pitchFamily="34" charset="0"/>
                <a:ea typeface="Calibri" panose="020F0502020204030204" pitchFamily="34" charset="0"/>
                <a:cs typeface="Simplified Arabic" panose="02020603050405020304"/>
              </a:rPr>
              <a:t>    ففي اقتصاديات الدول المتقدمة نجد أن مساهمة الخدمات في كل من مناصب الشغل والناتج الداخلي الخام تبلغ 70 </a:t>
            </a:r>
            <a:r>
              <a:rPr lang="fr-FR" sz="2000" dirty="0">
                <a:latin typeface="Calibri" panose="020F0502020204030204" pitchFamily="34" charset="0"/>
                <a:ea typeface="Calibri" panose="020F0502020204030204" pitchFamily="34" charset="0"/>
                <a:cs typeface="Simplified Arabic" panose="02020603050405020304"/>
              </a:rPr>
              <a:t>%</a:t>
            </a:r>
            <a:r>
              <a:rPr lang="fr-FR" sz="2400" dirty="0">
                <a:latin typeface="Simplified Arabic" panose="02020603050405020304"/>
                <a:ea typeface="Calibri" panose="020F0502020204030204" pitchFamily="34" charset="0"/>
                <a:cs typeface="Simplified Arabic" panose="02020603050405020304"/>
              </a:rPr>
              <a:t> </a:t>
            </a:r>
            <a:r>
              <a:rPr lang="ar-DZ" sz="2400" dirty="0">
                <a:latin typeface="Calibri" panose="020F0502020204030204" pitchFamily="34" charset="0"/>
                <a:ea typeface="Calibri" panose="020F0502020204030204" pitchFamily="34" charset="0"/>
                <a:cs typeface="Simplified Arabic" panose="02020603050405020304"/>
              </a:rPr>
              <a:t>مع وجود تفاوت نسبي بين الدول</a:t>
            </a:r>
            <a:r>
              <a:rPr lang="ar-DZ" sz="2400" baseline="30000" dirty="0">
                <a:latin typeface="Calibri" panose="020F0502020204030204" pitchFamily="34" charset="0"/>
                <a:ea typeface="Calibri" panose="020F0502020204030204" pitchFamily="34" charset="0"/>
                <a:cs typeface="Simplified Arabic" panose="02020603050405020304"/>
              </a:rPr>
              <a:t> </a:t>
            </a:r>
            <a:r>
              <a:rPr lang="ar-DZ" sz="2400" dirty="0">
                <a:latin typeface="Calibri" panose="020F0502020204030204" pitchFamily="34" charset="0"/>
                <a:ea typeface="Calibri" panose="020F0502020204030204" pitchFamily="34" charset="0"/>
                <a:cs typeface="Simplified Arabic" panose="02020603050405020304"/>
              </a:rPr>
              <a:t>. فقطاع الخدمات في فرنسا مثلاً يشكل ما نسبته 68 </a:t>
            </a:r>
            <a:r>
              <a:rPr lang="fr-FR" sz="2400" dirty="0">
                <a:latin typeface="Calibri" panose="020F0502020204030204" pitchFamily="34" charset="0"/>
                <a:ea typeface="Calibri" panose="020F0502020204030204" pitchFamily="34" charset="0"/>
                <a:cs typeface="Simplified Arabic" panose="02020603050405020304"/>
              </a:rPr>
              <a:t>%</a:t>
            </a:r>
            <a:r>
              <a:rPr lang="ar-DZ" sz="2400" dirty="0">
                <a:latin typeface="Calibri" panose="020F0502020204030204" pitchFamily="34" charset="0"/>
                <a:ea typeface="Calibri" panose="020F0502020204030204" pitchFamily="34" charset="0"/>
                <a:cs typeface="Simplified Arabic" panose="02020603050405020304"/>
              </a:rPr>
              <a:t> من المنشآت، ويستحوذ على ما نسبته 71 </a:t>
            </a:r>
            <a:r>
              <a:rPr lang="fr-FR" sz="2400" dirty="0">
                <a:latin typeface="Calibri" panose="020F0502020204030204" pitchFamily="34" charset="0"/>
                <a:ea typeface="Calibri" panose="020F0502020204030204" pitchFamily="34" charset="0"/>
                <a:cs typeface="Simplified Arabic" panose="02020603050405020304"/>
              </a:rPr>
              <a:t>%</a:t>
            </a:r>
            <a:r>
              <a:rPr lang="fr-FR" sz="2400" dirty="0">
                <a:latin typeface="Simplified Arabic" panose="02020603050405020304"/>
                <a:ea typeface="Calibri" panose="020F0502020204030204" pitchFamily="34" charset="0"/>
                <a:cs typeface="Simplified Arabic" panose="02020603050405020304"/>
              </a:rPr>
              <a:t> </a:t>
            </a:r>
            <a:r>
              <a:rPr lang="ar-DZ" sz="2400" dirty="0">
                <a:latin typeface="Simplified Arabic" panose="02020603050405020304"/>
                <a:ea typeface="Calibri" panose="020F0502020204030204" pitchFamily="34" charset="0"/>
                <a:cs typeface="Simplified Arabic" panose="02020603050405020304"/>
              </a:rPr>
              <a:t>من اليد العاملة في الاقتصاد.</a:t>
            </a:r>
            <a:endParaRPr lang="fr-FR" sz="2400" dirty="0">
              <a:cs typeface="Simplified Arabic" panose="02020603050405020304"/>
            </a:endParaRPr>
          </a:p>
        </p:txBody>
      </p:sp>
    </p:spTree>
    <p:extLst>
      <p:ext uri="{BB962C8B-B14F-4D97-AF65-F5344CB8AC3E}">
        <p14:creationId xmlns:p14="http://schemas.microsoft.com/office/powerpoint/2010/main" val="308316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44312"/>
            <a:ext cx="8596668" cy="784578"/>
          </a:xfrm>
        </p:spPr>
        <p:txBody>
          <a:bodyPr>
            <a:normAutofit/>
          </a:bodyPr>
          <a:lstStyle/>
          <a:p>
            <a:pPr algn="ctr" rtl="1">
              <a:spcAft>
                <a:spcPts val="0"/>
              </a:spcAft>
            </a:pPr>
            <a:r>
              <a:rPr lang="ar-DZ" b="1" dirty="0">
                <a:solidFill>
                  <a:srgbClr val="FF0000"/>
                </a:solidFill>
                <a:cs typeface="Simplified Arabic" panose="02020603050405020304"/>
              </a:rPr>
              <a:t>رابعا </a:t>
            </a:r>
            <a:r>
              <a:rPr lang="ar-SA" sz="4400" b="1" dirty="0">
                <a:solidFill>
                  <a:srgbClr val="FF0000"/>
                </a:solidFill>
                <a:ea typeface="MS Mincho"/>
                <a:cs typeface="Simplified Arabic"/>
              </a:rPr>
              <a:t>: </a:t>
            </a:r>
            <a:r>
              <a:rPr lang="ar-SA" sz="4000" b="1" dirty="0">
                <a:solidFill>
                  <a:srgbClr val="FF0000"/>
                </a:solidFill>
                <a:ea typeface="MS Mincho"/>
                <a:cs typeface="Simplified Arabic"/>
              </a:rPr>
              <a:t>دورة حياة الخدمة</a:t>
            </a:r>
            <a:endParaRPr lang="fr-FR" sz="4000" dirty="0">
              <a:solidFill>
                <a:srgbClr val="FF0000"/>
              </a:solidFill>
              <a:effectLst/>
            </a:endParaRPr>
          </a:p>
        </p:txBody>
      </p:sp>
      <p:sp>
        <p:nvSpPr>
          <p:cNvPr id="3" name="Espace réservé du contenu 2"/>
          <p:cNvSpPr>
            <a:spLocks noGrp="1"/>
          </p:cNvSpPr>
          <p:nvPr>
            <p:ph sz="half" idx="1"/>
          </p:nvPr>
        </p:nvSpPr>
        <p:spPr>
          <a:xfrm>
            <a:off x="197294" y="1365957"/>
            <a:ext cx="4871417" cy="5147732"/>
          </a:xfrm>
        </p:spPr>
        <p:txBody>
          <a:bodyPr>
            <a:normAutofit/>
          </a:bodyPr>
          <a:lstStyle/>
          <a:p>
            <a:pPr marL="0" indent="0" algn="just" rtl="1">
              <a:lnSpc>
                <a:spcPct val="107000"/>
              </a:lnSpc>
              <a:buNone/>
            </a:pPr>
            <a:r>
              <a:rPr lang="ar-SA" sz="3200" dirty="0">
                <a:latin typeface="Simplified Arabic"/>
                <a:ea typeface="Times New Roman"/>
                <a:cs typeface="Arial"/>
              </a:rPr>
              <a:t>تمر الخدمة </a:t>
            </a:r>
            <a:r>
              <a:rPr lang="ar-SA" sz="3200" dirty="0">
                <a:solidFill>
                  <a:srgbClr val="FF0000"/>
                </a:solidFill>
                <a:latin typeface="Simplified Arabic"/>
                <a:ea typeface="Times New Roman"/>
                <a:cs typeface="Arial"/>
              </a:rPr>
              <a:t>بأربع مراحل </a:t>
            </a:r>
            <a:r>
              <a:rPr lang="ar-SA" sz="3200" dirty="0">
                <a:latin typeface="Simplified Arabic"/>
                <a:ea typeface="Times New Roman"/>
                <a:cs typeface="Arial"/>
              </a:rPr>
              <a:t>والتي تمثل </a:t>
            </a:r>
            <a:r>
              <a:rPr lang="ar-SA" sz="3200" dirty="0">
                <a:solidFill>
                  <a:srgbClr val="FF0000"/>
                </a:solidFill>
                <a:latin typeface="Simplified Arabic"/>
                <a:ea typeface="Times New Roman"/>
                <a:cs typeface="Arial"/>
              </a:rPr>
              <a:t>حجم التطور والتعامل بالخدمة عبر الزمن،</a:t>
            </a:r>
            <a:r>
              <a:rPr lang="ar-SA" sz="3200" dirty="0">
                <a:latin typeface="Simplified Arabic"/>
                <a:ea typeface="Times New Roman"/>
                <a:cs typeface="Arial"/>
              </a:rPr>
              <a:t> وإن منحنى دورة الحياة يعبر عن التاريخ البيعي لها، ودورة حياة الخدمة تشمل أربعة مراحل هي: </a:t>
            </a:r>
            <a:r>
              <a:rPr lang="ar-SA" sz="3200" dirty="0">
                <a:solidFill>
                  <a:srgbClr val="00B050"/>
                </a:solidFill>
                <a:latin typeface="Simplified Arabic"/>
                <a:ea typeface="Times New Roman"/>
                <a:cs typeface="Arial"/>
              </a:rPr>
              <a:t>مرحلة التقديم، مرحلة النمو، مرحلة النضج ومرحلة التقهقر</a:t>
            </a:r>
            <a:r>
              <a:rPr lang="ar-SA" sz="3200" dirty="0">
                <a:latin typeface="Simplified Arabic"/>
                <a:ea typeface="Times New Roman"/>
                <a:cs typeface="Arial"/>
              </a:rPr>
              <a:t>. ويمكن تمثيل هذه الدورة من خلال الشكل التالي:</a:t>
            </a:r>
            <a:endParaRPr lang="fr-FR" sz="2400" dirty="0">
              <a:latin typeface="Calibri"/>
              <a:ea typeface="Calibri"/>
              <a:cs typeface="Arial"/>
            </a:endParaRPr>
          </a:p>
          <a:p>
            <a:pPr marL="0" indent="0" algn="r" rtl="1">
              <a:buNone/>
            </a:pPr>
            <a:endParaRPr lang="fr-FR" sz="3600" dirty="0">
              <a:latin typeface="Simplified Arabic" pitchFamily="18" charset="-78"/>
              <a:cs typeface="Simplified Arabic" pitchFamily="18" charset="-78"/>
            </a:endParaRPr>
          </a:p>
          <a:p>
            <a:pPr marL="0" indent="0" algn="r" rtl="1">
              <a:buNone/>
            </a:pPr>
            <a:endParaRPr lang="fr-FR" dirty="0"/>
          </a:p>
        </p:txBody>
      </p:sp>
      <p:pic>
        <p:nvPicPr>
          <p:cNvPr id="6" name="Espace réservé du contenu 3">
            <a:extLst>
              <a:ext uri="{FF2B5EF4-FFF2-40B4-BE49-F238E27FC236}">
                <a16:creationId xmlns:a16="http://schemas.microsoft.com/office/drawing/2014/main" id="{E37DAE33-330C-4744-8CF1-1574E02EE009}"/>
              </a:ext>
            </a:extLst>
          </p:cNvPr>
          <p:cNvPicPr>
            <a:picLocks noGrp="1" noChangeAspect="1"/>
          </p:cNvPicPr>
          <p:nvPr>
            <p:ph sz="half" idx="2"/>
          </p:nvPr>
        </p:nvPicPr>
        <p:blipFill>
          <a:blip r:embed="rId2"/>
          <a:stretch>
            <a:fillRect/>
          </a:stretch>
        </p:blipFill>
        <p:spPr>
          <a:xfrm>
            <a:off x="5232139" y="1535289"/>
            <a:ext cx="4871417" cy="4583289"/>
          </a:xfrm>
          <a:prstGeom prst="rect">
            <a:avLst/>
          </a:prstGeom>
        </p:spPr>
      </p:pic>
    </p:spTree>
    <p:extLst>
      <p:ext uri="{BB962C8B-B14F-4D97-AF65-F5344CB8AC3E}">
        <p14:creationId xmlns:p14="http://schemas.microsoft.com/office/powerpoint/2010/main" val="1131908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3779" y="361244"/>
            <a:ext cx="8596668" cy="857955"/>
          </a:xfrm>
        </p:spPr>
        <p:txBody>
          <a:bodyPr/>
          <a:lstStyle/>
          <a:p>
            <a:pPr algn="ctr" rtl="1"/>
            <a:r>
              <a:rPr lang="ar-SA" b="1" dirty="0">
                <a:solidFill>
                  <a:srgbClr val="FF0000"/>
                </a:solidFill>
                <a:ea typeface="Calibri"/>
                <a:cs typeface="Simplified Arabic"/>
              </a:rPr>
              <a:t> </a:t>
            </a:r>
            <a:r>
              <a:rPr lang="ar-SA" sz="4000" b="1" dirty="0">
                <a:solidFill>
                  <a:srgbClr val="FF0000"/>
                </a:solidFill>
                <a:ea typeface="Calibri"/>
                <a:cs typeface="Simplified Arabic"/>
              </a:rPr>
              <a:t>المبحث الثاني: سياسة تسعير ال</a:t>
            </a:r>
            <a:r>
              <a:rPr lang="ar-DZ" sz="4000" b="1" dirty="0">
                <a:solidFill>
                  <a:srgbClr val="FF0000"/>
                </a:solidFill>
                <a:ea typeface="Calibri"/>
                <a:cs typeface="Simplified Arabic"/>
              </a:rPr>
              <a:t>خدمات</a:t>
            </a:r>
            <a:endParaRPr lang="fr-FR" dirty="0">
              <a:solidFill>
                <a:srgbClr val="FF0000"/>
              </a:solidFill>
            </a:endParaRPr>
          </a:p>
        </p:txBody>
      </p:sp>
      <p:sp>
        <p:nvSpPr>
          <p:cNvPr id="3" name="Espace réservé du contenu 2"/>
          <p:cNvSpPr>
            <a:spLocks noGrp="1"/>
          </p:cNvSpPr>
          <p:nvPr>
            <p:ph sz="half" idx="1"/>
          </p:nvPr>
        </p:nvSpPr>
        <p:spPr>
          <a:xfrm>
            <a:off x="169332" y="1431262"/>
            <a:ext cx="5479345" cy="5161449"/>
          </a:xfrm>
        </p:spPr>
        <p:txBody>
          <a:bodyPr>
            <a:normAutofit/>
          </a:bodyPr>
          <a:lstStyle/>
          <a:p>
            <a:pPr lvl="0" algn="r" rtl="1">
              <a:lnSpc>
                <a:spcPct val="115000"/>
              </a:lnSpc>
              <a:spcAft>
                <a:spcPts val="1000"/>
              </a:spcAft>
              <a:buFont typeface="+mj-lt"/>
              <a:buAutoNum type="arabicPeriod"/>
            </a:pPr>
            <a:r>
              <a:rPr lang="ar-SA" sz="4800" dirty="0">
                <a:latin typeface="Simplified Arabic" panose="02020603050405020304" pitchFamily="18" charset="-78"/>
                <a:ea typeface="MS Mincho" panose="02020609040205080304" pitchFamily="49" charset="-128"/>
                <a:cs typeface="Simplified Arabic" panose="02020603050405020304" pitchFamily="18" charset="-78"/>
              </a:rPr>
              <a:t>تعريف ال</a:t>
            </a:r>
            <a:r>
              <a:rPr lang="ar-DZ" sz="4800" dirty="0">
                <a:latin typeface="Simplified Arabic" panose="02020603050405020304" pitchFamily="18" charset="-78"/>
                <a:ea typeface="MS Mincho" panose="02020609040205080304" pitchFamily="49" charset="-128"/>
                <a:cs typeface="Simplified Arabic" panose="02020603050405020304" pitchFamily="18" charset="-78"/>
              </a:rPr>
              <a:t>سعر</a:t>
            </a:r>
            <a:endParaRPr lang="fr-FR" sz="4000" dirty="0">
              <a:latin typeface="Simplified Arabic" panose="02020603050405020304" pitchFamily="18" charset="-78"/>
              <a:ea typeface="MS Mincho" panose="02020609040205080304" pitchFamily="49" charset="-128"/>
              <a:cs typeface="Simplified Arabic" panose="02020603050405020304" pitchFamily="18" charset="-78"/>
            </a:endParaRPr>
          </a:p>
          <a:p>
            <a:pPr lvl="0" algn="r" rtl="1">
              <a:lnSpc>
                <a:spcPct val="115000"/>
              </a:lnSpc>
              <a:spcAft>
                <a:spcPts val="1000"/>
              </a:spcAft>
              <a:buFont typeface="+mj-lt"/>
              <a:buAutoNum type="arabicPeriod"/>
            </a:pPr>
            <a:r>
              <a:rPr lang="ar-SA" sz="4800" dirty="0">
                <a:latin typeface="Simplified Arabic" panose="02020603050405020304" pitchFamily="18" charset="-78"/>
                <a:ea typeface="MS Mincho" panose="02020609040205080304" pitchFamily="49" charset="-128"/>
                <a:cs typeface="Simplified Arabic" panose="02020603050405020304" pitchFamily="18" charset="-78"/>
              </a:rPr>
              <a:t>العوامل المؤثرة على قرارات تسعير ال</a:t>
            </a:r>
            <a:r>
              <a:rPr lang="ar-DZ" sz="4800" dirty="0">
                <a:latin typeface="Simplified Arabic" panose="02020603050405020304" pitchFamily="18" charset="-78"/>
                <a:ea typeface="MS Mincho" panose="02020609040205080304" pitchFamily="49" charset="-128"/>
                <a:cs typeface="Simplified Arabic" panose="02020603050405020304" pitchFamily="18" charset="-78"/>
              </a:rPr>
              <a:t>خدمات</a:t>
            </a:r>
          </a:p>
          <a:p>
            <a:pPr lvl="0" algn="r" rtl="1">
              <a:lnSpc>
                <a:spcPct val="115000"/>
              </a:lnSpc>
              <a:spcAft>
                <a:spcPts val="1000"/>
              </a:spcAft>
              <a:buFont typeface="+mj-lt"/>
              <a:buAutoNum type="arabicPeriod"/>
            </a:pPr>
            <a:r>
              <a:rPr lang="ar-DZ" sz="4800" dirty="0">
                <a:latin typeface="Simplified Arabic" panose="02020603050405020304" pitchFamily="18" charset="-78"/>
                <a:cs typeface="Simplified Arabic" panose="02020603050405020304" pitchFamily="18" charset="-78"/>
              </a:rPr>
              <a:t>طرق و</a:t>
            </a:r>
            <a:r>
              <a:rPr lang="ar-SA" sz="4800" dirty="0">
                <a:latin typeface="Simplified Arabic" panose="02020603050405020304" pitchFamily="18" charset="-78"/>
                <a:cs typeface="Simplified Arabic" panose="02020603050405020304" pitchFamily="18" charset="-78"/>
              </a:rPr>
              <a:t>أساليب تسعير </a:t>
            </a:r>
            <a:r>
              <a:rPr lang="ar-DZ" sz="4800" dirty="0">
                <a:latin typeface="Simplified Arabic" panose="02020603050405020304" pitchFamily="18" charset="-78"/>
                <a:cs typeface="Simplified Arabic" panose="02020603050405020304" pitchFamily="18" charset="-78"/>
              </a:rPr>
              <a:t>الخدمات</a:t>
            </a:r>
            <a:endParaRPr lang="fr-FR" sz="4800" dirty="0">
              <a:latin typeface="Simplified Arabic" panose="02020603050405020304" pitchFamily="18" charset="-78"/>
              <a:cs typeface="Simplified Arabic" panose="02020603050405020304" pitchFamily="18" charset="-78"/>
            </a:endParaRPr>
          </a:p>
        </p:txBody>
      </p:sp>
      <p:pic>
        <p:nvPicPr>
          <p:cNvPr id="3074" name="Picture 2" descr="Résultat de recherche d'images pour &quot;‫تسعير الخدمات‬‎&quot;">
            <a:extLst>
              <a:ext uri="{FF2B5EF4-FFF2-40B4-BE49-F238E27FC236}">
                <a16:creationId xmlns:a16="http://schemas.microsoft.com/office/drawing/2014/main" id="{E15E9E9B-546E-4F07-8522-D58AE0F94910}"/>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813778" y="1431262"/>
            <a:ext cx="4086578" cy="4958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9848527"/>
      </p:ext>
    </p:extLst>
  </p:cSld>
  <p:clrMapOvr>
    <a:masterClrMapping/>
  </p:clrMapOvr>
</p:sld>
</file>

<file path=ppt/theme/theme1.xml><?xml version="1.0" encoding="utf-8"?>
<a:theme xmlns:a="http://schemas.openxmlformats.org/drawingml/2006/main" name="Facette">
  <a:themeElements>
    <a:clrScheme name="Jaune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Facette">
  <a:themeElements>
    <a:clrScheme name="Jaune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6_Facette">
  <a:themeElements>
    <a:clrScheme name="Jaune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530</TotalTime>
  <Words>1414</Words>
  <Application>Microsoft Office PowerPoint</Application>
  <PresentationFormat>Grand écran</PresentationFormat>
  <Paragraphs>121</Paragraphs>
  <Slides>29</Slides>
  <Notes>0</Notes>
  <HiddenSlides>0</HiddenSlides>
  <MMClips>0</MMClips>
  <ScaleCrop>false</ScaleCrop>
  <HeadingPairs>
    <vt:vector size="6" baseType="variant">
      <vt:variant>
        <vt:lpstr>Polices utilisées</vt:lpstr>
      </vt:variant>
      <vt:variant>
        <vt:i4>9</vt:i4>
      </vt:variant>
      <vt:variant>
        <vt:lpstr>Thème</vt:lpstr>
      </vt:variant>
      <vt:variant>
        <vt:i4>3</vt:i4>
      </vt:variant>
      <vt:variant>
        <vt:lpstr>Titres des diapositives</vt:lpstr>
      </vt:variant>
      <vt:variant>
        <vt:i4>29</vt:i4>
      </vt:variant>
    </vt:vector>
  </HeadingPairs>
  <TitlesOfParts>
    <vt:vector size="41" baseType="lpstr">
      <vt:lpstr>Arial</vt:lpstr>
      <vt:lpstr>B Arabic Style</vt:lpstr>
      <vt:lpstr>Calibri</vt:lpstr>
      <vt:lpstr>MS Mincho</vt:lpstr>
      <vt:lpstr>Simplified Arabic</vt:lpstr>
      <vt:lpstr>Symbol</vt:lpstr>
      <vt:lpstr>Times New Roman</vt:lpstr>
      <vt:lpstr>Trebuchet MS</vt:lpstr>
      <vt:lpstr>Wingdings 3</vt:lpstr>
      <vt:lpstr>Facette</vt:lpstr>
      <vt:lpstr>1_Facette</vt:lpstr>
      <vt:lpstr>6_Facette</vt:lpstr>
      <vt:lpstr>Présentation PowerPoint</vt:lpstr>
      <vt:lpstr>الفصل الثالث: المزيج التسويقي للخدمات</vt:lpstr>
      <vt:lpstr>المزيج التسويقي للخدمات </vt:lpstr>
      <vt:lpstr>المبحث الأول: سياسة المنتجات أو الخدمات </vt:lpstr>
      <vt:lpstr>Présentation PowerPoint</vt:lpstr>
      <vt:lpstr> ثانيا: خصائص الخدمات</vt:lpstr>
      <vt:lpstr>ثالثا: أهمية قطاع الخدمات </vt:lpstr>
      <vt:lpstr>رابعا : دورة حياة الخدمة</vt:lpstr>
      <vt:lpstr> المبحث الثاني: سياسة تسعير الخدمات</vt:lpstr>
      <vt:lpstr>أولا: تعريف السعر </vt:lpstr>
      <vt:lpstr>ثانيا: العوامل المؤثرة على قرارات تسعير الخدمات   </vt:lpstr>
      <vt:lpstr>ثالثا: طرق و أساليب تسعير الخدمات </vt:lpstr>
      <vt:lpstr>3.أساليب وسياسات تسعيرية أخرى:  </vt:lpstr>
      <vt:lpstr>  المبحث الثالث: سياسة توزيع الخدمات</vt:lpstr>
      <vt:lpstr>أولا: تعريف توزيع الخدمات</vt:lpstr>
      <vt:lpstr>ثانيا: عوامل اختيار منافذ التوزيع </vt:lpstr>
      <vt:lpstr>رابعا: طرق توزيع الخدمات</vt:lpstr>
      <vt:lpstr>رابعا: ابتكارات جديدة في توزيع الخدمات</vt:lpstr>
      <vt:lpstr>المبحث الرابع: سياسة ترويج الخدمات</vt:lpstr>
      <vt:lpstr>أولا: مفهوم الترويج </vt:lpstr>
      <vt:lpstr>ثانيا: أهداف الترويج    </vt:lpstr>
      <vt:lpstr>ثالثا: المؤثرة في تحديد المزيج الترويجي </vt:lpstr>
      <vt:lpstr>رابعا: أساليب السياسة الترويجية</vt:lpstr>
      <vt:lpstr>المبحث الخامس: المزيج التسويقي الموسع للخدمات</vt:lpstr>
      <vt:lpstr>أولا: الجوانب المادية الملموسة (المكونات المادية) في الخدمة (Physical)</vt:lpstr>
      <vt:lpstr>أولا: الجوانب المادية الملموسة</vt:lpstr>
      <vt:lpstr>ثانيا: الجانب الشخصي(Personal) </vt:lpstr>
      <vt:lpstr>ثالثا: العملية الإدارية للخدمة (تقديم الخدمة) (Process management) </vt:lpstr>
      <vt:lpstr>شكرا على حسن الإصغاء والمتابعة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lazhar djerafi</dc:creator>
  <cp:lastModifiedBy>Utilisateur Windows</cp:lastModifiedBy>
  <cp:revision>65</cp:revision>
  <dcterms:created xsi:type="dcterms:W3CDTF">2017-02-06T09:55:32Z</dcterms:created>
  <dcterms:modified xsi:type="dcterms:W3CDTF">2024-10-05T16:19:18Z</dcterms:modified>
</cp:coreProperties>
</file>