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9835D-BA1A-49E1-B46D-534AABF62665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CB0EF-5E7C-47A4-BE6D-2B9D106BA007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3999" cy="7056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2024-10-20T05:19:38Z</dcterms:created>
  <dcterms:modified xsi:type="dcterms:W3CDTF">2024-10-20T05:29:29Z</dcterms:modified>
</cp:coreProperties>
</file>