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BEFCB-281E-4CEE-9442-1FBD1EABF395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09D4F-EECE-4432-BC60-D230546606E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778A99-85BF-4044-9952-BE848065A2D2}" type="slidenum">
              <a:rPr lang="fr-FR"/>
              <a:pPr/>
              <a:t>5</a:t>
            </a:fld>
            <a:endParaRPr lang="fr-FR"/>
          </a:p>
        </p:txBody>
      </p:sp>
      <p:sp>
        <p:nvSpPr>
          <p:cNvPr id="141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23E7F9-7E4E-424F-89F8-A114282A66C2}" type="slidenum">
              <a:rPr lang="fr-FR"/>
              <a:pPr/>
              <a:t>6</a:t>
            </a:fld>
            <a:endParaRPr lang="fr-FR"/>
          </a:p>
        </p:txBody>
      </p:sp>
      <p:sp>
        <p:nvSpPr>
          <p:cNvPr id="143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fld id="{54356EEE-FB0B-4D65-B378-FDA5BB75E8B3}" type="slidenum">
              <a:rPr lang="fr-FR"/>
              <a:pPr/>
              <a:t>6</a:t>
            </a:fld>
            <a:fld id="{A0F2B46B-498F-4D90-9936-3633B4890F7F}" type="slidenum">
              <a:rPr lang="fr-FR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4007DB-4F4E-42D5-AC7B-5C7F72DC272A}" type="slidenum">
              <a:rPr lang="fr-FR"/>
              <a:pPr/>
              <a:t>7</a:t>
            </a:fld>
            <a:endParaRPr lang="fr-FR"/>
          </a:p>
        </p:txBody>
      </p:sp>
      <p:sp>
        <p:nvSpPr>
          <p:cNvPr id="145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E9439B-D87D-4E5F-9029-8D2E1D93B764}" type="slidenum">
              <a:rPr lang="fr-FR"/>
              <a:pPr/>
              <a:t>8</a:t>
            </a:fld>
            <a:endParaRPr lang="fr-FR"/>
          </a:p>
        </p:txBody>
      </p:sp>
      <p:sp>
        <p:nvSpPr>
          <p:cNvPr id="147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CCC848-455F-4802-8029-5491A9526E75}" type="slidenum">
              <a:rPr lang="fr-FR"/>
              <a:pPr/>
              <a:t>9</a:t>
            </a:fld>
            <a:endParaRPr lang="fr-FR"/>
          </a:p>
        </p:txBody>
      </p:sp>
      <p:sp>
        <p:nvSpPr>
          <p:cNvPr id="149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44560D-DA47-47DA-975A-958C36BDE49F}" type="slidenum">
              <a:rPr lang="fr-FR"/>
              <a:pPr/>
              <a:t>10</a:t>
            </a:fld>
            <a:endParaRPr lang="fr-FR"/>
          </a:p>
        </p:txBody>
      </p:sp>
      <p:sp>
        <p:nvSpPr>
          <p:cNvPr id="151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182A69-8BE0-47EA-9AC9-DE80DFA9DB00}" type="slidenum">
              <a:rPr lang="fr-FR"/>
              <a:pPr/>
              <a:t>11</a:t>
            </a:fld>
            <a:endParaRPr lang="fr-FR"/>
          </a:p>
        </p:txBody>
      </p:sp>
      <p:sp>
        <p:nvSpPr>
          <p:cNvPr id="153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F86C84-C75C-4FC4-A392-77DCA312A433}" type="slidenum">
              <a:rPr lang="fr-FR"/>
              <a:pPr/>
              <a:t>12</a:t>
            </a:fld>
            <a:endParaRPr lang="fr-FR"/>
          </a:p>
        </p:txBody>
      </p:sp>
      <p:sp>
        <p:nvSpPr>
          <p:cNvPr id="155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54AB48-6CAA-4E7A-A9BE-4364650C1F08}" type="slidenum">
              <a:rPr lang="fr-FR"/>
              <a:pPr/>
              <a:t>13</a:t>
            </a:fld>
            <a:endParaRPr lang="fr-FR"/>
          </a:p>
        </p:txBody>
      </p:sp>
      <p:sp>
        <p:nvSpPr>
          <p:cNvPr id="157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ChangeArrowheads="1"/>
          </p:cNvSpPr>
          <p:nvPr/>
        </p:nvSpPr>
        <p:spPr bwMode="ltGray">
          <a:xfrm>
            <a:off x="971550" y="3297238"/>
            <a:ext cx="7848600" cy="356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90500" indent="-1905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maître de l’œuvre : personne physique ou morale chargée contractuellement par le maître d’ouvrage pour l’exercice des missions d’études, d’assistance et de toute autre prestation nécessaire à la bonne exécution du projet  .</a:t>
            </a:r>
          </a:p>
          <a:p>
            <a:pPr marL="190500" indent="-1905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ou les entrepreneur(s) sont informés lorsque le maître de l’œuvre est chargé du suivi et contrôle des travaux.(aucun lien entre le M. œuvre et le marché de travaux) </a:t>
            </a:r>
            <a:r>
              <a:rPr lang="fr-FR" altLang="ar-SA" sz="1600" b="1">
                <a:latin typeface="Comic Sans MS" pitchFamily="66" charset="0"/>
                <a:cs typeface="Times New Roman" pitchFamily="18" charset="0"/>
              </a:rPr>
              <a:t>        </a:t>
            </a:r>
          </a:p>
        </p:txBody>
      </p:sp>
      <p:sp>
        <p:nvSpPr>
          <p:cNvPr id="200707" name="WordArt 3"/>
          <p:cNvSpPr>
            <a:spLocks noChangeArrowheads="1" noChangeShapeType="1" noTextEdit="1"/>
          </p:cNvSpPr>
          <p:nvPr/>
        </p:nvSpPr>
        <p:spPr bwMode="auto">
          <a:xfrm>
            <a:off x="2390775" y="1885950"/>
            <a:ext cx="5276850" cy="952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5400" b="1" kern="10">
                <a:ln w="12700" cap="sq">
                  <a:solidFill>
                    <a:srgbClr val="333333"/>
                  </a:solidFill>
                  <a:round/>
                  <a:headEnd type="none" w="sm" len="sm"/>
                  <a:tailEnd type="none" w="sm" len="sm"/>
                </a:ln>
                <a:solidFill>
                  <a:srgbClr val="333333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 le maître de l'oeuvre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AutoShape 2"/>
          <p:cNvSpPr>
            <a:spLocks noChangeArrowheads="1"/>
          </p:cNvSpPr>
          <p:nvPr/>
        </p:nvSpPr>
        <p:spPr bwMode="auto">
          <a:xfrm>
            <a:off x="1114425" y="381000"/>
            <a:ext cx="7153275" cy="800100"/>
          </a:xfrm>
          <a:prstGeom prst="flowChartProcess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1114425" y="381000"/>
            <a:ext cx="8029575" cy="800100"/>
          </a:xfrm>
        </p:spPr>
        <p:txBody>
          <a:bodyPr/>
          <a:lstStyle/>
          <a:p>
            <a:r>
              <a:rPr lang="fr-FR" sz="3200">
                <a:latin typeface="Comic Sans MS" pitchFamily="66" charset="0"/>
              </a:rPr>
              <a:t>LA COMMISSION DES MARCHES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066800" y="3219450"/>
            <a:ext cx="7620000" cy="3200400"/>
          </a:xfrm>
          <a:gradFill rotWithShape="0">
            <a:gsLst>
              <a:gs pos="0">
                <a:schemeClr val="accent1"/>
              </a:gs>
              <a:gs pos="100000">
                <a:schemeClr val="bg2"/>
              </a:gs>
            </a:gsLst>
            <a:lin ang="2700000" scaled="1"/>
          </a:gradFill>
          <a:ln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pPr lvl="1">
              <a:lnSpc>
                <a:spcPct val="90000"/>
              </a:lnSpc>
            </a:pPr>
            <a:r>
              <a:rPr lang="fr-FR" sz="2000" b="1">
                <a:latin typeface="Comic Sans MS" pitchFamily="66" charset="0"/>
              </a:rPr>
              <a:t>CHARGE  DU CONTROLE EXTERNE A PRIORI SANCTIONNNE PAR L’OCTROI OU LE REFUS DU VISA DANS UN DELAI DE </a:t>
            </a:r>
            <a:r>
              <a:rPr lang="fr-FR" sz="2000" b="1" u="sng">
                <a:solidFill>
                  <a:srgbClr val="FF0000"/>
                </a:solidFill>
                <a:latin typeface="Comic Sans MS" pitchFamily="66" charset="0"/>
              </a:rPr>
              <a:t>VINGT  JOURS</a:t>
            </a:r>
            <a:r>
              <a:rPr lang="fr-FR" sz="2000" b="1">
                <a:solidFill>
                  <a:srgbClr val="FF0000"/>
                </a:solidFill>
                <a:latin typeface="Comic Sans MS" pitchFamily="66" charset="0"/>
              </a:rPr>
              <a:t> (art 125) </a:t>
            </a:r>
            <a:r>
              <a:rPr lang="fr-FR" sz="2400" b="1">
                <a:solidFill>
                  <a:srgbClr val="FF0000"/>
                </a:solidFill>
                <a:latin typeface="Comic Sans MS" pitchFamily="66" charset="0"/>
              </a:rPr>
              <a:t>ET DE 30jours (CNM)</a:t>
            </a:r>
            <a:endParaRPr lang="fr-FR" sz="2000" b="1">
              <a:solidFill>
                <a:srgbClr val="FF00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fr-FR" sz="2000" b="1">
                <a:latin typeface="Comic Sans MS" pitchFamily="66" charset="0"/>
              </a:rPr>
              <a:t>EXAMINE LES PROJETS DE CAHIERS DE CHARGES DANS UN DELAI  DE  </a:t>
            </a:r>
            <a:r>
              <a:rPr lang="fr-FR" sz="2000" b="1" u="sng">
                <a:solidFill>
                  <a:srgbClr val="FF0000"/>
                </a:solidFill>
                <a:latin typeface="Comic Sans MS" pitchFamily="66" charset="0"/>
              </a:rPr>
              <a:t>QUINZE JOURS</a:t>
            </a:r>
            <a:r>
              <a:rPr lang="fr-FR" sz="2000">
                <a:latin typeface="Comic Sans MS" pitchFamily="66" charset="0"/>
              </a:rPr>
              <a:t> </a:t>
            </a:r>
            <a:r>
              <a:rPr lang="fr-FR" sz="2000" b="1">
                <a:solidFill>
                  <a:srgbClr val="FF0000"/>
                </a:solidFill>
                <a:latin typeface="Comic Sans MS" pitchFamily="66" charset="0"/>
              </a:rPr>
              <a:t>(art 118)</a:t>
            </a:r>
          </a:p>
          <a:p>
            <a:pPr>
              <a:lnSpc>
                <a:spcPct val="90000"/>
              </a:lnSpc>
            </a:pPr>
            <a:r>
              <a:rPr lang="fr-FR" sz="2000" b="1">
                <a:latin typeface="Comic Sans MS" pitchFamily="66" charset="0"/>
              </a:rPr>
              <a:t>DONNE UN AVIS SUR TOUT RECOURS INTRODUIT PAR  DES SOUMISSIONNAIRES QUI CONTESTENT  LE CHOIX  OPERE PAR LE CONTRACTANT  LORS D’UN APPEL D’OFFRES  </a:t>
            </a:r>
            <a:r>
              <a:rPr lang="fr-FR" sz="2000" b="1">
                <a:solidFill>
                  <a:srgbClr val="FF0000"/>
                </a:solidFill>
                <a:latin typeface="Comic Sans MS" pitchFamily="66" charset="0"/>
              </a:rPr>
              <a:t>(art 116)</a:t>
            </a:r>
          </a:p>
          <a:p>
            <a:pPr>
              <a:lnSpc>
                <a:spcPct val="90000"/>
              </a:lnSpc>
            </a:pPr>
            <a:endParaRPr lang="fr-FR" sz="2000">
              <a:latin typeface="Comic Sans MS" pitchFamily="66" charset="0"/>
            </a:endParaRPr>
          </a:p>
        </p:txBody>
      </p:sp>
      <p:pic>
        <p:nvPicPr>
          <p:cNvPr id="150533" name="Picture 5" descr="pe0146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62350" y="1181100"/>
            <a:ext cx="2228850" cy="2038350"/>
          </a:xfrm>
          <a:prstGeom prst="rect">
            <a:avLst/>
          </a:prstGeom>
          <a:noFill/>
        </p:spPr>
      </p:pic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AutoShape 2"/>
          <p:cNvSpPr>
            <a:spLocks noChangeArrowheads="1"/>
          </p:cNvSpPr>
          <p:nvPr/>
        </p:nvSpPr>
        <p:spPr bwMode="auto">
          <a:xfrm>
            <a:off x="1114425" y="381000"/>
            <a:ext cx="7153275" cy="800100"/>
          </a:xfrm>
          <a:prstGeom prst="flowChartProcess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title"/>
          </p:nvPr>
        </p:nvSpPr>
        <p:spPr>
          <a:xfrm>
            <a:off x="1114425" y="381000"/>
            <a:ext cx="8029575" cy="800100"/>
          </a:xfrm>
        </p:spPr>
        <p:txBody>
          <a:bodyPr/>
          <a:lstStyle/>
          <a:p>
            <a:r>
              <a:rPr lang="fr-FR" sz="3200">
                <a:latin typeface="Comic Sans MS" pitchFamily="66" charset="0"/>
              </a:rPr>
              <a:t>LE CONTRÔLE ADMINISTRATIF</a:t>
            </a:r>
          </a:p>
        </p:txBody>
      </p:sp>
      <p:sp>
        <p:nvSpPr>
          <p:cNvPr id="152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066800" y="3390900"/>
            <a:ext cx="7620000" cy="3200400"/>
          </a:xfrm>
          <a:gradFill rotWithShape="0">
            <a:gsLst>
              <a:gs pos="0">
                <a:schemeClr val="accent1"/>
              </a:gs>
              <a:gs pos="100000">
                <a:schemeClr val="bg2"/>
              </a:gs>
            </a:gsLst>
            <a:lin ang="2700000" scaled="1"/>
          </a:gradFill>
          <a:ln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r>
              <a:rPr lang="fr-FR" sz="2000" b="1">
                <a:latin typeface="Comic Sans MS" pitchFamily="66" charset="0"/>
              </a:rPr>
              <a:t>LE CONTRÔLE DE LEGALITE DES DELIBERATIONS DES A.P.C EST EXERCE PAR LE WALI (Art.41 du C.C)</a:t>
            </a:r>
          </a:p>
          <a:p>
            <a:r>
              <a:rPr lang="fr-FR" sz="2000" b="1">
                <a:latin typeface="Comic Sans MS" pitchFamily="66" charset="0"/>
              </a:rPr>
              <a:t>En cas d’irrégularités constatées, le wali peut annuler la délibération en question par arrêté motivé,  publié dans le receuil des actes administratifs de la wilaya</a:t>
            </a:r>
          </a:p>
          <a:p>
            <a:endParaRPr lang="fr-FR" sz="2000" b="1">
              <a:latin typeface="Comic Sans MS" pitchFamily="66" charset="0"/>
            </a:endParaRPr>
          </a:p>
          <a:p>
            <a:r>
              <a:rPr lang="fr-FR" sz="2000" b="1">
                <a:latin typeface="Comic Sans MS" pitchFamily="66" charset="0"/>
              </a:rPr>
              <a:t>L’annulation de la délibération peut être demandée par toute personne intéressée auprès du T.A (1mois après affichage au siège APC).  </a:t>
            </a:r>
          </a:p>
          <a:p>
            <a:endParaRPr lang="fr-FR" sz="2000">
              <a:latin typeface="Comic Sans MS" pitchFamily="66" charset="0"/>
            </a:endParaRPr>
          </a:p>
        </p:txBody>
      </p:sp>
      <p:pic>
        <p:nvPicPr>
          <p:cNvPr id="152581" name="Picture 5" descr="pe0146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62350" y="1181100"/>
            <a:ext cx="2228850" cy="2038350"/>
          </a:xfrm>
          <a:prstGeom prst="rect">
            <a:avLst/>
          </a:prstGeom>
          <a:noFill/>
        </p:spPr>
      </p:pic>
      <p:sp>
        <p:nvSpPr>
          <p:cNvPr id="152582" name="AutoShape 6"/>
          <p:cNvSpPr>
            <a:spLocks noChangeArrowheads="1"/>
          </p:cNvSpPr>
          <p:nvPr/>
        </p:nvSpPr>
        <p:spPr bwMode="auto">
          <a:xfrm>
            <a:off x="5702300" y="4192588"/>
            <a:ext cx="88900" cy="8890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fr-FR"/>
          </a:p>
        </p:txBody>
      </p:sp>
      <p:sp>
        <p:nvSpPr>
          <p:cNvPr id="152583" name="AutoShape 7"/>
          <p:cNvSpPr>
            <a:spLocks noChangeArrowheads="1"/>
          </p:cNvSpPr>
          <p:nvPr/>
        </p:nvSpPr>
        <p:spPr bwMode="auto">
          <a:xfrm>
            <a:off x="5702300" y="4281488"/>
            <a:ext cx="509588" cy="88900"/>
          </a:xfrm>
          <a:prstGeom prst="rightArrow">
            <a:avLst>
              <a:gd name="adj1" fmla="val 50000"/>
              <a:gd name="adj2" fmla="val 143304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fr-FR"/>
          </a:p>
        </p:txBody>
      </p:sp>
      <p:sp>
        <p:nvSpPr>
          <p:cNvPr id="152584" name="Line 8"/>
          <p:cNvSpPr>
            <a:spLocks noChangeShapeType="1"/>
          </p:cNvSpPr>
          <p:nvPr/>
        </p:nvSpPr>
        <p:spPr bwMode="auto">
          <a:xfrm>
            <a:off x="5702300" y="4281488"/>
            <a:ext cx="509588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 wrap="none" lIns="0" tIns="0" rIns="0" bIns="0">
            <a:spAutoFit/>
          </a:bodyPr>
          <a:lstStyle/>
          <a:p>
            <a:endParaRPr lang="fr-FR"/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AutoShape 2"/>
          <p:cNvSpPr>
            <a:spLocks noChangeArrowheads="1"/>
          </p:cNvSpPr>
          <p:nvPr/>
        </p:nvSpPr>
        <p:spPr bwMode="auto">
          <a:xfrm>
            <a:off x="1114425" y="381000"/>
            <a:ext cx="7153275" cy="800100"/>
          </a:xfrm>
          <a:prstGeom prst="flowChartProcess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title"/>
          </p:nvPr>
        </p:nvSpPr>
        <p:spPr>
          <a:xfrm>
            <a:off x="1114425" y="381000"/>
            <a:ext cx="8029575" cy="800100"/>
          </a:xfrm>
        </p:spPr>
        <p:txBody>
          <a:bodyPr/>
          <a:lstStyle/>
          <a:p>
            <a:r>
              <a:rPr lang="fr-FR" sz="3200">
                <a:latin typeface="Comic Sans MS" pitchFamily="66" charset="0"/>
              </a:rPr>
              <a:t>LE CONTRÔLE  FINANCIER</a:t>
            </a:r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066800" y="3390900"/>
            <a:ext cx="7620000" cy="3200400"/>
          </a:xfrm>
          <a:gradFill rotWithShape="0">
            <a:gsLst>
              <a:gs pos="0">
                <a:schemeClr val="accent1"/>
              </a:gs>
              <a:gs pos="100000">
                <a:schemeClr val="bg2"/>
              </a:gs>
            </a:gsLst>
            <a:lin ang="2700000" scaled="1"/>
          </a:gradFill>
          <a:ln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r>
              <a:rPr lang="fr-FR" sz="2000" b="1">
                <a:latin typeface="Comic Sans MS" pitchFamily="66" charset="0"/>
              </a:rPr>
              <a:t>LE CONTRÔLEUR FINANCIER EXERCE UN CONTRÔLE PREALABLE (Engagements) AVANT TOUTES DEPENSES </a:t>
            </a:r>
          </a:p>
          <a:p>
            <a:pPr>
              <a:buFontTx/>
              <a:buNone/>
            </a:pPr>
            <a:r>
              <a:rPr lang="fr-FR" sz="2000" b="1">
                <a:latin typeface="Comic Sans MS" pitchFamily="66" charset="0"/>
              </a:rPr>
              <a:t>   et ce, conformément aux dispositions contenues dans le décret exécutif N°92.414 du 14 novembre 1992</a:t>
            </a:r>
          </a:p>
          <a:p>
            <a:endParaRPr lang="fr-FR" sz="2000" b="1">
              <a:latin typeface="Comic Sans MS" pitchFamily="66" charset="0"/>
            </a:endParaRPr>
          </a:p>
          <a:p>
            <a:r>
              <a:rPr lang="fr-FR" sz="2000" b="1">
                <a:latin typeface="Comic Sans MS" pitchFamily="66" charset="0"/>
              </a:rPr>
              <a:t>LE CONTRÔLE EST SANCTIONNE PAR UN VISA</a:t>
            </a:r>
          </a:p>
          <a:p>
            <a:pPr>
              <a:buFontTx/>
              <a:buNone/>
            </a:pPr>
            <a:r>
              <a:rPr lang="fr-FR" sz="2000" b="1">
                <a:latin typeface="Comic Sans MS" pitchFamily="66" charset="0"/>
              </a:rPr>
              <a:t>   Le contrôle peut aboutir à un rejet provisoire comme il peut aboutir à un rejet définitif</a:t>
            </a:r>
          </a:p>
          <a:p>
            <a:pPr>
              <a:buFontTx/>
              <a:buNone/>
            </a:pPr>
            <a:r>
              <a:rPr lang="fr-FR" sz="2000" b="1">
                <a:latin typeface="Comic Sans MS" pitchFamily="66" charset="0"/>
              </a:rPr>
              <a:t>   Le passer outre. </a:t>
            </a:r>
          </a:p>
          <a:p>
            <a:pPr>
              <a:buFontTx/>
              <a:buNone/>
            </a:pPr>
            <a:endParaRPr lang="fr-FR" sz="2000">
              <a:latin typeface="Comic Sans MS" pitchFamily="66" charset="0"/>
            </a:endParaRPr>
          </a:p>
        </p:txBody>
      </p:sp>
      <p:pic>
        <p:nvPicPr>
          <p:cNvPr id="154629" name="Picture 5" descr="pe0146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62350" y="1181100"/>
            <a:ext cx="2228850" cy="2038350"/>
          </a:xfrm>
          <a:prstGeom prst="rect">
            <a:avLst/>
          </a:prstGeom>
          <a:noFill/>
        </p:spPr>
      </p:pic>
      <p:sp>
        <p:nvSpPr>
          <p:cNvPr id="154630" name="AutoShape 6"/>
          <p:cNvSpPr>
            <a:spLocks noChangeArrowheads="1"/>
          </p:cNvSpPr>
          <p:nvPr/>
        </p:nvSpPr>
        <p:spPr bwMode="auto">
          <a:xfrm>
            <a:off x="5702300" y="4192588"/>
            <a:ext cx="88900" cy="8890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fr-FR"/>
          </a:p>
        </p:txBody>
      </p:sp>
      <p:sp>
        <p:nvSpPr>
          <p:cNvPr id="154631" name="AutoShape 7"/>
          <p:cNvSpPr>
            <a:spLocks noChangeArrowheads="1"/>
          </p:cNvSpPr>
          <p:nvPr/>
        </p:nvSpPr>
        <p:spPr bwMode="auto">
          <a:xfrm>
            <a:off x="5702300" y="4281488"/>
            <a:ext cx="509588" cy="88900"/>
          </a:xfrm>
          <a:prstGeom prst="rightArrow">
            <a:avLst>
              <a:gd name="adj1" fmla="val 50000"/>
              <a:gd name="adj2" fmla="val 143304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fr-FR"/>
          </a:p>
        </p:txBody>
      </p:sp>
      <p:sp>
        <p:nvSpPr>
          <p:cNvPr id="154632" name="Line 8"/>
          <p:cNvSpPr>
            <a:spLocks noChangeShapeType="1"/>
          </p:cNvSpPr>
          <p:nvPr/>
        </p:nvSpPr>
        <p:spPr bwMode="auto">
          <a:xfrm>
            <a:off x="5702300" y="4281488"/>
            <a:ext cx="509588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 wrap="none" lIns="0" tIns="0" rIns="0" bIns="0">
            <a:spAutoFit/>
          </a:bodyPr>
          <a:lstStyle/>
          <a:p>
            <a:endParaRPr lang="fr-FR"/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Text Box 2"/>
          <p:cNvSpPr txBox="1">
            <a:spLocks noChangeArrowheads="1"/>
          </p:cNvSpPr>
          <p:nvPr/>
        </p:nvSpPr>
        <p:spPr bwMode="ltGray">
          <a:xfrm>
            <a:off x="819150" y="379413"/>
            <a:ext cx="802005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10000"/>
              </a:spcBef>
            </a:pP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 MISE EN VIGUEUR DU MARCHE</a:t>
            </a:r>
            <a:endParaRPr lang="fr-FR" sz="24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56675" name="AutoShape 3"/>
          <p:cNvSpPr>
            <a:spLocks noChangeArrowheads="1"/>
          </p:cNvSpPr>
          <p:nvPr/>
        </p:nvSpPr>
        <p:spPr bwMode="auto">
          <a:xfrm>
            <a:off x="4284663" y="836613"/>
            <a:ext cx="681037" cy="603250"/>
          </a:xfrm>
          <a:prstGeom prst="downArrow">
            <a:avLst>
              <a:gd name="adj1" fmla="val 38889"/>
              <a:gd name="adj2" fmla="val 2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1543050" y="2400300"/>
            <a:ext cx="5086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6677" name="Text Box 5"/>
          <p:cNvSpPr txBox="1">
            <a:spLocks noChangeArrowheads="1"/>
          </p:cNvSpPr>
          <p:nvPr/>
        </p:nvSpPr>
        <p:spPr bwMode="auto">
          <a:xfrm>
            <a:off x="468313" y="1484313"/>
            <a:ext cx="8424862" cy="3022600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72157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-Visa du marché par la commission compétente;</a:t>
            </a:r>
          </a:p>
          <a:p>
            <a:pPr algn="ctr">
              <a:spcBef>
                <a:spcPct val="50000"/>
              </a:spcBef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-Apurement par le service contractant des éventuelles réserves émises par la commission;</a:t>
            </a:r>
          </a:p>
          <a:p>
            <a:pPr algn="ctr">
              <a:spcBef>
                <a:spcPct val="50000"/>
              </a:spcBef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Signature du marché par le responsable du service contractant</a:t>
            </a:r>
          </a:p>
          <a:p>
            <a:pPr algn="ctr">
              <a:spcBef>
                <a:spcPct val="50000"/>
              </a:spcBef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Approbation du marché par l’autorité compétente</a:t>
            </a:r>
          </a:p>
          <a:p>
            <a:pPr algn="ctr">
              <a:spcBef>
                <a:spcPct val="50000"/>
              </a:spcBef>
            </a:pPr>
            <a:endParaRPr lang="fr-FR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6678" name="Text Box 6"/>
          <p:cNvSpPr txBox="1">
            <a:spLocks noChangeArrowheads="1"/>
          </p:cNvSpPr>
          <p:nvPr/>
        </p:nvSpPr>
        <p:spPr bwMode="auto">
          <a:xfrm>
            <a:off x="755650" y="5157788"/>
            <a:ext cx="8064500" cy="1744662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69412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fr-FR" sz="2400" b="1">
                <a:latin typeface="Times New Roman" pitchFamily="18" charset="0"/>
                <a:cs typeface="Times New Roman" pitchFamily="18" charset="0"/>
              </a:rPr>
              <a:t>Engagement du marché auprès de l’organe financier compétent;</a:t>
            </a:r>
          </a:p>
          <a:p>
            <a:pPr algn="ctr">
              <a:spcBef>
                <a:spcPct val="50000"/>
              </a:spcBef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Notification par ordre de service du marché au partenaire cocontractant </a:t>
            </a:r>
          </a:p>
        </p:txBody>
      </p:sp>
      <p:sp>
        <p:nvSpPr>
          <p:cNvPr id="156679" name="AutoShape 7"/>
          <p:cNvSpPr>
            <a:spLocks noChangeArrowheads="1"/>
          </p:cNvSpPr>
          <p:nvPr/>
        </p:nvSpPr>
        <p:spPr bwMode="auto">
          <a:xfrm>
            <a:off x="4284663" y="4508500"/>
            <a:ext cx="681037" cy="603250"/>
          </a:xfrm>
          <a:prstGeom prst="downArrow">
            <a:avLst>
              <a:gd name="adj1" fmla="val 38889"/>
              <a:gd name="adj2" fmla="val 2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ChangeArrowheads="1"/>
          </p:cNvSpPr>
          <p:nvPr/>
        </p:nvSpPr>
        <p:spPr bwMode="ltGray">
          <a:xfrm>
            <a:off x="971550" y="3295650"/>
            <a:ext cx="7848600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90500" indent="-1905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contrôleur  technique: personne physique ou morale à laquelle est confié le contrôle de la conception des ouvrages </a:t>
            </a:r>
            <a:r>
              <a:rPr lang="fr-FR" altLang="ar-SA" sz="2400">
                <a:latin typeface="Comic Sans MS" pitchFamily="66" charset="0"/>
                <a:cs typeface="Times New Roman" pitchFamily="18" charset="0"/>
              </a:rPr>
              <a:t>( stabilité des ouvrages au regard des dispositions et règles techniques de construction en vigueur)</a:t>
            </a:r>
          </a:p>
          <a:p>
            <a:pPr marL="190500" indent="-1905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Ainsi que le contrôle pendant l’exécution des travaux de ces mêmes règles et des recommandations éventuellement émises par lui. </a:t>
            </a:r>
          </a:p>
          <a:p>
            <a:pPr marL="190500" indent="-190500">
              <a:spcBef>
                <a:spcPct val="50000"/>
              </a:spcBef>
              <a:buSzPct val="90000"/>
            </a:pPr>
            <a:r>
              <a:rPr lang="fr-FR" altLang="ar-SA" sz="1600" b="1">
                <a:latin typeface="Comic Sans MS" pitchFamily="66" charset="0"/>
                <a:cs typeface="Times New Roman" pitchFamily="18" charset="0"/>
              </a:rPr>
              <a:t>         </a:t>
            </a:r>
          </a:p>
        </p:txBody>
      </p:sp>
      <p:sp>
        <p:nvSpPr>
          <p:cNvPr id="201731" name="WordArt 3"/>
          <p:cNvSpPr>
            <a:spLocks noChangeArrowheads="1" noChangeShapeType="1" noTextEdit="1"/>
          </p:cNvSpPr>
          <p:nvPr/>
        </p:nvSpPr>
        <p:spPr bwMode="auto">
          <a:xfrm>
            <a:off x="2143125" y="1981200"/>
            <a:ext cx="5276850" cy="952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5400" b="1" kern="10">
                <a:ln w="12700" cap="sq">
                  <a:solidFill>
                    <a:srgbClr val="333333"/>
                  </a:solidFill>
                  <a:round/>
                  <a:headEnd type="none" w="sm" len="sm"/>
                  <a:tailEnd type="none" w="sm" len="sm"/>
                </a:ln>
                <a:solidFill>
                  <a:srgbClr val="333333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le controleur technique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ChangeArrowheads="1"/>
          </p:cNvSpPr>
          <p:nvPr/>
        </p:nvSpPr>
        <p:spPr bwMode="ltGray">
          <a:xfrm>
            <a:off x="1295400" y="4305300"/>
            <a:ext cx="7848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90500" indent="-1905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cocontractant: personne physique ou morale à qui on a confié contractuellement l’exécution de prestations de travaux, d’études, de fournitures ou de service.</a:t>
            </a:r>
            <a:r>
              <a:rPr lang="fr-FR" altLang="ar-SA" sz="1600" b="1">
                <a:latin typeface="Comic Sans MS" pitchFamily="66" charset="0"/>
                <a:cs typeface="Times New Roman" pitchFamily="18" charset="0"/>
              </a:rPr>
              <a:t> </a:t>
            </a:r>
          </a:p>
        </p:txBody>
      </p:sp>
      <p:sp>
        <p:nvSpPr>
          <p:cNvPr id="202755" name="WordArt 3"/>
          <p:cNvSpPr>
            <a:spLocks noChangeArrowheads="1" noChangeShapeType="1" noTextEdit="1"/>
          </p:cNvSpPr>
          <p:nvPr/>
        </p:nvSpPr>
        <p:spPr bwMode="auto">
          <a:xfrm>
            <a:off x="2143125" y="2152650"/>
            <a:ext cx="560070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800" b="1" kern="10">
                <a:ln w="12700" cap="sq">
                  <a:solidFill>
                    <a:srgbClr val="333333"/>
                  </a:solidFill>
                  <a:round/>
                  <a:headEnd type="none" w="sm" len="sm"/>
                  <a:tailEnd type="none" w="sm" len="sm"/>
                </a:ln>
                <a:solidFill>
                  <a:srgbClr val="333333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LE  OU LES COCOCTRACTANT(s)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ChangeArrowheads="1"/>
          </p:cNvSpPr>
          <p:nvPr/>
        </p:nvSpPr>
        <p:spPr bwMode="ltGray">
          <a:xfrm>
            <a:off x="1295400" y="4305300"/>
            <a:ext cx="78486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90500" indent="-1905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sous traitant: personne physique ou morale à laquelle le partenaire cocontractant a confié sous sa responsabilité l’exécution d’une partie de l’objet du marché ( travaux, d’études, de fournitures ou de service), après accord du service contractant.</a:t>
            </a:r>
            <a:r>
              <a:rPr lang="fr-FR" altLang="ar-SA" sz="1600" b="1">
                <a:latin typeface="Comic Sans MS" pitchFamily="66" charset="0"/>
                <a:cs typeface="Times New Roman" pitchFamily="18" charset="0"/>
              </a:rPr>
              <a:t> </a:t>
            </a:r>
          </a:p>
        </p:txBody>
      </p:sp>
      <p:sp>
        <p:nvSpPr>
          <p:cNvPr id="203779" name="WordArt 3"/>
          <p:cNvSpPr>
            <a:spLocks noChangeArrowheads="1" noChangeShapeType="1" noTextEdit="1"/>
          </p:cNvSpPr>
          <p:nvPr/>
        </p:nvSpPr>
        <p:spPr bwMode="auto">
          <a:xfrm>
            <a:off x="2143125" y="2152650"/>
            <a:ext cx="560070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800" b="1" kern="10">
                <a:ln w="12700" cap="sq">
                  <a:solidFill>
                    <a:srgbClr val="333333"/>
                  </a:solidFill>
                  <a:round/>
                  <a:headEnd type="none" w="sm" len="sm"/>
                  <a:tailEnd type="none" w="sm" len="sm"/>
                </a:ln>
                <a:solidFill>
                  <a:srgbClr val="333333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LE  OU LES SOUS TRAITANTS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 Box 2"/>
          <p:cNvSpPr txBox="1">
            <a:spLocks noChangeArrowheads="1"/>
          </p:cNvSpPr>
          <p:nvPr/>
        </p:nvSpPr>
        <p:spPr bwMode="auto">
          <a:xfrm>
            <a:off x="4572000" y="61563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fr-FR" sz="24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0291" name="AutoShape 3"/>
          <p:cNvSpPr>
            <a:spLocks noChangeArrowheads="1"/>
          </p:cNvSpPr>
          <p:nvPr>
            <p:ph type="title"/>
          </p:nvPr>
        </p:nvSpPr>
        <p:spPr>
          <a:prstGeom prst="horizontalScroll">
            <a:avLst>
              <a:gd name="adj" fmla="val 12500"/>
            </a:avLst>
          </a:prstGeom>
          <a:gradFill rotWithShape="0">
            <a:gsLst>
              <a:gs pos="0">
                <a:schemeClr val="hlink"/>
              </a:gs>
              <a:gs pos="100000">
                <a:schemeClr val="bg1"/>
              </a:gs>
            </a:gsLst>
            <a:lin ang="2700000" scaled="1"/>
          </a:gradFill>
          <a:ln cap="flat">
            <a:solidFill>
              <a:srgbClr val="FFCCFF"/>
            </a:solidFill>
            <a:headEnd type="none" w="med" len="med"/>
            <a:tailEnd type="none" w="med" len="med"/>
          </a:ln>
        </p:spPr>
        <p:txBody>
          <a:bodyPr>
            <a:normAutofit fontScale="90000"/>
          </a:bodyPr>
          <a:lstStyle/>
          <a:p>
            <a: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</a:t>
            </a:r>
            <a:r>
              <a:rPr lang="fr-FR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LE CONTROLE  DES MARCHES PUBLICS (art 103)</a:t>
            </a:r>
          </a:p>
        </p:txBody>
      </p:sp>
      <p:sp>
        <p:nvSpPr>
          <p:cNvPr id="140292" name="Freeform 4"/>
          <p:cNvSpPr>
            <a:spLocks/>
          </p:cNvSpPr>
          <p:nvPr/>
        </p:nvSpPr>
        <p:spPr bwMode="auto">
          <a:xfrm>
            <a:off x="1085850" y="1568450"/>
            <a:ext cx="2768600" cy="5000625"/>
          </a:xfrm>
          <a:custGeom>
            <a:avLst/>
            <a:gdLst/>
            <a:ahLst/>
            <a:cxnLst>
              <a:cxn ang="0">
                <a:pos x="1285" y="38"/>
              </a:cxn>
              <a:cxn ang="0">
                <a:pos x="1448" y="153"/>
              </a:cxn>
              <a:cxn ang="0">
                <a:pos x="1406" y="231"/>
              </a:cxn>
              <a:cxn ang="0">
                <a:pos x="1391" y="334"/>
              </a:cxn>
              <a:cxn ang="0">
                <a:pos x="1372" y="440"/>
              </a:cxn>
              <a:cxn ang="0">
                <a:pos x="1490" y="525"/>
              </a:cxn>
              <a:cxn ang="0">
                <a:pos x="1714" y="640"/>
              </a:cxn>
              <a:cxn ang="0">
                <a:pos x="2038" y="875"/>
              </a:cxn>
              <a:cxn ang="0">
                <a:pos x="2481" y="1022"/>
              </a:cxn>
              <a:cxn ang="0">
                <a:pos x="2651" y="1076"/>
              </a:cxn>
              <a:cxn ang="0">
                <a:pos x="2698" y="1199"/>
              </a:cxn>
              <a:cxn ang="0">
                <a:pos x="2664" y="1279"/>
              </a:cxn>
              <a:cxn ang="0">
                <a:pos x="2590" y="1378"/>
              </a:cxn>
              <a:cxn ang="0">
                <a:pos x="2585" y="1600"/>
              </a:cxn>
              <a:cxn ang="0">
                <a:pos x="2612" y="1899"/>
              </a:cxn>
              <a:cxn ang="0">
                <a:pos x="2666" y="1999"/>
              </a:cxn>
              <a:cxn ang="0">
                <a:pos x="2755" y="2038"/>
              </a:cxn>
              <a:cxn ang="0">
                <a:pos x="2895" y="2082"/>
              </a:cxn>
              <a:cxn ang="0">
                <a:pos x="3026" y="2121"/>
              </a:cxn>
              <a:cxn ang="0">
                <a:pos x="3075" y="2165"/>
              </a:cxn>
              <a:cxn ang="0">
                <a:pos x="3043" y="2243"/>
              </a:cxn>
              <a:cxn ang="0">
                <a:pos x="3063" y="2362"/>
              </a:cxn>
              <a:cxn ang="0">
                <a:pos x="3086" y="2472"/>
              </a:cxn>
              <a:cxn ang="0">
                <a:pos x="3160" y="2546"/>
              </a:cxn>
              <a:cxn ang="0">
                <a:pos x="3335" y="2588"/>
              </a:cxn>
              <a:cxn ang="0">
                <a:pos x="3475" y="2669"/>
              </a:cxn>
              <a:cxn ang="0">
                <a:pos x="3487" y="2858"/>
              </a:cxn>
              <a:cxn ang="0">
                <a:pos x="3445" y="2993"/>
              </a:cxn>
              <a:cxn ang="0">
                <a:pos x="3332" y="3015"/>
              </a:cxn>
              <a:cxn ang="0">
                <a:pos x="3249" y="3100"/>
              </a:cxn>
              <a:cxn ang="0">
                <a:pos x="3115" y="3145"/>
              </a:cxn>
              <a:cxn ang="0">
                <a:pos x="2762" y="3073"/>
              </a:cxn>
              <a:cxn ang="0">
                <a:pos x="2339" y="3049"/>
              </a:cxn>
              <a:cxn ang="0">
                <a:pos x="1752" y="2976"/>
              </a:cxn>
              <a:cxn ang="0">
                <a:pos x="1273" y="2971"/>
              </a:cxn>
              <a:cxn ang="0">
                <a:pos x="1191" y="3021"/>
              </a:cxn>
              <a:cxn ang="0">
                <a:pos x="1088" y="3044"/>
              </a:cxn>
              <a:cxn ang="0">
                <a:pos x="933" y="2976"/>
              </a:cxn>
              <a:cxn ang="0">
                <a:pos x="721" y="2905"/>
              </a:cxn>
              <a:cxn ang="0">
                <a:pos x="476" y="2827"/>
              </a:cxn>
              <a:cxn ang="0">
                <a:pos x="370" y="2746"/>
              </a:cxn>
              <a:cxn ang="0">
                <a:pos x="358" y="2577"/>
              </a:cxn>
              <a:cxn ang="0">
                <a:pos x="277" y="2132"/>
              </a:cxn>
              <a:cxn ang="0">
                <a:pos x="156" y="1835"/>
              </a:cxn>
              <a:cxn ang="0">
                <a:pos x="126" y="1714"/>
              </a:cxn>
              <a:cxn ang="0">
                <a:pos x="154" y="1625"/>
              </a:cxn>
              <a:cxn ang="0">
                <a:pos x="220" y="1552"/>
              </a:cxn>
              <a:cxn ang="0">
                <a:pos x="62" y="1237"/>
              </a:cxn>
              <a:cxn ang="0">
                <a:pos x="18" y="842"/>
              </a:cxn>
              <a:cxn ang="0">
                <a:pos x="255" y="517"/>
              </a:cxn>
              <a:cxn ang="0">
                <a:pos x="585" y="391"/>
              </a:cxn>
              <a:cxn ang="0">
                <a:pos x="669" y="385"/>
              </a:cxn>
              <a:cxn ang="0">
                <a:pos x="775" y="412"/>
              </a:cxn>
              <a:cxn ang="0">
                <a:pos x="906" y="456"/>
              </a:cxn>
              <a:cxn ang="0">
                <a:pos x="942" y="333"/>
              </a:cxn>
              <a:cxn ang="0">
                <a:pos x="915" y="174"/>
              </a:cxn>
              <a:cxn ang="0">
                <a:pos x="990" y="65"/>
              </a:cxn>
              <a:cxn ang="0">
                <a:pos x="1093" y="2"/>
              </a:cxn>
            </a:cxnLst>
            <a:rect l="0" t="0" r="r" b="b"/>
            <a:pathLst>
              <a:path w="3488" h="3150">
                <a:moveTo>
                  <a:pt x="1093" y="2"/>
                </a:moveTo>
                <a:lnTo>
                  <a:pt x="1118" y="0"/>
                </a:lnTo>
                <a:lnTo>
                  <a:pt x="1143" y="2"/>
                </a:lnTo>
                <a:lnTo>
                  <a:pt x="1167" y="5"/>
                </a:lnTo>
                <a:lnTo>
                  <a:pt x="1192" y="9"/>
                </a:lnTo>
                <a:lnTo>
                  <a:pt x="1216" y="14"/>
                </a:lnTo>
                <a:lnTo>
                  <a:pt x="1239" y="20"/>
                </a:lnTo>
                <a:lnTo>
                  <a:pt x="1261" y="29"/>
                </a:lnTo>
                <a:lnTo>
                  <a:pt x="1285" y="38"/>
                </a:lnTo>
                <a:lnTo>
                  <a:pt x="1307" y="47"/>
                </a:lnTo>
                <a:lnTo>
                  <a:pt x="1328" y="58"/>
                </a:lnTo>
                <a:lnTo>
                  <a:pt x="1349" y="70"/>
                </a:lnTo>
                <a:lnTo>
                  <a:pt x="1369" y="84"/>
                </a:lnTo>
                <a:lnTo>
                  <a:pt x="1386" y="97"/>
                </a:lnTo>
                <a:lnTo>
                  <a:pt x="1404" y="112"/>
                </a:lnTo>
                <a:lnTo>
                  <a:pt x="1421" y="129"/>
                </a:lnTo>
                <a:lnTo>
                  <a:pt x="1439" y="146"/>
                </a:lnTo>
                <a:lnTo>
                  <a:pt x="1448" y="153"/>
                </a:lnTo>
                <a:lnTo>
                  <a:pt x="1453" y="162"/>
                </a:lnTo>
                <a:lnTo>
                  <a:pt x="1455" y="169"/>
                </a:lnTo>
                <a:lnTo>
                  <a:pt x="1453" y="177"/>
                </a:lnTo>
                <a:lnTo>
                  <a:pt x="1448" y="186"/>
                </a:lnTo>
                <a:lnTo>
                  <a:pt x="1441" y="194"/>
                </a:lnTo>
                <a:lnTo>
                  <a:pt x="1433" y="203"/>
                </a:lnTo>
                <a:lnTo>
                  <a:pt x="1424" y="213"/>
                </a:lnTo>
                <a:lnTo>
                  <a:pt x="1414" y="222"/>
                </a:lnTo>
                <a:lnTo>
                  <a:pt x="1406" y="231"/>
                </a:lnTo>
                <a:lnTo>
                  <a:pt x="1397" y="242"/>
                </a:lnTo>
                <a:lnTo>
                  <a:pt x="1392" y="252"/>
                </a:lnTo>
                <a:lnTo>
                  <a:pt x="1389" y="263"/>
                </a:lnTo>
                <a:lnTo>
                  <a:pt x="1389" y="275"/>
                </a:lnTo>
                <a:lnTo>
                  <a:pt x="1391" y="286"/>
                </a:lnTo>
                <a:lnTo>
                  <a:pt x="1399" y="299"/>
                </a:lnTo>
                <a:lnTo>
                  <a:pt x="1396" y="310"/>
                </a:lnTo>
                <a:lnTo>
                  <a:pt x="1392" y="321"/>
                </a:lnTo>
                <a:lnTo>
                  <a:pt x="1391" y="334"/>
                </a:lnTo>
                <a:lnTo>
                  <a:pt x="1389" y="346"/>
                </a:lnTo>
                <a:lnTo>
                  <a:pt x="1386" y="358"/>
                </a:lnTo>
                <a:lnTo>
                  <a:pt x="1384" y="370"/>
                </a:lnTo>
                <a:lnTo>
                  <a:pt x="1382" y="381"/>
                </a:lnTo>
                <a:lnTo>
                  <a:pt x="1381" y="394"/>
                </a:lnTo>
                <a:lnTo>
                  <a:pt x="1377" y="405"/>
                </a:lnTo>
                <a:lnTo>
                  <a:pt x="1376" y="416"/>
                </a:lnTo>
                <a:lnTo>
                  <a:pt x="1372" y="429"/>
                </a:lnTo>
                <a:lnTo>
                  <a:pt x="1372" y="440"/>
                </a:lnTo>
                <a:lnTo>
                  <a:pt x="1369" y="452"/>
                </a:lnTo>
                <a:lnTo>
                  <a:pt x="1365" y="462"/>
                </a:lnTo>
                <a:lnTo>
                  <a:pt x="1364" y="473"/>
                </a:lnTo>
                <a:lnTo>
                  <a:pt x="1360" y="486"/>
                </a:lnTo>
                <a:lnTo>
                  <a:pt x="1386" y="493"/>
                </a:lnTo>
                <a:lnTo>
                  <a:pt x="1411" y="501"/>
                </a:lnTo>
                <a:lnTo>
                  <a:pt x="1438" y="510"/>
                </a:lnTo>
                <a:lnTo>
                  <a:pt x="1465" y="518"/>
                </a:lnTo>
                <a:lnTo>
                  <a:pt x="1490" y="525"/>
                </a:lnTo>
                <a:lnTo>
                  <a:pt x="1519" y="534"/>
                </a:lnTo>
                <a:lnTo>
                  <a:pt x="1545" y="542"/>
                </a:lnTo>
                <a:lnTo>
                  <a:pt x="1572" y="553"/>
                </a:lnTo>
                <a:lnTo>
                  <a:pt x="1598" y="562"/>
                </a:lnTo>
                <a:lnTo>
                  <a:pt x="1621" y="575"/>
                </a:lnTo>
                <a:lnTo>
                  <a:pt x="1645" y="589"/>
                </a:lnTo>
                <a:lnTo>
                  <a:pt x="1670" y="604"/>
                </a:lnTo>
                <a:lnTo>
                  <a:pt x="1692" y="620"/>
                </a:lnTo>
                <a:lnTo>
                  <a:pt x="1714" y="640"/>
                </a:lnTo>
                <a:lnTo>
                  <a:pt x="1734" y="661"/>
                </a:lnTo>
                <a:lnTo>
                  <a:pt x="1752" y="686"/>
                </a:lnTo>
                <a:lnTo>
                  <a:pt x="1783" y="725"/>
                </a:lnTo>
                <a:lnTo>
                  <a:pt x="1818" y="760"/>
                </a:lnTo>
                <a:lnTo>
                  <a:pt x="1857" y="788"/>
                </a:lnTo>
                <a:lnTo>
                  <a:pt x="1899" y="815"/>
                </a:lnTo>
                <a:lnTo>
                  <a:pt x="1942" y="838"/>
                </a:lnTo>
                <a:lnTo>
                  <a:pt x="1990" y="858"/>
                </a:lnTo>
                <a:lnTo>
                  <a:pt x="2038" y="875"/>
                </a:lnTo>
                <a:lnTo>
                  <a:pt x="2089" y="892"/>
                </a:lnTo>
                <a:lnTo>
                  <a:pt x="2138" y="906"/>
                </a:lnTo>
                <a:lnTo>
                  <a:pt x="2190" y="920"/>
                </a:lnTo>
                <a:lnTo>
                  <a:pt x="2240" y="934"/>
                </a:lnTo>
                <a:lnTo>
                  <a:pt x="2292" y="948"/>
                </a:lnTo>
                <a:lnTo>
                  <a:pt x="2339" y="964"/>
                </a:lnTo>
                <a:lnTo>
                  <a:pt x="2390" y="981"/>
                </a:lnTo>
                <a:lnTo>
                  <a:pt x="2435" y="999"/>
                </a:lnTo>
                <a:lnTo>
                  <a:pt x="2481" y="1022"/>
                </a:lnTo>
                <a:lnTo>
                  <a:pt x="2499" y="1026"/>
                </a:lnTo>
                <a:lnTo>
                  <a:pt x="2518" y="1032"/>
                </a:lnTo>
                <a:lnTo>
                  <a:pt x="2536" y="1036"/>
                </a:lnTo>
                <a:lnTo>
                  <a:pt x="2558" y="1042"/>
                </a:lnTo>
                <a:lnTo>
                  <a:pt x="2577" y="1047"/>
                </a:lnTo>
                <a:lnTo>
                  <a:pt x="2597" y="1053"/>
                </a:lnTo>
                <a:lnTo>
                  <a:pt x="2615" y="1059"/>
                </a:lnTo>
                <a:lnTo>
                  <a:pt x="2636" y="1068"/>
                </a:lnTo>
                <a:lnTo>
                  <a:pt x="2651" y="1076"/>
                </a:lnTo>
                <a:lnTo>
                  <a:pt x="2664" y="1085"/>
                </a:lnTo>
                <a:lnTo>
                  <a:pt x="2678" y="1097"/>
                </a:lnTo>
                <a:lnTo>
                  <a:pt x="2688" y="1110"/>
                </a:lnTo>
                <a:lnTo>
                  <a:pt x="2694" y="1124"/>
                </a:lnTo>
                <a:lnTo>
                  <a:pt x="2699" y="1141"/>
                </a:lnTo>
                <a:lnTo>
                  <a:pt x="2699" y="1158"/>
                </a:lnTo>
                <a:lnTo>
                  <a:pt x="2698" y="1180"/>
                </a:lnTo>
                <a:lnTo>
                  <a:pt x="2696" y="1189"/>
                </a:lnTo>
                <a:lnTo>
                  <a:pt x="2698" y="1199"/>
                </a:lnTo>
                <a:lnTo>
                  <a:pt x="2698" y="1207"/>
                </a:lnTo>
                <a:lnTo>
                  <a:pt x="2701" y="1217"/>
                </a:lnTo>
                <a:lnTo>
                  <a:pt x="2703" y="1226"/>
                </a:lnTo>
                <a:lnTo>
                  <a:pt x="2703" y="1235"/>
                </a:lnTo>
                <a:lnTo>
                  <a:pt x="2703" y="1245"/>
                </a:lnTo>
                <a:lnTo>
                  <a:pt x="2703" y="1255"/>
                </a:lnTo>
                <a:lnTo>
                  <a:pt x="2691" y="1262"/>
                </a:lnTo>
                <a:lnTo>
                  <a:pt x="2678" y="1271"/>
                </a:lnTo>
                <a:lnTo>
                  <a:pt x="2664" y="1279"/>
                </a:lnTo>
                <a:lnTo>
                  <a:pt x="2654" y="1289"/>
                </a:lnTo>
                <a:lnTo>
                  <a:pt x="2642" y="1299"/>
                </a:lnTo>
                <a:lnTo>
                  <a:pt x="2632" y="1309"/>
                </a:lnTo>
                <a:lnTo>
                  <a:pt x="2620" y="1319"/>
                </a:lnTo>
                <a:lnTo>
                  <a:pt x="2614" y="1330"/>
                </a:lnTo>
                <a:lnTo>
                  <a:pt x="2604" y="1342"/>
                </a:lnTo>
                <a:lnTo>
                  <a:pt x="2598" y="1353"/>
                </a:lnTo>
                <a:lnTo>
                  <a:pt x="2592" y="1366"/>
                </a:lnTo>
                <a:lnTo>
                  <a:pt x="2590" y="1378"/>
                </a:lnTo>
                <a:lnTo>
                  <a:pt x="2587" y="1390"/>
                </a:lnTo>
                <a:lnTo>
                  <a:pt x="2588" y="1405"/>
                </a:lnTo>
                <a:lnTo>
                  <a:pt x="2588" y="1418"/>
                </a:lnTo>
                <a:lnTo>
                  <a:pt x="2593" y="1435"/>
                </a:lnTo>
                <a:lnTo>
                  <a:pt x="2590" y="1467"/>
                </a:lnTo>
                <a:lnTo>
                  <a:pt x="2588" y="1500"/>
                </a:lnTo>
                <a:lnTo>
                  <a:pt x="2587" y="1534"/>
                </a:lnTo>
                <a:lnTo>
                  <a:pt x="2587" y="1568"/>
                </a:lnTo>
                <a:lnTo>
                  <a:pt x="2585" y="1600"/>
                </a:lnTo>
                <a:lnTo>
                  <a:pt x="2585" y="1634"/>
                </a:lnTo>
                <a:lnTo>
                  <a:pt x="2587" y="1668"/>
                </a:lnTo>
                <a:lnTo>
                  <a:pt x="2588" y="1702"/>
                </a:lnTo>
                <a:lnTo>
                  <a:pt x="2590" y="1735"/>
                </a:lnTo>
                <a:lnTo>
                  <a:pt x="2592" y="1769"/>
                </a:lnTo>
                <a:lnTo>
                  <a:pt x="2597" y="1801"/>
                </a:lnTo>
                <a:lnTo>
                  <a:pt x="2600" y="1834"/>
                </a:lnTo>
                <a:lnTo>
                  <a:pt x="2604" y="1865"/>
                </a:lnTo>
                <a:lnTo>
                  <a:pt x="2612" y="1899"/>
                </a:lnTo>
                <a:lnTo>
                  <a:pt x="2617" y="1930"/>
                </a:lnTo>
                <a:lnTo>
                  <a:pt x="2625" y="1963"/>
                </a:lnTo>
                <a:lnTo>
                  <a:pt x="2625" y="1967"/>
                </a:lnTo>
                <a:lnTo>
                  <a:pt x="2629" y="1973"/>
                </a:lnTo>
                <a:lnTo>
                  <a:pt x="2634" y="1978"/>
                </a:lnTo>
                <a:lnTo>
                  <a:pt x="2641" y="1985"/>
                </a:lnTo>
                <a:lnTo>
                  <a:pt x="2647" y="1990"/>
                </a:lnTo>
                <a:lnTo>
                  <a:pt x="2656" y="1995"/>
                </a:lnTo>
                <a:lnTo>
                  <a:pt x="2666" y="1999"/>
                </a:lnTo>
                <a:lnTo>
                  <a:pt x="2676" y="2005"/>
                </a:lnTo>
                <a:lnTo>
                  <a:pt x="2686" y="2009"/>
                </a:lnTo>
                <a:lnTo>
                  <a:pt x="2696" y="2012"/>
                </a:lnTo>
                <a:lnTo>
                  <a:pt x="2706" y="2016"/>
                </a:lnTo>
                <a:lnTo>
                  <a:pt x="2718" y="2022"/>
                </a:lnTo>
                <a:lnTo>
                  <a:pt x="2726" y="2025"/>
                </a:lnTo>
                <a:lnTo>
                  <a:pt x="2738" y="2029"/>
                </a:lnTo>
                <a:lnTo>
                  <a:pt x="2747" y="2032"/>
                </a:lnTo>
                <a:lnTo>
                  <a:pt x="2755" y="2038"/>
                </a:lnTo>
                <a:lnTo>
                  <a:pt x="2770" y="2042"/>
                </a:lnTo>
                <a:lnTo>
                  <a:pt x="2785" y="2048"/>
                </a:lnTo>
                <a:lnTo>
                  <a:pt x="2800" y="2052"/>
                </a:lnTo>
                <a:lnTo>
                  <a:pt x="2817" y="2059"/>
                </a:lnTo>
                <a:lnTo>
                  <a:pt x="2832" y="2062"/>
                </a:lnTo>
                <a:lnTo>
                  <a:pt x="2849" y="2069"/>
                </a:lnTo>
                <a:lnTo>
                  <a:pt x="2864" y="2072"/>
                </a:lnTo>
                <a:lnTo>
                  <a:pt x="2879" y="2079"/>
                </a:lnTo>
                <a:lnTo>
                  <a:pt x="2895" y="2082"/>
                </a:lnTo>
                <a:lnTo>
                  <a:pt x="2911" y="2089"/>
                </a:lnTo>
                <a:lnTo>
                  <a:pt x="2925" y="2091"/>
                </a:lnTo>
                <a:lnTo>
                  <a:pt x="2942" y="2098"/>
                </a:lnTo>
                <a:lnTo>
                  <a:pt x="2957" y="2103"/>
                </a:lnTo>
                <a:lnTo>
                  <a:pt x="2974" y="2108"/>
                </a:lnTo>
                <a:lnTo>
                  <a:pt x="2989" y="2114"/>
                </a:lnTo>
                <a:lnTo>
                  <a:pt x="3006" y="2120"/>
                </a:lnTo>
                <a:lnTo>
                  <a:pt x="3014" y="2120"/>
                </a:lnTo>
                <a:lnTo>
                  <a:pt x="3026" y="2121"/>
                </a:lnTo>
                <a:lnTo>
                  <a:pt x="3034" y="2123"/>
                </a:lnTo>
                <a:lnTo>
                  <a:pt x="3043" y="2127"/>
                </a:lnTo>
                <a:lnTo>
                  <a:pt x="3049" y="2130"/>
                </a:lnTo>
                <a:lnTo>
                  <a:pt x="3056" y="2135"/>
                </a:lnTo>
                <a:lnTo>
                  <a:pt x="3061" y="2140"/>
                </a:lnTo>
                <a:lnTo>
                  <a:pt x="3066" y="2145"/>
                </a:lnTo>
                <a:lnTo>
                  <a:pt x="3069" y="2152"/>
                </a:lnTo>
                <a:lnTo>
                  <a:pt x="3075" y="2159"/>
                </a:lnTo>
                <a:lnTo>
                  <a:pt x="3075" y="2165"/>
                </a:lnTo>
                <a:lnTo>
                  <a:pt x="3078" y="2175"/>
                </a:lnTo>
                <a:lnTo>
                  <a:pt x="3078" y="2182"/>
                </a:lnTo>
                <a:lnTo>
                  <a:pt x="3078" y="2192"/>
                </a:lnTo>
                <a:lnTo>
                  <a:pt x="3078" y="2202"/>
                </a:lnTo>
                <a:lnTo>
                  <a:pt x="3078" y="2212"/>
                </a:lnTo>
                <a:lnTo>
                  <a:pt x="3063" y="2216"/>
                </a:lnTo>
                <a:lnTo>
                  <a:pt x="3054" y="2223"/>
                </a:lnTo>
                <a:lnTo>
                  <a:pt x="3046" y="2231"/>
                </a:lnTo>
                <a:lnTo>
                  <a:pt x="3043" y="2243"/>
                </a:lnTo>
                <a:lnTo>
                  <a:pt x="3041" y="2254"/>
                </a:lnTo>
                <a:lnTo>
                  <a:pt x="3041" y="2265"/>
                </a:lnTo>
                <a:lnTo>
                  <a:pt x="3043" y="2278"/>
                </a:lnTo>
                <a:lnTo>
                  <a:pt x="3046" y="2294"/>
                </a:lnTo>
                <a:lnTo>
                  <a:pt x="3048" y="2306"/>
                </a:lnTo>
                <a:lnTo>
                  <a:pt x="3053" y="2322"/>
                </a:lnTo>
                <a:lnTo>
                  <a:pt x="3056" y="2335"/>
                </a:lnTo>
                <a:lnTo>
                  <a:pt x="3061" y="2349"/>
                </a:lnTo>
                <a:lnTo>
                  <a:pt x="3063" y="2362"/>
                </a:lnTo>
                <a:lnTo>
                  <a:pt x="3066" y="2376"/>
                </a:lnTo>
                <a:lnTo>
                  <a:pt x="3068" y="2389"/>
                </a:lnTo>
                <a:lnTo>
                  <a:pt x="3069" y="2400"/>
                </a:lnTo>
                <a:lnTo>
                  <a:pt x="3071" y="2411"/>
                </a:lnTo>
                <a:lnTo>
                  <a:pt x="3075" y="2424"/>
                </a:lnTo>
                <a:lnTo>
                  <a:pt x="3078" y="2435"/>
                </a:lnTo>
                <a:lnTo>
                  <a:pt x="3081" y="2448"/>
                </a:lnTo>
                <a:lnTo>
                  <a:pt x="3083" y="2461"/>
                </a:lnTo>
                <a:lnTo>
                  <a:pt x="3086" y="2472"/>
                </a:lnTo>
                <a:lnTo>
                  <a:pt x="3090" y="2483"/>
                </a:lnTo>
                <a:lnTo>
                  <a:pt x="3096" y="2495"/>
                </a:lnTo>
                <a:lnTo>
                  <a:pt x="3100" y="2505"/>
                </a:lnTo>
                <a:lnTo>
                  <a:pt x="3107" y="2514"/>
                </a:lnTo>
                <a:lnTo>
                  <a:pt x="3113" y="2522"/>
                </a:lnTo>
                <a:lnTo>
                  <a:pt x="3125" y="2530"/>
                </a:lnTo>
                <a:lnTo>
                  <a:pt x="3133" y="2536"/>
                </a:lnTo>
                <a:lnTo>
                  <a:pt x="3147" y="2541"/>
                </a:lnTo>
                <a:lnTo>
                  <a:pt x="3160" y="2546"/>
                </a:lnTo>
                <a:lnTo>
                  <a:pt x="3179" y="2548"/>
                </a:lnTo>
                <a:lnTo>
                  <a:pt x="3196" y="2555"/>
                </a:lnTo>
                <a:lnTo>
                  <a:pt x="3214" y="2561"/>
                </a:lnTo>
                <a:lnTo>
                  <a:pt x="3233" y="2565"/>
                </a:lnTo>
                <a:lnTo>
                  <a:pt x="3253" y="2572"/>
                </a:lnTo>
                <a:lnTo>
                  <a:pt x="3273" y="2575"/>
                </a:lnTo>
                <a:lnTo>
                  <a:pt x="3295" y="2580"/>
                </a:lnTo>
                <a:lnTo>
                  <a:pt x="3315" y="2582"/>
                </a:lnTo>
                <a:lnTo>
                  <a:pt x="3335" y="2588"/>
                </a:lnTo>
                <a:lnTo>
                  <a:pt x="3354" y="2591"/>
                </a:lnTo>
                <a:lnTo>
                  <a:pt x="3374" y="2595"/>
                </a:lnTo>
                <a:lnTo>
                  <a:pt x="3392" y="2602"/>
                </a:lnTo>
                <a:lnTo>
                  <a:pt x="3413" y="2609"/>
                </a:lnTo>
                <a:lnTo>
                  <a:pt x="3429" y="2615"/>
                </a:lnTo>
                <a:lnTo>
                  <a:pt x="3446" y="2625"/>
                </a:lnTo>
                <a:lnTo>
                  <a:pt x="3460" y="2635"/>
                </a:lnTo>
                <a:lnTo>
                  <a:pt x="3475" y="2649"/>
                </a:lnTo>
                <a:lnTo>
                  <a:pt x="3475" y="2669"/>
                </a:lnTo>
                <a:lnTo>
                  <a:pt x="3477" y="2690"/>
                </a:lnTo>
                <a:lnTo>
                  <a:pt x="3477" y="2711"/>
                </a:lnTo>
                <a:lnTo>
                  <a:pt x="3478" y="2732"/>
                </a:lnTo>
                <a:lnTo>
                  <a:pt x="3480" y="2752"/>
                </a:lnTo>
                <a:lnTo>
                  <a:pt x="3482" y="2775"/>
                </a:lnTo>
                <a:lnTo>
                  <a:pt x="3483" y="2795"/>
                </a:lnTo>
                <a:lnTo>
                  <a:pt x="3485" y="2817"/>
                </a:lnTo>
                <a:lnTo>
                  <a:pt x="3485" y="2837"/>
                </a:lnTo>
                <a:lnTo>
                  <a:pt x="3487" y="2858"/>
                </a:lnTo>
                <a:lnTo>
                  <a:pt x="3487" y="2878"/>
                </a:lnTo>
                <a:lnTo>
                  <a:pt x="3488" y="2899"/>
                </a:lnTo>
                <a:lnTo>
                  <a:pt x="3487" y="2919"/>
                </a:lnTo>
                <a:lnTo>
                  <a:pt x="3487" y="2939"/>
                </a:lnTo>
                <a:lnTo>
                  <a:pt x="3483" y="2959"/>
                </a:lnTo>
                <a:lnTo>
                  <a:pt x="3483" y="2979"/>
                </a:lnTo>
                <a:lnTo>
                  <a:pt x="3470" y="2984"/>
                </a:lnTo>
                <a:lnTo>
                  <a:pt x="3458" y="2988"/>
                </a:lnTo>
                <a:lnTo>
                  <a:pt x="3445" y="2993"/>
                </a:lnTo>
                <a:lnTo>
                  <a:pt x="3433" y="2997"/>
                </a:lnTo>
                <a:lnTo>
                  <a:pt x="3421" y="2998"/>
                </a:lnTo>
                <a:lnTo>
                  <a:pt x="3408" y="3003"/>
                </a:lnTo>
                <a:lnTo>
                  <a:pt x="3394" y="3004"/>
                </a:lnTo>
                <a:lnTo>
                  <a:pt x="3382" y="3007"/>
                </a:lnTo>
                <a:lnTo>
                  <a:pt x="3369" y="3008"/>
                </a:lnTo>
                <a:lnTo>
                  <a:pt x="3357" y="3010"/>
                </a:lnTo>
                <a:lnTo>
                  <a:pt x="3344" y="3012"/>
                </a:lnTo>
                <a:lnTo>
                  <a:pt x="3332" y="3015"/>
                </a:lnTo>
                <a:lnTo>
                  <a:pt x="3318" y="3018"/>
                </a:lnTo>
                <a:lnTo>
                  <a:pt x="3307" y="3022"/>
                </a:lnTo>
                <a:lnTo>
                  <a:pt x="3297" y="3028"/>
                </a:lnTo>
                <a:lnTo>
                  <a:pt x="3286" y="3035"/>
                </a:lnTo>
                <a:lnTo>
                  <a:pt x="3283" y="3049"/>
                </a:lnTo>
                <a:lnTo>
                  <a:pt x="3278" y="3062"/>
                </a:lnTo>
                <a:lnTo>
                  <a:pt x="3270" y="3075"/>
                </a:lnTo>
                <a:lnTo>
                  <a:pt x="3261" y="3089"/>
                </a:lnTo>
                <a:lnTo>
                  <a:pt x="3249" y="3100"/>
                </a:lnTo>
                <a:lnTo>
                  <a:pt x="3239" y="3112"/>
                </a:lnTo>
                <a:lnTo>
                  <a:pt x="3226" y="3121"/>
                </a:lnTo>
                <a:lnTo>
                  <a:pt x="3212" y="3133"/>
                </a:lnTo>
                <a:lnTo>
                  <a:pt x="3196" y="3138"/>
                </a:lnTo>
                <a:lnTo>
                  <a:pt x="3181" y="3144"/>
                </a:lnTo>
                <a:lnTo>
                  <a:pt x="3165" y="3147"/>
                </a:lnTo>
                <a:lnTo>
                  <a:pt x="3149" y="3150"/>
                </a:lnTo>
                <a:lnTo>
                  <a:pt x="3132" y="3148"/>
                </a:lnTo>
                <a:lnTo>
                  <a:pt x="3115" y="3145"/>
                </a:lnTo>
                <a:lnTo>
                  <a:pt x="3096" y="3141"/>
                </a:lnTo>
                <a:lnTo>
                  <a:pt x="3081" y="3134"/>
                </a:lnTo>
                <a:lnTo>
                  <a:pt x="3034" y="3121"/>
                </a:lnTo>
                <a:lnTo>
                  <a:pt x="2990" y="3110"/>
                </a:lnTo>
                <a:lnTo>
                  <a:pt x="2945" y="3102"/>
                </a:lnTo>
                <a:lnTo>
                  <a:pt x="2900" y="3093"/>
                </a:lnTo>
                <a:lnTo>
                  <a:pt x="2854" y="3086"/>
                </a:lnTo>
                <a:lnTo>
                  <a:pt x="2809" y="3079"/>
                </a:lnTo>
                <a:lnTo>
                  <a:pt x="2762" y="3073"/>
                </a:lnTo>
                <a:lnTo>
                  <a:pt x="2716" y="3069"/>
                </a:lnTo>
                <a:lnTo>
                  <a:pt x="2669" y="3065"/>
                </a:lnTo>
                <a:lnTo>
                  <a:pt x="2622" y="3062"/>
                </a:lnTo>
                <a:lnTo>
                  <a:pt x="2575" y="3059"/>
                </a:lnTo>
                <a:lnTo>
                  <a:pt x="2530" y="3056"/>
                </a:lnTo>
                <a:lnTo>
                  <a:pt x="2481" y="3053"/>
                </a:lnTo>
                <a:lnTo>
                  <a:pt x="2434" y="3052"/>
                </a:lnTo>
                <a:lnTo>
                  <a:pt x="2387" y="3051"/>
                </a:lnTo>
                <a:lnTo>
                  <a:pt x="2339" y="3049"/>
                </a:lnTo>
                <a:lnTo>
                  <a:pt x="2276" y="3039"/>
                </a:lnTo>
                <a:lnTo>
                  <a:pt x="2212" y="3031"/>
                </a:lnTo>
                <a:lnTo>
                  <a:pt x="2146" y="3022"/>
                </a:lnTo>
                <a:lnTo>
                  <a:pt x="2082" y="3012"/>
                </a:lnTo>
                <a:lnTo>
                  <a:pt x="2015" y="3004"/>
                </a:lnTo>
                <a:lnTo>
                  <a:pt x="1951" y="2995"/>
                </a:lnTo>
                <a:lnTo>
                  <a:pt x="1885" y="2988"/>
                </a:lnTo>
                <a:lnTo>
                  <a:pt x="1820" y="2983"/>
                </a:lnTo>
                <a:lnTo>
                  <a:pt x="1752" y="2976"/>
                </a:lnTo>
                <a:lnTo>
                  <a:pt x="1687" y="2971"/>
                </a:lnTo>
                <a:lnTo>
                  <a:pt x="1621" y="2966"/>
                </a:lnTo>
                <a:lnTo>
                  <a:pt x="1556" y="2963"/>
                </a:lnTo>
                <a:lnTo>
                  <a:pt x="1488" y="2960"/>
                </a:lnTo>
                <a:lnTo>
                  <a:pt x="1423" y="2959"/>
                </a:lnTo>
                <a:lnTo>
                  <a:pt x="1357" y="2959"/>
                </a:lnTo>
                <a:lnTo>
                  <a:pt x="1291" y="2962"/>
                </a:lnTo>
                <a:lnTo>
                  <a:pt x="1281" y="2966"/>
                </a:lnTo>
                <a:lnTo>
                  <a:pt x="1273" y="2971"/>
                </a:lnTo>
                <a:lnTo>
                  <a:pt x="1263" y="2976"/>
                </a:lnTo>
                <a:lnTo>
                  <a:pt x="1254" y="2981"/>
                </a:lnTo>
                <a:lnTo>
                  <a:pt x="1243" y="2986"/>
                </a:lnTo>
                <a:lnTo>
                  <a:pt x="1234" y="2991"/>
                </a:lnTo>
                <a:lnTo>
                  <a:pt x="1224" y="2997"/>
                </a:lnTo>
                <a:lnTo>
                  <a:pt x="1216" y="3003"/>
                </a:lnTo>
                <a:lnTo>
                  <a:pt x="1206" y="3008"/>
                </a:lnTo>
                <a:lnTo>
                  <a:pt x="1197" y="3015"/>
                </a:lnTo>
                <a:lnTo>
                  <a:pt x="1191" y="3021"/>
                </a:lnTo>
                <a:lnTo>
                  <a:pt x="1184" y="3028"/>
                </a:lnTo>
                <a:lnTo>
                  <a:pt x="1175" y="3034"/>
                </a:lnTo>
                <a:lnTo>
                  <a:pt x="1170" y="3041"/>
                </a:lnTo>
                <a:lnTo>
                  <a:pt x="1165" y="3048"/>
                </a:lnTo>
                <a:lnTo>
                  <a:pt x="1164" y="3056"/>
                </a:lnTo>
                <a:lnTo>
                  <a:pt x="1143" y="3055"/>
                </a:lnTo>
                <a:lnTo>
                  <a:pt x="1123" y="3052"/>
                </a:lnTo>
                <a:lnTo>
                  <a:pt x="1106" y="3049"/>
                </a:lnTo>
                <a:lnTo>
                  <a:pt x="1088" y="3044"/>
                </a:lnTo>
                <a:lnTo>
                  <a:pt x="1071" y="3037"/>
                </a:lnTo>
                <a:lnTo>
                  <a:pt x="1053" y="3031"/>
                </a:lnTo>
                <a:lnTo>
                  <a:pt x="1036" y="3022"/>
                </a:lnTo>
                <a:lnTo>
                  <a:pt x="1019" y="3015"/>
                </a:lnTo>
                <a:lnTo>
                  <a:pt x="1002" y="3007"/>
                </a:lnTo>
                <a:lnTo>
                  <a:pt x="985" y="2998"/>
                </a:lnTo>
                <a:lnTo>
                  <a:pt x="967" y="2991"/>
                </a:lnTo>
                <a:lnTo>
                  <a:pt x="950" y="2984"/>
                </a:lnTo>
                <a:lnTo>
                  <a:pt x="933" y="2976"/>
                </a:lnTo>
                <a:lnTo>
                  <a:pt x="915" y="2970"/>
                </a:lnTo>
                <a:lnTo>
                  <a:pt x="898" y="2966"/>
                </a:lnTo>
                <a:lnTo>
                  <a:pt x="879" y="2962"/>
                </a:lnTo>
                <a:lnTo>
                  <a:pt x="854" y="2952"/>
                </a:lnTo>
                <a:lnTo>
                  <a:pt x="827" y="2942"/>
                </a:lnTo>
                <a:lnTo>
                  <a:pt x="800" y="2932"/>
                </a:lnTo>
                <a:lnTo>
                  <a:pt x="775" y="2923"/>
                </a:lnTo>
                <a:lnTo>
                  <a:pt x="748" y="2913"/>
                </a:lnTo>
                <a:lnTo>
                  <a:pt x="721" y="2905"/>
                </a:lnTo>
                <a:lnTo>
                  <a:pt x="693" y="2895"/>
                </a:lnTo>
                <a:lnTo>
                  <a:pt x="667" y="2888"/>
                </a:lnTo>
                <a:lnTo>
                  <a:pt x="639" y="2878"/>
                </a:lnTo>
                <a:lnTo>
                  <a:pt x="612" y="2870"/>
                </a:lnTo>
                <a:lnTo>
                  <a:pt x="585" y="2861"/>
                </a:lnTo>
                <a:lnTo>
                  <a:pt x="558" y="2853"/>
                </a:lnTo>
                <a:lnTo>
                  <a:pt x="529" y="2844"/>
                </a:lnTo>
                <a:lnTo>
                  <a:pt x="504" y="2836"/>
                </a:lnTo>
                <a:lnTo>
                  <a:pt x="476" y="2827"/>
                </a:lnTo>
                <a:lnTo>
                  <a:pt x="452" y="2819"/>
                </a:lnTo>
                <a:lnTo>
                  <a:pt x="432" y="2816"/>
                </a:lnTo>
                <a:lnTo>
                  <a:pt x="415" y="2812"/>
                </a:lnTo>
                <a:lnTo>
                  <a:pt x="402" y="2806"/>
                </a:lnTo>
                <a:lnTo>
                  <a:pt x="391" y="2797"/>
                </a:lnTo>
                <a:lnTo>
                  <a:pt x="381" y="2786"/>
                </a:lnTo>
                <a:lnTo>
                  <a:pt x="376" y="2775"/>
                </a:lnTo>
                <a:lnTo>
                  <a:pt x="371" y="2761"/>
                </a:lnTo>
                <a:lnTo>
                  <a:pt x="370" y="2746"/>
                </a:lnTo>
                <a:lnTo>
                  <a:pt x="368" y="2731"/>
                </a:lnTo>
                <a:lnTo>
                  <a:pt x="368" y="2715"/>
                </a:lnTo>
                <a:lnTo>
                  <a:pt x="368" y="2698"/>
                </a:lnTo>
                <a:lnTo>
                  <a:pt x="368" y="2684"/>
                </a:lnTo>
                <a:lnTo>
                  <a:pt x="366" y="2669"/>
                </a:lnTo>
                <a:lnTo>
                  <a:pt x="366" y="2653"/>
                </a:lnTo>
                <a:lnTo>
                  <a:pt x="366" y="2639"/>
                </a:lnTo>
                <a:lnTo>
                  <a:pt x="365" y="2628"/>
                </a:lnTo>
                <a:lnTo>
                  <a:pt x="358" y="2577"/>
                </a:lnTo>
                <a:lnTo>
                  <a:pt x="353" y="2526"/>
                </a:lnTo>
                <a:lnTo>
                  <a:pt x="344" y="2476"/>
                </a:lnTo>
                <a:lnTo>
                  <a:pt x="338" y="2428"/>
                </a:lnTo>
                <a:lnTo>
                  <a:pt x="328" y="2377"/>
                </a:lnTo>
                <a:lnTo>
                  <a:pt x="319" y="2329"/>
                </a:lnTo>
                <a:lnTo>
                  <a:pt x="311" y="2278"/>
                </a:lnTo>
                <a:lnTo>
                  <a:pt x="301" y="2231"/>
                </a:lnTo>
                <a:lnTo>
                  <a:pt x="289" y="2182"/>
                </a:lnTo>
                <a:lnTo>
                  <a:pt x="277" y="2132"/>
                </a:lnTo>
                <a:lnTo>
                  <a:pt x="265" y="2084"/>
                </a:lnTo>
                <a:lnTo>
                  <a:pt x="254" y="2036"/>
                </a:lnTo>
                <a:lnTo>
                  <a:pt x="240" y="1988"/>
                </a:lnTo>
                <a:lnTo>
                  <a:pt x="228" y="1941"/>
                </a:lnTo>
                <a:lnTo>
                  <a:pt x="213" y="1893"/>
                </a:lnTo>
                <a:lnTo>
                  <a:pt x="200" y="1845"/>
                </a:lnTo>
                <a:lnTo>
                  <a:pt x="181" y="1845"/>
                </a:lnTo>
                <a:lnTo>
                  <a:pt x="168" y="1842"/>
                </a:lnTo>
                <a:lnTo>
                  <a:pt x="156" y="1835"/>
                </a:lnTo>
                <a:lnTo>
                  <a:pt x="148" y="1828"/>
                </a:lnTo>
                <a:lnTo>
                  <a:pt x="139" y="1817"/>
                </a:lnTo>
                <a:lnTo>
                  <a:pt x="136" y="1806"/>
                </a:lnTo>
                <a:lnTo>
                  <a:pt x="132" y="1791"/>
                </a:lnTo>
                <a:lnTo>
                  <a:pt x="131" y="1777"/>
                </a:lnTo>
                <a:lnTo>
                  <a:pt x="129" y="1760"/>
                </a:lnTo>
                <a:lnTo>
                  <a:pt x="129" y="1745"/>
                </a:lnTo>
                <a:lnTo>
                  <a:pt x="127" y="1729"/>
                </a:lnTo>
                <a:lnTo>
                  <a:pt x="126" y="1714"/>
                </a:lnTo>
                <a:lnTo>
                  <a:pt x="124" y="1698"/>
                </a:lnTo>
                <a:lnTo>
                  <a:pt x="122" y="1685"/>
                </a:lnTo>
                <a:lnTo>
                  <a:pt x="117" y="1671"/>
                </a:lnTo>
                <a:lnTo>
                  <a:pt x="114" y="1663"/>
                </a:lnTo>
                <a:lnTo>
                  <a:pt x="117" y="1653"/>
                </a:lnTo>
                <a:lnTo>
                  <a:pt x="124" y="1646"/>
                </a:lnTo>
                <a:lnTo>
                  <a:pt x="132" y="1637"/>
                </a:lnTo>
                <a:lnTo>
                  <a:pt x="144" y="1632"/>
                </a:lnTo>
                <a:lnTo>
                  <a:pt x="154" y="1625"/>
                </a:lnTo>
                <a:lnTo>
                  <a:pt x="168" y="1617"/>
                </a:lnTo>
                <a:lnTo>
                  <a:pt x="180" y="1610"/>
                </a:lnTo>
                <a:lnTo>
                  <a:pt x="191" y="1605"/>
                </a:lnTo>
                <a:lnTo>
                  <a:pt x="201" y="1596"/>
                </a:lnTo>
                <a:lnTo>
                  <a:pt x="212" y="1588"/>
                </a:lnTo>
                <a:lnTo>
                  <a:pt x="218" y="1581"/>
                </a:lnTo>
                <a:lnTo>
                  <a:pt x="223" y="1572"/>
                </a:lnTo>
                <a:lnTo>
                  <a:pt x="223" y="1562"/>
                </a:lnTo>
                <a:lnTo>
                  <a:pt x="220" y="1552"/>
                </a:lnTo>
                <a:lnTo>
                  <a:pt x="212" y="1540"/>
                </a:lnTo>
                <a:lnTo>
                  <a:pt x="200" y="1528"/>
                </a:lnTo>
                <a:lnTo>
                  <a:pt x="180" y="1487"/>
                </a:lnTo>
                <a:lnTo>
                  <a:pt x="161" y="1445"/>
                </a:lnTo>
                <a:lnTo>
                  <a:pt x="141" y="1404"/>
                </a:lnTo>
                <a:lnTo>
                  <a:pt x="121" y="1363"/>
                </a:lnTo>
                <a:lnTo>
                  <a:pt x="99" y="1322"/>
                </a:lnTo>
                <a:lnTo>
                  <a:pt x="80" y="1279"/>
                </a:lnTo>
                <a:lnTo>
                  <a:pt x="62" y="1237"/>
                </a:lnTo>
                <a:lnTo>
                  <a:pt x="47" y="1196"/>
                </a:lnTo>
                <a:lnTo>
                  <a:pt x="32" y="1152"/>
                </a:lnTo>
                <a:lnTo>
                  <a:pt x="18" y="1108"/>
                </a:lnTo>
                <a:lnTo>
                  <a:pt x="10" y="1066"/>
                </a:lnTo>
                <a:lnTo>
                  <a:pt x="3" y="1022"/>
                </a:lnTo>
                <a:lnTo>
                  <a:pt x="0" y="977"/>
                </a:lnTo>
                <a:lnTo>
                  <a:pt x="3" y="931"/>
                </a:lnTo>
                <a:lnTo>
                  <a:pt x="6" y="886"/>
                </a:lnTo>
                <a:lnTo>
                  <a:pt x="18" y="842"/>
                </a:lnTo>
                <a:lnTo>
                  <a:pt x="35" y="803"/>
                </a:lnTo>
                <a:lnTo>
                  <a:pt x="53" y="766"/>
                </a:lnTo>
                <a:lnTo>
                  <a:pt x="75" y="726"/>
                </a:lnTo>
                <a:lnTo>
                  <a:pt x="102" y="688"/>
                </a:lnTo>
                <a:lnTo>
                  <a:pt x="126" y="651"/>
                </a:lnTo>
                <a:lnTo>
                  <a:pt x="156" y="614"/>
                </a:lnTo>
                <a:lnTo>
                  <a:pt x="186" y="580"/>
                </a:lnTo>
                <a:lnTo>
                  <a:pt x="220" y="548"/>
                </a:lnTo>
                <a:lnTo>
                  <a:pt x="255" y="517"/>
                </a:lnTo>
                <a:lnTo>
                  <a:pt x="292" y="488"/>
                </a:lnTo>
                <a:lnTo>
                  <a:pt x="331" y="464"/>
                </a:lnTo>
                <a:lnTo>
                  <a:pt x="375" y="443"/>
                </a:lnTo>
                <a:lnTo>
                  <a:pt x="420" y="425"/>
                </a:lnTo>
                <a:lnTo>
                  <a:pt x="467" y="412"/>
                </a:lnTo>
                <a:lnTo>
                  <a:pt x="516" y="402"/>
                </a:lnTo>
                <a:lnTo>
                  <a:pt x="570" y="398"/>
                </a:lnTo>
                <a:lnTo>
                  <a:pt x="577" y="394"/>
                </a:lnTo>
                <a:lnTo>
                  <a:pt x="585" y="391"/>
                </a:lnTo>
                <a:lnTo>
                  <a:pt x="593" y="388"/>
                </a:lnTo>
                <a:lnTo>
                  <a:pt x="602" y="387"/>
                </a:lnTo>
                <a:lnTo>
                  <a:pt x="610" y="385"/>
                </a:lnTo>
                <a:lnTo>
                  <a:pt x="622" y="384"/>
                </a:lnTo>
                <a:lnTo>
                  <a:pt x="630" y="384"/>
                </a:lnTo>
                <a:lnTo>
                  <a:pt x="640" y="384"/>
                </a:lnTo>
                <a:lnTo>
                  <a:pt x="651" y="384"/>
                </a:lnTo>
                <a:lnTo>
                  <a:pt x="659" y="385"/>
                </a:lnTo>
                <a:lnTo>
                  <a:pt x="669" y="385"/>
                </a:lnTo>
                <a:lnTo>
                  <a:pt x="677" y="388"/>
                </a:lnTo>
                <a:lnTo>
                  <a:pt x="688" y="388"/>
                </a:lnTo>
                <a:lnTo>
                  <a:pt x="698" y="391"/>
                </a:lnTo>
                <a:lnTo>
                  <a:pt x="706" y="392"/>
                </a:lnTo>
                <a:lnTo>
                  <a:pt x="716" y="395"/>
                </a:lnTo>
                <a:lnTo>
                  <a:pt x="730" y="396"/>
                </a:lnTo>
                <a:lnTo>
                  <a:pt x="745" y="401"/>
                </a:lnTo>
                <a:lnTo>
                  <a:pt x="760" y="405"/>
                </a:lnTo>
                <a:lnTo>
                  <a:pt x="775" y="412"/>
                </a:lnTo>
                <a:lnTo>
                  <a:pt x="788" y="418"/>
                </a:lnTo>
                <a:lnTo>
                  <a:pt x="804" y="425"/>
                </a:lnTo>
                <a:lnTo>
                  <a:pt x="820" y="430"/>
                </a:lnTo>
                <a:lnTo>
                  <a:pt x="836" y="439"/>
                </a:lnTo>
                <a:lnTo>
                  <a:pt x="849" y="443"/>
                </a:lnTo>
                <a:lnTo>
                  <a:pt x="863" y="449"/>
                </a:lnTo>
                <a:lnTo>
                  <a:pt x="878" y="453"/>
                </a:lnTo>
                <a:lnTo>
                  <a:pt x="893" y="456"/>
                </a:lnTo>
                <a:lnTo>
                  <a:pt x="906" y="456"/>
                </a:lnTo>
                <a:lnTo>
                  <a:pt x="921" y="456"/>
                </a:lnTo>
                <a:lnTo>
                  <a:pt x="937" y="452"/>
                </a:lnTo>
                <a:lnTo>
                  <a:pt x="952" y="446"/>
                </a:lnTo>
                <a:lnTo>
                  <a:pt x="958" y="425"/>
                </a:lnTo>
                <a:lnTo>
                  <a:pt x="962" y="406"/>
                </a:lnTo>
                <a:lnTo>
                  <a:pt x="958" y="387"/>
                </a:lnTo>
                <a:lnTo>
                  <a:pt x="955" y="368"/>
                </a:lnTo>
                <a:lnTo>
                  <a:pt x="948" y="351"/>
                </a:lnTo>
                <a:lnTo>
                  <a:pt x="942" y="333"/>
                </a:lnTo>
                <a:lnTo>
                  <a:pt x="931" y="314"/>
                </a:lnTo>
                <a:lnTo>
                  <a:pt x="923" y="299"/>
                </a:lnTo>
                <a:lnTo>
                  <a:pt x="913" y="280"/>
                </a:lnTo>
                <a:lnTo>
                  <a:pt x="906" y="262"/>
                </a:lnTo>
                <a:lnTo>
                  <a:pt x="900" y="245"/>
                </a:lnTo>
                <a:lnTo>
                  <a:pt x="898" y="228"/>
                </a:lnTo>
                <a:lnTo>
                  <a:pt x="898" y="210"/>
                </a:lnTo>
                <a:lnTo>
                  <a:pt x="905" y="191"/>
                </a:lnTo>
                <a:lnTo>
                  <a:pt x="915" y="174"/>
                </a:lnTo>
                <a:lnTo>
                  <a:pt x="931" y="156"/>
                </a:lnTo>
                <a:lnTo>
                  <a:pt x="935" y="143"/>
                </a:lnTo>
                <a:lnTo>
                  <a:pt x="938" y="130"/>
                </a:lnTo>
                <a:lnTo>
                  <a:pt x="943" y="118"/>
                </a:lnTo>
                <a:lnTo>
                  <a:pt x="950" y="108"/>
                </a:lnTo>
                <a:lnTo>
                  <a:pt x="958" y="95"/>
                </a:lnTo>
                <a:lnTo>
                  <a:pt x="968" y="85"/>
                </a:lnTo>
                <a:lnTo>
                  <a:pt x="979" y="75"/>
                </a:lnTo>
                <a:lnTo>
                  <a:pt x="990" y="65"/>
                </a:lnTo>
                <a:lnTo>
                  <a:pt x="1002" y="55"/>
                </a:lnTo>
                <a:lnTo>
                  <a:pt x="1014" y="47"/>
                </a:lnTo>
                <a:lnTo>
                  <a:pt x="1026" y="38"/>
                </a:lnTo>
                <a:lnTo>
                  <a:pt x="1041" y="30"/>
                </a:lnTo>
                <a:lnTo>
                  <a:pt x="1053" y="22"/>
                </a:lnTo>
                <a:lnTo>
                  <a:pt x="1066" y="14"/>
                </a:lnTo>
                <a:lnTo>
                  <a:pt x="1079" y="7"/>
                </a:lnTo>
                <a:lnTo>
                  <a:pt x="1093" y="2"/>
                </a:lnTo>
                <a:lnTo>
                  <a:pt x="1093" y="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293" name="Freeform 5"/>
          <p:cNvSpPr>
            <a:spLocks/>
          </p:cNvSpPr>
          <p:nvPr/>
        </p:nvSpPr>
        <p:spPr bwMode="auto">
          <a:xfrm>
            <a:off x="2020888" y="1951038"/>
            <a:ext cx="125412" cy="141287"/>
          </a:xfrm>
          <a:custGeom>
            <a:avLst/>
            <a:gdLst/>
            <a:ahLst/>
            <a:cxnLst>
              <a:cxn ang="0">
                <a:pos x="116" y="0"/>
              </a:cxn>
              <a:cxn ang="0">
                <a:pos x="124" y="3"/>
              </a:cxn>
              <a:cxn ang="0">
                <a:pos x="133" y="7"/>
              </a:cxn>
              <a:cxn ang="0">
                <a:pos x="139" y="13"/>
              </a:cxn>
              <a:cxn ang="0">
                <a:pos x="146" y="18"/>
              </a:cxn>
              <a:cxn ang="0">
                <a:pos x="149" y="24"/>
              </a:cxn>
              <a:cxn ang="0">
                <a:pos x="155" y="31"/>
              </a:cxn>
              <a:cxn ang="0">
                <a:pos x="155" y="37"/>
              </a:cxn>
              <a:cxn ang="0">
                <a:pos x="156" y="44"/>
              </a:cxn>
              <a:cxn ang="0">
                <a:pos x="151" y="49"/>
              </a:cxn>
              <a:cxn ang="0">
                <a:pos x="141" y="56"/>
              </a:cxn>
              <a:cxn ang="0">
                <a:pos x="134" y="58"/>
              </a:cxn>
              <a:cxn ang="0">
                <a:pos x="126" y="61"/>
              </a:cxn>
              <a:cxn ang="0">
                <a:pos x="114" y="61"/>
              </a:cxn>
              <a:cxn ang="0">
                <a:pos x="104" y="62"/>
              </a:cxn>
              <a:cxn ang="0">
                <a:pos x="97" y="63"/>
              </a:cxn>
              <a:cxn ang="0">
                <a:pos x="91" y="65"/>
              </a:cxn>
              <a:cxn ang="0">
                <a:pos x="84" y="66"/>
              </a:cxn>
              <a:cxn ang="0">
                <a:pos x="79" y="68"/>
              </a:cxn>
              <a:cxn ang="0">
                <a:pos x="70" y="69"/>
              </a:cxn>
              <a:cxn ang="0">
                <a:pos x="64" y="71"/>
              </a:cxn>
              <a:cxn ang="0">
                <a:pos x="59" y="73"/>
              </a:cxn>
              <a:cxn ang="0">
                <a:pos x="52" y="75"/>
              </a:cxn>
              <a:cxn ang="0">
                <a:pos x="45" y="76"/>
              </a:cxn>
              <a:cxn ang="0">
                <a:pos x="38" y="78"/>
              </a:cxn>
              <a:cxn ang="0">
                <a:pos x="32" y="79"/>
              </a:cxn>
              <a:cxn ang="0">
                <a:pos x="27" y="82"/>
              </a:cxn>
              <a:cxn ang="0">
                <a:pos x="20" y="83"/>
              </a:cxn>
              <a:cxn ang="0">
                <a:pos x="12" y="85"/>
              </a:cxn>
              <a:cxn ang="0">
                <a:pos x="6" y="86"/>
              </a:cxn>
              <a:cxn ang="0">
                <a:pos x="0" y="89"/>
              </a:cxn>
              <a:cxn ang="0">
                <a:pos x="0" y="78"/>
              </a:cxn>
              <a:cxn ang="0">
                <a:pos x="1" y="69"/>
              </a:cxn>
              <a:cxn ang="0">
                <a:pos x="6" y="61"/>
              </a:cxn>
              <a:cxn ang="0">
                <a:pos x="13" y="54"/>
              </a:cxn>
              <a:cxn ang="0">
                <a:pos x="20" y="44"/>
              </a:cxn>
              <a:cxn ang="0">
                <a:pos x="28" y="37"/>
              </a:cxn>
              <a:cxn ang="0">
                <a:pos x="32" y="27"/>
              </a:cxn>
              <a:cxn ang="0">
                <a:pos x="38" y="20"/>
              </a:cxn>
              <a:cxn ang="0">
                <a:pos x="42" y="24"/>
              </a:cxn>
              <a:cxn ang="0">
                <a:pos x="45" y="30"/>
              </a:cxn>
              <a:cxn ang="0">
                <a:pos x="50" y="32"/>
              </a:cxn>
              <a:cxn ang="0">
                <a:pos x="55" y="35"/>
              </a:cxn>
              <a:cxn ang="0">
                <a:pos x="65" y="34"/>
              </a:cxn>
              <a:cxn ang="0">
                <a:pos x="77" y="31"/>
              </a:cxn>
              <a:cxn ang="0">
                <a:pos x="87" y="24"/>
              </a:cxn>
              <a:cxn ang="0">
                <a:pos x="97" y="17"/>
              </a:cxn>
              <a:cxn ang="0">
                <a:pos x="106" y="7"/>
              </a:cxn>
              <a:cxn ang="0">
                <a:pos x="116" y="0"/>
              </a:cxn>
              <a:cxn ang="0">
                <a:pos x="116" y="0"/>
              </a:cxn>
            </a:cxnLst>
            <a:rect l="0" t="0" r="r" b="b"/>
            <a:pathLst>
              <a:path w="156" h="89">
                <a:moveTo>
                  <a:pt x="116" y="0"/>
                </a:moveTo>
                <a:lnTo>
                  <a:pt x="124" y="3"/>
                </a:lnTo>
                <a:lnTo>
                  <a:pt x="133" y="7"/>
                </a:lnTo>
                <a:lnTo>
                  <a:pt x="139" y="13"/>
                </a:lnTo>
                <a:lnTo>
                  <a:pt x="146" y="18"/>
                </a:lnTo>
                <a:lnTo>
                  <a:pt x="149" y="24"/>
                </a:lnTo>
                <a:lnTo>
                  <a:pt x="155" y="31"/>
                </a:lnTo>
                <a:lnTo>
                  <a:pt x="155" y="37"/>
                </a:lnTo>
                <a:lnTo>
                  <a:pt x="156" y="44"/>
                </a:lnTo>
                <a:lnTo>
                  <a:pt x="151" y="49"/>
                </a:lnTo>
                <a:lnTo>
                  <a:pt x="141" y="56"/>
                </a:lnTo>
                <a:lnTo>
                  <a:pt x="134" y="58"/>
                </a:lnTo>
                <a:lnTo>
                  <a:pt x="126" y="61"/>
                </a:lnTo>
                <a:lnTo>
                  <a:pt x="114" y="61"/>
                </a:lnTo>
                <a:lnTo>
                  <a:pt x="104" y="62"/>
                </a:lnTo>
                <a:lnTo>
                  <a:pt x="97" y="63"/>
                </a:lnTo>
                <a:lnTo>
                  <a:pt x="91" y="65"/>
                </a:lnTo>
                <a:lnTo>
                  <a:pt x="84" y="66"/>
                </a:lnTo>
                <a:lnTo>
                  <a:pt x="79" y="68"/>
                </a:lnTo>
                <a:lnTo>
                  <a:pt x="70" y="69"/>
                </a:lnTo>
                <a:lnTo>
                  <a:pt x="64" y="71"/>
                </a:lnTo>
                <a:lnTo>
                  <a:pt x="59" y="73"/>
                </a:lnTo>
                <a:lnTo>
                  <a:pt x="52" y="75"/>
                </a:lnTo>
                <a:lnTo>
                  <a:pt x="45" y="76"/>
                </a:lnTo>
                <a:lnTo>
                  <a:pt x="38" y="78"/>
                </a:lnTo>
                <a:lnTo>
                  <a:pt x="32" y="79"/>
                </a:lnTo>
                <a:lnTo>
                  <a:pt x="27" y="82"/>
                </a:lnTo>
                <a:lnTo>
                  <a:pt x="20" y="83"/>
                </a:lnTo>
                <a:lnTo>
                  <a:pt x="12" y="85"/>
                </a:lnTo>
                <a:lnTo>
                  <a:pt x="6" y="86"/>
                </a:lnTo>
                <a:lnTo>
                  <a:pt x="0" y="89"/>
                </a:lnTo>
                <a:lnTo>
                  <a:pt x="0" y="78"/>
                </a:lnTo>
                <a:lnTo>
                  <a:pt x="1" y="69"/>
                </a:lnTo>
                <a:lnTo>
                  <a:pt x="6" y="61"/>
                </a:lnTo>
                <a:lnTo>
                  <a:pt x="13" y="54"/>
                </a:lnTo>
                <a:lnTo>
                  <a:pt x="20" y="44"/>
                </a:lnTo>
                <a:lnTo>
                  <a:pt x="28" y="37"/>
                </a:lnTo>
                <a:lnTo>
                  <a:pt x="32" y="27"/>
                </a:lnTo>
                <a:lnTo>
                  <a:pt x="38" y="20"/>
                </a:lnTo>
                <a:lnTo>
                  <a:pt x="42" y="24"/>
                </a:lnTo>
                <a:lnTo>
                  <a:pt x="45" y="30"/>
                </a:lnTo>
                <a:lnTo>
                  <a:pt x="50" y="32"/>
                </a:lnTo>
                <a:lnTo>
                  <a:pt x="55" y="35"/>
                </a:lnTo>
                <a:lnTo>
                  <a:pt x="65" y="34"/>
                </a:lnTo>
                <a:lnTo>
                  <a:pt x="77" y="31"/>
                </a:lnTo>
                <a:lnTo>
                  <a:pt x="87" y="24"/>
                </a:lnTo>
                <a:lnTo>
                  <a:pt x="97" y="17"/>
                </a:lnTo>
                <a:lnTo>
                  <a:pt x="106" y="7"/>
                </a:lnTo>
                <a:lnTo>
                  <a:pt x="116" y="0"/>
                </a:lnTo>
                <a:lnTo>
                  <a:pt x="116" y="0"/>
                </a:lnTo>
                <a:close/>
              </a:path>
            </a:pathLst>
          </a:custGeom>
          <a:solidFill>
            <a:srgbClr val="FFD6C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294" name="Freeform 6"/>
          <p:cNvSpPr>
            <a:spLocks/>
          </p:cNvSpPr>
          <p:nvPr/>
        </p:nvSpPr>
        <p:spPr bwMode="auto">
          <a:xfrm>
            <a:off x="1881188" y="2049463"/>
            <a:ext cx="257175" cy="330200"/>
          </a:xfrm>
          <a:custGeom>
            <a:avLst/>
            <a:gdLst/>
            <a:ahLst/>
            <a:cxnLst>
              <a:cxn ang="0">
                <a:pos x="47" y="0"/>
              </a:cxn>
              <a:cxn ang="0">
                <a:pos x="66" y="9"/>
              </a:cxn>
              <a:cxn ang="0">
                <a:pos x="81" y="18"/>
              </a:cxn>
              <a:cxn ang="0">
                <a:pos x="93" y="26"/>
              </a:cxn>
              <a:cxn ang="0">
                <a:pos x="104" y="26"/>
              </a:cxn>
              <a:cxn ang="0">
                <a:pos x="109" y="30"/>
              </a:cxn>
              <a:cxn ang="0">
                <a:pos x="104" y="31"/>
              </a:cxn>
              <a:cxn ang="0">
                <a:pos x="103" y="35"/>
              </a:cxn>
              <a:cxn ang="0">
                <a:pos x="126" y="35"/>
              </a:cxn>
              <a:cxn ang="0">
                <a:pos x="141" y="44"/>
              </a:cxn>
              <a:cxn ang="0">
                <a:pos x="155" y="55"/>
              </a:cxn>
              <a:cxn ang="0">
                <a:pos x="168" y="71"/>
              </a:cxn>
              <a:cxn ang="0">
                <a:pos x="182" y="82"/>
              </a:cxn>
              <a:cxn ang="0">
                <a:pos x="197" y="92"/>
              </a:cxn>
              <a:cxn ang="0">
                <a:pos x="219" y="93"/>
              </a:cxn>
              <a:cxn ang="0">
                <a:pos x="249" y="88"/>
              </a:cxn>
              <a:cxn ang="0">
                <a:pos x="264" y="72"/>
              </a:cxn>
              <a:cxn ang="0">
                <a:pos x="276" y="57"/>
              </a:cxn>
              <a:cxn ang="0">
                <a:pos x="293" y="43"/>
              </a:cxn>
              <a:cxn ang="0">
                <a:pos x="305" y="41"/>
              </a:cxn>
              <a:cxn ang="0">
                <a:pos x="321" y="43"/>
              </a:cxn>
              <a:cxn ang="0">
                <a:pos x="323" y="62"/>
              </a:cxn>
              <a:cxn ang="0">
                <a:pos x="323" y="85"/>
              </a:cxn>
              <a:cxn ang="0">
                <a:pos x="318" y="106"/>
              </a:cxn>
              <a:cxn ang="0">
                <a:pos x="313" y="127"/>
              </a:cxn>
              <a:cxn ang="0">
                <a:pos x="303" y="147"/>
              </a:cxn>
              <a:cxn ang="0">
                <a:pos x="291" y="166"/>
              </a:cxn>
              <a:cxn ang="0">
                <a:pos x="279" y="180"/>
              </a:cxn>
              <a:cxn ang="0">
                <a:pos x="264" y="194"/>
              </a:cxn>
              <a:cxn ang="0">
                <a:pos x="249" y="201"/>
              </a:cxn>
              <a:cxn ang="0">
                <a:pos x="236" y="207"/>
              </a:cxn>
              <a:cxn ang="0">
                <a:pos x="220" y="208"/>
              </a:cxn>
              <a:cxn ang="0">
                <a:pos x="205" y="208"/>
              </a:cxn>
              <a:cxn ang="0">
                <a:pos x="187" y="204"/>
              </a:cxn>
              <a:cxn ang="0">
                <a:pos x="170" y="195"/>
              </a:cxn>
              <a:cxn ang="0">
                <a:pos x="153" y="184"/>
              </a:cxn>
              <a:cxn ang="0">
                <a:pos x="136" y="168"/>
              </a:cxn>
              <a:cxn ang="0">
                <a:pos x="130" y="154"/>
              </a:cxn>
              <a:cxn ang="0">
                <a:pos x="123" y="140"/>
              </a:cxn>
              <a:cxn ang="0">
                <a:pos x="118" y="126"/>
              </a:cxn>
              <a:cxn ang="0">
                <a:pos x="115" y="110"/>
              </a:cxn>
              <a:cxn ang="0">
                <a:pos x="108" y="95"/>
              </a:cxn>
              <a:cxn ang="0">
                <a:pos x="101" y="85"/>
              </a:cxn>
              <a:cxn ang="0">
                <a:pos x="91" y="75"/>
              </a:cxn>
              <a:cxn ang="0">
                <a:pos x="79" y="69"/>
              </a:cxn>
              <a:cxn ang="0">
                <a:pos x="77" y="85"/>
              </a:cxn>
              <a:cxn ang="0">
                <a:pos x="81" y="99"/>
              </a:cxn>
              <a:cxn ang="0">
                <a:pos x="83" y="113"/>
              </a:cxn>
              <a:cxn ang="0">
                <a:pos x="77" y="129"/>
              </a:cxn>
              <a:cxn ang="0">
                <a:pos x="59" y="122"/>
              </a:cxn>
              <a:cxn ang="0">
                <a:pos x="39" y="112"/>
              </a:cxn>
              <a:cxn ang="0">
                <a:pos x="22" y="95"/>
              </a:cxn>
              <a:cxn ang="0">
                <a:pos x="9" y="75"/>
              </a:cxn>
              <a:cxn ang="0">
                <a:pos x="0" y="54"/>
              </a:cxn>
              <a:cxn ang="0">
                <a:pos x="2" y="33"/>
              </a:cxn>
              <a:cxn ang="0">
                <a:pos x="12" y="14"/>
              </a:cxn>
              <a:cxn ang="0">
                <a:pos x="37" y="0"/>
              </a:cxn>
            </a:cxnLst>
            <a:rect l="0" t="0" r="r" b="b"/>
            <a:pathLst>
              <a:path w="323" h="208">
                <a:moveTo>
                  <a:pt x="37" y="0"/>
                </a:moveTo>
                <a:lnTo>
                  <a:pt x="47" y="0"/>
                </a:lnTo>
                <a:lnTo>
                  <a:pt x="57" y="4"/>
                </a:lnTo>
                <a:lnTo>
                  <a:pt x="66" y="9"/>
                </a:lnTo>
                <a:lnTo>
                  <a:pt x="74" y="14"/>
                </a:lnTo>
                <a:lnTo>
                  <a:pt x="81" y="18"/>
                </a:lnTo>
                <a:lnTo>
                  <a:pt x="89" y="24"/>
                </a:lnTo>
                <a:lnTo>
                  <a:pt x="93" y="26"/>
                </a:lnTo>
                <a:lnTo>
                  <a:pt x="98" y="26"/>
                </a:lnTo>
                <a:lnTo>
                  <a:pt x="104" y="26"/>
                </a:lnTo>
                <a:lnTo>
                  <a:pt x="111" y="27"/>
                </a:lnTo>
                <a:lnTo>
                  <a:pt x="109" y="30"/>
                </a:lnTo>
                <a:lnTo>
                  <a:pt x="108" y="31"/>
                </a:lnTo>
                <a:lnTo>
                  <a:pt x="104" y="31"/>
                </a:lnTo>
                <a:lnTo>
                  <a:pt x="103" y="33"/>
                </a:lnTo>
                <a:lnTo>
                  <a:pt x="103" y="35"/>
                </a:lnTo>
                <a:lnTo>
                  <a:pt x="115" y="34"/>
                </a:lnTo>
                <a:lnTo>
                  <a:pt x="126" y="35"/>
                </a:lnTo>
                <a:lnTo>
                  <a:pt x="133" y="38"/>
                </a:lnTo>
                <a:lnTo>
                  <a:pt x="141" y="44"/>
                </a:lnTo>
                <a:lnTo>
                  <a:pt x="148" y="48"/>
                </a:lnTo>
                <a:lnTo>
                  <a:pt x="155" y="55"/>
                </a:lnTo>
                <a:lnTo>
                  <a:pt x="162" y="62"/>
                </a:lnTo>
                <a:lnTo>
                  <a:pt x="168" y="71"/>
                </a:lnTo>
                <a:lnTo>
                  <a:pt x="173" y="76"/>
                </a:lnTo>
                <a:lnTo>
                  <a:pt x="182" y="82"/>
                </a:lnTo>
                <a:lnTo>
                  <a:pt x="189" y="88"/>
                </a:lnTo>
                <a:lnTo>
                  <a:pt x="197" y="92"/>
                </a:lnTo>
                <a:lnTo>
                  <a:pt x="207" y="93"/>
                </a:lnTo>
                <a:lnTo>
                  <a:pt x="219" y="93"/>
                </a:lnTo>
                <a:lnTo>
                  <a:pt x="232" y="92"/>
                </a:lnTo>
                <a:lnTo>
                  <a:pt x="249" y="88"/>
                </a:lnTo>
                <a:lnTo>
                  <a:pt x="256" y="81"/>
                </a:lnTo>
                <a:lnTo>
                  <a:pt x="264" y="72"/>
                </a:lnTo>
                <a:lnTo>
                  <a:pt x="269" y="65"/>
                </a:lnTo>
                <a:lnTo>
                  <a:pt x="276" y="57"/>
                </a:lnTo>
                <a:lnTo>
                  <a:pt x="283" y="48"/>
                </a:lnTo>
                <a:lnTo>
                  <a:pt x="293" y="43"/>
                </a:lnTo>
                <a:lnTo>
                  <a:pt x="298" y="41"/>
                </a:lnTo>
                <a:lnTo>
                  <a:pt x="305" y="41"/>
                </a:lnTo>
                <a:lnTo>
                  <a:pt x="311" y="40"/>
                </a:lnTo>
                <a:lnTo>
                  <a:pt x="321" y="43"/>
                </a:lnTo>
                <a:lnTo>
                  <a:pt x="323" y="52"/>
                </a:lnTo>
                <a:lnTo>
                  <a:pt x="323" y="62"/>
                </a:lnTo>
                <a:lnTo>
                  <a:pt x="323" y="72"/>
                </a:lnTo>
                <a:lnTo>
                  <a:pt x="323" y="85"/>
                </a:lnTo>
                <a:lnTo>
                  <a:pt x="320" y="95"/>
                </a:lnTo>
                <a:lnTo>
                  <a:pt x="318" y="106"/>
                </a:lnTo>
                <a:lnTo>
                  <a:pt x="315" y="116"/>
                </a:lnTo>
                <a:lnTo>
                  <a:pt x="313" y="127"/>
                </a:lnTo>
                <a:lnTo>
                  <a:pt x="308" y="137"/>
                </a:lnTo>
                <a:lnTo>
                  <a:pt x="303" y="147"/>
                </a:lnTo>
                <a:lnTo>
                  <a:pt x="296" y="156"/>
                </a:lnTo>
                <a:lnTo>
                  <a:pt x="291" y="166"/>
                </a:lnTo>
                <a:lnTo>
                  <a:pt x="284" y="173"/>
                </a:lnTo>
                <a:lnTo>
                  <a:pt x="279" y="180"/>
                </a:lnTo>
                <a:lnTo>
                  <a:pt x="271" y="187"/>
                </a:lnTo>
                <a:lnTo>
                  <a:pt x="264" y="194"/>
                </a:lnTo>
                <a:lnTo>
                  <a:pt x="256" y="197"/>
                </a:lnTo>
                <a:lnTo>
                  <a:pt x="249" y="201"/>
                </a:lnTo>
                <a:lnTo>
                  <a:pt x="242" y="204"/>
                </a:lnTo>
                <a:lnTo>
                  <a:pt x="236" y="207"/>
                </a:lnTo>
                <a:lnTo>
                  <a:pt x="227" y="208"/>
                </a:lnTo>
                <a:lnTo>
                  <a:pt x="220" y="208"/>
                </a:lnTo>
                <a:lnTo>
                  <a:pt x="212" y="208"/>
                </a:lnTo>
                <a:lnTo>
                  <a:pt x="205" y="208"/>
                </a:lnTo>
                <a:lnTo>
                  <a:pt x="195" y="205"/>
                </a:lnTo>
                <a:lnTo>
                  <a:pt x="187" y="204"/>
                </a:lnTo>
                <a:lnTo>
                  <a:pt x="178" y="200"/>
                </a:lnTo>
                <a:lnTo>
                  <a:pt x="170" y="195"/>
                </a:lnTo>
                <a:lnTo>
                  <a:pt x="162" y="190"/>
                </a:lnTo>
                <a:lnTo>
                  <a:pt x="153" y="184"/>
                </a:lnTo>
                <a:lnTo>
                  <a:pt x="145" y="176"/>
                </a:lnTo>
                <a:lnTo>
                  <a:pt x="136" y="168"/>
                </a:lnTo>
                <a:lnTo>
                  <a:pt x="133" y="161"/>
                </a:lnTo>
                <a:lnTo>
                  <a:pt x="130" y="154"/>
                </a:lnTo>
                <a:lnTo>
                  <a:pt x="126" y="147"/>
                </a:lnTo>
                <a:lnTo>
                  <a:pt x="123" y="140"/>
                </a:lnTo>
                <a:lnTo>
                  <a:pt x="120" y="132"/>
                </a:lnTo>
                <a:lnTo>
                  <a:pt x="118" y="126"/>
                </a:lnTo>
                <a:lnTo>
                  <a:pt x="116" y="118"/>
                </a:lnTo>
                <a:lnTo>
                  <a:pt x="115" y="110"/>
                </a:lnTo>
                <a:lnTo>
                  <a:pt x="111" y="102"/>
                </a:lnTo>
                <a:lnTo>
                  <a:pt x="108" y="95"/>
                </a:lnTo>
                <a:lnTo>
                  <a:pt x="104" y="89"/>
                </a:lnTo>
                <a:lnTo>
                  <a:pt x="101" y="85"/>
                </a:lnTo>
                <a:lnTo>
                  <a:pt x="96" y="78"/>
                </a:lnTo>
                <a:lnTo>
                  <a:pt x="91" y="75"/>
                </a:lnTo>
                <a:lnTo>
                  <a:pt x="86" y="71"/>
                </a:lnTo>
                <a:lnTo>
                  <a:pt x="79" y="69"/>
                </a:lnTo>
                <a:lnTo>
                  <a:pt x="76" y="76"/>
                </a:lnTo>
                <a:lnTo>
                  <a:pt x="77" y="85"/>
                </a:lnTo>
                <a:lnTo>
                  <a:pt x="77" y="92"/>
                </a:lnTo>
                <a:lnTo>
                  <a:pt x="81" y="99"/>
                </a:lnTo>
                <a:lnTo>
                  <a:pt x="83" y="106"/>
                </a:lnTo>
                <a:lnTo>
                  <a:pt x="83" y="113"/>
                </a:lnTo>
                <a:lnTo>
                  <a:pt x="81" y="120"/>
                </a:lnTo>
                <a:lnTo>
                  <a:pt x="77" y="129"/>
                </a:lnTo>
                <a:lnTo>
                  <a:pt x="67" y="126"/>
                </a:lnTo>
                <a:lnTo>
                  <a:pt x="59" y="122"/>
                </a:lnTo>
                <a:lnTo>
                  <a:pt x="47" y="116"/>
                </a:lnTo>
                <a:lnTo>
                  <a:pt x="39" y="112"/>
                </a:lnTo>
                <a:lnTo>
                  <a:pt x="29" y="102"/>
                </a:lnTo>
                <a:lnTo>
                  <a:pt x="22" y="95"/>
                </a:lnTo>
                <a:lnTo>
                  <a:pt x="14" y="85"/>
                </a:lnTo>
                <a:lnTo>
                  <a:pt x="9" y="75"/>
                </a:lnTo>
                <a:lnTo>
                  <a:pt x="3" y="65"/>
                </a:lnTo>
                <a:lnTo>
                  <a:pt x="0" y="54"/>
                </a:lnTo>
                <a:lnTo>
                  <a:pt x="0" y="43"/>
                </a:lnTo>
                <a:lnTo>
                  <a:pt x="2" y="33"/>
                </a:lnTo>
                <a:lnTo>
                  <a:pt x="5" y="23"/>
                </a:lnTo>
                <a:lnTo>
                  <a:pt x="12" y="14"/>
                </a:lnTo>
                <a:lnTo>
                  <a:pt x="24" y="6"/>
                </a:lnTo>
                <a:lnTo>
                  <a:pt x="37" y="0"/>
                </a:lnTo>
                <a:lnTo>
                  <a:pt x="37" y="0"/>
                </a:lnTo>
                <a:close/>
              </a:path>
            </a:pathLst>
          </a:custGeom>
          <a:solidFill>
            <a:srgbClr val="FFD6C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295" name="Freeform 7"/>
          <p:cNvSpPr>
            <a:spLocks/>
          </p:cNvSpPr>
          <p:nvPr/>
        </p:nvSpPr>
        <p:spPr bwMode="auto">
          <a:xfrm>
            <a:off x="2268538" y="2159000"/>
            <a:ext cx="95250" cy="138113"/>
          </a:xfrm>
          <a:custGeom>
            <a:avLst/>
            <a:gdLst/>
            <a:ahLst/>
            <a:cxnLst>
              <a:cxn ang="0">
                <a:pos x="7" y="0"/>
              </a:cxn>
              <a:cxn ang="0">
                <a:pos x="13" y="5"/>
              </a:cxn>
              <a:cxn ang="0">
                <a:pos x="20" y="9"/>
              </a:cxn>
              <a:cxn ang="0">
                <a:pos x="29" y="15"/>
              </a:cxn>
              <a:cxn ang="0">
                <a:pos x="35" y="20"/>
              </a:cxn>
              <a:cxn ang="0">
                <a:pos x="40" y="26"/>
              </a:cxn>
              <a:cxn ang="0">
                <a:pos x="49" y="30"/>
              </a:cxn>
              <a:cxn ang="0">
                <a:pos x="55" y="36"/>
              </a:cxn>
              <a:cxn ang="0">
                <a:pos x="62" y="41"/>
              </a:cxn>
              <a:cxn ang="0">
                <a:pos x="67" y="47"/>
              </a:cxn>
              <a:cxn ang="0">
                <a:pos x="76" y="51"/>
              </a:cxn>
              <a:cxn ang="0">
                <a:pos x="82" y="57"/>
              </a:cxn>
              <a:cxn ang="0">
                <a:pos x="89" y="63"/>
              </a:cxn>
              <a:cxn ang="0">
                <a:pos x="96" y="68"/>
              </a:cxn>
              <a:cxn ang="0">
                <a:pos x="103" y="74"/>
              </a:cxn>
              <a:cxn ang="0">
                <a:pos x="111" y="80"/>
              </a:cxn>
              <a:cxn ang="0">
                <a:pos x="119" y="87"/>
              </a:cxn>
              <a:cxn ang="0">
                <a:pos x="113" y="84"/>
              </a:cxn>
              <a:cxn ang="0">
                <a:pos x="108" y="81"/>
              </a:cxn>
              <a:cxn ang="0">
                <a:pos x="99" y="78"/>
              </a:cxn>
              <a:cxn ang="0">
                <a:pos x="94" y="77"/>
              </a:cxn>
              <a:cxn ang="0">
                <a:pos x="87" y="73"/>
              </a:cxn>
              <a:cxn ang="0">
                <a:pos x="81" y="71"/>
              </a:cxn>
              <a:cxn ang="0">
                <a:pos x="72" y="68"/>
              </a:cxn>
              <a:cxn ang="0">
                <a:pos x="67" y="67"/>
              </a:cxn>
              <a:cxn ang="0">
                <a:pos x="59" y="63"/>
              </a:cxn>
              <a:cxn ang="0">
                <a:pos x="52" y="60"/>
              </a:cxn>
              <a:cxn ang="0">
                <a:pos x="44" y="57"/>
              </a:cxn>
              <a:cxn ang="0">
                <a:pos x="37" y="54"/>
              </a:cxn>
              <a:cxn ang="0">
                <a:pos x="25" y="47"/>
              </a:cxn>
              <a:cxn ang="0">
                <a:pos x="15" y="40"/>
              </a:cxn>
              <a:cxn ang="0">
                <a:pos x="5" y="32"/>
              </a:cxn>
              <a:cxn ang="0">
                <a:pos x="0" y="23"/>
              </a:cxn>
              <a:cxn ang="0">
                <a:pos x="0" y="16"/>
              </a:cxn>
              <a:cxn ang="0">
                <a:pos x="0" y="10"/>
              </a:cxn>
              <a:cxn ang="0">
                <a:pos x="2" y="5"/>
              </a:cxn>
              <a:cxn ang="0">
                <a:pos x="7" y="0"/>
              </a:cxn>
              <a:cxn ang="0">
                <a:pos x="7" y="0"/>
              </a:cxn>
            </a:cxnLst>
            <a:rect l="0" t="0" r="r" b="b"/>
            <a:pathLst>
              <a:path w="119" h="87">
                <a:moveTo>
                  <a:pt x="7" y="0"/>
                </a:moveTo>
                <a:lnTo>
                  <a:pt x="13" y="5"/>
                </a:lnTo>
                <a:lnTo>
                  <a:pt x="20" y="9"/>
                </a:lnTo>
                <a:lnTo>
                  <a:pt x="29" y="15"/>
                </a:lnTo>
                <a:lnTo>
                  <a:pt x="35" y="20"/>
                </a:lnTo>
                <a:lnTo>
                  <a:pt x="40" y="26"/>
                </a:lnTo>
                <a:lnTo>
                  <a:pt x="49" y="30"/>
                </a:lnTo>
                <a:lnTo>
                  <a:pt x="55" y="36"/>
                </a:lnTo>
                <a:lnTo>
                  <a:pt x="62" y="41"/>
                </a:lnTo>
                <a:lnTo>
                  <a:pt x="67" y="47"/>
                </a:lnTo>
                <a:lnTo>
                  <a:pt x="76" y="51"/>
                </a:lnTo>
                <a:lnTo>
                  <a:pt x="82" y="57"/>
                </a:lnTo>
                <a:lnTo>
                  <a:pt x="89" y="63"/>
                </a:lnTo>
                <a:lnTo>
                  <a:pt x="96" y="68"/>
                </a:lnTo>
                <a:lnTo>
                  <a:pt x="103" y="74"/>
                </a:lnTo>
                <a:lnTo>
                  <a:pt x="111" y="80"/>
                </a:lnTo>
                <a:lnTo>
                  <a:pt x="119" y="87"/>
                </a:lnTo>
                <a:lnTo>
                  <a:pt x="113" y="84"/>
                </a:lnTo>
                <a:lnTo>
                  <a:pt x="108" y="81"/>
                </a:lnTo>
                <a:lnTo>
                  <a:pt x="99" y="78"/>
                </a:lnTo>
                <a:lnTo>
                  <a:pt x="94" y="77"/>
                </a:lnTo>
                <a:lnTo>
                  <a:pt x="87" y="73"/>
                </a:lnTo>
                <a:lnTo>
                  <a:pt x="81" y="71"/>
                </a:lnTo>
                <a:lnTo>
                  <a:pt x="72" y="68"/>
                </a:lnTo>
                <a:lnTo>
                  <a:pt x="67" y="67"/>
                </a:lnTo>
                <a:lnTo>
                  <a:pt x="59" y="63"/>
                </a:lnTo>
                <a:lnTo>
                  <a:pt x="52" y="60"/>
                </a:lnTo>
                <a:lnTo>
                  <a:pt x="44" y="57"/>
                </a:lnTo>
                <a:lnTo>
                  <a:pt x="37" y="54"/>
                </a:lnTo>
                <a:lnTo>
                  <a:pt x="25" y="47"/>
                </a:lnTo>
                <a:lnTo>
                  <a:pt x="15" y="40"/>
                </a:lnTo>
                <a:lnTo>
                  <a:pt x="5" y="32"/>
                </a:lnTo>
                <a:lnTo>
                  <a:pt x="0" y="23"/>
                </a:lnTo>
                <a:lnTo>
                  <a:pt x="0" y="16"/>
                </a:lnTo>
                <a:lnTo>
                  <a:pt x="0" y="10"/>
                </a:lnTo>
                <a:lnTo>
                  <a:pt x="2" y="5"/>
                </a:lnTo>
                <a:lnTo>
                  <a:pt x="7" y="0"/>
                </a:lnTo>
                <a:lnTo>
                  <a:pt x="7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296" name="Freeform 8"/>
          <p:cNvSpPr>
            <a:spLocks/>
          </p:cNvSpPr>
          <p:nvPr/>
        </p:nvSpPr>
        <p:spPr bwMode="auto">
          <a:xfrm>
            <a:off x="1146175" y="2270125"/>
            <a:ext cx="579438" cy="1701800"/>
          </a:xfrm>
          <a:custGeom>
            <a:avLst/>
            <a:gdLst/>
            <a:ahLst/>
            <a:cxnLst>
              <a:cxn ang="0">
                <a:pos x="626" y="1"/>
              </a:cxn>
              <a:cxn ang="0">
                <a:pos x="722" y="28"/>
              </a:cxn>
              <a:cxn ang="0">
                <a:pos x="715" y="90"/>
              </a:cxn>
              <a:cxn ang="0">
                <a:pos x="655" y="85"/>
              </a:cxn>
              <a:cxn ang="0">
                <a:pos x="613" y="100"/>
              </a:cxn>
              <a:cxn ang="0">
                <a:pos x="614" y="126"/>
              </a:cxn>
              <a:cxn ang="0">
                <a:pos x="613" y="157"/>
              </a:cxn>
              <a:cxn ang="0">
                <a:pos x="547" y="113"/>
              </a:cxn>
              <a:cxn ang="0">
                <a:pos x="552" y="175"/>
              </a:cxn>
              <a:cxn ang="0">
                <a:pos x="523" y="188"/>
              </a:cxn>
              <a:cxn ang="0">
                <a:pos x="527" y="239"/>
              </a:cxn>
              <a:cxn ang="0">
                <a:pos x="476" y="196"/>
              </a:cxn>
              <a:cxn ang="0">
                <a:pos x="444" y="165"/>
              </a:cxn>
              <a:cxn ang="0">
                <a:pos x="459" y="223"/>
              </a:cxn>
              <a:cxn ang="0">
                <a:pos x="466" y="266"/>
              </a:cxn>
              <a:cxn ang="0">
                <a:pos x="406" y="219"/>
              </a:cxn>
              <a:cxn ang="0">
                <a:pos x="367" y="175"/>
              </a:cxn>
              <a:cxn ang="0">
                <a:pos x="391" y="259"/>
              </a:cxn>
              <a:cxn ang="0">
                <a:pos x="421" y="328"/>
              </a:cxn>
              <a:cxn ang="0">
                <a:pos x="362" y="283"/>
              </a:cxn>
              <a:cxn ang="0">
                <a:pos x="322" y="243"/>
              </a:cxn>
              <a:cxn ang="0">
                <a:pos x="337" y="297"/>
              </a:cxn>
              <a:cxn ang="0">
                <a:pos x="387" y="368"/>
              </a:cxn>
              <a:cxn ang="0">
                <a:pos x="322" y="335"/>
              </a:cxn>
              <a:cxn ang="0">
                <a:pos x="268" y="277"/>
              </a:cxn>
              <a:cxn ang="0">
                <a:pos x="263" y="311"/>
              </a:cxn>
              <a:cxn ang="0">
                <a:pos x="295" y="355"/>
              </a:cxn>
              <a:cxn ang="0">
                <a:pos x="303" y="400"/>
              </a:cxn>
              <a:cxn ang="0">
                <a:pos x="313" y="434"/>
              </a:cxn>
              <a:cxn ang="0">
                <a:pos x="248" y="390"/>
              </a:cxn>
              <a:cxn ang="0">
                <a:pos x="192" y="344"/>
              </a:cxn>
              <a:cxn ang="0">
                <a:pos x="204" y="392"/>
              </a:cxn>
              <a:cxn ang="0">
                <a:pos x="239" y="437"/>
              </a:cxn>
              <a:cxn ang="0">
                <a:pos x="298" y="468"/>
              </a:cxn>
              <a:cxn ang="0">
                <a:pos x="251" y="478"/>
              </a:cxn>
              <a:cxn ang="0">
                <a:pos x="168" y="416"/>
              </a:cxn>
              <a:cxn ang="0">
                <a:pos x="194" y="495"/>
              </a:cxn>
              <a:cxn ang="0">
                <a:pos x="285" y="584"/>
              </a:cxn>
              <a:cxn ang="0">
                <a:pos x="204" y="550"/>
              </a:cxn>
              <a:cxn ang="0">
                <a:pos x="118" y="469"/>
              </a:cxn>
              <a:cxn ang="0">
                <a:pos x="165" y="570"/>
              </a:cxn>
              <a:cxn ang="0">
                <a:pos x="256" y="683"/>
              </a:cxn>
              <a:cxn ang="0">
                <a:pos x="204" y="660"/>
              </a:cxn>
              <a:cxn ang="0">
                <a:pos x="140" y="608"/>
              </a:cxn>
              <a:cxn ang="0">
                <a:pos x="177" y="690"/>
              </a:cxn>
              <a:cxn ang="0">
                <a:pos x="285" y="779"/>
              </a:cxn>
              <a:cxn ang="0">
                <a:pos x="285" y="813"/>
              </a:cxn>
              <a:cxn ang="0">
                <a:pos x="219" y="779"/>
              </a:cxn>
              <a:cxn ang="0">
                <a:pos x="182" y="776"/>
              </a:cxn>
              <a:cxn ang="0">
                <a:pos x="209" y="817"/>
              </a:cxn>
              <a:cxn ang="0">
                <a:pos x="276" y="867"/>
              </a:cxn>
              <a:cxn ang="0">
                <a:pos x="148" y="801"/>
              </a:cxn>
              <a:cxn ang="0">
                <a:pos x="66" y="566"/>
              </a:cxn>
              <a:cxn ang="0">
                <a:pos x="76" y="444"/>
              </a:cxn>
              <a:cxn ang="0">
                <a:pos x="25" y="634"/>
              </a:cxn>
              <a:cxn ang="0">
                <a:pos x="184" y="953"/>
              </a:cxn>
              <a:cxn ang="0">
                <a:pos x="180" y="1030"/>
              </a:cxn>
              <a:cxn ang="0">
                <a:pos x="133" y="932"/>
              </a:cxn>
              <a:cxn ang="0">
                <a:pos x="74" y="826"/>
              </a:cxn>
              <a:cxn ang="0">
                <a:pos x="29" y="707"/>
              </a:cxn>
              <a:cxn ang="0">
                <a:pos x="7" y="501"/>
              </a:cxn>
              <a:cxn ang="0">
                <a:pos x="244" y="123"/>
              </a:cxn>
            </a:cxnLst>
            <a:rect l="0" t="0" r="r" b="b"/>
            <a:pathLst>
              <a:path w="730" h="1072">
                <a:moveTo>
                  <a:pt x="527" y="0"/>
                </a:moveTo>
                <a:lnTo>
                  <a:pt x="540" y="0"/>
                </a:lnTo>
                <a:lnTo>
                  <a:pt x="554" y="0"/>
                </a:lnTo>
                <a:lnTo>
                  <a:pt x="567" y="0"/>
                </a:lnTo>
                <a:lnTo>
                  <a:pt x="582" y="1"/>
                </a:lnTo>
                <a:lnTo>
                  <a:pt x="597" y="1"/>
                </a:lnTo>
                <a:lnTo>
                  <a:pt x="613" y="1"/>
                </a:lnTo>
                <a:lnTo>
                  <a:pt x="626" y="1"/>
                </a:lnTo>
                <a:lnTo>
                  <a:pt x="641" y="3"/>
                </a:lnTo>
                <a:lnTo>
                  <a:pt x="655" y="3"/>
                </a:lnTo>
                <a:lnTo>
                  <a:pt x="670" y="4"/>
                </a:lnTo>
                <a:lnTo>
                  <a:pt x="682" y="7"/>
                </a:lnTo>
                <a:lnTo>
                  <a:pt x="693" y="10"/>
                </a:lnTo>
                <a:lnTo>
                  <a:pt x="702" y="14"/>
                </a:lnTo>
                <a:lnTo>
                  <a:pt x="713" y="21"/>
                </a:lnTo>
                <a:lnTo>
                  <a:pt x="722" y="28"/>
                </a:lnTo>
                <a:lnTo>
                  <a:pt x="730" y="38"/>
                </a:lnTo>
                <a:lnTo>
                  <a:pt x="725" y="44"/>
                </a:lnTo>
                <a:lnTo>
                  <a:pt x="722" y="51"/>
                </a:lnTo>
                <a:lnTo>
                  <a:pt x="720" y="59"/>
                </a:lnTo>
                <a:lnTo>
                  <a:pt x="720" y="66"/>
                </a:lnTo>
                <a:lnTo>
                  <a:pt x="719" y="75"/>
                </a:lnTo>
                <a:lnTo>
                  <a:pt x="717" y="83"/>
                </a:lnTo>
                <a:lnTo>
                  <a:pt x="715" y="90"/>
                </a:lnTo>
                <a:lnTo>
                  <a:pt x="713" y="99"/>
                </a:lnTo>
                <a:lnTo>
                  <a:pt x="705" y="95"/>
                </a:lnTo>
                <a:lnTo>
                  <a:pt x="700" y="92"/>
                </a:lnTo>
                <a:lnTo>
                  <a:pt x="693" y="90"/>
                </a:lnTo>
                <a:lnTo>
                  <a:pt x="687" y="89"/>
                </a:lnTo>
                <a:lnTo>
                  <a:pt x="673" y="86"/>
                </a:lnTo>
                <a:lnTo>
                  <a:pt x="661" y="86"/>
                </a:lnTo>
                <a:lnTo>
                  <a:pt x="655" y="85"/>
                </a:lnTo>
                <a:lnTo>
                  <a:pt x="650" y="83"/>
                </a:lnTo>
                <a:lnTo>
                  <a:pt x="641" y="83"/>
                </a:lnTo>
                <a:lnTo>
                  <a:pt x="636" y="82"/>
                </a:lnTo>
                <a:lnTo>
                  <a:pt x="623" y="78"/>
                </a:lnTo>
                <a:lnTo>
                  <a:pt x="613" y="73"/>
                </a:lnTo>
                <a:lnTo>
                  <a:pt x="609" y="83"/>
                </a:lnTo>
                <a:lnTo>
                  <a:pt x="611" y="93"/>
                </a:lnTo>
                <a:lnTo>
                  <a:pt x="613" y="100"/>
                </a:lnTo>
                <a:lnTo>
                  <a:pt x="619" y="110"/>
                </a:lnTo>
                <a:lnTo>
                  <a:pt x="626" y="116"/>
                </a:lnTo>
                <a:lnTo>
                  <a:pt x="631" y="124"/>
                </a:lnTo>
                <a:lnTo>
                  <a:pt x="636" y="131"/>
                </a:lnTo>
                <a:lnTo>
                  <a:pt x="641" y="140"/>
                </a:lnTo>
                <a:lnTo>
                  <a:pt x="629" y="137"/>
                </a:lnTo>
                <a:lnTo>
                  <a:pt x="621" y="130"/>
                </a:lnTo>
                <a:lnTo>
                  <a:pt x="614" y="126"/>
                </a:lnTo>
                <a:lnTo>
                  <a:pt x="611" y="123"/>
                </a:lnTo>
                <a:lnTo>
                  <a:pt x="604" y="120"/>
                </a:lnTo>
                <a:lnTo>
                  <a:pt x="599" y="120"/>
                </a:lnTo>
                <a:lnTo>
                  <a:pt x="602" y="130"/>
                </a:lnTo>
                <a:lnTo>
                  <a:pt x="606" y="141"/>
                </a:lnTo>
                <a:lnTo>
                  <a:pt x="609" y="145"/>
                </a:lnTo>
                <a:lnTo>
                  <a:pt x="611" y="150"/>
                </a:lnTo>
                <a:lnTo>
                  <a:pt x="613" y="157"/>
                </a:lnTo>
                <a:lnTo>
                  <a:pt x="614" y="162"/>
                </a:lnTo>
                <a:lnTo>
                  <a:pt x="602" y="157"/>
                </a:lnTo>
                <a:lnTo>
                  <a:pt x="592" y="150"/>
                </a:lnTo>
                <a:lnTo>
                  <a:pt x="582" y="143"/>
                </a:lnTo>
                <a:lnTo>
                  <a:pt x="576" y="134"/>
                </a:lnTo>
                <a:lnTo>
                  <a:pt x="567" y="126"/>
                </a:lnTo>
                <a:lnTo>
                  <a:pt x="557" y="119"/>
                </a:lnTo>
                <a:lnTo>
                  <a:pt x="547" y="113"/>
                </a:lnTo>
                <a:lnTo>
                  <a:pt x="537" y="111"/>
                </a:lnTo>
                <a:lnTo>
                  <a:pt x="540" y="120"/>
                </a:lnTo>
                <a:lnTo>
                  <a:pt x="545" y="130"/>
                </a:lnTo>
                <a:lnTo>
                  <a:pt x="547" y="140"/>
                </a:lnTo>
                <a:lnTo>
                  <a:pt x="550" y="150"/>
                </a:lnTo>
                <a:lnTo>
                  <a:pt x="550" y="160"/>
                </a:lnTo>
                <a:lnTo>
                  <a:pt x="552" y="170"/>
                </a:lnTo>
                <a:lnTo>
                  <a:pt x="552" y="175"/>
                </a:lnTo>
                <a:lnTo>
                  <a:pt x="554" y="181"/>
                </a:lnTo>
                <a:lnTo>
                  <a:pt x="554" y="186"/>
                </a:lnTo>
                <a:lnTo>
                  <a:pt x="555" y="194"/>
                </a:lnTo>
                <a:lnTo>
                  <a:pt x="545" y="192"/>
                </a:lnTo>
                <a:lnTo>
                  <a:pt x="539" y="188"/>
                </a:lnTo>
                <a:lnTo>
                  <a:pt x="532" y="184"/>
                </a:lnTo>
                <a:lnTo>
                  <a:pt x="527" y="181"/>
                </a:lnTo>
                <a:lnTo>
                  <a:pt x="523" y="188"/>
                </a:lnTo>
                <a:lnTo>
                  <a:pt x="522" y="196"/>
                </a:lnTo>
                <a:lnTo>
                  <a:pt x="522" y="205"/>
                </a:lnTo>
                <a:lnTo>
                  <a:pt x="523" y="213"/>
                </a:lnTo>
                <a:lnTo>
                  <a:pt x="525" y="222"/>
                </a:lnTo>
                <a:lnTo>
                  <a:pt x="528" y="230"/>
                </a:lnTo>
                <a:lnTo>
                  <a:pt x="532" y="236"/>
                </a:lnTo>
                <a:lnTo>
                  <a:pt x="537" y="244"/>
                </a:lnTo>
                <a:lnTo>
                  <a:pt x="527" y="239"/>
                </a:lnTo>
                <a:lnTo>
                  <a:pt x="520" y="233"/>
                </a:lnTo>
                <a:lnTo>
                  <a:pt x="512" y="229"/>
                </a:lnTo>
                <a:lnTo>
                  <a:pt x="507" y="223"/>
                </a:lnTo>
                <a:lnTo>
                  <a:pt x="500" y="218"/>
                </a:lnTo>
                <a:lnTo>
                  <a:pt x="493" y="213"/>
                </a:lnTo>
                <a:lnTo>
                  <a:pt x="488" y="208"/>
                </a:lnTo>
                <a:lnTo>
                  <a:pt x="483" y="203"/>
                </a:lnTo>
                <a:lnTo>
                  <a:pt x="476" y="196"/>
                </a:lnTo>
                <a:lnTo>
                  <a:pt x="473" y="192"/>
                </a:lnTo>
                <a:lnTo>
                  <a:pt x="466" y="186"/>
                </a:lnTo>
                <a:lnTo>
                  <a:pt x="463" y="181"/>
                </a:lnTo>
                <a:lnTo>
                  <a:pt x="458" y="175"/>
                </a:lnTo>
                <a:lnTo>
                  <a:pt x="453" y="170"/>
                </a:lnTo>
                <a:lnTo>
                  <a:pt x="449" y="164"/>
                </a:lnTo>
                <a:lnTo>
                  <a:pt x="444" y="160"/>
                </a:lnTo>
                <a:lnTo>
                  <a:pt x="444" y="165"/>
                </a:lnTo>
                <a:lnTo>
                  <a:pt x="444" y="171"/>
                </a:lnTo>
                <a:lnTo>
                  <a:pt x="446" y="178"/>
                </a:lnTo>
                <a:lnTo>
                  <a:pt x="449" y="186"/>
                </a:lnTo>
                <a:lnTo>
                  <a:pt x="449" y="194"/>
                </a:lnTo>
                <a:lnTo>
                  <a:pt x="453" y="201"/>
                </a:lnTo>
                <a:lnTo>
                  <a:pt x="453" y="208"/>
                </a:lnTo>
                <a:lnTo>
                  <a:pt x="456" y="216"/>
                </a:lnTo>
                <a:lnTo>
                  <a:pt x="459" y="223"/>
                </a:lnTo>
                <a:lnTo>
                  <a:pt x="461" y="230"/>
                </a:lnTo>
                <a:lnTo>
                  <a:pt x="465" y="236"/>
                </a:lnTo>
                <a:lnTo>
                  <a:pt x="468" y="244"/>
                </a:lnTo>
                <a:lnTo>
                  <a:pt x="470" y="250"/>
                </a:lnTo>
                <a:lnTo>
                  <a:pt x="473" y="257"/>
                </a:lnTo>
                <a:lnTo>
                  <a:pt x="475" y="263"/>
                </a:lnTo>
                <a:lnTo>
                  <a:pt x="476" y="270"/>
                </a:lnTo>
                <a:lnTo>
                  <a:pt x="466" y="266"/>
                </a:lnTo>
                <a:lnTo>
                  <a:pt x="458" y="263"/>
                </a:lnTo>
                <a:lnTo>
                  <a:pt x="449" y="260"/>
                </a:lnTo>
                <a:lnTo>
                  <a:pt x="441" y="254"/>
                </a:lnTo>
                <a:lnTo>
                  <a:pt x="433" y="247"/>
                </a:lnTo>
                <a:lnTo>
                  <a:pt x="424" y="242"/>
                </a:lnTo>
                <a:lnTo>
                  <a:pt x="417" y="235"/>
                </a:lnTo>
                <a:lnTo>
                  <a:pt x="412" y="228"/>
                </a:lnTo>
                <a:lnTo>
                  <a:pt x="406" y="219"/>
                </a:lnTo>
                <a:lnTo>
                  <a:pt x="399" y="211"/>
                </a:lnTo>
                <a:lnTo>
                  <a:pt x="394" y="202"/>
                </a:lnTo>
                <a:lnTo>
                  <a:pt x="389" y="194"/>
                </a:lnTo>
                <a:lnTo>
                  <a:pt x="384" y="185"/>
                </a:lnTo>
                <a:lnTo>
                  <a:pt x="380" y="178"/>
                </a:lnTo>
                <a:lnTo>
                  <a:pt x="377" y="170"/>
                </a:lnTo>
                <a:lnTo>
                  <a:pt x="374" y="164"/>
                </a:lnTo>
                <a:lnTo>
                  <a:pt x="367" y="175"/>
                </a:lnTo>
                <a:lnTo>
                  <a:pt x="365" y="186"/>
                </a:lnTo>
                <a:lnTo>
                  <a:pt x="364" y="196"/>
                </a:lnTo>
                <a:lnTo>
                  <a:pt x="365" y="208"/>
                </a:lnTo>
                <a:lnTo>
                  <a:pt x="369" y="218"/>
                </a:lnTo>
                <a:lnTo>
                  <a:pt x="374" y="229"/>
                </a:lnTo>
                <a:lnTo>
                  <a:pt x="377" y="239"/>
                </a:lnTo>
                <a:lnTo>
                  <a:pt x="385" y="250"/>
                </a:lnTo>
                <a:lnTo>
                  <a:pt x="391" y="259"/>
                </a:lnTo>
                <a:lnTo>
                  <a:pt x="397" y="270"/>
                </a:lnTo>
                <a:lnTo>
                  <a:pt x="404" y="280"/>
                </a:lnTo>
                <a:lnTo>
                  <a:pt x="411" y="290"/>
                </a:lnTo>
                <a:lnTo>
                  <a:pt x="416" y="300"/>
                </a:lnTo>
                <a:lnTo>
                  <a:pt x="421" y="311"/>
                </a:lnTo>
                <a:lnTo>
                  <a:pt x="424" y="322"/>
                </a:lnTo>
                <a:lnTo>
                  <a:pt x="429" y="334"/>
                </a:lnTo>
                <a:lnTo>
                  <a:pt x="421" y="328"/>
                </a:lnTo>
                <a:lnTo>
                  <a:pt x="414" y="322"/>
                </a:lnTo>
                <a:lnTo>
                  <a:pt x="407" y="317"/>
                </a:lnTo>
                <a:lnTo>
                  <a:pt x="401" y="311"/>
                </a:lnTo>
                <a:lnTo>
                  <a:pt x="392" y="305"/>
                </a:lnTo>
                <a:lnTo>
                  <a:pt x="385" y="300"/>
                </a:lnTo>
                <a:lnTo>
                  <a:pt x="377" y="293"/>
                </a:lnTo>
                <a:lnTo>
                  <a:pt x="370" y="288"/>
                </a:lnTo>
                <a:lnTo>
                  <a:pt x="362" y="283"/>
                </a:lnTo>
                <a:lnTo>
                  <a:pt x="355" y="277"/>
                </a:lnTo>
                <a:lnTo>
                  <a:pt x="348" y="270"/>
                </a:lnTo>
                <a:lnTo>
                  <a:pt x="343" y="264"/>
                </a:lnTo>
                <a:lnTo>
                  <a:pt x="338" y="257"/>
                </a:lnTo>
                <a:lnTo>
                  <a:pt x="333" y="250"/>
                </a:lnTo>
                <a:lnTo>
                  <a:pt x="330" y="243"/>
                </a:lnTo>
                <a:lnTo>
                  <a:pt x="327" y="236"/>
                </a:lnTo>
                <a:lnTo>
                  <a:pt x="322" y="243"/>
                </a:lnTo>
                <a:lnTo>
                  <a:pt x="318" y="250"/>
                </a:lnTo>
                <a:lnTo>
                  <a:pt x="316" y="256"/>
                </a:lnTo>
                <a:lnTo>
                  <a:pt x="316" y="263"/>
                </a:lnTo>
                <a:lnTo>
                  <a:pt x="316" y="270"/>
                </a:lnTo>
                <a:lnTo>
                  <a:pt x="320" y="276"/>
                </a:lnTo>
                <a:lnTo>
                  <a:pt x="323" y="281"/>
                </a:lnTo>
                <a:lnTo>
                  <a:pt x="327" y="287"/>
                </a:lnTo>
                <a:lnTo>
                  <a:pt x="337" y="297"/>
                </a:lnTo>
                <a:lnTo>
                  <a:pt x="347" y="308"/>
                </a:lnTo>
                <a:lnTo>
                  <a:pt x="359" y="318"/>
                </a:lnTo>
                <a:lnTo>
                  <a:pt x="369" y="329"/>
                </a:lnTo>
                <a:lnTo>
                  <a:pt x="377" y="339"/>
                </a:lnTo>
                <a:lnTo>
                  <a:pt x="385" y="349"/>
                </a:lnTo>
                <a:lnTo>
                  <a:pt x="385" y="356"/>
                </a:lnTo>
                <a:lnTo>
                  <a:pt x="387" y="362"/>
                </a:lnTo>
                <a:lnTo>
                  <a:pt x="387" y="368"/>
                </a:lnTo>
                <a:lnTo>
                  <a:pt x="387" y="375"/>
                </a:lnTo>
                <a:lnTo>
                  <a:pt x="377" y="369"/>
                </a:lnTo>
                <a:lnTo>
                  <a:pt x="367" y="366"/>
                </a:lnTo>
                <a:lnTo>
                  <a:pt x="359" y="361"/>
                </a:lnTo>
                <a:lnTo>
                  <a:pt x="348" y="355"/>
                </a:lnTo>
                <a:lnTo>
                  <a:pt x="338" y="348"/>
                </a:lnTo>
                <a:lnTo>
                  <a:pt x="330" y="342"/>
                </a:lnTo>
                <a:lnTo>
                  <a:pt x="322" y="335"/>
                </a:lnTo>
                <a:lnTo>
                  <a:pt x="315" y="328"/>
                </a:lnTo>
                <a:lnTo>
                  <a:pt x="306" y="319"/>
                </a:lnTo>
                <a:lnTo>
                  <a:pt x="298" y="314"/>
                </a:lnTo>
                <a:lnTo>
                  <a:pt x="291" y="305"/>
                </a:lnTo>
                <a:lnTo>
                  <a:pt x="285" y="298"/>
                </a:lnTo>
                <a:lnTo>
                  <a:pt x="278" y="290"/>
                </a:lnTo>
                <a:lnTo>
                  <a:pt x="273" y="283"/>
                </a:lnTo>
                <a:lnTo>
                  <a:pt x="268" y="277"/>
                </a:lnTo>
                <a:lnTo>
                  <a:pt x="263" y="270"/>
                </a:lnTo>
                <a:lnTo>
                  <a:pt x="259" y="276"/>
                </a:lnTo>
                <a:lnTo>
                  <a:pt x="258" y="281"/>
                </a:lnTo>
                <a:lnTo>
                  <a:pt x="256" y="287"/>
                </a:lnTo>
                <a:lnTo>
                  <a:pt x="256" y="293"/>
                </a:lnTo>
                <a:lnTo>
                  <a:pt x="256" y="300"/>
                </a:lnTo>
                <a:lnTo>
                  <a:pt x="259" y="305"/>
                </a:lnTo>
                <a:lnTo>
                  <a:pt x="263" y="311"/>
                </a:lnTo>
                <a:lnTo>
                  <a:pt x="266" y="317"/>
                </a:lnTo>
                <a:lnTo>
                  <a:pt x="268" y="322"/>
                </a:lnTo>
                <a:lnTo>
                  <a:pt x="271" y="328"/>
                </a:lnTo>
                <a:lnTo>
                  <a:pt x="276" y="334"/>
                </a:lnTo>
                <a:lnTo>
                  <a:pt x="281" y="339"/>
                </a:lnTo>
                <a:lnTo>
                  <a:pt x="285" y="344"/>
                </a:lnTo>
                <a:lnTo>
                  <a:pt x="290" y="349"/>
                </a:lnTo>
                <a:lnTo>
                  <a:pt x="295" y="355"/>
                </a:lnTo>
                <a:lnTo>
                  <a:pt x="298" y="361"/>
                </a:lnTo>
                <a:lnTo>
                  <a:pt x="301" y="366"/>
                </a:lnTo>
                <a:lnTo>
                  <a:pt x="303" y="372"/>
                </a:lnTo>
                <a:lnTo>
                  <a:pt x="305" y="377"/>
                </a:lnTo>
                <a:lnTo>
                  <a:pt x="306" y="383"/>
                </a:lnTo>
                <a:lnTo>
                  <a:pt x="306" y="389"/>
                </a:lnTo>
                <a:lnTo>
                  <a:pt x="306" y="394"/>
                </a:lnTo>
                <a:lnTo>
                  <a:pt x="303" y="400"/>
                </a:lnTo>
                <a:lnTo>
                  <a:pt x="301" y="406"/>
                </a:lnTo>
                <a:lnTo>
                  <a:pt x="310" y="413"/>
                </a:lnTo>
                <a:lnTo>
                  <a:pt x="316" y="421"/>
                </a:lnTo>
                <a:lnTo>
                  <a:pt x="318" y="424"/>
                </a:lnTo>
                <a:lnTo>
                  <a:pt x="320" y="430"/>
                </a:lnTo>
                <a:lnTo>
                  <a:pt x="320" y="434"/>
                </a:lnTo>
                <a:lnTo>
                  <a:pt x="322" y="440"/>
                </a:lnTo>
                <a:lnTo>
                  <a:pt x="313" y="434"/>
                </a:lnTo>
                <a:lnTo>
                  <a:pt x="305" y="430"/>
                </a:lnTo>
                <a:lnTo>
                  <a:pt x="296" y="423"/>
                </a:lnTo>
                <a:lnTo>
                  <a:pt x="288" y="419"/>
                </a:lnTo>
                <a:lnTo>
                  <a:pt x="279" y="413"/>
                </a:lnTo>
                <a:lnTo>
                  <a:pt x="271" y="407"/>
                </a:lnTo>
                <a:lnTo>
                  <a:pt x="263" y="402"/>
                </a:lnTo>
                <a:lnTo>
                  <a:pt x="256" y="396"/>
                </a:lnTo>
                <a:lnTo>
                  <a:pt x="248" y="390"/>
                </a:lnTo>
                <a:lnTo>
                  <a:pt x="239" y="383"/>
                </a:lnTo>
                <a:lnTo>
                  <a:pt x="232" y="376"/>
                </a:lnTo>
                <a:lnTo>
                  <a:pt x="226" y="370"/>
                </a:lnTo>
                <a:lnTo>
                  <a:pt x="219" y="363"/>
                </a:lnTo>
                <a:lnTo>
                  <a:pt x="212" y="356"/>
                </a:lnTo>
                <a:lnTo>
                  <a:pt x="207" y="349"/>
                </a:lnTo>
                <a:lnTo>
                  <a:pt x="204" y="344"/>
                </a:lnTo>
                <a:lnTo>
                  <a:pt x="192" y="344"/>
                </a:lnTo>
                <a:lnTo>
                  <a:pt x="184" y="344"/>
                </a:lnTo>
                <a:lnTo>
                  <a:pt x="185" y="351"/>
                </a:lnTo>
                <a:lnTo>
                  <a:pt x="189" y="358"/>
                </a:lnTo>
                <a:lnTo>
                  <a:pt x="190" y="365"/>
                </a:lnTo>
                <a:lnTo>
                  <a:pt x="194" y="373"/>
                </a:lnTo>
                <a:lnTo>
                  <a:pt x="195" y="379"/>
                </a:lnTo>
                <a:lnTo>
                  <a:pt x="200" y="386"/>
                </a:lnTo>
                <a:lnTo>
                  <a:pt x="204" y="392"/>
                </a:lnTo>
                <a:lnTo>
                  <a:pt x="207" y="399"/>
                </a:lnTo>
                <a:lnTo>
                  <a:pt x="212" y="403"/>
                </a:lnTo>
                <a:lnTo>
                  <a:pt x="216" y="410"/>
                </a:lnTo>
                <a:lnTo>
                  <a:pt x="219" y="416"/>
                </a:lnTo>
                <a:lnTo>
                  <a:pt x="224" y="421"/>
                </a:lnTo>
                <a:lnTo>
                  <a:pt x="229" y="427"/>
                </a:lnTo>
                <a:lnTo>
                  <a:pt x="236" y="433"/>
                </a:lnTo>
                <a:lnTo>
                  <a:pt x="239" y="437"/>
                </a:lnTo>
                <a:lnTo>
                  <a:pt x="248" y="443"/>
                </a:lnTo>
                <a:lnTo>
                  <a:pt x="253" y="447"/>
                </a:lnTo>
                <a:lnTo>
                  <a:pt x="259" y="450"/>
                </a:lnTo>
                <a:lnTo>
                  <a:pt x="266" y="454"/>
                </a:lnTo>
                <a:lnTo>
                  <a:pt x="274" y="458"/>
                </a:lnTo>
                <a:lnTo>
                  <a:pt x="281" y="461"/>
                </a:lnTo>
                <a:lnTo>
                  <a:pt x="291" y="465"/>
                </a:lnTo>
                <a:lnTo>
                  <a:pt x="298" y="468"/>
                </a:lnTo>
                <a:lnTo>
                  <a:pt x="310" y="472"/>
                </a:lnTo>
                <a:lnTo>
                  <a:pt x="303" y="477"/>
                </a:lnTo>
                <a:lnTo>
                  <a:pt x="295" y="481"/>
                </a:lnTo>
                <a:lnTo>
                  <a:pt x="286" y="484"/>
                </a:lnTo>
                <a:lnTo>
                  <a:pt x="279" y="485"/>
                </a:lnTo>
                <a:lnTo>
                  <a:pt x="269" y="484"/>
                </a:lnTo>
                <a:lnTo>
                  <a:pt x="261" y="482"/>
                </a:lnTo>
                <a:lnTo>
                  <a:pt x="251" y="478"/>
                </a:lnTo>
                <a:lnTo>
                  <a:pt x="242" y="474"/>
                </a:lnTo>
                <a:lnTo>
                  <a:pt x="231" y="467"/>
                </a:lnTo>
                <a:lnTo>
                  <a:pt x="219" y="460"/>
                </a:lnTo>
                <a:lnTo>
                  <a:pt x="207" y="451"/>
                </a:lnTo>
                <a:lnTo>
                  <a:pt x="197" y="444"/>
                </a:lnTo>
                <a:lnTo>
                  <a:pt x="187" y="433"/>
                </a:lnTo>
                <a:lnTo>
                  <a:pt x="177" y="424"/>
                </a:lnTo>
                <a:lnTo>
                  <a:pt x="168" y="416"/>
                </a:lnTo>
                <a:lnTo>
                  <a:pt x="163" y="406"/>
                </a:lnTo>
                <a:lnTo>
                  <a:pt x="160" y="420"/>
                </a:lnTo>
                <a:lnTo>
                  <a:pt x="160" y="434"/>
                </a:lnTo>
                <a:lnTo>
                  <a:pt x="162" y="447"/>
                </a:lnTo>
                <a:lnTo>
                  <a:pt x="168" y="460"/>
                </a:lnTo>
                <a:lnTo>
                  <a:pt x="174" y="471"/>
                </a:lnTo>
                <a:lnTo>
                  <a:pt x="184" y="484"/>
                </a:lnTo>
                <a:lnTo>
                  <a:pt x="194" y="495"/>
                </a:lnTo>
                <a:lnTo>
                  <a:pt x="207" y="506"/>
                </a:lnTo>
                <a:lnTo>
                  <a:pt x="217" y="516"/>
                </a:lnTo>
                <a:lnTo>
                  <a:pt x="231" y="529"/>
                </a:lnTo>
                <a:lnTo>
                  <a:pt x="242" y="539"/>
                </a:lnTo>
                <a:lnTo>
                  <a:pt x="254" y="550"/>
                </a:lnTo>
                <a:lnTo>
                  <a:pt x="266" y="561"/>
                </a:lnTo>
                <a:lnTo>
                  <a:pt x="276" y="573"/>
                </a:lnTo>
                <a:lnTo>
                  <a:pt x="285" y="584"/>
                </a:lnTo>
                <a:lnTo>
                  <a:pt x="293" y="597"/>
                </a:lnTo>
                <a:lnTo>
                  <a:pt x="279" y="591"/>
                </a:lnTo>
                <a:lnTo>
                  <a:pt x="268" y="587"/>
                </a:lnTo>
                <a:lnTo>
                  <a:pt x="254" y="580"/>
                </a:lnTo>
                <a:lnTo>
                  <a:pt x="242" y="573"/>
                </a:lnTo>
                <a:lnTo>
                  <a:pt x="229" y="566"/>
                </a:lnTo>
                <a:lnTo>
                  <a:pt x="217" y="559"/>
                </a:lnTo>
                <a:lnTo>
                  <a:pt x="204" y="550"/>
                </a:lnTo>
                <a:lnTo>
                  <a:pt x="194" y="542"/>
                </a:lnTo>
                <a:lnTo>
                  <a:pt x="180" y="532"/>
                </a:lnTo>
                <a:lnTo>
                  <a:pt x="168" y="523"/>
                </a:lnTo>
                <a:lnTo>
                  <a:pt x="158" y="513"/>
                </a:lnTo>
                <a:lnTo>
                  <a:pt x="148" y="503"/>
                </a:lnTo>
                <a:lnTo>
                  <a:pt x="137" y="492"/>
                </a:lnTo>
                <a:lnTo>
                  <a:pt x="128" y="481"/>
                </a:lnTo>
                <a:lnTo>
                  <a:pt x="118" y="469"/>
                </a:lnTo>
                <a:lnTo>
                  <a:pt x="111" y="460"/>
                </a:lnTo>
                <a:lnTo>
                  <a:pt x="111" y="477"/>
                </a:lnTo>
                <a:lnTo>
                  <a:pt x="116" y="493"/>
                </a:lnTo>
                <a:lnTo>
                  <a:pt x="121" y="510"/>
                </a:lnTo>
                <a:lnTo>
                  <a:pt x="131" y="526"/>
                </a:lnTo>
                <a:lnTo>
                  <a:pt x="142" y="540"/>
                </a:lnTo>
                <a:lnTo>
                  <a:pt x="153" y="556"/>
                </a:lnTo>
                <a:lnTo>
                  <a:pt x="165" y="570"/>
                </a:lnTo>
                <a:lnTo>
                  <a:pt x="180" y="584"/>
                </a:lnTo>
                <a:lnTo>
                  <a:pt x="192" y="597"/>
                </a:lnTo>
                <a:lnTo>
                  <a:pt x="205" y="612"/>
                </a:lnTo>
                <a:lnTo>
                  <a:pt x="217" y="625"/>
                </a:lnTo>
                <a:lnTo>
                  <a:pt x="231" y="641"/>
                </a:lnTo>
                <a:lnTo>
                  <a:pt x="239" y="653"/>
                </a:lnTo>
                <a:lnTo>
                  <a:pt x="251" y="669"/>
                </a:lnTo>
                <a:lnTo>
                  <a:pt x="256" y="683"/>
                </a:lnTo>
                <a:lnTo>
                  <a:pt x="263" y="700"/>
                </a:lnTo>
                <a:lnTo>
                  <a:pt x="253" y="693"/>
                </a:lnTo>
                <a:lnTo>
                  <a:pt x="244" y="689"/>
                </a:lnTo>
                <a:lnTo>
                  <a:pt x="236" y="683"/>
                </a:lnTo>
                <a:lnTo>
                  <a:pt x="227" y="677"/>
                </a:lnTo>
                <a:lnTo>
                  <a:pt x="219" y="672"/>
                </a:lnTo>
                <a:lnTo>
                  <a:pt x="211" y="666"/>
                </a:lnTo>
                <a:lnTo>
                  <a:pt x="204" y="660"/>
                </a:lnTo>
                <a:lnTo>
                  <a:pt x="195" y="655"/>
                </a:lnTo>
                <a:lnTo>
                  <a:pt x="189" y="648"/>
                </a:lnTo>
                <a:lnTo>
                  <a:pt x="180" y="642"/>
                </a:lnTo>
                <a:lnTo>
                  <a:pt x="172" y="635"/>
                </a:lnTo>
                <a:lnTo>
                  <a:pt x="165" y="629"/>
                </a:lnTo>
                <a:lnTo>
                  <a:pt x="157" y="622"/>
                </a:lnTo>
                <a:lnTo>
                  <a:pt x="148" y="615"/>
                </a:lnTo>
                <a:lnTo>
                  <a:pt x="140" y="608"/>
                </a:lnTo>
                <a:lnTo>
                  <a:pt x="131" y="602"/>
                </a:lnTo>
                <a:lnTo>
                  <a:pt x="128" y="617"/>
                </a:lnTo>
                <a:lnTo>
                  <a:pt x="130" y="629"/>
                </a:lnTo>
                <a:lnTo>
                  <a:pt x="135" y="643"/>
                </a:lnTo>
                <a:lnTo>
                  <a:pt x="143" y="656"/>
                </a:lnTo>
                <a:lnTo>
                  <a:pt x="152" y="668"/>
                </a:lnTo>
                <a:lnTo>
                  <a:pt x="163" y="680"/>
                </a:lnTo>
                <a:lnTo>
                  <a:pt x="177" y="690"/>
                </a:lnTo>
                <a:lnTo>
                  <a:pt x="190" y="703"/>
                </a:lnTo>
                <a:lnTo>
                  <a:pt x="204" y="713"/>
                </a:lnTo>
                <a:lnTo>
                  <a:pt x="219" y="723"/>
                </a:lnTo>
                <a:lnTo>
                  <a:pt x="232" y="733"/>
                </a:lnTo>
                <a:lnTo>
                  <a:pt x="248" y="745"/>
                </a:lnTo>
                <a:lnTo>
                  <a:pt x="261" y="757"/>
                </a:lnTo>
                <a:lnTo>
                  <a:pt x="274" y="768"/>
                </a:lnTo>
                <a:lnTo>
                  <a:pt x="285" y="779"/>
                </a:lnTo>
                <a:lnTo>
                  <a:pt x="295" y="793"/>
                </a:lnTo>
                <a:lnTo>
                  <a:pt x="301" y="798"/>
                </a:lnTo>
                <a:lnTo>
                  <a:pt x="306" y="803"/>
                </a:lnTo>
                <a:lnTo>
                  <a:pt x="310" y="812"/>
                </a:lnTo>
                <a:lnTo>
                  <a:pt x="310" y="820"/>
                </a:lnTo>
                <a:lnTo>
                  <a:pt x="301" y="817"/>
                </a:lnTo>
                <a:lnTo>
                  <a:pt x="293" y="816"/>
                </a:lnTo>
                <a:lnTo>
                  <a:pt x="285" y="813"/>
                </a:lnTo>
                <a:lnTo>
                  <a:pt x="278" y="810"/>
                </a:lnTo>
                <a:lnTo>
                  <a:pt x="269" y="806"/>
                </a:lnTo>
                <a:lnTo>
                  <a:pt x="261" y="802"/>
                </a:lnTo>
                <a:lnTo>
                  <a:pt x="253" y="798"/>
                </a:lnTo>
                <a:lnTo>
                  <a:pt x="246" y="793"/>
                </a:lnTo>
                <a:lnTo>
                  <a:pt x="236" y="789"/>
                </a:lnTo>
                <a:lnTo>
                  <a:pt x="229" y="785"/>
                </a:lnTo>
                <a:lnTo>
                  <a:pt x="219" y="779"/>
                </a:lnTo>
                <a:lnTo>
                  <a:pt x="212" y="776"/>
                </a:lnTo>
                <a:lnTo>
                  <a:pt x="204" y="774"/>
                </a:lnTo>
                <a:lnTo>
                  <a:pt x="195" y="769"/>
                </a:lnTo>
                <a:lnTo>
                  <a:pt x="185" y="767"/>
                </a:lnTo>
                <a:lnTo>
                  <a:pt x="177" y="767"/>
                </a:lnTo>
                <a:lnTo>
                  <a:pt x="177" y="769"/>
                </a:lnTo>
                <a:lnTo>
                  <a:pt x="180" y="774"/>
                </a:lnTo>
                <a:lnTo>
                  <a:pt x="182" y="776"/>
                </a:lnTo>
                <a:lnTo>
                  <a:pt x="184" y="782"/>
                </a:lnTo>
                <a:lnTo>
                  <a:pt x="177" y="782"/>
                </a:lnTo>
                <a:lnTo>
                  <a:pt x="172" y="784"/>
                </a:lnTo>
                <a:lnTo>
                  <a:pt x="179" y="791"/>
                </a:lnTo>
                <a:lnTo>
                  <a:pt x="185" y="798"/>
                </a:lnTo>
                <a:lnTo>
                  <a:pt x="194" y="805"/>
                </a:lnTo>
                <a:lnTo>
                  <a:pt x="202" y="812"/>
                </a:lnTo>
                <a:lnTo>
                  <a:pt x="209" y="817"/>
                </a:lnTo>
                <a:lnTo>
                  <a:pt x="219" y="823"/>
                </a:lnTo>
                <a:lnTo>
                  <a:pt x="227" y="830"/>
                </a:lnTo>
                <a:lnTo>
                  <a:pt x="236" y="836"/>
                </a:lnTo>
                <a:lnTo>
                  <a:pt x="244" y="843"/>
                </a:lnTo>
                <a:lnTo>
                  <a:pt x="253" y="849"/>
                </a:lnTo>
                <a:lnTo>
                  <a:pt x="261" y="854"/>
                </a:lnTo>
                <a:lnTo>
                  <a:pt x="269" y="860"/>
                </a:lnTo>
                <a:lnTo>
                  <a:pt x="276" y="867"/>
                </a:lnTo>
                <a:lnTo>
                  <a:pt x="285" y="874"/>
                </a:lnTo>
                <a:lnTo>
                  <a:pt x="291" y="881"/>
                </a:lnTo>
                <a:lnTo>
                  <a:pt x="298" y="890"/>
                </a:lnTo>
                <a:lnTo>
                  <a:pt x="261" y="877"/>
                </a:lnTo>
                <a:lnTo>
                  <a:pt x="227" y="863"/>
                </a:lnTo>
                <a:lnTo>
                  <a:pt x="197" y="844"/>
                </a:lnTo>
                <a:lnTo>
                  <a:pt x="172" y="825"/>
                </a:lnTo>
                <a:lnTo>
                  <a:pt x="148" y="801"/>
                </a:lnTo>
                <a:lnTo>
                  <a:pt x="128" y="776"/>
                </a:lnTo>
                <a:lnTo>
                  <a:pt x="113" y="750"/>
                </a:lnTo>
                <a:lnTo>
                  <a:pt x="99" y="721"/>
                </a:lnTo>
                <a:lnTo>
                  <a:pt x="86" y="690"/>
                </a:lnTo>
                <a:lnTo>
                  <a:pt x="78" y="660"/>
                </a:lnTo>
                <a:lnTo>
                  <a:pt x="71" y="629"/>
                </a:lnTo>
                <a:lnTo>
                  <a:pt x="68" y="597"/>
                </a:lnTo>
                <a:lnTo>
                  <a:pt x="66" y="566"/>
                </a:lnTo>
                <a:lnTo>
                  <a:pt x="66" y="533"/>
                </a:lnTo>
                <a:lnTo>
                  <a:pt x="66" y="503"/>
                </a:lnTo>
                <a:lnTo>
                  <a:pt x="71" y="474"/>
                </a:lnTo>
                <a:lnTo>
                  <a:pt x="73" y="468"/>
                </a:lnTo>
                <a:lnTo>
                  <a:pt x="74" y="464"/>
                </a:lnTo>
                <a:lnTo>
                  <a:pt x="76" y="457"/>
                </a:lnTo>
                <a:lnTo>
                  <a:pt x="78" y="451"/>
                </a:lnTo>
                <a:lnTo>
                  <a:pt x="76" y="444"/>
                </a:lnTo>
                <a:lnTo>
                  <a:pt x="74" y="438"/>
                </a:lnTo>
                <a:lnTo>
                  <a:pt x="71" y="433"/>
                </a:lnTo>
                <a:lnTo>
                  <a:pt x="68" y="428"/>
                </a:lnTo>
                <a:lnTo>
                  <a:pt x="42" y="469"/>
                </a:lnTo>
                <a:lnTo>
                  <a:pt x="27" y="510"/>
                </a:lnTo>
                <a:lnTo>
                  <a:pt x="19" y="552"/>
                </a:lnTo>
                <a:lnTo>
                  <a:pt x="20" y="594"/>
                </a:lnTo>
                <a:lnTo>
                  <a:pt x="25" y="634"/>
                </a:lnTo>
                <a:lnTo>
                  <a:pt x="37" y="673"/>
                </a:lnTo>
                <a:lnTo>
                  <a:pt x="52" y="714"/>
                </a:lnTo>
                <a:lnTo>
                  <a:pt x="73" y="755"/>
                </a:lnTo>
                <a:lnTo>
                  <a:pt x="93" y="795"/>
                </a:lnTo>
                <a:lnTo>
                  <a:pt x="116" y="834"/>
                </a:lnTo>
                <a:lnTo>
                  <a:pt x="140" y="874"/>
                </a:lnTo>
                <a:lnTo>
                  <a:pt x="163" y="914"/>
                </a:lnTo>
                <a:lnTo>
                  <a:pt x="184" y="953"/>
                </a:lnTo>
                <a:lnTo>
                  <a:pt x="204" y="993"/>
                </a:lnTo>
                <a:lnTo>
                  <a:pt x="219" y="1033"/>
                </a:lnTo>
                <a:lnTo>
                  <a:pt x="232" y="1072"/>
                </a:lnTo>
                <a:lnTo>
                  <a:pt x="219" y="1065"/>
                </a:lnTo>
                <a:lnTo>
                  <a:pt x="207" y="1058"/>
                </a:lnTo>
                <a:lnTo>
                  <a:pt x="197" y="1050"/>
                </a:lnTo>
                <a:lnTo>
                  <a:pt x="189" y="1040"/>
                </a:lnTo>
                <a:lnTo>
                  <a:pt x="180" y="1030"/>
                </a:lnTo>
                <a:lnTo>
                  <a:pt x="172" y="1018"/>
                </a:lnTo>
                <a:lnTo>
                  <a:pt x="165" y="1007"/>
                </a:lnTo>
                <a:lnTo>
                  <a:pt x="160" y="996"/>
                </a:lnTo>
                <a:lnTo>
                  <a:pt x="153" y="983"/>
                </a:lnTo>
                <a:lnTo>
                  <a:pt x="148" y="970"/>
                </a:lnTo>
                <a:lnTo>
                  <a:pt x="143" y="956"/>
                </a:lnTo>
                <a:lnTo>
                  <a:pt x="138" y="945"/>
                </a:lnTo>
                <a:lnTo>
                  <a:pt x="133" y="932"/>
                </a:lnTo>
                <a:lnTo>
                  <a:pt x="128" y="919"/>
                </a:lnTo>
                <a:lnTo>
                  <a:pt x="125" y="908"/>
                </a:lnTo>
                <a:lnTo>
                  <a:pt x="120" y="898"/>
                </a:lnTo>
                <a:lnTo>
                  <a:pt x="110" y="883"/>
                </a:lnTo>
                <a:lnTo>
                  <a:pt x="99" y="870"/>
                </a:lnTo>
                <a:lnTo>
                  <a:pt x="89" y="856"/>
                </a:lnTo>
                <a:lnTo>
                  <a:pt x="83" y="842"/>
                </a:lnTo>
                <a:lnTo>
                  <a:pt x="74" y="826"/>
                </a:lnTo>
                <a:lnTo>
                  <a:pt x="68" y="813"/>
                </a:lnTo>
                <a:lnTo>
                  <a:pt x="61" y="798"/>
                </a:lnTo>
                <a:lnTo>
                  <a:pt x="54" y="784"/>
                </a:lnTo>
                <a:lnTo>
                  <a:pt x="47" y="768"/>
                </a:lnTo>
                <a:lnTo>
                  <a:pt x="42" y="754"/>
                </a:lnTo>
                <a:lnTo>
                  <a:pt x="37" y="738"/>
                </a:lnTo>
                <a:lnTo>
                  <a:pt x="34" y="723"/>
                </a:lnTo>
                <a:lnTo>
                  <a:pt x="29" y="707"/>
                </a:lnTo>
                <a:lnTo>
                  <a:pt x="25" y="693"/>
                </a:lnTo>
                <a:lnTo>
                  <a:pt x="22" y="677"/>
                </a:lnTo>
                <a:lnTo>
                  <a:pt x="19" y="663"/>
                </a:lnTo>
                <a:lnTo>
                  <a:pt x="14" y="662"/>
                </a:lnTo>
                <a:lnTo>
                  <a:pt x="7" y="663"/>
                </a:lnTo>
                <a:lnTo>
                  <a:pt x="0" y="608"/>
                </a:lnTo>
                <a:lnTo>
                  <a:pt x="2" y="554"/>
                </a:lnTo>
                <a:lnTo>
                  <a:pt x="7" y="501"/>
                </a:lnTo>
                <a:lnTo>
                  <a:pt x="20" y="448"/>
                </a:lnTo>
                <a:lnTo>
                  <a:pt x="37" y="394"/>
                </a:lnTo>
                <a:lnTo>
                  <a:pt x="61" y="344"/>
                </a:lnTo>
                <a:lnTo>
                  <a:pt x="88" y="294"/>
                </a:lnTo>
                <a:lnTo>
                  <a:pt x="121" y="249"/>
                </a:lnTo>
                <a:lnTo>
                  <a:pt x="157" y="203"/>
                </a:lnTo>
                <a:lnTo>
                  <a:pt x="199" y="161"/>
                </a:lnTo>
                <a:lnTo>
                  <a:pt x="244" y="123"/>
                </a:lnTo>
                <a:lnTo>
                  <a:pt x="295" y="90"/>
                </a:lnTo>
                <a:lnTo>
                  <a:pt x="345" y="59"/>
                </a:lnTo>
                <a:lnTo>
                  <a:pt x="402" y="34"/>
                </a:lnTo>
                <a:lnTo>
                  <a:pt x="463" y="14"/>
                </a:lnTo>
                <a:lnTo>
                  <a:pt x="527" y="0"/>
                </a:lnTo>
                <a:lnTo>
                  <a:pt x="527" y="0"/>
                </a:lnTo>
                <a:close/>
              </a:path>
            </a:pathLst>
          </a:custGeom>
          <a:solidFill>
            <a:srgbClr val="F59E9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297" name="Freeform 9"/>
          <p:cNvSpPr>
            <a:spLocks/>
          </p:cNvSpPr>
          <p:nvPr/>
        </p:nvSpPr>
        <p:spPr bwMode="auto">
          <a:xfrm>
            <a:off x="1841500" y="2370138"/>
            <a:ext cx="204788" cy="447675"/>
          </a:xfrm>
          <a:custGeom>
            <a:avLst/>
            <a:gdLst/>
            <a:ahLst/>
            <a:cxnLst>
              <a:cxn ang="0">
                <a:pos x="30" y="5"/>
              </a:cxn>
              <a:cxn ang="0">
                <a:pos x="37" y="19"/>
              </a:cxn>
              <a:cxn ang="0">
                <a:pos x="42" y="37"/>
              </a:cxn>
              <a:cxn ang="0">
                <a:pos x="43" y="56"/>
              </a:cxn>
              <a:cxn ang="0">
                <a:pos x="47" y="75"/>
              </a:cxn>
              <a:cxn ang="0">
                <a:pos x="53" y="92"/>
              </a:cxn>
              <a:cxn ang="0">
                <a:pos x="65" y="107"/>
              </a:cxn>
              <a:cxn ang="0">
                <a:pos x="89" y="116"/>
              </a:cxn>
              <a:cxn ang="0">
                <a:pos x="112" y="126"/>
              </a:cxn>
              <a:cxn ang="0">
                <a:pos x="131" y="136"/>
              </a:cxn>
              <a:cxn ang="0">
                <a:pos x="149" y="145"/>
              </a:cxn>
              <a:cxn ang="0">
                <a:pos x="168" y="153"/>
              </a:cxn>
              <a:cxn ang="0">
                <a:pos x="188" y="160"/>
              </a:cxn>
              <a:cxn ang="0">
                <a:pos x="207" y="167"/>
              </a:cxn>
              <a:cxn ang="0">
                <a:pos x="227" y="174"/>
              </a:cxn>
              <a:cxn ang="0">
                <a:pos x="249" y="181"/>
              </a:cxn>
              <a:cxn ang="0">
                <a:pos x="259" y="193"/>
              </a:cxn>
              <a:cxn ang="0">
                <a:pos x="252" y="211"/>
              </a:cxn>
              <a:cxn ang="0">
                <a:pos x="242" y="231"/>
              </a:cxn>
              <a:cxn ang="0">
                <a:pos x="232" y="251"/>
              </a:cxn>
              <a:cxn ang="0">
                <a:pos x="215" y="268"/>
              </a:cxn>
              <a:cxn ang="0">
                <a:pos x="198" y="279"/>
              </a:cxn>
              <a:cxn ang="0">
                <a:pos x="178" y="282"/>
              </a:cxn>
              <a:cxn ang="0">
                <a:pos x="161" y="275"/>
              </a:cxn>
              <a:cxn ang="0">
                <a:pos x="151" y="268"/>
              </a:cxn>
              <a:cxn ang="0">
                <a:pos x="133" y="247"/>
              </a:cxn>
              <a:cxn ang="0">
                <a:pos x="101" y="217"/>
              </a:cxn>
              <a:cxn ang="0">
                <a:pos x="69" y="186"/>
              </a:cxn>
              <a:cxn ang="0">
                <a:pos x="42" y="153"/>
              </a:cxn>
              <a:cxn ang="0">
                <a:pos x="18" y="121"/>
              </a:cxn>
              <a:cxn ang="0">
                <a:pos x="3" y="87"/>
              </a:cxn>
              <a:cxn ang="0">
                <a:pos x="0" y="53"/>
              </a:cxn>
              <a:cxn ang="0">
                <a:pos x="10" y="17"/>
              </a:cxn>
              <a:cxn ang="0">
                <a:pos x="23" y="0"/>
              </a:cxn>
            </a:cxnLst>
            <a:rect l="0" t="0" r="r" b="b"/>
            <a:pathLst>
              <a:path w="259" h="282">
                <a:moveTo>
                  <a:pt x="23" y="0"/>
                </a:moveTo>
                <a:lnTo>
                  <a:pt x="30" y="5"/>
                </a:lnTo>
                <a:lnTo>
                  <a:pt x="33" y="10"/>
                </a:lnTo>
                <a:lnTo>
                  <a:pt x="37" y="19"/>
                </a:lnTo>
                <a:lnTo>
                  <a:pt x="40" y="27"/>
                </a:lnTo>
                <a:lnTo>
                  <a:pt x="42" y="37"/>
                </a:lnTo>
                <a:lnTo>
                  <a:pt x="42" y="47"/>
                </a:lnTo>
                <a:lnTo>
                  <a:pt x="43" y="56"/>
                </a:lnTo>
                <a:lnTo>
                  <a:pt x="45" y="67"/>
                </a:lnTo>
                <a:lnTo>
                  <a:pt x="47" y="75"/>
                </a:lnTo>
                <a:lnTo>
                  <a:pt x="50" y="84"/>
                </a:lnTo>
                <a:lnTo>
                  <a:pt x="53" y="92"/>
                </a:lnTo>
                <a:lnTo>
                  <a:pt x="60" y="101"/>
                </a:lnTo>
                <a:lnTo>
                  <a:pt x="65" y="107"/>
                </a:lnTo>
                <a:lnTo>
                  <a:pt x="77" y="114"/>
                </a:lnTo>
                <a:lnTo>
                  <a:pt x="89" y="116"/>
                </a:lnTo>
                <a:lnTo>
                  <a:pt x="104" y="121"/>
                </a:lnTo>
                <a:lnTo>
                  <a:pt x="112" y="126"/>
                </a:lnTo>
                <a:lnTo>
                  <a:pt x="121" y="131"/>
                </a:lnTo>
                <a:lnTo>
                  <a:pt x="131" y="136"/>
                </a:lnTo>
                <a:lnTo>
                  <a:pt x="141" y="140"/>
                </a:lnTo>
                <a:lnTo>
                  <a:pt x="149" y="145"/>
                </a:lnTo>
                <a:lnTo>
                  <a:pt x="159" y="149"/>
                </a:lnTo>
                <a:lnTo>
                  <a:pt x="168" y="153"/>
                </a:lnTo>
                <a:lnTo>
                  <a:pt x="180" y="157"/>
                </a:lnTo>
                <a:lnTo>
                  <a:pt x="188" y="160"/>
                </a:lnTo>
                <a:lnTo>
                  <a:pt x="198" y="165"/>
                </a:lnTo>
                <a:lnTo>
                  <a:pt x="207" y="167"/>
                </a:lnTo>
                <a:lnTo>
                  <a:pt x="218" y="172"/>
                </a:lnTo>
                <a:lnTo>
                  <a:pt x="227" y="174"/>
                </a:lnTo>
                <a:lnTo>
                  <a:pt x="239" y="179"/>
                </a:lnTo>
                <a:lnTo>
                  <a:pt x="249" y="181"/>
                </a:lnTo>
                <a:lnTo>
                  <a:pt x="259" y="186"/>
                </a:lnTo>
                <a:lnTo>
                  <a:pt x="259" y="193"/>
                </a:lnTo>
                <a:lnTo>
                  <a:pt x="255" y="201"/>
                </a:lnTo>
                <a:lnTo>
                  <a:pt x="252" y="211"/>
                </a:lnTo>
                <a:lnTo>
                  <a:pt x="249" y="221"/>
                </a:lnTo>
                <a:lnTo>
                  <a:pt x="242" y="231"/>
                </a:lnTo>
                <a:lnTo>
                  <a:pt x="239" y="241"/>
                </a:lnTo>
                <a:lnTo>
                  <a:pt x="232" y="251"/>
                </a:lnTo>
                <a:lnTo>
                  <a:pt x="225" y="261"/>
                </a:lnTo>
                <a:lnTo>
                  <a:pt x="215" y="268"/>
                </a:lnTo>
                <a:lnTo>
                  <a:pt x="207" y="273"/>
                </a:lnTo>
                <a:lnTo>
                  <a:pt x="198" y="279"/>
                </a:lnTo>
                <a:lnTo>
                  <a:pt x="188" y="282"/>
                </a:lnTo>
                <a:lnTo>
                  <a:pt x="178" y="282"/>
                </a:lnTo>
                <a:lnTo>
                  <a:pt x="168" y="279"/>
                </a:lnTo>
                <a:lnTo>
                  <a:pt x="161" y="275"/>
                </a:lnTo>
                <a:lnTo>
                  <a:pt x="156" y="272"/>
                </a:lnTo>
                <a:lnTo>
                  <a:pt x="151" y="268"/>
                </a:lnTo>
                <a:lnTo>
                  <a:pt x="148" y="264"/>
                </a:lnTo>
                <a:lnTo>
                  <a:pt x="133" y="247"/>
                </a:lnTo>
                <a:lnTo>
                  <a:pt x="116" y="232"/>
                </a:lnTo>
                <a:lnTo>
                  <a:pt x="101" y="217"/>
                </a:lnTo>
                <a:lnTo>
                  <a:pt x="85" y="203"/>
                </a:lnTo>
                <a:lnTo>
                  <a:pt x="69" y="186"/>
                </a:lnTo>
                <a:lnTo>
                  <a:pt x="55" y="170"/>
                </a:lnTo>
                <a:lnTo>
                  <a:pt x="42" y="153"/>
                </a:lnTo>
                <a:lnTo>
                  <a:pt x="30" y="138"/>
                </a:lnTo>
                <a:lnTo>
                  <a:pt x="18" y="121"/>
                </a:lnTo>
                <a:lnTo>
                  <a:pt x="10" y="104"/>
                </a:lnTo>
                <a:lnTo>
                  <a:pt x="3" y="87"/>
                </a:lnTo>
                <a:lnTo>
                  <a:pt x="1" y="70"/>
                </a:lnTo>
                <a:lnTo>
                  <a:pt x="0" y="53"/>
                </a:lnTo>
                <a:lnTo>
                  <a:pt x="3" y="34"/>
                </a:lnTo>
                <a:lnTo>
                  <a:pt x="10" y="17"/>
                </a:lnTo>
                <a:lnTo>
                  <a:pt x="23" y="0"/>
                </a:lnTo>
                <a:lnTo>
                  <a:pt x="23" y="0"/>
                </a:lnTo>
                <a:close/>
              </a:path>
            </a:pathLst>
          </a:custGeom>
          <a:solidFill>
            <a:srgbClr val="E6E6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298" name="Freeform 10"/>
          <p:cNvSpPr>
            <a:spLocks/>
          </p:cNvSpPr>
          <p:nvPr/>
        </p:nvSpPr>
        <p:spPr bwMode="auto">
          <a:xfrm>
            <a:off x="1936750" y="2386013"/>
            <a:ext cx="141288" cy="192087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20" y="5"/>
              </a:cxn>
              <a:cxn ang="0">
                <a:pos x="30" y="10"/>
              </a:cxn>
              <a:cxn ang="0">
                <a:pos x="40" y="16"/>
              </a:cxn>
              <a:cxn ang="0">
                <a:pos x="51" y="20"/>
              </a:cxn>
              <a:cxn ang="0">
                <a:pos x="61" y="24"/>
              </a:cxn>
              <a:cxn ang="0">
                <a:pos x="72" y="29"/>
              </a:cxn>
              <a:cxn ang="0">
                <a:pos x="83" y="33"/>
              </a:cxn>
              <a:cxn ang="0">
                <a:pos x="93" y="37"/>
              </a:cxn>
              <a:cxn ang="0">
                <a:pos x="103" y="40"/>
              </a:cxn>
              <a:cxn ang="0">
                <a:pos x="113" y="43"/>
              </a:cxn>
              <a:cxn ang="0">
                <a:pos x="123" y="47"/>
              </a:cxn>
              <a:cxn ang="0">
                <a:pos x="135" y="50"/>
              </a:cxn>
              <a:cxn ang="0">
                <a:pos x="145" y="54"/>
              </a:cxn>
              <a:cxn ang="0">
                <a:pos x="155" y="57"/>
              </a:cxn>
              <a:cxn ang="0">
                <a:pos x="167" y="60"/>
              </a:cxn>
              <a:cxn ang="0">
                <a:pos x="178" y="64"/>
              </a:cxn>
              <a:cxn ang="0">
                <a:pos x="175" y="70"/>
              </a:cxn>
              <a:cxn ang="0">
                <a:pos x="175" y="77"/>
              </a:cxn>
              <a:cxn ang="0">
                <a:pos x="172" y="84"/>
              </a:cxn>
              <a:cxn ang="0">
                <a:pos x="172" y="89"/>
              </a:cxn>
              <a:cxn ang="0">
                <a:pos x="167" y="94"/>
              </a:cxn>
              <a:cxn ang="0">
                <a:pos x="165" y="99"/>
              </a:cxn>
              <a:cxn ang="0">
                <a:pos x="162" y="104"/>
              </a:cxn>
              <a:cxn ang="0">
                <a:pos x="158" y="108"/>
              </a:cxn>
              <a:cxn ang="0">
                <a:pos x="151" y="112"/>
              </a:cxn>
              <a:cxn ang="0">
                <a:pos x="145" y="116"/>
              </a:cxn>
              <a:cxn ang="0">
                <a:pos x="136" y="118"/>
              </a:cxn>
              <a:cxn ang="0">
                <a:pos x="128" y="121"/>
              </a:cxn>
              <a:cxn ang="0">
                <a:pos x="120" y="121"/>
              </a:cxn>
              <a:cxn ang="0">
                <a:pos x="111" y="121"/>
              </a:cxn>
              <a:cxn ang="0">
                <a:pos x="101" y="119"/>
              </a:cxn>
              <a:cxn ang="0">
                <a:pos x="93" y="118"/>
              </a:cxn>
              <a:cxn ang="0">
                <a:pos x="83" y="115"/>
              </a:cxn>
              <a:cxn ang="0">
                <a:pos x="74" y="112"/>
              </a:cxn>
              <a:cxn ang="0">
                <a:pos x="66" y="108"/>
              </a:cxn>
              <a:cxn ang="0">
                <a:pos x="59" y="105"/>
              </a:cxn>
              <a:cxn ang="0">
                <a:pos x="51" y="99"/>
              </a:cxn>
              <a:cxn ang="0">
                <a:pos x="44" y="97"/>
              </a:cxn>
              <a:cxn ang="0">
                <a:pos x="37" y="91"/>
              </a:cxn>
              <a:cxn ang="0">
                <a:pos x="30" y="87"/>
              </a:cxn>
              <a:cxn ang="0">
                <a:pos x="20" y="77"/>
              </a:cxn>
              <a:cxn ang="0">
                <a:pos x="14" y="67"/>
              </a:cxn>
              <a:cxn ang="0">
                <a:pos x="8" y="61"/>
              </a:cxn>
              <a:cxn ang="0">
                <a:pos x="5" y="57"/>
              </a:cxn>
              <a:cxn ang="0">
                <a:pos x="3" y="50"/>
              </a:cxn>
              <a:cxn ang="0">
                <a:pos x="2" y="46"/>
              </a:cxn>
              <a:cxn ang="0">
                <a:pos x="0" y="40"/>
              </a:cxn>
              <a:cxn ang="0">
                <a:pos x="0" y="33"/>
              </a:cxn>
              <a:cxn ang="0">
                <a:pos x="0" y="27"/>
              </a:cxn>
              <a:cxn ang="0">
                <a:pos x="2" y="23"/>
              </a:cxn>
              <a:cxn ang="0">
                <a:pos x="2" y="17"/>
              </a:cxn>
              <a:cxn ang="0">
                <a:pos x="3" y="10"/>
              </a:cxn>
              <a:cxn ang="0">
                <a:pos x="5" y="5"/>
              </a:cxn>
              <a:cxn ang="0">
                <a:pos x="10" y="0"/>
              </a:cxn>
              <a:cxn ang="0">
                <a:pos x="10" y="0"/>
              </a:cxn>
            </a:cxnLst>
            <a:rect l="0" t="0" r="r" b="b"/>
            <a:pathLst>
              <a:path w="178" h="121">
                <a:moveTo>
                  <a:pt x="10" y="0"/>
                </a:moveTo>
                <a:lnTo>
                  <a:pt x="20" y="5"/>
                </a:lnTo>
                <a:lnTo>
                  <a:pt x="30" y="10"/>
                </a:lnTo>
                <a:lnTo>
                  <a:pt x="40" y="16"/>
                </a:lnTo>
                <a:lnTo>
                  <a:pt x="51" y="20"/>
                </a:lnTo>
                <a:lnTo>
                  <a:pt x="61" y="24"/>
                </a:lnTo>
                <a:lnTo>
                  <a:pt x="72" y="29"/>
                </a:lnTo>
                <a:lnTo>
                  <a:pt x="83" y="33"/>
                </a:lnTo>
                <a:lnTo>
                  <a:pt x="93" y="37"/>
                </a:lnTo>
                <a:lnTo>
                  <a:pt x="103" y="40"/>
                </a:lnTo>
                <a:lnTo>
                  <a:pt x="113" y="43"/>
                </a:lnTo>
                <a:lnTo>
                  <a:pt x="123" y="47"/>
                </a:lnTo>
                <a:lnTo>
                  <a:pt x="135" y="50"/>
                </a:lnTo>
                <a:lnTo>
                  <a:pt x="145" y="54"/>
                </a:lnTo>
                <a:lnTo>
                  <a:pt x="155" y="57"/>
                </a:lnTo>
                <a:lnTo>
                  <a:pt x="167" y="60"/>
                </a:lnTo>
                <a:lnTo>
                  <a:pt x="178" y="64"/>
                </a:lnTo>
                <a:lnTo>
                  <a:pt x="175" y="70"/>
                </a:lnTo>
                <a:lnTo>
                  <a:pt x="175" y="77"/>
                </a:lnTo>
                <a:lnTo>
                  <a:pt x="172" y="84"/>
                </a:lnTo>
                <a:lnTo>
                  <a:pt x="172" y="89"/>
                </a:lnTo>
                <a:lnTo>
                  <a:pt x="167" y="94"/>
                </a:lnTo>
                <a:lnTo>
                  <a:pt x="165" y="99"/>
                </a:lnTo>
                <a:lnTo>
                  <a:pt x="162" y="104"/>
                </a:lnTo>
                <a:lnTo>
                  <a:pt x="158" y="108"/>
                </a:lnTo>
                <a:lnTo>
                  <a:pt x="151" y="112"/>
                </a:lnTo>
                <a:lnTo>
                  <a:pt x="145" y="116"/>
                </a:lnTo>
                <a:lnTo>
                  <a:pt x="136" y="118"/>
                </a:lnTo>
                <a:lnTo>
                  <a:pt x="128" y="121"/>
                </a:lnTo>
                <a:lnTo>
                  <a:pt x="120" y="121"/>
                </a:lnTo>
                <a:lnTo>
                  <a:pt x="111" y="121"/>
                </a:lnTo>
                <a:lnTo>
                  <a:pt x="101" y="119"/>
                </a:lnTo>
                <a:lnTo>
                  <a:pt x="93" y="118"/>
                </a:lnTo>
                <a:lnTo>
                  <a:pt x="83" y="115"/>
                </a:lnTo>
                <a:lnTo>
                  <a:pt x="74" y="112"/>
                </a:lnTo>
                <a:lnTo>
                  <a:pt x="66" y="108"/>
                </a:lnTo>
                <a:lnTo>
                  <a:pt x="59" y="105"/>
                </a:lnTo>
                <a:lnTo>
                  <a:pt x="51" y="99"/>
                </a:lnTo>
                <a:lnTo>
                  <a:pt x="44" y="97"/>
                </a:lnTo>
                <a:lnTo>
                  <a:pt x="37" y="91"/>
                </a:lnTo>
                <a:lnTo>
                  <a:pt x="30" y="87"/>
                </a:lnTo>
                <a:lnTo>
                  <a:pt x="20" y="77"/>
                </a:lnTo>
                <a:lnTo>
                  <a:pt x="14" y="67"/>
                </a:lnTo>
                <a:lnTo>
                  <a:pt x="8" y="61"/>
                </a:lnTo>
                <a:lnTo>
                  <a:pt x="5" y="57"/>
                </a:lnTo>
                <a:lnTo>
                  <a:pt x="3" y="50"/>
                </a:lnTo>
                <a:lnTo>
                  <a:pt x="2" y="46"/>
                </a:lnTo>
                <a:lnTo>
                  <a:pt x="0" y="40"/>
                </a:lnTo>
                <a:lnTo>
                  <a:pt x="0" y="33"/>
                </a:lnTo>
                <a:lnTo>
                  <a:pt x="0" y="27"/>
                </a:lnTo>
                <a:lnTo>
                  <a:pt x="2" y="23"/>
                </a:lnTo>
                <a:lnTo>
                  <a:pt x="2" y="17"/>
                </a:lnTo>
                <a:lnTo>
                  <a:pt x="3" y="10"/>
                </a:lnTo>
                <a:lnTo>
                  <a:pt x="5" y="5"/>
                </a:lnTo>
                <a:lnTo>
                  <a:pt x="10" y="0"/>
                </a:lnTo>
                <a:lnTo>
                  <a:pt x="10" y="0"/>
                </a:lnTo>
                <a:close/>
              </a:path>
            </a:pathLst>
          </a:custGeom>
          <a:solidFill>
            <a:srgbClr val="FFD6C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299" name="Freeform 11"/>
          <p:cNvSpPr>
            <a:spLocks/>
          </p:cNvSpPr>
          <p:nvPr/>
        </p:nvSpPr>
        <p:spPr bwMode="auto">
          <a:xfrm>
            <a:off x="2122488" y="2417763"/>
            <a:ext cx="100012" cy="285750"/>
          </a:xfrm>
          <a:custGeom>
            <a:avLst/>
            <a:gdLst/>
            <a:ahLst/>
            <a:cxnLst>
              <a:cxn ang="0">
                <a:pos x="20" y="0"/>
              </a:cxn>
              <a:cxn ang="0">
                <a:pos x="30" y="3"/>
              </a:cxn>
              <a:cxn ang="0">
                <a:pos x="38" y="7"/>
              </a:cxn>
              <a:cxn ang="0">
                <a:pos x="47" y="10"/>
              </a:cxn>
              <a:cxn ang="0">
                <a:pos x="57" y="16"/>
              </a:cxn>
              <a:cxn ang="0">
                <a:pos x="64" y="20"/>
              </a:cxn>
              <a:cxn ang="0">
                <a:pos x="70" y="24"/>
              </a:cxn>
              <a:cxn ang="0">
                <a:pos x="77" y="30"/>
              </a:cxn>
              <a:cxn ang="0">
                <a:pos x="84" y="37"/>
              </a:cxn>
              <a:cxn ang="0">
                <a:pos x="89" y="44"/>
              </a:cxn>
              <a:cxn ang="0">
                <a:pos x="94" y="51"/>
              </a:cxn>
              <a:cxn ang="0">
                <a:pos x="99" y="60"/>
              </a:cxn>
              <a:cxn ang="0">
                <a:pos x="104" y="69"/>
              </a:cxn>
              <a:cxn ang="0">
                <a:pos x="109" y="78"/>
              </a:cxn>
              <a:cxn ang="0">
                <a:pos x="112" y="86"/>
              </a:cxn>
              <a:cxn ang="0">
                <a:pos x="117" y="96"/>
              </a:cxn>
              <a:cxn ang="0">
                <a:pos x="121" y="106"/>
              </a:cxn>
              <a:cxn ang="0">
                <a:pos x="121" y="116"/>
              </a:cxn>
              <a:cxn ang="0">
                <a:pos x="122" y="125"/>
              </a:cxn>
              <a:cxn ang="0">
                <a:pos x="124" y="135"/>
              </a:cxn>
              <a:cxn ang="0">
                <a:pos x="124" y="144"/>
              </a:cxn>
              <a:cxn ang="0">
                <a:pos x="124" y="153"/>
              </a:cxn>
              <a:cxn ang="0">
                <a:pos x="124" y="163"/>
              </a:cxn>
              <a:cxn ang="0">
                <a:pos x="124" y="171"/>
              </a:cxn>
              <a:cxn ang="0">
                <a:pos x="124" y="180"/>
              </a:cxn>
              <a:cxn ang="0">
                <a:pos x="112" y="177"/>
              </a:cxn>
              <a:cxn ang="0">
                <a:pos x="104" y="174"/>
              </a:cxn>
              <a:cxn ang="0">
                <a:pos x="95" y="170"/>
              </a:cxn>
              <a:cxn ang="0">
                <a:pos x="87" y="166"/>
              </a:cxn>
              <a:cxn ang="0">
                <a:pos x="79" y="160"/>
              </a:cxn>
              <a:cxn ang="0">
                <a:pos x="70" y="156"/>
              </a:cxn>
              <a:cxn ang="0">
                <a:pos x="64" y="150"/>
              </a:cxn>
              <a:cxn ang="0">
                <a:pos x="57" y="146"/>
              </a:cxn>
              <a:cxn ang="0">
                <a:pos x="50" y="140"/>
              </a:cxn>
              <a:cxn ang="0">
                <a:pos x="42" y="133"/>
              </a:cxn>
              <a:cxn ang="0">
                <a:pos x="35" y="127"/>
              </a:cxn>
              <a:cxn ang="0">
                <a:pos x="28" y="123"/>
              </a:cxn>
              <a:cxn ang="0">
                <a:pos x="21" y="118"/>
              </a:cxn>
              <a:cxn ang="0">
                <a:pos x="13" y="113"/>
              </a:cxn>
              <a:cxn ang="0">
                <a:pos x="6" y="108"/>
              </a:cxn>
              <a:cxn ang="0">
                <a:pos x="0" y="105"/>
              </a:cxn>
              <a:cxn ang="0">
                <a:pos x="1" y="98"/>
              </a:cxn>
              <a:cxn ang="0">
                <a:pos x="3" y="92"/>
              </a:cxn>
              <a:cxn ang="0">
                <a:pos x="3" y="85"/>
              </a:cxn>
              <a:cxn ang="0">
                <a:pos x="3" y="78"/>
              </a:cxn>
              <a:cxn ang="0">
                <a:pos x="3" y="71"/>
              </a:cxn>
              <a:cxn ang="0">
                <a:pos x="3" y="64"/>
              </a:cxn>
              <a:cxn ang="0">
                <a:pos x="3" y="57"/>
              </a:cxn>
              <a:cxn ang="0">
                <a:pos x="3" y="50"/>
              </a:cxn>
              <a:cxn ang="0">
                <a:pos x="3" y="43"/>
              </a:cxn>
              <a:cxn ang="0">
                <a:pos x="3" y="35"/>
              </a:cxn>
              <a:cxn ang="0">
                <a:pos x="3" y="28"/>
              </a:cxn>
              <a:cxn ang="0">
                <a:pos x="5" y="23"/>
              </a:cxn>
              <a:cxn ang="0">
                <a:pos x="6" y="16"/>
              </a:cxn>
              <a:cxn ang="0">
                <a:pos x="10" y="10"/>
              </a:cxn>
              <a:cxn ang="0">
                <a:pos x="13" y="4"/>
              </a:cxn>
              <a:cxn ang="0">
                <a:pos x="20" y="0"/>
              </a:cxn>
              <a:cxn ang="0">
                <a:pos x="20" y="0"/>
              </a:cxn>
            </a:cxnLst>
            <a:rect l="0" t="0" r="r" b="b"/>
            <a:pathLst>
              <a:path w="124" h="180">
                <a:moveTo>
                  <a:pt x="20" y="0"/>
                </a:moveTo>
                <a:lnTo>
                  <a:pt x="30" y="3"/>
                </a:lnTo>
                <a:lnTo>
                  <a:pt x="38" y="7"/>
                </a:lnTo>
                <a:lnTo>
                  <a:pt x="47" y="10"/>
                </a:lnTo>
                <a:lnTo>
                  <a:pt x="57" y="16"/>
                </a:lnTo>
                <a:lnTo>
                  <a:pt x="64" y="20"/>
                </a:lnTo>
                <a:lnTo>
                  <a:pt x="70" y="24"/>
                </a:lnTo>
                <a:lnTo>
                  <a:pt x="77" y="30"/>
                </a:lnTo>
                <a:lnTo>
                  <a:pt x="84" y="37"/>
                </a:lnTo>
                <a:lnTo>
                  <a:pt x="89" y="44"/>
                </a:lnTo>
                <a:lnTo>
                  <a:pt x="94" y="51"/>
                </a:lnTo>
                <a:lnTo>
                  <a:pt x="99" y="60"/>
                </a:lnTo>
                <a:lnTo>
                  <a:pt x="104" y="69"/>
                </a:lnTo>
                <a:lnTo>
                  <a:pt x="109" y="78"/>
                </a:lnTo>
                <a:lnTo>
                  <a:pt x="112" y="86"/>
                </a:lnTo>
                <a:lnTo>
                  <a:pt x="117" y="96"/>
                </a:lnTo>
                <a:lnTo>
                  <a:pt x="121" y="106"/>
                </a:lnTo>
                <a:lnTo>
                  <a:pt x="121" y="116"/>
                </a:lnTo>
                <a:lnTo>
                  <a:pt x="122" y="125"/>
                </a:lnTo>
                <a:lnTo>
                  <a:pt x="124" y="135"/>
                </a:lnTo>
                <a:lnTo>
                  <a:pt x="124" y="144"/>
                </a:lnTo>
                <a:lnTo>
                  <a:pt x="124" y="153"/>
                </a:lnTo>
                <a:lnTo>
                  <a:pt x="124" y="163"/>
                </a:lnTo>
                <a:lnTo>
                  <a:pt x="124" y="171"/>
                </a:lnTo>
                <a:lnTo>
                  <a:pt x="124" y="180"/>
                </a:lnTo>
                <a:lnTo>
                  <a:pt x="112" y="177"/>
                </a:lnTo>
                <a:lnTo>
                  <a:pt x="104" y="174"/>
                </a:lnTo>
                <a:lnTo>
                  <a:pt x="95" y="170"/>
                </a:lnTo>
                <a:lnTo>
                  <a:pt x="87" y="166"/>
                </a:lnTo>
                <a:lnTo>
                  <a:pt x="79" y="160"/>
                </a:lnTo>
                <a:lnTo>
                  <a:pt x="70" y="156"/>
                </a:lnTo>
                <a:lnTo>
                  <a:pt x="64" y="150"/>
                </a:lnTo>
                <a:lnTo>
                  <a:pt x="57" y="146"/>
                </a:lnTo>
                <a:lnTo>
                  <a:pt x="50" y="140"/>
                </a:lnTo>
                <a:lnTo>
                  <a:pt x="42" y="133"/>
                </a:lnTo>
                <a:lnTo>
                  <a:pt x="35" y="127"/>
                </a:lnTo>
                <a:lnTo>
                  <a:pt x="28" y="123"/>
                </a:lnTo>
                <a:lnTo>
                  <a:pt x="21" y="118"/>
                </a:lnTo>
                <a:lnTo>
                  <a:pt x="13" y="113"/>
                </a:lnTo>
                <a:lnTo>
                  <a:pt x="6" y="108"/>
                </a:lnTo>
                <a:lnTo>
                  <a:pt x="0" y="105"/>
                </a:lnTo>
                <a:lnTo>
                  <a:pt x="1" y="98"/>
                </a:lnTo>
                <a:lnTo>
                  <a:pt x="3" y="92"/>
                </a:lnTo>
                <a:lnTo>
                  <a:pt x="3" y="85"/>
                </a:lnTo>
                <a:lnTo>
                  <a:pt x="3" y="78"/>
                </a:lnTo>
                <a:lnTo>
                  <a:pt x="3" y="71"/>
                </a:lnTo>
                <a:lnTo>
                  <a:pt x="3" y="64"/>
                </a:lnTo>
                <a:lnTo>
                  <a:pt x="3" y="57"/>
                </a:lnTo>
                <a:lnTo>
                  <a:pt x="3" y="50"/>
                </a:lnTo>
                <a:lnTo>
                  <a:pt x="3" y="43"/>
                </a:lnTo>
                <a:lnTo>
                  <a:pt x="3" y="35"/>
                </a:lnTo>
                <a:lnTo>
                  <a:pt x="3" y="28"/>
                </a:lnTo>
                <a:lnTo>
                  <a:pt x="5" y="23"/>
                </a:lnTo>
                <a:lnTo>
                  <a:pt x="6" y="16"/>
                </a:lnTo>
                <a:lnTo>
                  <a:pt x="10" y="10"/>
                </a:lnTo>
                <a:lnTo>
                  <a:pt x="13" y="4"/>
                </a:lnTo>
                <a:lnTo>
                  <a:pt x="20" y="0"/>
                </a:lnTo>
                <a:lnTo>
                  <a:pt x="20" y="0"/>
                </a:lnTo>
                <a:close/>
              </a:path>
            </a:pathLst>
          </a:custGeom>
          <a:solidFill>
            <a:srgbClr val="E6E6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00" name="Freeform 12"/>
          <p:cNvSpPr>
            <a:spLocks/>
          </p:cNvSpPr>
          <p:nvPr/>
        </p:nvSpPr>
        <p:spPr bwMode="auto">
          <a:xfrm>
            <a:off x="2139950" y="2470150"/>
            <a:ext cx="541338" cy="1017588"/>
          </a:xfrm>
          <a:custGeom>
            <a:avLst/>
            <a:gdLst/>
            <a:ahLst/>
            <a:cxnLst>
              <a:cxn ang="0">
                <a:pos x="335" y="113"/>
              </a:cxn>
              <a:cxn ang="0">
                <a:pos x="471" y="331"/>
              </a:cxn>
              <a:cxn ang="0">
                <a:pos x="545" y="390"/>
              </a:cxn>
              <a:cxn ang="0">
                <a:pos x="626" y="450"/>
              </a:cxn>
              <a:cxn ang="0">
                <a:pos x="672" y="547"/>
              </a:cxn>
              <a:cxn ang="0">
                <a:pos x="670" y="607"/>
              </a:cxn>
              <a:cxn ang="0">
                <a:pos x="606" y="633"/>
              </a:cxn>
              <a:cxn ang="0">
                <a:pos x="577" y="618"/>
              </a:cxn>
              <a:cxn ang="0">
                <a:pos x="589" y="590"/>
              </a:cxn>
              <a:cxn ang="0">
                <a:pos x="539" y="619"/>
              </a:cxn>
              <a:cxn ang="0">
                <a:pos x="517" y="590"/>
              </a:cxn>
              <a:cxn ang="0">
                <a:pos x="547" y="537"/>
              </a:cxn>
              <a:cxn ang="0">
                <a:pos x="505" y="537"/>
              </a:cxn>
              <a:cxn ang="0">
                <a:pos x="441" y="567"/>
              </a:cxn>
              <a:cxn ang="0">
                <a:pos x="421" y="550"/>
              </a:cxn>
              <a:cxn ang="0">
                <a:pos x="475" y="506"/>
              </a:cxn>
              <a:cxn ang="0">
                <a:pos x="468" y="451"/>
              </a:cxn>
              <a:cxn ang="0">
                <a:pos x="411" y="488"/>
              </a:cxn>
              <a:cxn ang="0">
                <a:pos x="355" y="527"/>
              </a:cxn>
              <a:cxn ang="0">
                <a:pos x="332" y="508"/>
              </a:cxn>
              <a:cxn ang="0">
                <a:pos x="381" y="469"/>
              </a:cxn>
              <a:cxn ang="0">
                <a:pos x="408" y="434"/>
              </a:cxn>
              <a:cxn ang="0">
                <a:pos x="360" y="457"/>
              </a:cxn>
              <a:cxn ang="0">
                <a:pos x="307" y="481"/>
              </a:cxn>
              <a:cxn ang="0">
                <a:pos x="268" y="474"/>
              </a:cxn>
              <a:cxn ang="0">
                <a:pos x="310" y="433"/>
              </a:cxn>
              <a:cxn ang="0">
                <a:pos x="391" y="370"/>
              </a:cxn>
              <a:cxn ang="0">
                <a:pos x="392" y="290"/>
              </a:cxn>
              <a:cxn ang="0">
                <a:pos x="372" y="324"/>
              </a:cxn>
              <a:cxn ang="0">
                <a:pos x="354" y="369"/>
              </a:cxn>
              <a:cxn ang="0">
                <a:pos x="330" y="380"/>
              </a:cxn>
              <a:cxn ang="0">
                <a:pos x="344" y="338"/>
              </a:cxn>
              <a:cxn ang="0">
                <a:pos x="337" y="314"/>
              </a:cxn>
              <a:cxn ang="0">
                <a:pos x="320" y="353"/>
              </a:cxn>
              <a:cxn ang="0">
                <a:pos x="293" y="387"/>
              </a:cxn>
              <a:cxn ang="0">
                <a:pos x="302" y="297"/>
              </a:cxn>
              <a:cxn ang="0">
                <a:pos x="313" y="206"/>
              </a:cxn>
              <a:cxn ang="0">
                <a:pos x="290" y="212"/>
              </a:cxn>
              <a:cxn ang="0">
                <a:pos x="249" y="260"/>
              </a:cxn>
              <a:cxn ang="0">
                <a:pos x="238" y="213"/>
              </a:cxn>
              <a:cxn ang="0">
                <a:pos x="241" y="135"/>
              </a:cxn>
              <a:cxn ang="0">
                <a:pos x="234" y="92"/>
              </a:cxn>
              <a:cxn ang="0">
                <a:pos x="191" y="53"/>
              </a:cxn>
              <a:cxn ang="0">
                <a:pos x="191" y="137"/>
              </a:cxn>
              <a:cxn ang="0">
                <a:pos x="170" y="219"/>
              </a:cxn>
              <a:cxn ang="0">
                <a:pos x="191" y="335"/>
              </a:cxn>
              <a:cxn ang="0">
                <a:pos x="182" y="462"/>
              </a:cxn>
              <a:cxn ang="0">
                <a:pos x="103" y="455"/>
              </a:cxn>
              <a:cxn ang="0">
                <a:pos x="51" y="315"/>
              </a:cxn>
              <a:cxn ang="0">
                <a:pos x="7" y="193"/>
              </a:cxn>
              <a:cxn ang="0">
                <a:pos x="73" y="216"/>
              </a:cxn>
              <a:cxn ang="0">
                <a:pos x="130" y="206"/>
              </a:cxn>
              <a:cxn ang="0">
                <a:pos x="138" y="120"/>
              </a:cxn>
              <a:cxn ang="0">
                <a:pos x="125" y="34"/>
              </a:cxn>
            </a:cxnLst>
            <a:rect l="0" t="0" r="r" b="b"/>
            <a:pathLst>
              <a:path w="682" h="641">
                <a:moveTo>
                  <a:pt x="137" y="0"/>
                </a:moveTo>
                <a:lnTo>
                  <a:pt x="180" y="7"/>
                </a:lnTo>
                <a:lnTo>
                  <a:pt x="221" y="22"/>
                </a:lnTo>
                <a:lnTo>
                  <a:pt x="254" y="41"/>
                </a:lnTo>
                <a:lnTo>
                  <a:pt x="285" y="62"/>
                </a:lnTo>
                <a:lnTo>
                  <a:pt x="312" y="86"/>
                </a:lnTo>
                <a:lnTo>
                  <a:pt x="335" y="113"/>
                </a:lnTo>
                <a:lnTo>
                  <a:pt x="355" y="141"/>
                </a:lnTo>
                <a:lnTo>
                  <a:pt x="377" y="174"/>
                </a:lnTo>
                <a:lnTo>
                  <a:pt x="396" y="203"/>
                </a:lnTo>
                <a:lnTo>
                  <a:pt x="413" y="237"/>
                </a:lnTo>
                <a:lnTo>
                  <a:pt x="431" y="268"/>
                </a:lnTo>
                <a:lnTo>
                  <a:pt x="451" y="301"/>
                </a:lnTo>
                <a:lnTo>
                  <a:pt x="471" y="331"/>
                </a:lnTo>
                <a:lnTo>
                  <a:pt x="495" y="360"/>
                </a:lnTo>
                <a:lnTo>
                  <a:pt x="522" y="389"/>
                </a:lnTo>
                <a:lnTo>
                  <a:pt x="552" y="416"/>
                </a:lnTo>
                <a:lnTo>
                  <a:pt x="556" y="407"/>
                </a:lnTo>
                <a:lnTo>
                  <a:pt x="554" y="401"/>
                </a:lnTo>
                <a:lnTo>
                  <a:pt x="549" y="394"/>
                </a:lnTo>
                <a:lnTo>
                  <a:pt x="545" y="390"/>
                </a:lnTo>
                <a:lnTo>
                  <a:pt x="559" y="393"/>
                </a:lnTo>
                <a:lnTo>
                  <a:pt x="574" y="399"/>
                </a:lnTo>
                <a:lnTo>
                  <a:pt x="586" y="406"/>
                </a:lnTo>
                <a:lnTo>
                  <a:pt x="598" y="416"/>
                </a:lnTo>
                <a:lnTo>
                  <a:pt x="608" y="426"/>
                </a:lnTo>
                <a:lnTo>
                  <a:pt x="618" y="437"/>
                </a:lnTo>
                <a:lnTo>
                  <a:pt x="626" y="450"/>
                </a:lnTo>
                <a:lnTo>
                  <a:pt x="636" y="464"/>
                </a:lnTo>
                <a:lnTo>
                  <a:pt x="643" y="476"/>
                </a:lnTo>
                <a:lnTo>
                  <a:pt x="650" y="491"/>
                </a:lnTo>
                <a:lnTo>
                  <a:pt x="657" y="503"/>
                </a:lnTo>
                <a:lnTo>
                  <a:pt x="662" y="519"/>
                </a:lnTo>
                <a:lnTo>
                  <a:pt x="667" y="533"/>
                </a:lnTo>
                <a:lnTo>
                  <a:pt x="672" y="547"/>
                </a:lnTo>
                <a:lnTo>
                  <a:pt x="675" y="560"/>
                </a:lnTo>
                <a:lnTo>
                  <a:pt x="680" y="574"/>
                </a:lnTo>
                <a:lnTo>
                  <a:pt x="680" y="581"/>
                </a:lnTo>
                <a:lnTo>
                  <a:pt x="682" y="588"/>
                </a:lnTo>
                <a:lnTo>
                  <a:pt x="678" y="594"/>
                </a:lnTo>
                <a:lnTo>
                  <a:pt x="675" y="601"/>
                </a:lnTo>
                <a:lnTo>
                  <a:pt x="670" y="607"/>
                </a:lnTo>
                <a:lnTo>
                  <a:pt x="663" y="611"/>
                </a:lnTo>
                <a:lnTo>
                  <a:pt x="655" y="617"/>
                </a:lnTo>
                <a:lnTo>
                  <a:pt x="648" y="621"/>
                </a:lnTo>
                <a:lnTo>
                  <a:pt x="636" y="624"/>
                </a:lnTo>
                <a:lnTo>
                  <a:pt x="626" y="628"/>
                </a:lnTo>
                <a:lnTo>
                  <a:pt x="616" y="631"/>
                </a:lnTo>
                <a:lnTo>
                  <a:pt x="606" y="633"/>
                </a:lnTo>
                <a:lnTo>
                  <a:pt x="596" y="635"/>
                </a:lnTo>
                <a:lnTo>
                  <a:pt x="586" y="638"/>
                </a:lnTo>
                <a:lnTo>
                  <a:pt x="576" y="639"/>
                </a:lnTo>
                <a:lnTo>
                  <a:pt x="569" y="641"/>
                </a:lnTo>
                <a:lnTo>
                  <a:pt x="567" y="632"/>
                </a:lnTo>
                <a:lnTo>
                  <a:pt x="572" y="625"/>
                </a:lnTo>
                <a:lnTo>
                  <a:pt x="577" y="618"/>
                </a:lnTo>
                <a:lnTo>
                  <a:pt x="588" y="612"/>
                </a:lnTo>
                <a:lnTo>
                  <a:pt x="594" y="605"/>
                </a:lnTo>
                <a:lnTo>
                  <a:pt x="601" y="598"/>
                </a:lnTo>
                <a:lnTo>
                  <a:pt x="606" y="591"/>
                </a:lnTo>
                <a:lnTo>
                  <a:pt x="609" y="584"/>
                </a:lnTo>
                <a:lnTo>
                  <a:pt x="598" y="585"/>
                </a:lnTo>
                <a:lnTo>
                  <a:pt x="589" y="590"/>
                </a:lnTo>
                <a:lnTo>
                  <a:pt x="582" y="594"/>
                </a:lnTo>
                <a:lnTo>
                  <a:pt x="576" y="601"/>
                </a:lnTo>
                <a:lnTo>
                  <a:pt x="569" y="607"/>
                </a:lnTo>
                <a:lnTo>
                  <a:pt x="561" y="614"/>
                </a:lnTo>
                <a:lnTo>
                  <a:pt x="554" y="619"/>
                </a:lnTo>
                <a:lnTo>
                  <a:pt x="549" y="626"/>
                </a:lnTo>
                <a:lnTo>
                  <a:pt x="539" y="619"/>
                </a:lnTo>
                <a:lnTo>
                  <a:pt x="530" y="612"/>
                </a:lnTo>
                <a:lnTo>
                  <a:pt x="519" y="609"/>
                </a:lnTo>
                <a:lnTo>
                  <a:pt x="510" y="614"/>
                </a:lnTo>
                <a:lnTo>
                  <a:pt x="508" y="608"/>
                </a:lnTo>
                <a:lnTo>
                  <a:pt x="510" y="604"/>
                </a:lnTo>
                <a:lnTo>
                  <a:pt x="512" y="597"/>
                </a:lnTo>
                <a:lnTo>
                  <a:pt x="517" y="590"/>
                </a:lnTo>
                <a:lnTo>
                  <a:pt x="522" y="581"/>
                </a:lnTo>
                <a:lnTo>
                  <a:pt x="527" y="574"/>
                </a:lnTo>
                <a:lnTo>
                  <a:pt x="534" y="566"/>
                </a:lnTo>
                <a:lnTo>
                  <a:pt x="539" y="558"/>
                </a:lnTo>
                <a:lnTo>
                  <a:pt x="542" y="550"/>
                </a:lnTo>
                <a:lnTo>
                  <a:pt x="545" y="544"/>
                </a:lnTo>
                <a:lnTo>
                  <a:pt x="547" y="537"/>
                </a:lnTo>
                <a:lnTo>
                  <a:pt x="547" y="532"/>
                </a:lnTo>
                <a:lnTo>
                  <a:pt x="544" y="527"/>
                </a:lnTo>
                <a:lnTo>
                  <a:pt x="537" y="525"/>
                </a:lnTo>
                <a:lnTo>
                  <a:pt x="527" y="523"/>
                </a:lnTo>
                <a:lnTo>
                  <a:pt x="514" y="525"/>
                </a:lnTo>
                <a:lnTo>
                  <a:pt x="510" y="530"/>
                </a:lnTo>
                <a:lnTo>
                  <a:pt x="505" y="537"/>
                </a:lnTo>
                <a:lnTo>
                  <a:pt x="498" y="544"/>
                </a:lnTo>
                <a:lnTo>
                  <a:pt x="490" y="550"/>
                </a:lnTo>
                <a:lnTo>
                  <a:pt x="480" y="554"/>
                </a:lnTo>
                <a:lnTo>
                  <a:pt x="470" y="558"/>
                </a:lnTo>
                <a:lnTo>
                  <a:pt x="461" y="563"/>
                </a:lnTo>
                <a:lnTo>
                  <a:pt x="451" y="567"/>
                </a:lnTo>
                <a:lnTo>
                  <a:pt x="441" y="567"/>
                </a:lnTo>
                <a:lnTo>
                  <a:pt x="431" y="570"/>
                </a:lnTo>
                <a:lnTo>
                  <a:pt x="423" y="570"/>
                </a:lnTo>
                <a:lnTo>
                  <a:pt x="416" y="570"/>
                </a:lnTo>
                <a:lnTo>
                  <a:pt x="406" y="567"/>
                </a:lnTo>
                <a:lnTo>
                  <a:pt x="404" y="561"/>
                </a:lnTo>
                <a:lnTo>
                  <a:pt x="411" y="556"/>
                </a:lnTo>
                <a:lnTo>
                  <a:pt x="421" y="550"/>
                </a:lnTo>
                <a:lnTo>
                  <a:pt x="431" y="544"/>
                </a:lnTo>
                <a:lnTo>
                  <a:pt x="440" y="537"/>
                </a:lnTo>
                <a:lnTo>
                  <a:pt x="448" y="530"/>
                </a:lnTo>
                <a:lnTo>
                  <a:pt x="456" y="525"/>
                </a:lnTo>
                <a:lnTo>
                  <a:pt x="463" y="519"/>
                </a:lnTo>
                <a:lnTo>
                  <a:pt x="471" y="513"/>
                </a:lnTo>
                <a:lnTo>
                  <a:pt x="475" y="506"/>
                </a:lnTo>
                <a:lnTo>
                  <a:pt x="480" y="499"/>
                </a:lnTo>
                <a:lnTo>
                  <a:pt x="483" y="491"/>
                </a:lnTo>
                <a:lnTo>
                  <a:pt x="483" y="484"/>
                </a:lnTo>
                <a:lnTo>
                  <a:pt x="483" y="475"/>
                </a:lnTo>
                <a:lnTo>
                  <a:pt x="480" y="468"/>
                </a:lnTo>
                <a:lnTo>
                  <a:pt x="475" y="458"/>
                </a:lnTo>
                <a:lnTo>
                  <a:pt x="468" y="451"/>
                </a:lnTo>
                <a:lnTo>
                  <a:pt x="461" y="451"/>
                </a:lnTo>
                <a:lnTo>
                  <a:pt x="455" y="454"/>
                </a:lnTo>
                <a:lnTo>
                  <a:pt x="448" y="457"/>
                </a:lnTo>
                <a:lnTo>
                  <a:pt x="443" y="461"/>
                </a:lnTo>
                <a:lnTo>
                  <a:pt x="433" y="468"/>
                </a:lnTo>
                <a:lnTo>
                  <a:pt x="423" y="479"/>
                </a:lnTo>
                <a:lnTo>
                  <a:pt x="411" y="488"/>
                </a:lnTo>
                <a:lnTo>
                  <a:pt x="402" y="499"/>
                </a:lnTo>
                <a:lnTo>
                  <a:pt x="392" y="509"/>
                </a:lnTo>
                <a:lnTo>
                  <a:pt x="381" y="517"/>
                </a:lnTo>
                <a:lnTo>
                  <a:pt x="376" y="520"/>
                </a:lnTo>
                <a:lnTo>
                  <a:pt x="369" y="523"/>
                </a:lnTo>
                <a:lnTo>
                  <a:pt x="362" y="525"/>
                </a:lnTo>
                <a:lnTo>
                  <a:pt x="355" y="527"/>
                </a:lnTo>
                <a:lnTo>
                  <a:pt x="349" y="527"/>
                </a:lnTo>
                <a:lnTo>
                  <a:pt x="342" y="527"/>
                </a:lnTo>
                <a:lnTo>
                  <a:pt x="332" y="526"/>
                </a:lnTo>
                <a:lnTo>
                  <a:pt x="325" y="525"/>
                </a:lnTo>
                <a:lnTo>
                  <a:pt x="325" y="519"/>
                </a:lnTo>
                <a:lnTo>
                  <a:pt x="328" y="513"/>
                </a:lnTo>
                <a:lnTo>
                  <a:pt x="332" y="508"/>
                </a:lnTo>
                <a:lnTo>
                  <a:pt x="340" y="502"/>
                </a:lnTo>
                <a:lnTo>
                  <a:pt x="344" y="496"/>
                </a:lnTo>
                <a:lnTo>
                  <a:pt x="352" y="491"/>
                </a:lnTo>
                <a:lnTo>
                  <a:pt x="359" y="486"/>
                </a:lnTo>
                <a:lnTo>
                  <a:pt x="367" y="481"/>
                </a:lnTo>
                <a:lnTo>
                  <a:pt x="374" y="475"/>
                </a:lnTo>
                <a:lnTo>
                  <a:pt x="381" y="469"/>
                </a:lnTo>
                <a:lnTo>
                  <a:pt x="387" y="464"/>
                </a:lnTo>
                <a:lnTo>
                  <a:pt x="396" y="458"/>
                </a:lnTo>
                <a:lnTo>
                  <a:pt x="399" y="451"/>
                </a:lnTo>
                <a:lnTo>
                  <a:pt x="406" y="445"/>
                </a:lnTo>
                <a:lnTo>
                  <a:pt x="409" y="438"/>
                </a:lnTo>
                <a:lnTo>
                  <a:pt x="413" y="433"/>
                </a:lnTo>
                <a:lnTo>
                  <a:pt x="408" y="434"/>
                </a:lnTo>
                <a:lnTo>
                  <a:pt x="401" y="435"/>
                </a:lnTo>
                <a:lnTo>
                  <a:pt x="394" y="438"/>
                </a:lnTo>
                <a:lnTo>
                  <a:pt x="387" y="441"/>
                </a:lnTo>
                <a:lnTo>
                  <a:pt x="381" y="444"/>
                </a:lnTo>
                <a:lnTo>
                  <a:pt x="374" y="448"/>
                </a:lnTo>
                <a:lnTo>
                  <a:pt x="367" y="452"/>
                </a:lnTo>
                <a:lnTo>
                  <a:pt x="360" y="457"/>
                </a:lnTo>
                <a:lnTo>
                  <a:pt x="352" y="461"/>
                </a:lnTo>
                <a:lnTo>
                  <a:pt x="344" y="464"/>
                </a:lnTo>
                <a:lnTo>
                  <a:pt x="335" y="468"/>
                </a:lnTo>
                <a:lnTo>
                  <a:pt x="328" y="472"/>
                </a:lnTo>
                <a:lnTo>
                  <a:pt x="320" y="475"/>
                </a:lnTo>
                <a:lnTo>
                  <a:pt x="313" y="478"/>
                </a:lnTo>
                <a:lnTo>
                  <a:pt x="307" y="481"/>
                </a:lnTo>
                <a:lnTo>
                  <a:pt x="302" y="484"/>
                </a:lnTo>
                <a:lnTo>
                  <a:pt x="291" y="485"/>
                </a:lnTo>
                <a:lnTo>
                  <a:pt x="285" y="486"/>
                </a:lnTo>
                <a:lnTo>
                  <a:pt x="278" y="485"/>
                </a:lnTo>
                <a:lnTo>
                  <a:pt x="273" y="484"/>
                </a:lnTo>
                <a:lnTo>
                  <a:pt x="270" y="478"/>
                </a:lnTo>
                <a:lnTo>
                  <a:pt x="268" y="474"/>
                </a:lnTo>
                <a:lnTo>
                  <a:pt x="266" y="468"/>
                </a:lnTo>
                <a:lnTo>
                  <a:pt x="266" y="464"/>
                </a:lnTo>
                <a:lnTo>
                  <a:pt x="266" y="459"/>
                </a:lnTo>
                <a:lnTo>
                  <a:pt x="270" y="454"/>
                </a:lnTo>
                <a:lnTo>
                  <a:pt x="281" y="447"/>
                </a:lnTo>
                <a:lnTo>
                  <a:pt x="297" y="440"/>
                </a:lnTo>
                <a:lnTo>
                  <a:pt x="310" y="433"/>
                </a:lnTo>
                <a:lnTo>
                  <a:pt x="325" y="426"/>
                </a:lnTo>
                <a:lnTo>
                  <a:pt x="337" y="417"/>
                </a:lnTo>
                <a:lnTo>
                  <a:pt x="350" y="409"/>
                </a:lnTo>
                <a:lnTo>
                  <a:pt x="362" y="400"/>
                </a:lnTo>
                <a:lnTo>
                  <a:pt x="374" y="390"/>
                </a:lnTo>
                <a:lnTo>
                  <a:pt x="382" y="380"/>
                </a:lnTo>
                <a:lnTo>
                  <a:pt x="391" y="370"/>
                </a:lnTo>
                <a:lnTo>
                  <a:pt x="396" y="359"/>
                </a:lnTo>
                <a:lnTo>
                  <a:pt x="399" y="348"/>
                </a:lnTo>
                <a:lnTo>
                  <a:pt x="401" y="335"/>
                </a:lnTo>
                <a:lnTo>
                  <a:pt x="401" y="324"/>
                </a:lnTo>
                <a:lnTo>
                  <a:pt x="397" y="309"/>
                </a:lnTo>
                <a:lnTo>
                  <a:pt x="392" y="295"/>
                </a:lnTo>
                <a:lnTo>
                  <a:pt x="392" y="290"/>
                </a:lnTo>
                <a:lnTo>
                  <a:pt x="392" y="287"/>
                </a:lnTo>
                <a:lnTo>
                  <a:pt x="389" y="294"/>
                </a:lnTo>
                <a:lnTo>
                  <a:pt x="386" y="300"/>
                </a:lnTo>
                <a:lnTo>
                  <a:pt x="382" y="305"/>
                </a:lnTo>
                <a:lnTo>
                  <a:pt x="379" y="311"/>
                </a:lnTo>
                <a:lnTo>
                  <a:pt x="376" y="318"/>
                </a:lnTo>
                <a:lnTo>
                  <a:pt x="372" y="324"/>
                </a:lnTo>
                <a:lnTo>
                  <a:pt x="369" y="329"/>
                </a:lnTo>
                <a:lnTo>
                  <a:pt x="367" y="336"/>
                </a:lnTo>
                <a:lnTo>
                  <a:pt x="364" y="342"/>
                </a:lnTo>
                <a:lnTo>
                  <a:pt x="360" y="349"/>
                </a:lnTo>
                <a:lnTo>
                  <a:pt x="359" y="356"/>
                </a:lnTo>
                <a:lnTo>
                  <a:pt x="355" y="363"/>
                </a:lnTo>
                <a:lnTo>
                  <a:pt x="354" y="369"/>
                </a:lnTo>
                <a:lnTo>
                  <a:pt x="352" y="377"/>
                </a:lnTo>
                <a:lnTo>
                  <a:pt x="350" y="384"/>
                </a:lnTo>
                <a:lnTo>
                  <a:pt x="350" y="392"/>
                </a:lnTo>
                <a:lnTo>
                  <a:pt x="340" y="389"/>
                </a:lnTo>
                <a:lnTo>
                  <a:pt x="337" y="387"/>
                </a:lnTo>
                <a:lnTo>
                  <a:pt x="332" y="383"/>
                </a:lnTo>
                <a:lnTo>
                  <a:pt x="330" y="380"/>
                </a:lnTo>
                <a:lnTo>
                  <a:pt x="328" y="373"/>
                </a:lnTo>
                <a:lnTo>
                  <a:pt x="332" y="369"/>
                </a:lnTo>
                <a:lnTo>
                  <a:pt x="332" y="363"/>
                </a:lnTo>
                <a:lnTo>
                  <a:pt x="337" y="358"/>
                </a:lnTo>
                <a:lnTo>
                  <a:pt x="339" y="351"/>
                </a:lnTo>
                <a:lnTo>
                  <a:pt x="342" y="343"/>
                </a:lnTo>
                <a:lnTo>
                  <a:pt x="344" y="338"/>
                </a:lnTo>
                <a:lnTo>
                  <a:pt x="349" y="331"/>
                </a:lnTo>
                <a:lnTo>
                  <a:pt x="349" y="324"/>
                </a:lnTo>
                <a:lnTo>
                  <a:pt x="352" y="318"/>
                </a:lnTo>
                <a:lnTo>
                  <a:pt x="350" y="312"/>
                </a:lnTo>
                <a:lnTo>
                  <a:pt x="350" y="307"/>
                </a:lnTo>
                <a:lnTo>
                  <a:pt x="342" y="311"/>
                </a:lnTo>
                <a:lnTo>
                  <a:pt x="337" y="314"/>
                </a:lnTo>
                <a:lnTo>
                  <a:pt x="332" y="318"/>
                </a:lnTo>
                <a:lnTo>
                  <a:pt x="328" y="324"/>
                </a:lnTo>
                <a:lnTo>
                  <a:pt x="325" y="329"/>
                </a:lnTo>
                <a:lnTo>
                  <a:pt x="325" y="335"/>
                </a:lnTo>
                <a:lnTo>
                  <a:pt x="323" y="341"/>
                </a:lnTo>
                <a:lnTo>
                  <a:pt x="323" y="348"/>
                </a:lnTo>
                <a:lnTo>
                  <a:pt x="320" y="353"/>
                </a:lnTo>
                <a:lnTo>
                  <a:pt x="318" y="359"/>
                </a:lnTo>
                <a:lnTo>
                  <a:pt x="317" y="365"/>
                </a:lnTo>
                <a:lnTo>
                  <a:pt x="315" y="370"/>
                </a:lnTo>
                <a:lnTo>
                  <a:pt x="310" y="375"/>
                </a:lnTo>
                <a:lnTo>
                  <a:pt x="305" y="380"/>
                </a:lnTo>
                <a:lnTo>
                  <a:pt x="298" y="383"/>
                </a:lnTo>
                <a:lnTo>
                  <a:pt x="293" y="387"/>
                </a:lnTo>
                <a:lnTo>
                  <a:pt x="293" y="373"/>
                </a:lnTo>
                <a:lnTo>
                  <a:pt x="293" y="360"/>
                </a:lnTo>
                <a:lnTo>
                  <a:pt x="293" y="348"/>
                </a:lnTo>
                <a:lnTo>
                  <a:pt x="297" y="336"/>
                </a:lnTo>
                <a:lnTo>
                  <a:pt x="297" y="322"/>
                </a:lnTo>
                <a:lnTo>
                  <a:pt x="300" y="311"/>
                </a:lnTo>
                <a:lnTo>
                  <a:pt x="302" y="297"/>
                </a:lnTo>
                <a:lnTo>
                  <a:pt x="305" y="284"/>
                </a:lnTo>
                <a:lnTo>
                  <a:pt x="305" y="270"/>
                </a:lnTo>
                <a:lnTo>
                  <a:pt x="308" y="257"/>
                </a:lnTo>
                <a:lnTo>
                  <a:pt x="308" y="244"/>
                </a:lnTo>
                <a:lnTo>
                  <a:pt x="312" y="232"/>
                </a:lnTo>
                <a:lnTo>
                  <a:pt x="312" y="219"/>
                </a:lnTo>
                <a:lnTo>
                  <a:pt x="313" y="206"/>
                </a:lnTo>
                <a:lnTo>
                  <a:pt x="313" y="193"/>
                </a:lnTo>
                <a:lnTo>
                  <a:pt x="313" y="181"/>
                </a:lnTo>
                <a:lnTo>
                  <a:pt x="303" y="188"/>
                </a:lnTo>
                <a:lnTo>
                  <a:pt x="297" y="196"/>
                </a:lnTo>
                <a:lnTo>
                  <a:pt x="293" y="201"/>
                </a:lnTo>
                <a:lnTo>
                  <a:pt x="293" y="208"/>
                </a:lnTo>
                <a:lnTo>
                  <a:pt x="290" y="212"/>
                </a:lnTo>
                <a:lnTo>
                  <a:pt x="288" y="218"/>
                </a:lnTo>
                <a:lnTo>
                  <a:pt x="285" y="227"/>
                </a:lnTo>
                <a:lnTo>
                  <a:pt x="278" y="236"/>
                </a:lnTo>
                <a:lnTo>
                  <a:pt x="271" y="240"/>
                </a:lnTo>
                <a:lnTo>
                  <a:pt x="261" y="243"/>
                </a:lnTo>
                <a:lnTo>
                  <a:pt x="254" y="253"/>
                </a:lnTo>
                <a:lnTo>
                  <a:pt x="249" y="260"/>
                </a:lnTo>
                <a:lnTo>
                  <a:pt x="246" y="261"/>
                </a:lnTo>
                <a:lnTo>
                  <a:pt x="244" y="260"/>
                </a:lnTo>
                <a:lnTo>
                  <a:pt x="243" y="254"/>
                </a:lnTo>
                <a:lnTo>
                  <a:pt x="241" y="247"/>
                </a:lnTo>
                <a:lnTo>
                  <a:pt x="239" y="237"/>
                </a:lnTo>
                <a:lnTo>
                  <a:pt x="239" y="227"/>
                </a:lnTo>
                <a:lnTo>
                  <a:pt x="238" y="213"/>
                </a:lnTo>
                <a:lnTo>
                  <a:pt x="238" y="201"/>
                </a:lnTo>
                <a:lnTo>
                  <a:pt x="238" y="186"/>
                </a:lnTo>
                <a:lnTo>
                  <a:pt x="239" y="174"/>
                </a:lnTo>
                <a:lnTo>
                  <a:pt x="239" y="161"/>
                </a:lnTo>
                <a:lnTo>
                  <a:pt x="239" y="151"/>
                </a:lnTo>
                <a:lnTo>
                  <a:pt x="239" y="141"/>
                </a:lnTo>
                <a:lnTo>
                  <a:pt x="241" y="135"/>
                </a:lnTo>
                <a:lnTo>
                  <a:pt x="241" y="128"/>
                </a:lnTo>
                <a:lnTo>
                  <a:pt x="241" y="123"/>
                </a:lnTo>
                <a:lnTo>
                  <a:pt x="239" y="117"/>
                </a:lnTo>
                <a:lnTo>
                  <a:pt x="239" y="110"/>
                </a:lnTo>
                <a:lnTo>
                  <a:pt x="238" y="104"/>
                </a:lnTo>
                <a:lnTo>
                  <a:pt x="236" y="97"/>
                </a:lnTo>
                <a:lnTo>
                  <a:pt x="234" y="92"/>
                </a:lnTo>
                <a:lnTo>
                  <a:pt x="231" y="87"/>
                </a:lnTo>
                <a:lnTo>
                  <a:pt x="226" y="80"/>
                </a:lnTo>
                <a:lnTo>
                  <a:pt x="223" y="75"/>
                </a:lnTo>
                <a:lnTo>
                  <a:pt x="217" y="70"/>
                </a:lnTo>
                <a:lnTo>
                  <a:pt x="214" y="68"/>
                </a:lnTo>
                <a:lnTo>
                  <a:pt x="202" y="58"/>
                </a:lnTo>
                <a:lnTo>
                  <a:pt x="191" y="53"/>
                </a:lnTo>
                <a:lnTo>
                  <a:pt x="196" y="65"/>
                </a:lnTo>
                <a:lnTo>
                  <a:pt x="199" y="77"/>
                </a:lnTo>
                <a:lnTo>
                  <a:pt x="199" y="89"/>
                </a:lnTo>
                <a:lnTo>
                  <a:pt x="201" y="102"/>
                </a:lnTo>
                <a:lnTo>
                  <a:pt x="197" y="113"/>
                </a:lnTo>
                <a:lnTo>
                  <a:pt x="194" y="124"/>
                </a:lnTo>
                <a:lnTo>
                  <a:pt x="191" y="137"/>
                </a:lnTo>
                <a:lnTo>
                  <a:pt x="187" y="148"/>
                </a:lnTo>
                <a:lnTo>
                  <a:pt x="182" y="160"/>
                </a:lnTo>
                <a:lnTo>
                  <a:pt x="179" y="171"/>
                </a:lnTo>
                <a:lnTo>
                  <a:pt x="174" y="184"/>
                </a:lnTo>
                <a:lnTo>
                  <a:pt x="172" y="195"/>
                </a:lnTo>
                <a:lnTo>
                  <a:pt x="170" y="208"/>
                </a:lnTo>
                <a:lnTo>
                  <a:pt x="170" y="219"/>
                </a:lnTo>
                <a:lnTo>
                  <a:pt x="172" y="232"/>
                </a:lnTo>
                <a:lnTo>
                  <a:pt x="177" y="247"/>
                </a:lnTo>
                <a:lnTo>
                  <a:pt x="179" y="263"/>
                </a:lnTo>
                <a:lnTo>
                  <a:pt x="182" y="280"/>
                </a:lnTo>
                <a:lnTo>
                  <a:pt x="185" y="298"/>
                </a:lnTo>
                <a:lnTo>
                  <a:pt x="189" y="318"/>
                </a:lnTo>
                <a:lnTo>
                  <a:pt x="191" y="335"/>
                </a:lnTo>
                <a:lnTo>
                  <a:pt x="194" y="355"/>
                </a:lnTo>
                <a:lnTo>
                  <a:pt x="196" y="373"/>
                </a:lnTo>
                <a:lnTo>
                  <a:pt x="197" y="393"/>
                </a:lnTo>
                <a:lnTo>
                  <a:pt x="196" y="410"/>
                </a:lnTo>
                <a:lnTo>
                  <a:pt x="194" y="428"/>
                </a:lnTo>
                <a:lnTo>
                  <a:pt x="189" y="445"/>
                </a:lnTo>
                <a:lnTo>
                  <a:pt x="182" y="462"/>
                </a:lnTo>
                <a:lnTo>
                  <a:pt x="174" y="476"/>
                </a:lnTo>
                <a:lnTo>
                  <a:pt x="162" y="492"/>
                </a:lnTo>
                <a:lnTo>
                  <a:pt x="148" y="505"/>
                </a:lnTo>
                <a:lnTo>
                  <a:pt x="132" y="517"/>
                </a:lnTo>
                <a:lnTo>
                  <a:pt x="122" y="498"/>
                </a:lnTo>
                <a:lnTo>
                  <a:pt x="113" y="476"/>
                </a:lnTo>
                <a:lnTo>
                  <a:pt x="103" y="455"/>
                </a:lnTo>
                <a:lnTo>
                  <a:pt x="96" y="435"/>
                </a:lnTo>
                <a:lnTo>
                  <a:pt x="88" y="414"/>
                </a:lnTo>
                <a:lnTo>
                  <a:pt x="81" y="394"/>
                </a:lnTo>
                <a:lnTo>
                  <a:pt x="74" y="375"/>
                </a:lnTo>
                <a:lnTo>
                  <a:pt x="68" y="356"/>
                </a:lnTo>
                <a:lnTo>
                  <a:pt x="59" y="335"/>
                </a:lnTo>
                <a:lnTo>
                  <a:pt x="51" y="315"/>
                </a:lnTo>
                <a:lnTo>
                  <a:pt x="43" y="295"/>
                </a:lnTo>
                <a:lnTo>
                  <a:pt x="36" y="276"/>
                </a:lnTo>
                <a:lnTo>
                  <a:pt x="26" y="256"/>
                </a:lnTo>
                <a:lnTo>
                  <a:pt x="17" y="237"/>
                </a:lnTo>
                <a:lnTo>
                  <a:pt x="9" y="218"/>
                </a:lnTo>
                <a:lnTo>
                  <a:pt x="0" y="198"/>
                </a:lnTo>
                <a:lnTo>
                  <a:pt x="7" y="193"/>
                </a:lnTo>
                <a:lnTo>
                  <a:pt x="14" y="192"/>
                </a:lnTo>
                <a:lnTo>
                  <a:pt x="22" y="192"/>
                </a:lnTo>
                <a:lnTo>
                  <a:pt x="32" y="195"/>
                </a:lnTo>
                <a:lnTo>
                  <a:pt x="41" y="199"/>
                </a:lnTo>
                <a:lnTo>
                  <a:pt x="53" y="203"/>
                </a:lnTo>
                <a:lnTo>
                  <a:pt x="63" y="210"/>
                </a:lnTo>
                <a:lnTo>
                  <a:pt x="73" y="216"/>
                </a:lnTo>
                <a:lnTo>
                  <a:pt x="83" y="220"/>
                </a:lnTo>
                <a:lnTo>
                  <a:pt x="91" y="223"/>
                </a:lnTo>
                <a:lnTo>
                  <a:pt x="100" y="226"/>
                </a:lnTo>
                <a:lnTo>
                  <a:pt x="110" y="226"/>
                </a:lnTo>
                <a:lnTo>
                  <a:pt x="117" y="223"/>
                </a:lnTo>
                <a:lnTo>
                  <a:pt x="123" y="218"/>
                </a:lnTo>
                <a:lnTo>
                  <a:pt x="130" y="206"/>
                </a:lnTo>
                <a:lnTo>
                  <a:pt x="135" y="193"/>
                </a:lnTo>
                <a:lnTo>
                  <a:pt x="138" y="181"/>
                </a:lnTo>
                <a:lnTo>
                  <a:pt x="140" y="169"/>
                </a:lnTo>
                <a:lnTo>
                  <a:pt x="142" y="157"/>
                </a:lnTo>
                <a:lnTo>
                  <a:pt x="143" y="145"/>
                </a:lnTo>
                <a:lnTo>
                  <a:pt x="140" y="133"/>
                </a:lnTo>
                <a:lnTo>
                  <a:pt x="138" y="120"/>
                </a:lnTo>
                <a:lnTo>
                  <a:pt x="137" y="107"/>
                </a:lnTo>
                <a:lnTo>
                  <a:pt x="135" y="94"/>
                </a:lnTo>
                <a:lnTo>
                  <a:pt x="132" y="82"/>
                </a:lnTo>
                <a:lnTo>
                  <a:pt x="130" y="69"/>
                </a:lnTo>
                <a:lnTo>
                  <a:pt x="127" y="58"/>
                </a:lnTo>
                <a:lnTo>
                  <a:pt x="127" y="45"/>
                </a:lnTo>
                <a:lnTo>
                  <a:pt x="125" y="34"/>
                </a:lnTo>
                <a:lnTo>
                  <a:pt x="125" y="24"/>
                </a:lnTo>
                <a:lnTo>
                  <a:pt x="127" y="14"/>
                </a:lnTo>
                <a:lnTo>
                  <a:pt x="132" y="4"/>
                </a:lnTo>
                <a:lnTo>
                  <a:pt x="133" y="2"/>
                </a:lnTo>
                <a:lnTo>
                  <a:pt x="137" y="0"/>
                </a:lnTo>
                <a:lnTo>
                  <a:pt x="137" y="0"/>
                </a:lnTo>
                <a:close/>
              </a:path>
            </a:pathLst>
          </a:custGeom>
          <a:solidFill>
            <a:srgbClr val="E6E6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01" name="Freeform 13"/>
          <p:cNvSpPr>
            <a:spLocks/>
          </p:cNvSpPr>
          <p:nvPr/>
        </p:nvSpPr>
        <p:spPr bwMode="auto">
          <a:xfrm>
            <a:off x="1509713" y="2540000"/>
            <a:ext cx="722312" cy="1384300"/>
          </a:xfrm>
          <a:custGeom>
            <a:avLst/>
            <a:gdLst/>
            <a:ahLst/>
            <a:cxnLst>
              <a:cxn ang="0">
                <a:pos x="364" y="26"/>
              </a:cxn>
              <a:cxn ang="0">
                <a:pos x="397" y="80"/>
              </a:cxn>
              <a:cxn ang="0">
                <a:pos x="465" y="117"/>
              </a:cxn>
              <a:cxn ang="0">
                <a:pos x="522" y="159"/>
              </a:cxn>
              <a:cxn ang="0">
                <a:pos x="583" y="203"/>
              </a:cxn>
              <a:cxn ang="0">
                <a:pos x="650" y="193"/>
              </a:cxn>
              <a:cxn ang="0">
                <a:pos x="712" y="203"/>
              </a:cxn>
              <a:cxn ang="0">
                <a:pos x="731" y="267"/>
              </a:cxn>
              <a:cxn ang="0">
                <a:pos x="744" y="370"/>
              </a:cxn>
              <a:cxn ang="0">
                <a:pos x="776" y="475"/>
              </a:cxn>
              <a:cxn ang="0">
                <a:pos x="759" y="563"/>
              </a:cxn>
              <a:cxn ang="0">
                <a:pos x="712" y="587"/>
              </a:cxn>
              <a:cxn ang="0">
                <a:pos x="645" y="565"/>
              </a:cxn>
              <a:cxn ang="0">
                <a:pos x="588" y="517"/>
              </a:cxn>
              <a:cxn ang="0">
                <a:pos x="535" y="396"/>
              </a:cxn>
              <a:cxn ang="0">
                <a:pos x="471" y="263"/>
              </a:cxn>
              <a:cxn ang="0">
                <a:pos x="389" y="169"/>
              </a:cxn>
              <a:cxn ang="0">
                <a:pos x="446" y="291"/>
              </a:cxn>
              <a:cxn ang="0">
                <a:pos x="473" y="452"/>
              </a:cxn>
              <a:cxn ang="0">
                <a:pos x="534" y="587"/>
              </a:cxn>
              <a:cxn ang="0">
                <a:pos x="562" y="625"/>
              </a:cxn>
              <a:cxn ang="0">
                <a:pos x="601" y="646"/>
              </a:cxn>
              <a:cxn ang="0">
                <a:pos x="623" y="663"/>
              </a:cxn>
              <a:cxn ang="0">
                <a:pos x="577" y="674"/>
              </a:cxn>
              <a:cxn ang="0">
                <a:pos x="583" y="700"/>
              </a:cxn>
              <a:cxn ang="0">
                <a:pos x="725" y="713"/>
              </a:cxn>
              <a:cxn ang="0">
                <a:pos x="852" y="778"/>
              </a:cxn>
              <a:cxn ang="0">
                <a:pos x="870" y="848"/>
              </a:cxn>
              <a:cxn ang="0">
                <a:pos x="757" y="871"/>
              </a:cxn>
              <a:cxn ang="0">
                <a:pos x="640" y="847"/>
              </a:cxn>
              <a:cxn ang="0">
                <a:pos x="564" y="806"/>
              </a:cxn>
              <a:cxn ang="0">
                <a:pos x="508" y="754"/>
              </a:cxn>
              <a:cxn ang="0">
                <a:pos x="455" y="759"/>
              </a:cxn>
              <a:cxn ang="0">
                <a:pos x="458" y="720"/>
              </a:cxn>
              <a:cxn ang="0">
                <a:pos x="478" y="677"/>
              </a:cxn>
              <a:cxn ang="0">
                <a:pos x="478" y="659"/>
              </a:cxn>
              <a:cxn ang="0">
                <a:pos x="446" y="666"/>
              </a:cxn>
              <a:cxn ang="0">
                <a:pos x="401" y="690"/>
              </a:cxn>
              <a:cxn ang="0">
                <a:pos x="349" y="697"/>
              </a:cxn>
              <a:cxn ang="0">
                <a:pos x="334" y="677"/>
              </a:cxn>
              <a:cxn ang="0">
                <a:pos x="374" y="642"/>
              </a:cxn>
              <a:cxn ang="0">
                <a:pos x="421" y="616"/>
              </a:cxn>
              <a:cxn ang="0">
                <a:pos x="413" y="592"/>
              </a:cxn>
              <a:cxn ang="0">
                <a:pos x="369" y="581"/>
              </a:cxn>
              <a:cxn ang="0">
                <a:pos x="327" y="580"/>
              </a:cxn>
              <a:cxn ang="0">
                <a:pos x="298" y="614"/>
              </a:cxn>
              <a:cxn ang="0">
                <a:pos x="175" y="522"/>
              </a:cxn>
              <a:cxn ang="0">
                <a:pos x="118" y="396"/>
              </a:cxn>
              <a:cxn ang="0">
                <a:pos x="150" y="365"/>
              </a:cxn>
              <a:cxn ang="0">
                <a:pos x="180" y="430"/>
              </a:cxn>
              <a:cxn ang="0">
                <a:pos x="223" y="489"/>
              </a:cxn>
              <a:cxn ang="0">
                <a:pos x="261" y="513"/>
              </a:cxn>
              <a:cxn ang="0">
                <a:pos x="261" y="459"/>
              </a:cxn>
              <a:cxn ang="0">
                <a:pos x="219" y="336"/>
              </a:cxn>
              <a:cxn ang="0">
                <a:pos x="202" y="207"/>
              </a:cxn>
              <a:cxn ang="0">
                <a:pos x="93" y="326"/>
              </a:cxn>
              <a:cxn ang="0">
                <a:pos x="37" y="523"/>
              </a:cxn>
              <a:cxn ang="0">
                <a:pos x="68" y="691"/>
              </a:cxn>
              <a:cxn ang="0">
                <a:pos x="4" y="547"/>
              </a:cxn>
              <a:cxn ang="0">
                <a:pos x="63" y="268"/>
              </a:cxn>
              <a:cxn ang="0">
                <a:pos x="273" y="31"/>
              </a:cxn>
            </a:cxnLst>
            <a:rect l="0" t="0" r="r" b="b"/>
            <a:pathLst>
              <a:path w="911" h="872">
                <a:moveTo>
                  <a:pt x="320" y="0"/>
                </a:moveTo>
                <a:lnTo>
                  <a:pt x="332" y="1"/>
                </a:lnTo>
                <a:lnTo>
                  <a:pt x="344" y="7"/>
                </a:lnTo>
                <a:lnTo>
                  <a:pt x="352" y="11"/>
                </a:lnTo>
                <a:lnTo>
                  <a:pt x="360" y="19"/>
                </a:lnTo>
                <a:lnTo>
                  <a:pt x="364" y="26"/>
                </a:lnTo>
                <a:lnTo>
                  <a:pt x="371" y="36"/>
                </a:lnTo>
                <a:lnTo>
                  <a:pt x="377" y="45"/>
                </a:lnTo>
                <a:lnTo>
                  <a:pt x="382" y="55"/>
                </a:lnTo>
                <a:lnTo>
                  <a:pt x="386" y="63"/>
                </a:lnTo>
                <a:lnTo>
                  <a:pt x="392" y="73"/>
                </a:lnTo>
                <a:lnTo>
                  <a:pt x="397" y="80"/>
                </a:lnTo>
                <a:lnTo>
                  <a:pt x="406" y="90"/>
                </a:lnTo>
                <a:lnTo>
                  <a:pt x="414" y="96"/>
                </a:lnTo>
                <a:lnTo>
                  <a:pt x="426" y="103"/>
                </a:lnTo>
                <a:lnTo>
                  <a:pt x="440" y="108"/>
                </a:lnTo>
                <a:lnTo>
                  <a:pt x="455" y="113"/>
                </a:lnTo>
                <a:lnTo>
                  <a:pt x="465" y="117"/>
                </a:lnTo>
                <a:lnTo>
                  <a:pt x="475" y="123"/>
                </a:lnTo>
                <a:lnTo>
                  <a:pt x="483" y="128"/>
                </a:lnTo>
                <a:lnTo>
                  <a:pt x="495" y="137"/>
                </a:lnTo>
                <a:lnTo>
                  <a:pt x="503" y="144"/>
                </a:lnTo>
                <a:lnTo>
                  <a:pt x="514" y="151"/>
                </a:lnTo>
                <a:lnTo>
                  <a:pt x="522" y="159"/>
                </a:lnTo>
                <a:lnTo>
                  <a:pt x="534" y="168"/>
                </a:lnTo>
                <a:lnTo>
                  <a:pt x="542" y="175"/>
                </a:lnTo>
                <a:lnTo>
                  <a:pt x="552" y="183"/>
                </a:lnTo>
                <a:lnTo>
                  <a:pt x="562" y="191"/>
                </a:lnTo>
                <a:lnTo>
                  <a:pt x="572" y="198"/>
                </a:lnTo>
                <a:lnTo>
                  <a:pt x="583" y="203"/>
                </a:lnTo>
                <a:lnTo>
                  <a:pt x="593" y="210"/>
                </a:lnTo>
                <a:lnTo>
                  <a:pt x="603" y="215"/>
                </a:lnTo>
                <a:lnTo>
                  <a:pt x="613" y="220"/>
                </a:lnTo>
                <a:lnTo>
                  <a:pt x="625" y="207"/>
                </a:lnTo>
                <a:lnTo>
                  <a:pt x="636" y="199"/>
                </a:lnTo>
                <a:lnTo>
                  <a:pt x="650" y="193"/>
                </a:lnTo>
                <a:lnTo>
                  <a:pt x="662" y="191"/>
                </a:lnTo>
                <a:lnTo>
                  <a:pt x="673" y="188"/>
                </a:lnTo>
                <a:lnTo>
                  <a:pt x="685" y="189"/>
                </a:lnTo>
                <a:lnTo>
                  <a:pt x="694" y="192"/>
                </a:lnTo>
                <a:lnTo>
                  <a:pt x="704" y="198"/>
                </a:lnTo>
                <a:lnTo>
                  <a:pt x="712" y="203"/>
                </a:lnTo>
                <a:lnTo>
                  <a:pt x="719" y="212"/>
                </a:lnTo>
                <a:lnTo>
                  <a:pt x="724" y="220"/>
                </a:lnTo>
                <a:lnTo>
                  <a:pt x="729" y="232"/>
                </a:lnTo>
                <a:lnTo>
                  <a:pt x="732" y="243"/>
                </a:lnTo>
                <a:lnTo>
                  <a:pt x="732" y="256"/>
                </a:lnTo>
                <a:lnTo>
                  <a:pt x="731" y="267"/>
                </a:lnTo>
                <a:lnTo>
                  <a:pt x="727" y="282"/>
                </a:lnTo>
                <a:lnTo>
                  <a:pt x="727" y="299"/>
                </a:lnTo>
                <a:lnTo>
                  <a:pt x="731" y="316"/>
                </a:lnTo>
                <a:lnTo>
                  <a:pt x="734" y="335"/>
                </a:lnTo>
                <a:lnTo>
                  <a:pt x="739" y="353"/>
                </a:lnTo>
                <a:lnTo>
                  <a:pt x="744" y="370"/>
                </a:lnTo>
                <a:lnTo>
                  <a:pt x="751" y="387"/>
                </a:lnTo>
                <a:lnTo>
                  <a:pt x="756" y="406"/>
                </a:lnTo>
                <a:lnTo>
                  <a:pt x="764" y="424"/>
                </a:lnTo>
                <a:lnTo>
                  <a:pt x="768" y="440"/>
                </a:lnTo>
                <a:lnTo>
                  <a:pt x="773" y="458"/>
                </a:lnTo>
                <a:lnTo>
                  <a:pt x="776" y="475"/>
                </a:lnTo>
                <a:lnTo>
                  <a:pt x="779" y="493"/>
                </a:lnTo>
                <a:lnTo>
                  <a:pt x="778" y="510"/>
                </a:lnTo>
                <a:lnTo>
                  <a:pt x="776" y="527"/>
                </a:lnTo>
                <a:lnTo>
                  <a:pt x="773" y="546"/>
                </a:lnTo>
                <a:lnTo>
                  <a:pt x="768" y="563"/>
                </a:lnTo>
                <a:lnTo>
                  <a:pt x="759" y="563"/>
                </a:lnTo>
                <a:lnTo>
                  <a:pt x="752" y="563"/>
                </a:lnTo>
                <a:lnTo>
                  <a:pt x="747" y="563"/>
                </a:lnTo>
                <a:lnTo>
                  <a:pt x="744" y="561"/>
                </a:lnTo>
                <a:lnTo>
                  <a:pt x="732" y="573"/>
                </a:lnTo>
                <a:lnTo>
                  <a:pt x="724" y="581"/>
                </a:lnTo>
                <a:lnTo>
                  <a:pt x="712" y="587"/>
                </a:lnTo>
                <a:lnTo>
                  <a:pt x="702" y="589"/>
                </a:lnTo>
                <a:lnTo>
                  <a:pt x="690" y="588"/>
                </a:lnTo>
                <a:lnTo>
                  <a:pt x="678" y="585"/>
                </a:lnTo>
                <a:lnTo>
                  <a:pt x="667" y="580"/>
                </a:lnTo>
                <a:lnTo>
                  <a:pt x="657" y="574"/>
                </a:lnTo>
                <a:lnTo>
                  <a:pt x="645" y="565"/>
                </a:lnTo>
                <a:lnTo>
                  <a:pt x="633" y="557"/>
                </a:lnTo>
                <a:lnTo>
                  <a:pt x="621" y="548"/>
                </a:lnTo>
                <a:lnTo>
                  <a:pt x="613" y="540"/>
                </a:lnTo>
                <a:lnTo>
                  <a:pt x="603" y="531"/>
                </a:lnTo>
                <a:lnTo>
                  <a:pt x="596" y="523"/>
                </a:lnTo>
                <a:lnTo>
                  <a:pt x="588" y="517"/>
                </a:lnTo>
                <a:lnTo>
                  <a:pt x="583" y="513"/>
                </a:lnTo>
                <a:lnTo>
                  <a:pt x="572" y="490"/>
                </a:lnTo>
                <a:lnTo>
                  <a:pt x="564" y="466"/>
                </a:lnTo>
                <a:lnTo>
                  <a:pt x="554" y="444"/>
                </a:lnTo>
                <a:lnTo>
                  <a:pt x="545" y="420"/>
                </a:lnTo>
                <a:lnTo>
                  <a:pt x="535" y="396"/>
                </a:lnTo>
                <a:lnTo>
                  <a:pt x="527" y="373"/>
                </a:lnTo>
                <a:lnTo>
                  <a:pt x="517" y="350"/>
                </a:lnTo>
                <a:lnTo>
                  <a:pt x="507" y="329"/>
                </a:lnTo>
                <a:lnTo>
                  <a:pt x="495" y="307"/>
                </a:lnTo>
                <a:lnTo>
                  <a:pt x="483" y="284"/>
                </a:lnTo>
                <a:lnTo>
                  <a:pt x="471" y="263"/>
                </a:lnTo>
                <a:lnTo>
                  <a:pt x="460" y="243"/>
                </a:lnTo>
                <a:lnTo>
                  <a:pt x="443" y="222"/>
                </a:lnTo>
                <a:lnTo>
                  <a:pt x="428" y="203"/>
                </a:lnTo>
                <a:lnTo>
                  <a:pt x="413" y="185"/>
                </a:lnTo>
                <a:lnTo>
                  <a:pt x="396" y="169"/>
                </a:lnTo>
                <a:lnTo>
                  <a:pt x="389" y="169"/>
                </a:lnTo>
                <a:lnTo>
                  <a:pt x="387" y="169"/>
                </a:lnTo>
                <a:lnTo>
                  <a:pt x="404" y="191"/>
                </a:lnTo>
                <a:lnTo>
                  <a:pt x="419" y="216"/>
                </a:lnTo>
                <a:lnTo>
                  <a:pt x="429" y="240"/>
                </a:lnTo>
                <a:lnTo>
                  <a:pt x="440" y="267"/>
                </a:lnTo>
                <a:lnTo>
                  <a:pt x="446" y="291"/>
                </a:lnTo>
                <a:lnTo>
                  <a:pt x="451" y="318"/>
                </a:lnTo>
                <a:lnTo>
                  <a:pt x="456" y="345"/>
                </a:lnTo>
                <a:lnTo>
                  <a:pt x="461" y="373"/>
                </a:lnTo>
                <a:lnTo>
                  <a:pt x="465" y="398"/>
                </a:lnTo>
                <a:lnTo>
                  <a:pt x="468" y="425"/>
                </a:lnTo>
                <a:lnTo>
                  <a:pt x="473" y="452"/>
                </a:lnTo>
                <a:lnTo>
                  <a:pt x="482" y="479"/>
                </a:lnTo>
                <a:lnTo>
                  <a:pt x="488" y="505"/>
                </a:lnTo>
                <a:lnTo>
                  <a:pt x="500" y="530"/>
                </a:lnTo>
                <a:lnTo>
                  <a:pt x="514" y="556"/>
                </a:lnTo>
                <a:lnTo>
                  <a:pt x="530" y="580"/>
                </a:lnTo>
                <a:lnTo>
                  <a:pt x="534" y="587"/>
                </a:lnTo>
                <a:lnTo>
                  <a:pt x="539" y="592"/>
                </a:lnTo>
                <a:lnTo>
                  <a:pt x="544" y="599"/>
                </a:lnTo>
                <a:lnTo>
                  <a:pt x="549" y="606"/>
                </a:lnTo>
                <a:lnTo>
                  <a:pt x="554" y="612"/>
                </a:lnTo>
                <a:lnTo>
                  <a:pt x="559" y="619"/>
                </a:lnTo>
                <a:lnTo>
                  <a:pt x="562" y="625"/>
                </a:lnTo>
                <a:lnTo>
                  <a:pt x="569" y="631"/>
                </a:lnTo>
                <a:lnTo>
                  <a:pt x="574" y="635"/>
                </a:lnTo>
                <a:lnTo>
                  <a:pt x="581" y="640"/>
                </a:lnTo>
                <a:lnTo>
                  <a:pt x="588" y="643"/>
                </a:lnTo>
                <a:lnTo>
                  <a:pt x="594" y="646"/>
                </a:lnTo>
                <a:lnTo>
                  <a:pt x="601" y="646"/>
                </a:lnTo>
                <a:lnTo>
                  <a:pt x="609" y="647"/>
                </a:lnTo>
                <a:lnTo>
                  <a:pt x="618" y="646"/>
                </a:lnTo>
                <a:lnTo>
                  <a:pt x="630" y="646"/>
                </a:lnTo>
                <a:lnTo>
                  <a:pt x="631" y="653"/>
                </a:lnTo>
                <a:lnTo>
                  <a:pt x="631" y="663"/>
                </a:lnTo>
                <a:lnTo>
                  <a:pt x="623" y="663"/>
                </a:lnTo>
                <a:lnTo>
                  <a:pt x="616" y="663"/>
                </a:lnTo>
                <a:lnTo>
                  <a:pt x="608" y="663"/>
                </a:lnTo>
                <a:lnTo>
                  <a:pt x="601" y="666"/>
                </a:lnTo>
                <a:lnTo>
                  <a:pt x="593" y="669"/>
                </a:lnTo>
                <a:lnTo>
                  <a:pt x="586" y="672"/>
                </a:lnTo>
                <a:lnTo>
                  <a:pt x="577" y="674"/>
                </a:lnTo>
                <a:lnTo>
                  <a:pt x="571" y="677"/>
                </a:lnTo>
                <a:lnTo>
                  <a:pt x="569" y="686"/>
                </a:lnTo>
                <a:lnTo>
                  <a:pt x="566" y="693"/>
                </a:lnTo>
                <a:lnTo>
                  <a:pt x="561" y="700"/>
                </a:lnTo>
                <a:lnTo>
                  <a:pt x="559" y="708"/>
                </a:lnTo>
                <a:lnTo>
                  <a:pt x="583" y="700"/>
                </a:lnTo>
                <a:lnTo>
                  <a:pt x="608" y="694"/>
                </a:lnTo>
                <a:lnTo>
                  <a:pt x="633" y="693"/>
                </a:lnTo>
                <a:lnTo>
                  <a:pt x="657" y="696"/>
                </a:lnTo>
                <a:lnTo>
                  <a:pt x="680" y="698"/>
                </a:lnTo>
                <a:lnTo>
                  <a:pt x="704" y="704"/>
                </a:lnTo>
                <a:lnTo>
                  <a:pt x="725" y="713"/>
                </a:lnTo>
                <a:lnTo>
                  <a:pt x="749" y="722"/>
                </a:lnTo>
                <a:lnTo>
                  <a:pt x="769" y="731"/>
                </a:lnTo>
                <a:lnTo>
                  <a:pt x="791" y="744"/>
                </a:lnTo>
                <a:lnTo>
                  <a:pt x="811" y="755"/>
                </a:lnTo>
                <a:lnTo>
                  <a:pt x="833" y="766"/>
                </a:lnTo>
                <a:lnTo>
                  <a:pt x="852" y="778"/>
                </a:lnTo>
                <a:lnTo>
                  <a:pt x="872" y="789"/>
                </a:lnTo>
                <a:lnTo>
                  <a:pt x="890" y="797"/>
                </a:lnTo>
                <a:lnTo>
                  <a:pt x="911" y="807"/>
                </a:lnTo>
                <a:lnTo>
                  <a:pt x="899" y="823"/>
                </a:lnTo>
                <a:lnTo>
                  <a:pt x="885" y="837"/>
                </a:lnTo>
                <a:lnTo>
                  <a:pt x="870" y="848"/>
                </a:lnTo>
                <a:lnTo>
                  <a:pt x="855" y="857"/>
                </a:lnTo>
                <a:lnTo>
                  <a:pt x="835" y="863"/>
                </a:lnTo>
                <a:lnTo>
                  <a:pt x="818" y="868"/>
                </a:lnTo>
                <a:lnTo>
                  <a:pt x="798" y="871"/>
                </a:lnTo>
                <a:lnTo>
                  <a:pt x="779" y="872"/>
                </a:lnTo>
                <a:lnTo>
                  <a:pt x="757" y="871"/>
                </a:lnTo>
                <a:lnTo>
                  <a:pt x="737" y="870"/>
                </a:lnTo>
                <a:lnTo>
                  <a:pt x="715" y="865"/>
                </a:lnTo>
                <a:lnTo>
                  <a:pt x="697" y="863"/>
                </a:lnTo>
                <a:lnTo>
                  <a:pt x="677" y="857"/>
                </a:lnTo>
                <a:lnTo>
                  <a:pt x="657" y="853"/>
                </a:lnTo>
                <a:lnTo>
                  <a:pt x="640" y="847"/>
                </a:lnTo>
                <a:lnTo>
                  <a:pt x="623" y="841"/>
                </a:lnTo>
                <a:lnTo>
                  <a:pt x="609" y="837"/>
                </a:lnTo>
                <a:lnTo>
                  <a:pt x="598" y="831"/>
                </a:lnTo>
                <a:lnTo>
                  <a:pt x="586" y="823"/>
                </a:lnTo>
                <a:lnTo>
                  <a:pt x="574" y="816"/>
                </a:lnTo>
                <a:lnTo>
                  <a:pt x="564" y="806"/>
                </a:lnTo>
                <a:lnTo>
                  <a:pt x="554" y="796"/>
                </a:lnTo>
                <a:lnTo>
                  <a:pt x="545" y="786"/>
                </a:lnTo>
                <a:lnTo>
                  <a:pt x="537" y="776"/>
                </a:lnTo>
                <a:lnTo>
                  <a:pt x="527" y="768"/>
                </a:lnTo>
                <a:lnTo>
                  <a:pt x="519" y="761"/>
                </a:lnTo>
                <a:lnTo>
                  <a:pt x="508" y="754"/>
                </a:lnTo>
                <a:lnTo>
                  <a:pt x="500" y="751"/>
                </a:lnTo>
                <a:lnTo>
                  <a:pt x="490" y="749"/>
                </a:lnTo>
                <a:lnTo>
                  <a:pt x="480" y="752"/>
                </a:lnTo>
                <a:lnTo>
                  <a:pt x="470" y="756"/>
                </a:lnTo>
                <a:lnTo>
                  <a:pt x="460" y="766"/>
                </a:lnTo>
                <a:lnTo>
                  <a:pt x="455" y="759"/>
                </a:lnTo>
                <a:lnTo>
                  <a:pt x="451" y="754"/>
                </a:lnTo>
                <a:lnTo>
                  <a:pt x="451" y="747"/>
                </a:lnTo>
                <a:lnTo>
                  <a:pt x="451" y="739"/>
                </a:lnTo>
                <a:lnTo>
                  <a:pt x="451" y="734"/>
                </a:lnTo>
                <a:lnTo>
                  <a:pt x="455" y="727"/>
                </a:lnTo>
                <a:lnTo>
                  <a:pt x="458" y="720"/>
                </a:lnTo>
                <a:lnTo>
                  <a:pt x="461" y="713"/>
                </a:lnTo>
                <a:lnTo>
                  <a:pt x="465" y="706"/>
                </a:lnTo>
                <a:lnTo>
                  <a:pt x="468" y="698"/>
                </a:lnTo>
                <a:lnTo>
                  <a:pt x="471" y="691"/>
                </a:lnTo>
                <a:lnTo>
                  <a:pt x="477" y="684"/>
                </a:lnTo>
                <a:lnTo>
                  <a:pt x="478" y="677"/>
                </a:lnTo>
                <a:lnTo>
                  <a:pt x="483" y="670"/>
                </a:lnTo>
                <a:lnTo>
                  <a:pt x="487" y="663"/>
                </a:lnTo>
                <a:lnTo>
                  <a:pt x="490" y="657"/>
                </a:lnTo>
                <a:lnTo>
                  <a:pt x="485" y="653"/>
                </a:lnTo>
                <a:lnTo>
                  <a:pt x="480" y="656"/>
                </a:lnTo>
                <a:lnTo>
                  <a:pt x="478" y="659"/>
                </a:lnTo>
                <a:lnTo>
                  <a:pt x="478" y="664"/>
                </a:lnTo>
                <a:lnTo>
                  <a:pt x="471" y="664"/>
                </a:lnTo>
                <a:lnTo>
                  <a:pt x="463" y="664"/>
                </a:lnTo>
                <a:lnTo>
                  <a:pt x="458" y="664"/>
                </a:lnTo>
                <a:lnTo>
                  <a:pt x="453" y="663"/>
                </a:lnTo>
                <a:lnTo>
                  <a:pt x="446" y="666"/>
                </a:lnTo>
                <a:lnTo>
                  <a:pt x="440" y="672"/>
                </a:lnTo>
                <a:lnTo>
                  <a:pt x="431" y="676"/>
                </a:lnTo>
                <a:lnTo>
                  <a:pt x="426" y="680"/>
                </a:lnTo>
                <a:lnTo>
                  <a:pt x="418" y="683"/>
                </a:lnTo>
                <a:lnTo>
                  <a:pt x="409" y="687"/>
                </a:lnTo>
                <a:lnTo>
                  <a:pt x="401" y="690"/>
                </a:lnTo>
                <a:lnTo>
                  <a:pt x="394" y="693"/>
                </a:lnTo>
                <a:lnTo>
                  <a:pt x="384" y="693"/>
                </a:lnTo>
                <a:lnTo>
                  <a:pt x="376" y="694"/>
                </a:lnTo>
                <a:lnTo>
                  <a:pt x="366" y="696"/>
                </a:lnTo>
                <a:lnTo>
                  <a:pt x="357" y="697"/>
                </a:lnTo>
                <a:lnTo>
                  <a:pt x="349" y="697"/>
                </a:lnTo>
                <a:lnTo>
                  <a:pt x="340" y="697"/>
                </a:lnTo>
                <a:lnTo>
                  <a:pt x="330" y="697"/>
                </a:lnTo>
                <a:lnTo>
                  <a:pt x="323" y="698"/>
                </a:lnTo>
                <a:lnTo>
                  <a:pt x="325" y="691"/>
                </a:lnTo>
                <a:lnTo>
                  <a:pt x="329" y="684"/>
                </a:lnTo>
                <a:lnTo>
                  <a:pt x="334" y="677"/>
                </a:lnTo>
                <a:lnTo>
                  <a:pt x="340" y="672"/>
                </a:lnTo>
                <a:lnTo>
                  <a:pt x="345" y="664"/>
                </a:lnTo>
                <a:lnTo>
                  <a:pt x="352" y="659"/>
                </a:lnTo>
                <a:lnTo>
                  <a:pt x="359" y="653"/>
                </a:lnTo>
                <a:lnTo>
                  <a:pt x="367" y="647"/>
                </a:lnTo>
                <a:lnTo>
                  <a:pt x="374" y="642"/>
                </a:lnTo>
                <a:lnTo>
                  <a:pt x="381" y="636"/>
                </a:lnTo>
                <a:lnTo>
                  <a:pt x="389" y="631"/>
                </a:lnTo>
                <a:lnTo>
                  <a:pt x="397" y="626"/>
                </a:lnTo>
                <a:lnTo>
                  <a:pt x="406" y="622"/>
                </a:lnTo>
                <a:lnTo>
                  <a:pt x="414" y="619"/>
                </a:lnTo>
                <a:lnTo>
                  <a:pt x="421" y="616"/>
                </a:lnTo>
                <a:lnTo>
                  <a:pt x="429" y="614"/>
                </a:lnTo>
                <a:lnTo>
                  <a:pt x="428" y="606"/>
                </a:lnTo>
                <a:lnTo>
                  <a:pt x="426" y="602"/>
                </a:lnTo>
                <a:lnTo>
                  <a:pt x="423" y="598"/>
                </a:lnTo>
                <a:lnTo>
                  <a:pt x="419" y="595"/>
                </a:lnTo>
                <a:lnTo>
                  <a:pt x="413" y="592"/>
                </a:lnTo>
                <a:lnTo>
                  <a:pt x="406" y="589"/>
                </a:lnTo>
                <a:lnTo>
                  <a:pt x="399" y="588"/>
                </a:lnTo>
                <a:lnTo>
                  <a:pt x="392" y="587"/>
                </a:lnTo>
                <a:lnTo>
                  <a:pt x="384" y="585"/>
                </a:lnTo>
                <a:lnTo>
                  <a:pt x="377" y="584"/>
                </a:lnTo>
                <a:lnTo>
                  <a:pt x="369" y="581"/>
                </a:lnTo>
                <a:lnTo>
                  <a:pt x="364" y="580"/>
                </a:lnTo>
                <a:lnTo>
                  <a:pt x="352" y="574"/>
                </a:lnTo>
                <a:lnTo>
                  <a:pt x="345" y="565"/>
                </a:lnTo>
                <a:lnTo>
                  <a:pt x="335" y="567"/>
                </a:lnTo>
                <a:lnTo>
                  <a:pt x="330" y="574"/>
                </a:lnTo>
                <a:lnTo>
                  <a:pt x="327" y="580"/>
                </a:lnTo>
                <a:lnTo>
                  <a:pt x="327" y="588"/>
                </a:lnTo>
                <a:lnTo>
                  <a:pt x="325" y="597"/>
                </a:lnTo>
                <a:lnTo>
                  <a:pt x="325" y="606"/>
                </a:lnTo>
                <a:lnTo>
                  <a:pt x="323" y="615"/>
                </a:lnTo>
                <a:lnTo>
                  <a:pt x="320" y="623"/>
                </a:lnTo>
                <a:lnTo>
                  <a:pt x="298" y="614"/>
                </a:lnTo>
                <a:lnTo>
                  <a:pt x="275" y="602"/>
                </a:lnTo>
                <a:lnTo>
                  <a:pt x="254" y="588"/>
                </a:lnTo>
                <a:lnTo>
                  <a:pt x="233" y="574"/>
                </a:lnTo>
                <a:lnTo>
                  <a:pt x="211" y="557"/>
                </a:lnTo>
                <a:lnTo>
                  <a:pt x="194" y="540"/>
                </a:lnTo>
                <a:lnTo>
                  <a:pt x="175" y="522"/>
                </a:lnTo>
                <a:lnTo>
                  <a:pt x="160" y="503"/>
                </a:lnTo>
                <a:lnTo>
                  <a:pt x="145" y="483"/>
                </a:lnTo>
                <a:lnTo>
                  <a:pt x="135" y="462"/>
                </a:lnTo>
                <a:lnTo>
                  <a:pt x="125" y="440"/>
                </a:lnTo>
                <a:lnTo>
                  <a:pt x="120" y="420"/>
                </a:lnTo>
                <a:lnTo>
                  <a:pt x="118" y="396"/>
                </a:lnTo>
                <a:lnTo>
                  <a:pt x="120" y="376"/>
                </a:lnTo>
                <a:lnTo>
                  <a:pt x="125" y="353"/>
                </a:lnTo>
                <a:lnTo>
                  <a:pt x="135" y="333"/>
                </a:lnTo>
                <a:lnTo>
                  <a:pt x="140" y="343"/>
                </a:lnTo>
                <a:lnTo>
                  <a:pt x="145" y="353"/>
                </a:lnTo>
                <a:lnTo>
                  <a:pt x="150" y="365"/>
                </a:lnTo>
                <a:lnTo>
                  <a:pt x="155" y="376"/>
                </a:lnTo>
                <a:lnTo>
                  <a:pt x="159" y="387"/>
                </a:lnTo>
                <a:lnTo>
                  <a:pt x="165" y="398"/>
                </a:lnTo>
                <a:lnTo>
                  <a:pt x="170" y="410"/>
                </a:lnTo>
                <a:lnTo>
                  <a:pt x="175" y="420"/>
                </a:lnTo>
                <a:lnTo>
                  <a:pt x="180" y="430"/>
                </a:lnTo>
                <a:lnTo>
                  <a:pt x="187" y="440"/>
                </a:lnTo>
                <a:lnTo>
                  <a:pt x="192" y="449"/>
                </a:lnTo>
                <a:lnTo>
                  <a:pt x="199" y="461"/>
                </a:lnTo>
                <a:lnTo>
                  <a:pt x="207" y="471"/>
                </a:lnTo>
                <a:lnTo>
                  <a:pt x="214" y="479"/>
                </a:lnTo>
                <a:lnTo>
                  <a:pt x="223" y="489"/>
                </a:lnTo>
                <a:lnTo>
                  <a:pt x="234" y="498"/>
                </a:lnTo>
                <a:lnTo>
                  <a:pt x="241" y="498"/>
                </a:lnTo>
                <a:lnTo>
                  <a:pt x="246" y="500"/>
                </a:lnTo>
                <a:lnTo>
                  <a:pt x="251" y="503"/>
                </a:lnTo>
                <a:lnTo>
                  <a:pt x="258" y="510"/>
                </a:lnTo>
                <a:lnTo>
                  <a:pt x="261" y="513"/>
                </a:lnTo>
                <a:lnTo>
                  <a:pt x="266" y="519"/>
                </a:lnTo>
                <a:lnTo>
                  <a:pt x="271" y="522"/>
                </a:lnTo>
                <a:lnTo>
                  <a:pt x="280" y="523"/>
                </a:lnTo>
                <a:lnTo>
                  <a:pt x="273" y="500"/>
                </a:lnTo>
                <a:lnTo>
                  <a:pt x="268" y="479"/>
                </a:lnTo>
                <a:lnTo>
                  <a:pt x="261" y="459"/>
                </a:lnTo>
                <a:lnTo>
                  <a:pt x="254" y="440"/>
                </a:lnTo>
                <a:lnTo>
                  <a:pt x="246" y="418"/>
                </a:lnTo>
                <a:lnTo>
                  <a:pt x="239" y="397"/>
                </a:lnTo>
                <a:lnTo>
                  <a:pt x="233" y="377"/>
                </a:lnTo>
                <a:lnTo>
                  <a:pt x="226" y="357"/>
                </a:lnTo>
                <a:lnTo>
                  <a:pt x="219" y="336"/>
                </a:lnTo>
                <a:lnTo>
                  <a:pt x="214" y="316"/>
                </a:lnTo>
                <a:lnTo>
                  <a:pt x="211" y="295"/>
                </a:lnTo>
                <a:lnTo>
                  <a:pt x="207" y="274"/>
                </a:lnTo>
                <a:lnTo>
                  <a:pt x="202" y="253"/>
                </a:lnTo>
                <a:lnTo>
                  <a:pt x="202" y="230"/>
                </a:lnTo>
                <a:lnTo>
                  <a:pt x="202" y="207"/>
                </a:lnTo>
                <a:lnTo>
                  <a:pt x="206" y="186"/>
                </a:lnTo>
                <a:lnTo>
                  <a:pt x="179" y="210"/>
                </a:lnTo>
                <a:lnTo>
                  <a:pt x="154" y="239"/>
                </a:lnTo>
                <a:lnTo>
                  <a:pt x="132" y="267"/>
                </a:lnTo>
                <a:lnTo>
                  <a:pt x="112" y="297"/>
                </a:lnTo>
                <a:lnTo>
                  <a:pt x="93" y="326"/>
                </a:lnTo>
                <a:lnTo>
                  <a:pt x="78" y="359"/>
                </a:lnTo>
                <a:lnTo>
                  <a:pt x="64" y="390"/>
                </a:lnTo>
                <a:lnTo>
                  <a:pt x="54" y="424"/>
                </a:lnTo>
                <a:lnTo>
                  <a:pt x="46" y="456"/>
                </a:lnTo>
                <a:lnTo>
                  <a:pt x="41" y="489"/>
                </a:lnTo>
                <a:lnTo>
                  <a:pt x="37" y="523"/>
                </a:lnTo>
                <a:lnTo>
                  <a:pt x="39" y="557"/>
                </a:lnTo>
                <a:lnTo>
                  <a:pt x="43" y="589"/>
                </a:lnTo>
                <a:lnTo>
                  <a:pt x="49" y="623"/>
                </a:lnTo>
                <a:lnTo>
                  <a:pt x="61" y="656"/>
                </a:lnTo>
                <a:lnTo>
                  <a:pt x="76" y="690"/>
                </a:lnTo>
                <a:lnTo>
                  <a:pt x="68" y="691"/>
                </a:lnTo>
                <a:lnTo>
                  <a:pt x="63" y="693"/>
                </a:lnTo>
                <a:lnTo>
                  <a:pt x="56" y="693"/>
                </a:lnTo>
                <a:lnTo>
                  <a:pt x="53" y="694"/>
                </a:lnTo>
                <a:lnTo>
                  <a:pt x="29" y="645"/>
                </a:lnTo>
                <a:lnTo>
                  <a:pt x="14" y="597"/>
                </a:lnTo>
                <a:lnTo>
                  <a:pt x="4" y="547"/>
                </a:lnTo>
                <a:lnTo>
                  <a:pt x="0" y="500"/>
                </a:lnTo>
                <a:lnTo>
                  <a:pt x="2" y="452"/>
                </a:lnTo>
                <a:lnTo>
                  <a:pt x="11" y="406"/>
                </a:lnTo>
                <a:lnTo>
                  <a:pt x="22" y="359"/>
                </a:lnTo>
                <a:lnTo>
                  <a:pt x="41" y="314"/>
                </a:lnTo>
                <a:lnTo>
                  <a:pt x="63" y="268"/>
                </a:lnTo>
                <a:lnTo>
                  <a:pt x="88" y="226"/>
                </a:lnTo>
                <a:lnTo>
                  <a:pt x="118" y="183"/>
                </a:lnTo>
                <a:lnTo>
                  <a:pt x="152" y="144"/>
                </a:lnTo>
                <a:lnTo>
                  <a:pt x="189" y="103"/>
                </a:lnTo>
                <a:lnTo>
                  <a:pt x="231" y="66"/>
                </a:lnTo>
                <a:lnTo>
                  <a:pt x="273" y="31"/>
                </a:lnTo>
                <a:lnTo>
                  <a:pt x="320" y="0"/>
                </a:lnTo>
                <a:lnTo>
                  <a:pt x="320" y="0"/>
                </a:lnTo>
                <a:close/>
              </a:path>
            </a:pathLst>
          </a:custGeom>
          <a:solidFill>
            <a:srgbClr val="E6E6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02" name="Freeform 14"/>
          <p:cNvSpPr>
            <a:spLocks/>
          </p:cNvSpPr>
          <p:nvPr/>
        </p:nvSpPr>
        <p:spPr bwMode="auto">
          <a:xfrm>
            <a:off x="1284288" y="2992438"/>
            <a:ext cx="1878012" cy="1692275"/>
          </a:xfrm>
          <a:custGeom>
            <a:avLst/>
            <a:gdLst/>
            <a:ahLst/>
            <a:cxnLst>
              <a:cxn ang="0">
                <a:pos x="1809" y="31"/>
              </a:cxn>
              <a:cxn ang="0">
                <a:pos x="1983" y="78"/>
              </a:cxn>
              <a:cxn ang="0">
                <a:pos x="2155" y="132"/>
              </a:cxn>
              <a:cxn ang="0">
                <a:pos x="2325" y="194"/>
              </a:cxn>
              <a:cxn ang="0">
                <a:pos x="2323" y="255"/>
              </a:cxn>
              <a:cxn ang="0">
                <a:pos x="2251" y="304"/>
              </a:cxn>
              <a:cxn ang="0">
                <a:pos x="2170" y="348"/>
              </a:cxn>
              <a:cxn ang="0">
                <a:pos x="2091" y="395"/>
              </a:cxn>
              <a:cxn ang="0">
                <a:pos x="1903" y="503"/>
              </a:cxn>
              <a:cxn ang="0">
                <a:pos x="1674" y="623"/>
              </a:cxn>
              <a:cxn ang="0">
                <a:pos x="1442" y="742"/>
              </a:cxn>
              <a:cxn ang="0">
                <a:pos x="1211" y="863"/>
              </a:cxn>
              <a:cxn ang="0">
                <a:pos x="1095" y="928"/>
              </a:cxn>
              <a:cxn ang="0">
                <a:pos x="1021" y="975"/>
              </a:cxn>
              <a:cxn ang="0">
                <a:pos x="946" y="1018"/>
              </a:cxn>
              <a:cxn ang="0">
                <a:pos x="868" y="1056"/>
              </a:cxn>
              <a:cxn ang="0">
                <a:pos x="767" y="1035"/>
              </a:cxn>
              <a:cxn ang="0">
                <a:pos x="661" y="998"/>
              </a:cxn>
              <a:cxn ang="0">
                <a:pos x="555" y="961"/>
              </a:cxn>
              <a:cxn ang="0">
                <a:pos x="451" y="919"/>
              </a:cxn>
              <a:cxn ang="0">
                <a:pos x="347" y="869"/>
              </a:cxn>
              <a:cxn ang="0">
                <a:pos x="237" y="835"/>
              </a:cxn>
              <a:cxn ang="0">
                <a:pos x="128" y="801"/>
              </a:cxn>
              <a:cxn ang="0">
                <a:pos x="25" y="761"/>
              </a:cxn>
              <a:cxn ang="0">
                <a:pos x="2" y="729"/>
              </a:cxn>
              <a:cxn ang="0">
                <a:pos x="27" y="713"/>
              </a:cxn>
              <a:cxn ang="0">
                <a:pos x="64" y="698"/>
              </a:cxn>
              <a:cxn ang="0">
                <a:pos x="98" y="675"/>
              </a:cxn>
              <a:cxn ang="0">
                <a:pos x="173" y="634"/>
              </a:cxn>
              <a:cxn ang="0">
                <a:pos x="266" y="586"/>
              </a:cxn>
              <a:cxn ang="0">
                <a:pos x="357" y="539"/>
              </a:cxn>
              <a:cxn ang="0">
                <a:pos x="451" y="505"/>
              </a:cxn>
              <a:cxn ang="0">
                <a:pos x="522" y="524"/>
              </a:cxn>
              <a:cxn ang="0">
                <a:pos x="594" y="548"/>
              </a:cxn>
              <a:cxn ang="0">
                <a:pos x="668" y="566"/>
              </a:cxn>
              <a:cxn ang="0">
                <a:pos x="744" y="590"/>
              </a:cxn>
              <a:cxn ang="0">
                <a:pos x="868" y="614"/>
              </a:cxn>
              <a:cxn ang="0">
                <a:pos x="1011" y="630"/>
              </a:cxn>
              <a:cxn ang="0">
                <a:pos x="1156" y="648"/>
              </a:cxn>
              <a:cxn ang="0">
                <a:pos x="1294" y="685"/>
              </a:cxn>
              <a:cxn ang="0">
                <a:pos x="1406" y="650"/>
              </a:cxn>
              <a:cxn ang="0">
                <a:pos x="1518" y="585"/>
              </a:cxn>
              <a:cxn ang="0">
                <a:pos x="1627" y="525"/>
              </a:cxn>
              <a:cxn ang="0">
                <a:pos x="1740" y="469"/>
              </a:cxn>
              <a:cxn ang="0">
                <a:pos x="1788" y="469"/>
              </a:cxn>
              <a:cxn ang="0">
                <a:pos x="1790" y="500"/>
              </a:cxn>
              <a:cxn ang="0">
                <a:pos x="1832" y="483"/>
              </a:cxn>
              <a:cxn ang="0">
                <a:pos x="1899" y="449"/>
              </a:cxn>
              <a:cxn ang="0">
                <a:pos x="1946" y="408"/>
              </a:cxn>
              <a:cxn ang="0">
                <a:pos x="1950" y="355"/>
              </a:cxn>
              <a:cxn ang="0">
                <a:pos x="1906" y="295"/>
              </a:cxn>
              <a:cxn ang="0">
                <a:pos x="1856" y="248"/>
              </a:cxn>
              <a:cxn ang="0">
                <a:pos x="1805" y="198"/>
              </a:cxn>
              <a:cxn ang="0">
                <a:pos x="1768" y="140"/>
              </a:cxn>
              <a:cxn ang="0">
                <a:pos x="1751" y="95"/>
              </a:cxn>
              <a:cxn ang="0">
                <a:pos x="1718" y="63"/>
              </a:cxn>
              <a:cxn ang="0">
                <a:pos x="1679" y="36"/>
              </a:cxn>
              <a:cxn ang="0">
                <a:pos x="1671" y="7"/>
              </a:cxn>
            </a:cxnLst>
            <a:rect l="0" t="0" r="r" b="b"/>
            <a:pathLst>
              <a:path w="2367" h="1066">
                <a:moveTo>
                  <a:pt x="1676" y="0"/>
                </a:moveTo>
                <a:lnTo>
                  <a:pt x="1719" y="10"/>
                </a:lnTo>
                <a:lnTo>
                  <a:pt x="1765" y="22"/>
                </a:lnTo>
                <a:lnTo>
                  <a:pt x="1809" y="31"/>
                </a:lnTo>
                <a:lnTo>
                  <a:pt x="1852" y="44"/>
                </a:lnTo>
                <a:lnTo>
                  <a:pt x="1896" y="55"/>
                </a:lnTo>
                <a:lnTo>
                  <a:pt x="1940" y="67"/>
                </a:lnTo>
                <a:lnTo>
                  <a:pt x="1983" y="78"/>
                </a:lnTo>
                <a:lnTo>
                  <a:pt x="2027" y="92"/>
                </a:lnTo>
                <a:lnTo>
                  <a:pt x="2069" y="105"/>
                </a:lnTo>
                <a:lnTo>
                  <a:pt x="2113" y="118"/>
                </a:lnTo>
                <a:lnTo>
                  <a:pt x="2155" y="132"/>
                </a:lnTo>
                <a:lnTo>
                  <a:pt x="2199" y="147"/>
                </a:lnTo>
                <a:lnTo>
                  <a:pt x="2239" y="162"/>
                </a:lnTo>
                <a:lnTo>
                  <a:pt x="2283" y="179"/>
                </a:lnTo>
                <a:lnTo>
                  <a:pt x="2325" y="194"/>
                </a:lnTo>
                <a:lnTo>
                  <a:pt x="2367" y="213"/>
                </a:lnTo>
                <a:lnTo>
                  <a:pt x="2354" y="227"/>
                </a:lnTo>
                <a:lnTo>
                  <a:pt x="2340" y="241"/>
                </a:lnTo>
                <a:lnTo>
                  <a:pt x="2323" y="255"/>
                </a:lnTo>
                <a:lnTo>
                  <a:pt x="2308" y="268"/>
                </a:lnTo>
                <a:lnTo>
                  <a:pt x="2290" y="280"/>
                </a:lnTo>
                <a:lnTo>
                  <a:pt x="2271" y="292"/>
                </a:lnTo>
                <a:lnTo>
                  <a:pt x="2251" y="304"/>
                </a:lnTo>
                <a:lnTo>
                  <a:pt x="2232" y="317"/>
                </a:lnTo>
                <a:lnTo>
                  <a:pt x="2212" y="327"/>
                </a:lnTo>
                <a:lnTo>
                  <a:pt x="2192" y="338"/>
                </a:lnTo>
                <a:lnTo>
                  <a:pt x="2170" y="348"/>
                </a:lnTo>
                <a:lnTo>
                  <a:pt x="2150" y="361"/>
                </a:lnTo>
                <a:lnTo>
                  <a:pt x="2128" y="371"/>
                </a:lnTo>
                <a:lnTo>
                  <a:pt x="2110" y="384"/>
                </a:lnTo>
                <a:lnTo>
                  <a:pt x="2091" y="395"/>
                </a:lnTo>
                <a:lnTo>
                  <a:pt x="2074" y="409"/>
                </a:lnTo>
                <a:lnTo>
                  <a:pt x="2015" y="440"/>
                </a:lnTo>
                <a:lnTo>
                  <a:pt x="1960" y="471"/>
                </a:lnTo>
                <a:lnTo>
                  <a:pt x="1903" y="503"/>
                </a:lnTo>
                <a:lnTo>
                  <a:pt x="1846" y="534"/>
                </a:lnTo>
                <a:lnTo>
                  <a:pt x="1788" y="563"/>
                </a:lnTo>
                <a:lnTo>
                  <a:pt x="1731" y="593"/>
                </a:lnTo>
                <a:lnTo>
                  <a:pt x="1674" y="623"/>
                </a:lnTo>
                <a:lnTo>
                  <a:pt x="1617" y="653"/>
                </a:lnTo>
                <a:lnTo>
                  <a:pt x="1558" y="682"/>
                </a:lnTo>
                <a:lnTo>
                  <a:pt x="1501" y="712"/>
                </a:lnTo>
                <a:lnTo>
                  <a:pt x="1442" y="742"/>
                </a:lnTo>
                <a:lnTo>
                  <a:pt x="1385" y="771"/>
                </a:lnTo>
                <a:lnTo>
                  <a:pt x="1327" y="801"/>
                </a:lnTo>
                <a:lnTo>
                  <a:pt x="1269" y="832"/>
                </a:lnTo>
                <a:lnTo>
                  <a:pt x="1211" y="863"/>
                </a:lnTo>
                <a:lnTo>
                  <a:pt x="1154" y="896"/>
                </a:lnTo>
                <a:lnTo>
                  <a:pt x="1134" y="906"/>
                </a:lnTo>
                <a:lnTo>
                  <a:pt x="1115" y="917"/>
                </a:lnTo>
                <a:lnTo>
                  <a:pt x="1095" y="928"/>
                </a:lnTo>
                <a:lnTo>
                  <a:pt x="1078" y="941"/>
                </a:lnTo>
                <a:lnTo>
                  <a:pt x="1060" y="951"/>
                </a:lnTo>
                <a:lnTo>
                  <a:pt x="1040" y="964"/>
                </a:lnTo>
                <a:lnTo>
                  <a:pt x="1021" y="975"/>
                </a:lnTo>
                <a:lnTo>
                  <a:pt x="1004" y="986"/>
                </a:lnTo>
                <a:lnTo>
                  <a:pt x="984" y="996"/>
                </a:lnTo>
                <a:lnTo>
                  <a:pt x="966" y="1008"/>
                </a:lnTo>
                <a:lnTo>
                  <a:pt x="946" y="1018"/>
                </a:lnTo>
                <a:lnTo>
                  <a:pt x="929" y="1029"/>
                </a:lnTo>
                <a:lnTo>
                  <a:pt x="909" y="1037"/>
                </a:lnTo>
                <a:lnTo>
                  <a:pt x="888" y="1047"/>
                </a:lnTo>
                <a:lnTo>
                  <a:pt x="868" y="1056"/>
                </a:lnTo>
                <a:lnTo>
                  <a:pt x="850" y="1066"/>
                </a:lnTo>
                <a:lnTo>
                  <a:pt x="823" y="1054"/>
                </a:lnTo>
                <a:lnTo>
                  <a:pt x="794" y="1044"/>
                </a:lnTo>
                <a:lnTo>
                  <a:pt x="767" y="1035"/>
                </a:lnTo>
                <a:lnTo>
                  <a:pt x="742" y="1025"/>
                </a:lnTo>
                <a:lnTo>
                  <a:pt x="715" y="1016"/>
                </a:lnTo>
                <a:lnTo>
                  <a:pt x="688" y="1008"/>
                </a:lnTo>
                <a:lnTo>
                  <a:pt x="661" y="998"/>
                </a:lnTo>
                <a:lnTo>
                  <a:pt x="636" y="989"/>
                </a:lnTo>
                <a:lnTo>
                  <a:pt x="609" y="979"/>
                </a:lnTo>
                <a:lnTo>
                  <a:pt x="582" y="971"/>
                </a:lnTo>
                <a:lnTo>
                  <a:pt x="555" y="961"/>
                </a:lnTo>
                <a:lnTo>
                  <a:pt x="530" y="951"/>
                </a:lnTo>
                <a:lnTo>
                  <a:pt x="503" y="941"/>
                </a:lnTo>
                <a:lnTo>
                  <a:pt x="476" y="931"/>
                </a:lnTo>
                <a:lnTo>
                  <a:pt x="451" y="919"/>
                </a:lnTo>
                <a:lnTo>
                  <a:pt x="426" y="909"/>
                </a:lnTo>
                <a:lnTo>
                  <a:pt x="401" y="893"/>
                </a:lnTo>
                <a:lnTo>
                  <a:pt x="374" y="882"/>
                </a:lnTo>
                <a:lnTo>
                  <a:pt x="347" y="869"/>
                </a:lnTo>
                <a:lnTo>
                  <a:pt x="321" y="861"/>
                </a:lnTo>
                <a:lnTo>
                  <a:pt x="293" y="852"/>
                </a:lnTo>
                <a:lnTo>
                  <a:pt x="266" y="842"/>
                </a:lnTo>
                <a:lnTo>
                  <a:pt x="237" y="835"/>
                </a:lnTo>
                <a:lnTo>
                  <a:pt x="210" y="828"/>
                </a:lnTo>
                <a:lnTo>
                  <a:pt x="182" y="818"/>
                </a:lnTo>
                <a:lnTo>
                  <a:pt x="155" y="811"/>
                </a:lnTo>
                <a:lnTo>
                  <a:pt x="128" y="801"/>
                </a:lnTo>
                <a:lnTo>
                  <a:pt x="101" y="794"/>
                </a:lnTo>
                <a:lnTo>
                  <a:pt x="74" y="784"/>
                </a:lnTo>
                <a:lnTo>
                  <a:pt x="49" y="773"/>
                </a:lnTo>
                <a:lnTo>
                  <a:pt x="25" y="761"/>
                </a:lnTo>
                <a:lnTo>
                  <a:pt x="2" y="749"/>
                </a:lnTo>
                <a:lnTo>
                  <a:pt x="0" y="740"/>
                </a:lnTo>
                <a:lnTo>
                  <a:pt x="2" y="735"/>
                </a:lnTo>
                <a:lnTo>
                  <a:pt x="2" y="729"/>
                </a:lnTo>
                <a:lnTo>
                  <a:pt x="7" y="725"/>
                </a:lnTo>
                <a:lnTo>
                  <a:pt x="12" y="720"/>
                </a:lnTo>
                <a:lnTo>
                  <a:pt x="20" y="718"/>
                </a:lnTo>
                <a:lnTo>
                  <a:pt x="27" y="713"/>
                </a:lnTo>
                <a:lnTo>
                  <a:pt x="37" y="711"/>
                </a:lnTo>
                <a:lnTo>
                  <a:pt x="44" y="706"/>
                </a:lnTo>
                <a:lnTo>
                  <a:pt x="54" y="702"/>
                </a:lnTo>
                <a:lnTo>
                  <a:pt x="64" y="698"/>
                </a:lnTo>
                <a:lnTo>
                  <a:pt x="73" y="694"/>
                </a:lnTo>
                <a:lnTo>
                  <a:pt x="81" y="688"/>
                </a:lnTo>
                <a:lnTo>
                  <a:pt x="91" y="682"/>
                </a:lnTo>
                <a:lnTo>
                  <a:pt x="98" y="675"/>
                </a:lnTo>
                <a:lnTo>
                  <a:pt x="106" y="668"/>
                </a:lnTo>
                <a:lnTo>
                  <a:pt x="128" y="657"/>
                </a:lnTo>
                <a:lnTo>
                  <a:pt x="152" y="645"/>
                </a:lnTo>
                <a:lnTo>
                  <a:pt x="173" y="634"/>
                </a:lnTo>
                <a:lnTo>
                  <a:pt x="197" y="623"/>
                </a:lnTo>
                <a:lnTo>
                  <a:pt x="219" y="610"/>
                </a:lnTo>
                <a:lnTo>
                  <a:pt x="242" y="599"/>
                </a:lnTo>
                <a:lnTo>
                  <a:pt x="266" y="586"/>
                </a:lnTo>
                <a:lnTo>
                  <a:pt x="290" y="575"/>
                </a:lnTo>
                <a:lnTo>
                  <a:pt x="311" y="563"/>
                </a:lnTo>
                <a:lnTo>
                  <a:pt x="335" y="552"/>
                </a:lnTo>
                <a:lnTo>
                  <a:pt x="357" y="539"/>
                </a:lnTo>
                <a:lnTo>
                  <a:pt x="380" y="531"/>
                </a:lnTo>
                <a:lnTo>
                  <a:pt x="404" y="521"/>
                </a:lnTo>
                <a:lnTo>
                  <a:pt x="427" y="512"/>
                </a:lnTo>
                <a:lnTo>
                  <a:pt x="451" y="505"/>
                </a:lnTo>
                <a:lnTo>
                  <a:pt x="475" y="501"/>
                </a:lnTo>
                <a:lnTo>
                  <a:pt x="490" y="508"/>
                </a:lnTo>
                <a:lnTo>
                  <a:pt x="507" y="517"/>
                </a:lnTo>
                <a:lnTo>
                  <a:pt x="522" y="524"/>
                </a:lnTo>
                <a:lnTo>
                  <a:pt x="540" y="532"/>
                </a:lnTo>
                <a:lnTo>
                  <a:pt x="557" y="537"/>
                </a:lnTo>
                <a:lnTo>
                  <a:pt x="574" y="542"/>
                </a:lnTo>
                <a:lnTo>
                  <a:pt x="594" y="548"/>
                </a:lnTo>
                <a:lnTo>
                  <a:pt x="613" y="553"/>
                </a:lnTo>
                <a:lnTo>
                  <a:pt x="631" y="558"/>
                </a:lnTo>
                <a:lnTo>
                  <a:pt x="650" y="562"/>
                </a:lnTo>
                <a:lnTo>
                  <a:pt x="668" y="566"/>
                </a:lnTo>
                <a:lnTo>
                  <a:pt x="688" y="572"/>
                </a:lnTo>
                <a:lnTo>
                  <a:pt x="707" y="578"/>
                </a:lnTo>
                <a:lnTo>
                  <a:pt x="725" y="585"/>
                </a:lnTo>
                <a:lnTo>
                  <a:pt x="744" y="590"/>
                </a:lnTo>
                <a:lnTo>
                  <a:pt x="762" y="599"/>
                </a:lnTo>
                <a:lnTo>
                  <a:pt x="798" y="604"/>
                </a:lnTo>
                <a:lnTo>
                  <a:pt x="833" y="610"/>
                </a:lnTo>
                <a:lnTo>
                  <a:pt x="868" y="614"/>
                </a:lnTo>
                <a:lnTo>
                  <a:pt x="905" y="619"/>
                </a:lnTo>
                <a:lnTo>
                  <a:pt x="941" y="621"/>
                </a:lnTo>
                <a:lnTo>
                  <a:pt x="976" y="626"/>
                </a:lnTo>
                <a:lnTo>
                  <a:pt x="1011" y="630"/>
                </a:lnTo>
                <a:lnTo>
                  <a:pt x="1050" y="634"/>
                </a:lnTo>
                <a:lnTo>
                  <a:pt x="1085" y="637"/>
                </a:lnTo>
                <a:lnTo>
                  <a:pt x="1121" y="641"/>
                </a:lnTo>
                <a:lnTo>
                  <a:pt x="1156" y="648"/>
                </a:lnTo>
                <a:lnTo>
                  <a:pt x="1193" y="655"/>
                </a:lnTo>
                <a:lnTo>
                  <a:pt x="1226" y="662"/>
                </a:lnTo>
                <a:lnTo>
                  <a:pt x="1260" y="674"/>
                </a:lnTo>
                <a:lnTo>
                  <a:pt x="1294" y="685"/>
                </a:lnTo>
                <a:lnTo>
                  <a:pt x="1327" y="699"/>
                </a:lnTo>
                <a:lnTo>
                  <a:pt x="1353" y="682"/>
                </a:lnTo>
                <a:lnTo>
                  <a:pt x="1380" y="667"/>
                </a:lnTo>
                <a:lnTo>
                  <a:pt x="1406" y="650"/>
                </a:lnTo>
                <a:lnTo>
                  <a:pt x="1433" y="634"/>
                </a:lnTo>
                <a:lnTo>
                  <a:pt x="1462" y="617"/>
                </a:lnTo>
                <a:lnTo>
                  <a:pt x="1489" y="602"/>
                </a:lnTo>
                <a:lnTo>
                  <a:pt x="1518" y="585"/>
                </a:lnTo>
                <a:lnTo>
                  <a:pt x="1544" y="570"/>
                </a:lnTo>
                <a:lnTo>
                  <a:pt x="1573" y="555"/>
                </a:lnTo>
                <a:lnTo>
                  <a:pt x="1600" y="539"/>
                </a:lnTo>
                <a:lnTo>
                  <a:pt x="1627" y="525"/>
                </a:lnTo>
                <a:lnTo>
                  <a:pt x="1655" y="511"/>
                </a:lnTo>
                <a:lnTo>
                  <a:pt x="1682" y="495"/>
                </a:lnTo>
                <a:lnTo>
                  <a:pt x="1711" y="483"/>
                </a:lnTo>
                <a:lnTo>
                  <a:pt x="1740" y="469"/>
                </a:lnTo>
                <a:lnTo>
                  <a:pt x="1768" y="457"/>
                </a:lnTo>
                <a:lnTo>
                  <a:pt x="1778" y="459"/>
                </a:lnTo>
                <a:lnTo>
                  <a:pt x="1785" y="463"/>
                </a:lnTo>
                <a:lnTo>
                  <a:pt x="1788" y="469"/>
                </a:lnTo>
                <a:lnTo>
                  <a:pt x="1792" y="476"/>
                </a:lnTo>
                <a:lnTo>
                  <a:pt x="1792" y="483"/>
                </a:lnTo>
                <a:lnTo>
                  <a:pt x="1792" y="491"/>
                </a:lnTo>
                <a:lnTo>
                  <a:pt x="1790" y="500"/>
                </a:lnTo>
                <a:lnTo>
                  <a:pt x="1788" y="508"/>
                </a:lnTo>
                <a:lnTo>
                  <a:pt x="1802" y="500"/>
                </a:lnTo>
                <a:lnTo>
                  <a:pt x="1817" y="491"/>
                </a:lnTo>
                <a:lnTo>
                  <a:pt x="1832" y="483"/>
                </a:lnTo>
                <a:lnTo>
                  <a:pt x="1849" y="474"/>
                </a:lnTo>
                <a:lnTo>
                  <a:pt x="1866" y="466"/>
                </a:lnTo>
                <a:lnTo>
                  <a:pt x="1883" y="459"/>
                </a:lnTo>
                <a:lnTo>
                  <a:pt x="1899" y="449"/>
                </a:lnTo>
                <a:lnTo>
                  <a:pt x="1914" y="442"/>
                </a:lnTo>
                <a:lnTo>
                  <a:pt x="1928" y="430"/>
                </a:lnTo>
                <a:lnTo>
                  <a:pt x="1938" y="421"/>
                </a:lnTo>
                <a:lnTo>
                  <a:pt x="1946" y="408"/>
                </a:lnTo>
                <a:lnTo>
                  <a:pt x="1953" y="398"/>
                </a:lnTo>
                <a:lnTo>
                  <a:pt x="1955" y="385"/>
                </a:lnTo>
                <a:lnTo>
                  <a:pt x="1955" y="371"/>
                </a:lnTo>
                <a:lnTo>
                  <a:pt x="1950" y="355"/>
                </a:lnTo>
                <a:lnTo>
                  <a:pt x="1940" y="338"/>
                </a:lnTo>
                <a:lnTo>
                  <a:pt x="1928" y="323"/>
                </a:lnTo>
                <a:lnTo>
                  <a:pt x="1918" y="309"/>
                </a:lnTo>
                <a:lnTo>
                  <a:pt x="1906" y="295"/>
                </a:lnTo>
                <a:lnTo>
                  <a:pt x="1894" y="283"/>
                </a:lnTo>
                <a:lnTo>
                  <a:pt x="1881" y="271"/>
                </a:lnTo>
                <a:lnTo>
                  <a:pt x="1869" y="258"/>
                </a:lnTo>
                <a:lnTo>
                  <a:pt x="1856" y="248"/>
                </a:lnTo>
                <a:lnTo>
                  <a:pt x="1844" y="237"/>
                </a:lnTo>
                <a:lnTo>
                  <a:pt x="1829" y="224"/>
                </a:lnTo>
                <a:lnTo>
                  <a:pt x="1817" y="211"/>
                </a:lnTo>
                <a:lnTo>
                  <a:pt x="1805" y="198"/>
                </a:lnTo>
                <a:lnTo>
                  <a:pt x="1795" y="187"/>
                </a:lnTo>
                <a:lnTo>
                  <a:pt x="1785" y="171"/>
                </a:lnTo>
                <a:lnTo>
                  <a:pt x="1775" y="157"/>
                </a:lnTo>
                <a:lnTo>
                  <a:pt x="1768" y="140"/>
                </a:lnTo>
                <a:lnTo>
                  <a:pt x="1761" y="123"/>
                </a:lnTo>
                <a:lnTo>
                  <a:pt x="1761" y="112"/>
                </a:lnTo>
                <a:lnTo>
                  <a:pt x="1758" y="104"/>
                </a:lnTo>
                <a:lnTo>
                  <a:pt x="1751" y="95"/>
                </a:lnTo>
                <a:lnTo>
                  <a:pt x="1746" y="87"/>
                </a:lnTo>
                <a:lnTo>
                  <a:pt x="1736" y="78"/>
                </a:lnTo>
                <a:lnTo>
                  <a:pt x="1726" y="71"/>
                </a:lnTo>
                <a:lnTo>
                  <a:pt x="1718" y="63"/>
                </a:lnTo>
                <a:lnTo>
                  <a:pt x="1708" y="57"/>
                </a:lnTo>
                <a:lnTo>
                  <a:pt x="1697" y="50"/>
                </a:lnTo>
                <a:lnTo>
                  <a:pt x="1687" y="43"/>
                </a:lnTo>
                <a:lnTo>
                  <a:pt x="1679" y="36"/>
                </a:lnTo>
                <a:lnTo>
                  <a:pt x="1674" y="30"/>
                </a:lnTo>
                <a:lnTo>
                  <a:pt x="1669" y="22"/>
                </a:lnTo>
                <a:lnTo>
                  <a:pt x="1669" y="14"/>
                </a:lnTo>
                <a:lnTo>
                  <a:pt x="1671" y="7"/>
                </a:lnTo>
                <a:lnTo>
                  <a:pt x="1676" y="0"/>
                </a:lnTo>
                <a:lnTo>
                  <a:pt x="1676" y="0"/>
                </a:lnTo>
                <a:close/>
              </a:path>
            </a:pathLst>
          </a:custGeom>
          <a:solidFill>
            <a:srgbClr val="FFF2C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03" name="Freeform 15"/>
          <p:cNvSpPr>
            <a:spLocks/>
          </p:cNvSpPr>
          <p:nvPr/>
        </p:nvSpPr>
        <p:spPr bwMode="auto">
          <a:xfrm>
            <a:off x="1952625" y="3068638"/>
            <a:ext cx="52388" cy="88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" y="7"/>
              </a:cxn>
              <a:cxn ang="0">
                <a:pos x="24" y="16"/>
              </a:cxn>
              <a:cxn ang="0">
                <a:pos x="30" y="19"/>
              </a:cxn>
              <a:cxn ang="0">
                <a:pos x="37" y="22"/>
              </a:cxn>
              <a:cxn ang="0">
                <a:pos x="42" y="26"/>
              </a:cxn>
              <a:cxn ang="0">
                <a:pos x="50" y="30"/>
              </a:cxn>
              <a:cxn ang="0">
                <a:pos x="54" y="34"/>
              </a:cxn>
              <a:cxn ang="0">
                <a:pos x="59" y="41"/>
              </a:cxn>
              <a:cxn ang="0">
                <a:pos x="62" y="47"/>
              </a:cxn>
              <a:cxn ang="0">
                <a:pos x="66" y="56"/>
              </a:cxn>
              <a:cxn ang="0">
                <a:pos x="55" y="50"/>
              </a:cxn>
              <a:cxn ang="0">
                <a:pos x="45" y="46"/>
              </a:cxn>
              <a:cxn ang="0">
                <a:pos x="35" y="40"/>
              </a:cxn>
              <a:cxn ang="0">
                <a:pos x="27" y="37"/>
              </a:cxn>
              <a:cxn ang="0">
                <a:pos x="15" y="27"/>
              </a:cxn>
              <a:cxn ang="0">
                <a:pos x="7" y="20"/>
              </a:cxn>
              <a:cxn ang="0">
                <a:pos x="2" y="1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66" h="56">
                <a:moveTo>
                  <a:pt x="0" y="0"/>
                </a:moveTo>
                <a:lnTo>
                  <a:pt x="10" y="7"/>
                </a:lnTo>
                <a:lnTo>
                  <a:pt x="24" y="16"/>
                </a:lnTo>
                <a:lnTo>
                  <a:pt x="30" y="19"/>
                </a:lnTo>
                <a:lnTo>
                  <a:pt x="37" y="22"/>
                </a:lnTo>
                <a:lnTo>
                  <a:pt x="42" y="26"/>
                </a:lnTo>
                <a:lnTo>
                  <a:pt x="50" y="30"/>
                </a:lnTo>
                <a:lnTo>
                  <a:pt x="54" y="34"/>
                </a:lnTo>
                <a:lnTo>
                  <a:pt x="59" y="41"/>
                </a:lnTo>
                <a:lnTo>
                  <a:pt x="62" y="47"/>
                </a:lnTo>
                <a:lnTo>
                  <a:pt x="66" y="56"/>
                </a:lnTo>
                <a:lnTo>
                  <a:pt x="55" y="50"/>
                </a:lnTo>
                <a:lnTo>
                  <a:pt x="45" y="46"/>
                </a:lnTo>
                <a:lnTo>
                  <a:pt x="35" y="40"/>
                </a:lnTo>
                <a:lnTo>
                  <a:pt x="27" y="37"/>
                </a:lnTo>
                <a:lnTo>
                  <a:pt x="15" y="27"/>
                </a:lnTo>
                <a:lnTo>
                  <a:pt x="7" y="20"/>
                </a:lnTo>
                <a:lnTo>
                  <a:pt x="2" y="1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04" name="Freeform 16"/>
          <p:cNvSpPr>
            <a:spLocks/>
          </p:cNvSpPr>
          <p:nvPr/>
        </p:nvSpPr>
        <p:spPr bwMode="auto">
          <a:xfrm>
            <a:off x="1743075" y="3160713"/>
            <a:ext cx="33338" cy="73025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12" y="6"/>
              </a:cxn>
              <a:cxn ang="0">
                <a:pos x="19" y="13"/>
              </a:cxn>
              <a:cxn ang="0">
                <a:pos x="25" y="19"/>
              </a:cxn>
              <a:cxn ang="0">
                <a:pos x="32" y="27"/>
              </a:cxn>
              <a:cxn ang="0">
                <a:pos x="41" y="36"/>
              </a:cxn>
              <a:cxn ang="0">
                <a:pos x="42" y="46"/>
              </a:cxn>
              <a:cxn ang="0">
                <a:pos x="36" y="46"/>
              </a:cxn>
              <a:cxn ang="0">
                <a:pos x="29" y="46"/>
              </a:cxn>
              <a:cxn ang="0">
                <a:pos x="24" y="46"/>
              </a:cxn>
              <a:cxn ang="0">
                <a:pos x="20" y="46"/>
              </a:cxn>
              <a:cxn ang="0">
                <a:pos x="12" y="41"/>
              </a:cxn>
              <a:cxn ang="0">
                <a:pos x="7" y="36"/>
              </a:cxn>
              <a:cxn ang="0">
                <a:pos x="0" y="27"/>
              </a:cxn>
              <a:cxn ang="0">
                <a:pos x="0" y="19"/>
              </a:cxn>
              <a:cxn ang="0">
                <a:pos x="4" y="9"/>
              </a:cxn>
              <a:cxn ang="0">
                <a:pos x="10" y="0"/>
              </a:cxn>
              <a:cxn ang="0">
                <a:pos x="10" y="0"/>
              </a:cxn>
            </a:cxnLst>
            <a:rect l="0" t="0" r="r" b="b"/>
            <a:pathLst>
              <a:path w="42" h="46">
                <a:moveTo>
                  <a:pt x="10" y="0"/>
                </a:moveTo>
                <a:lnTo>
                  <a:pt x="12" y="6"/>
                </a:lnTo>
                <a:lnTo>
                  <a:pt x="19" y="13"/>
                </a:lnTo>
                <a:lnTo>
                  <a:pt x="25" y="19"/>
                </a:lnTo>
                <a:lnTo>
                  <a:pt x="32" y="27"/>
                </a:lnTo>
                <a:lnTo>
                  <a:pt x="41" y="36"/>
                </a:lnTo>
                <a:lnTo>
                  <a:pt x="42" y="46"/>
                </a:lnTo>
                <a:lnTo>
                  <a:pt x="36" y="46"/>
                </a:lnTo>
                <a:lnTo>
                  <a:pt x="29" y="46"/>
                </a:lnTo>
                <a:lnTo>
                  <a:pt x="24" y="46"/>
                </a:lnTo>
                <a:lnTo>
                  <a:pt x="20" y="46"/>
                </a:lnTo>
                <a:lnTo>
                  <a:pt x="12" y="41"/>
                </a:lnTo>
                <a:lnTo>
                  <a:pt x="7" y="36"/>
                </a:lnTo>
                <a:lnTo>
                  <a:pt x="0" y="27"/>
                </a:lnTo>
                <a:lnTo>
                  <a:pt x="0" y="19"/>
                </a:lnTo>
                <a:lnTo>
                  <a:pt x="4" y="9"/>
                </a:lnTo>
                <a:lnTo>
                  <a:pt x="10" y="0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05" name="Freeform 17"/>
          <p:cNvSpPr>
            <a:spLocks/>
          </p:cNvSpPr>
          <p:nvPr/>
        </p:nvSpPr>
        <p:spPr bwMode="auto">
          <a:xfrm>
            <a:off x="1989138" y="3203575"/>
            <a:ext cx="66675" cy="1031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" y="6"/>
              </a:cxn>
              <a:cxn ang="0">
                <a:pos x="26" y="12"/>
              </a:cxn>
              <a:cxn ang="0">
                <a:pos x="37" y="17"/>
              </a:cxn>
              <a:cxn ang="0">
                <a:pos x="51" y="27"/>
              </a:cxn>
              <a:cxn ang="0">
                <a:pos x="61" y="33"/>
              </a:cxn>
              <a:cxn ang="0">
                <a:pos x="71" y="43"/>
              </a:cxn>
              <a:cxn ang="0">
                <a:pos x="74" y="47"/>
              </a:cxn>
              <a:cxn ang="0">
                <a:pos x="78" y="53"/>
              </a:cxn>
              <a:cxn ang="0">
                <a:pos x="81" y="58"/>
              </a:cxn>
              <a:cxn ang="0">
                <a:pos x="84" y="65"/>
              </a:cxn>
              <a:cxn ang="0">
                <a:pos x="73" y="65"/>
              </a:cxn>
              <a:cxn ang="0">
                <a:pos x="64" y="65"/>
              </a:cxn>
              <a:cxn ang="0">
                <a:pos x="53" y="61"/>
              </a:cxn>
              <a:cxn ang="0">
                <a:pos x="46" y="60"/>
              </a:cxn>
              <a:cxn ang="0">
                <a:pos x="37" y="55"/>
              </a:cxn>
              <a:cxn ang="0">
                <a:pos x="32" y="53"/>
              </a:cxn>
              <a:cxn ang="0">
                <a:pos x="26" y="46"/>
              </a:cxn>
              <a:cxn ang="0">
                <a:pos x="21" y="41"/>
              </a:cxn>
              <a:cxn ang="0">
                <a:pos x="14" y="31"/>
              </a:cxn>
              <a:cxn ang="0">
                <a:pos x="7" y="22"/>
              </a:cxn>
              <a:cxn ang="0">
                <a:pos x="5" y="16"/>
              </a:cxn>
              <a:cxn ang="0">
                <a:pos x="4" y="10"/>
              </a:cxn>
              <a:cxn ang="0">
                <a:pos x="0" y="6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84" h="65">
                <a:moveTo>
                  <a:pt x="0" y="0"/>
                </a:moveTo>
                <a:lnTo>
                  <a:pt x="14" y="6"/>
                </a:lnTo>
                <a:lnTo>
                  <a:pt x="26" y="12"/>
                </a:lnTo>
                <a:lnTo>
                  <a:pt x="37" y="17"/>
                </a:lnTo>
                <a:lnTo>
                  <a:pt x="51" y="27"/>
                </a:lnTo>
                <a:lnTo>
                  <a:pt x="61" y="33"/>
                </a:lnTo>
                <a:lnTo>
                  <a:pt x="71" y="43"/>
                </a:lnTo>
                <a:lnTo>
                  <a:pt x="74" y="47"/>
                </a:lnTo>
                <a:lnTo>
                  <a:pt x="78" y="53"/>
                </a:lnTo>
                <a:lnTo>
                  <a:pt x="81" y="58"/>
                </a:lnTo>
                <a:lnTo>
                  <a:pt x="84" y="65"/>
                </a:lnTo>
                <a:lnTo>
                  <a:pt x="73" y="65"/>
                </a:lnTo>
                <a:lnTo>
                  <a:pt x="64" y="65"/>
                </a:lnTo>
                <a:lnTo>
                  <a:pt x="53" y="61"/>
                </a:lnTo>
                <a:lnTo>
                  <a:pt x="46" y="60"/>
                </a:lnTo>
                <a:lnTo>
                  <a:pt x="37" y="55"/>
                </a:lnTo>
                <a:lnTo>
                  <a:pt x="32" y="53"/>
                </a:lnTo>
                <a:lnTo>
                  <a:pt x="26" y="46"/>
                </a:lnTo>
                <a:lnTo>
                  <a:pt x="21" y="41"/>
                </a:lnTo>
                <a:lnTo>
                  <a:pt x="14" y="31"/>
                </a:lnTo>
                <a:lnTo>
                  <a:pt x="7" y="22"/>
                </a:lnTo>
                <a:lnTo>
                  <a:pt x="5" y="16"/>
                </a:lnTo>
                <a:lnTo>
                  <a:pt x="4" y="10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06" name="Freeform 18"/>
          <p:cNvSpPr>
            <a:spLocks/>
          </p:cNvSpPr>
          <p:nvPr/>
        </p:nvSpPr>
        <p:spPr bwMode="auto">
          <a:xfrm>
            <a:off x="2754313" y="3238500"/>
            <a:ext cx="31750" cy="79375"/>
          </a:xfrm>
          <a:custGeom>
            <a:avLst/>
            <a:gdLst/>
            <a:ahLst/>
            <a:cxnLst>
              <a:cxn ang="0">
                <a:pos x="9" y="0"/>
              </a:cxn>
              <a:cxn ang="0">
                <a:pos x="12" y="5"/>
              </a:cxn>
              <a:cxn ang="0">
                <a:pos x="17" y="12"/>
              </a:cxn>
              <a:cxn ang="0">
                <a:pos x="20" y="18"/>
              </a:cxn>
              <a:cxn ang="0">
                <a:pos x="27" y="24"/>
              </a:cxn>
              <a:cxn ang="0">
                <a:pos x="31" y="29"/>
              </a:cxn>
              <a:cxn ang="0">
                <a:pos x="34" y="36"/>
              </a:cxn>
              <a:cxn ang="0">
                <a:pos x="36" y="43"/>
              </a:cxn>
              <a:cxn ang="0">
                <a:pos x="41" y="50"/>
              </a:cxn>
              <a:cxn ang="0">
                <a:pos x="29" y="45"/>
              </a:cxn>
              <a:cxn ang="0">
                <a:pos x="19" y="36"/>
              </a:cxn>
              <a:cxn ang="0">
                <a:pos x="9" y="28"/>
              </a:cxn>
              <a:cxn ang="0">
                <a:pos x="2" y="19"/>
              </a:cxn>
              <a:cxn ang="0">
                <a:pos x="0" y="8"/>
              </a:cxn>
              <a:cxn ang="0">
                <a:pos x="9" y="0"/>
              </a:cxn>
              <a:cxn ang="0">
                <a:pos x="9" y="0"/>
              </a:cxn>
            </a:cxnLst>
            <a:rect l="0" t="0" r="r" b="b"/>
            <a:pathLst>
              <a:path w="41" h="50">
                <a:moveTo>
                  <a:pt x="9" y="0"/>
                </a:moveTo>
                <a:lnTo>
                  <a:pt x="12" y="5"/>
                </a:lnTo>
                <a:lnTo>
                  <a:pt x="17" y="12"/>
                </a:lnTo>
                <a:lnTo>
                  <a:pt x="20" y="18"/>
                </a:lnTo>
                <a:lnTo>
                  <a:pt x="27" y="24"/>
                </a:lnTo>
                <a:lnTo>
                  <a:pt x="31" y="29"/>
                </a:lnTo>
                <a:lnTo>
                  <a:pt x="34" y="36"/>
                </a:lnTo>
                <a:lnTo>
                  <a:pt x="36" y="43"/>
                </a:lnTo>
                <a:lnTo>
                  <a:pt x="41" y="50"/>
                </a:lnTo>
                <a:lnTo>
                  <a:pt x="29" y="45"/>
                </a:lnTo>
                <a:lnTo>
                  <a:pt x="19" y="36"/>
                </a:lnTo>
                <a:lnTo>
                  <a:pt x="9" y="28"/>
                </a:lnTo>
                <a:lnTo>
                  <a:pt x="2" y="19"/>
                </a:lnTo>
                <a:lnTo>
                  <a:pt x="0" y="8"/>
                </a:lnTo>
                <a:lnTo>
                  <a:pt x="9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07" name="Freeform 19"/>
          <p:cNvSpPr>
            <a:spLocks/>
          </p:cNvSpPr>
          <p:nvPr/>
        </p:nvSpPr>
        <p:spPr bwMode="auto">
          <a:xfrm>
            <a:off x="1771650" y="3268663"/>
            <a:ext cx="26988" cy="38100"/>
          </a:xfrm>
          <a:custGeom>
            <a:avLst/>
            <a:gdLst/>
            <a:ahLst/>
            <a:cxnLst>
              <a:cxn ang="0">
                <a:pos x="2" y="0"/>
              </a:cxn>
              <a:cxn ang="0">
                <a:pos x="10" y="5"/>
              </a:cxn>
              <a:cxn ang="0">
                <a:pos x="19" y="10"/>
              </a:cxn>
              <a:cxn ang="0">
                <a:pos x="25" y="16"/>
              </a:cxn>
              <a:cxn ang="0">
                <a:pos x="34" y="22"/>
              </a:cxn>
              <a:cxn ang="0">
                <a:pos x="34" y="24"/>
              </a:cxn>
              <a:cxn ang="0">
                <a:pos x="27" y="20"/>
              </a:cxn>
              <a:cxn ang="0">
                <a:pos x="19" y="17"/>
              </a:cxn>
              <a:cxn ang="0">
                <a:pos x="10" y="14"/>
              </a:cxn>
              <a:cxn ang="0">
                <a:pos x="5" y="12"/>
              </a:cxn>
              <a:cxn ang="0">
                <a:pos x="0" y="7"/>
              </a:cxn>
              <a:cxn ang="0">
                <a:pos x="2" y="0"/>
              </a:cxn>
              <a:cxn ang="0">
                <a:pos x="2" y="0"/>
              </a:cxn>
            </a:cxnLst>
            <a:rect l="0" t="0" r="r" b="b"/>
            <a:pathLst>
              <a:path w="34" h="24">
                <a:moveTo>
                  <a:pt x="2" y="0"/>
                </a:moveTo>
                <a:lnTo>
                  <a:pt x="10" y="5"/>
                </a:lnTo>
                <a:lnTo>
                  <a:pt x="19" y="10"/>
                </a:lnTo>
                <a:lnTo>
                  <a:pt x="25" y="16"/>
                </a:lnTo>
                <a:lnTo>
                  <a:pt x="34" y="22"/>
                </a:lnTo>
                <a:lnTo>
                  <a:pt x="34" y="24"/>
                </a:lnTo>
                <a:lnTo>
                  <a:pt x="27" y="20"/>
                </a:lnTo>
                <a:lnTo>
                  <a:pt x="19" y="17"/>
                </a:lnTo>
                <a:lnTo>
                  <a:pt x="10" y="14"/>
                </a:lnTo>
                <a:lnTo>
                  <a:pt x="5" y="12"/>
                </a:lnTo>
                <a:lnTo>
                  <a:pt x="0" y="7"/>
                </a:lnTo>
                <a:lnTo>
                  <a:pt x="2" y="0"/>
                </a:lnTo>
                <a:lnTo>
                  <a:pt x="2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08" name="Freeform 20"/>
          <p:cNvSpPr>
            <a:spLocks/>
          </p:cNvSpPr>
          <p:nvPr/>
        </p:nvSpPr>
        <p:spPr bwMode="auto">
          <a:xfrm>
            <a:off x="2065338" y="3303588"/>
            <a:ext cx="53975" cy="68262"/>
          </a:xfrm>
          <a:custGeom>
            <a:avLst/>
            <a:gdLst/>
            <a:ahLst/>
            <a:cxnLst>
              <a:cxn ang="0">
                <a:pos x="17" y="0"/>
              </a:cxn>
              <a:cxn ang="0">
                <a:pos x="22" y="4"/>
              </a:cxn>
              <a:cxn ang="0">
                <a:pos x="29" y="9"/>
              </a:cxn>
              <a:cxn ang="0">
                <a:pos x="36" y="12"/>
              </a:cxn>
              <a:cxn ang="0">
                <a:pos x="42" y="18"/>
              </a:cxn>
              <a:cxn ang="0">
                <a:pos x="47" y="22"/>
              </a:cxn>
              <a:cxn ang="0">
                <a:pos x="54" y="26"/>
              </a:cxn>
              <a:cxn ang="0">
                <a:pos x="59" y="32"/>
              </a:cxn>
              <a:cxn ang="0">
                <a:pos x="68" y="39"/>
              </a:cxn>
              <a:cxn ang="0">
                <a:pos x="56" y="42"/>
              </a:cxn>
              <a:cxn ang="0">
                <a:pos x="44" y="43"/>
              </a:cxn>
              <a:cxn ang="0">
                <a:pos x="32" y="43"/>
              </a:cxn>
              <a:cxn ang="0">
                <a:pos x="20" y="42"/>
              </a:cxn>
              <a:cxn ang="0">
                <a:pos x="12" y="38"/>
              </a:cxn>
              <a:cxn ang="0">
                <a:pos x="7" y="33"/>
              </a:cxn>
              <a:cxn ang="0">
                <a:pos x="2" y="29"/>
              </a:cxn>
              <a:cxn ang="0">
                <a:pos x="0" y="24"/>
              </a:cxn>
              <a:cxn ang="0">
                <a:pos x="0" y="18"/>
              </a:cxn>
              <a:cxn ang="0">
                <a:pos x="2" y="12"/>
              </a:cxn>
              <a:cxn ang="0">
                <a:pos x="9" y="5"/>
              </a:cxn>
              <a:cxn ang="0">
                <a:pos x="17" y="0"/>
              </a:cxn>
              <a:cxn ang="0">
                <a:pos x="17" y="0"/>
              </a:cxn>
            </a:cxnLst>
            <a:rect l="0" t="0" r="r" b="b"/>
            <a:pathLst>
              <a:path w="68" h="43">
                <a:moveTo>
                  <a:pt x="17" y="0"/>
                </a:moveTo>
                <a:lnTo>
                  <a:pt x="22" y="4"/>
                </a:lnTo>
                <a:lnTo>
                  <a:pt x="29" y="9"/>
                </a:lnTo>
                <a:lnTo>
                  <a:pt x="36" y="12"/>
                </a:lnTo>
                <a:lnTo>
                  <a:pt x="42" y="18"/>
                </a:lnTo>
                <a:lnTo>
                  <a:pt x="47" y="22"/>
                </a:lnTo>
                <a:lnTo>
                  <a:pt x="54" y="26"/>
                </a:lnTo>
                <a:lnTo>
                  <a:pt x="59" y="32"/>
                </a:lnTo>
                <a:lnTo>
                  <a:pt x="68" y="39"/>
                </a:lnTo>
                <a:lnTo>
                  <a:pt x="56" y="42"/>
                </a:lnTo>
                <a:lnTo>
                  <a:pt x="44" y="43"/>
                </a:lnTo>
                <a:lnTo>
                  <a:pt x="32" y="43"/>
                </a:lnTo>
                <a:lnTo>
                  <a:pt x="20" y="42"/>
                </a:lnTo>
                <a:lnTo>
                  <a:pt x="12" y="38"/>
                </a:lnTo>
                <a:lnTo>
                  <a:pt x="7" y="33"/>
                </a:lnTo>
                <a:lnTo>
                  <a:pt x="2" y="29"/>
                </a:lnTo>
                <a:lnTo>
                  <a:pt x="0" y="24"/>
                </a:lnTo>
                <a:lnTo>
                  <a:pt x="0" y="18"/>
                </a:lnTo>
                <a:lnTo>
                  <a:pt x="2" y="12"/>
                </a:lnTo>
                <a:lnTo>
                  <a:pt x="9" y="5"/>
                </a:lnTo>
                <a:lnTo>
                  <a:pt x="17" y="0"/>
                </a:lnTo>
                <a:lnTo>
                  <a:pt x="17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09" name="Freeform 21"/>
          <p:cNvSpPr>
            <a:spLocks/>
          </p:cNvSpPr>
          <p:nvPr/>
        </p:nvSpPr>
        <p:spPr bwMode="auto">
          <a:xfrm>
            <a:off x="2879725" y="3311525"/>
            <a:ext cx="23813" cy="85725"/>
          </a:xfrm>
          <a:custGeom>
            <a:avLst/>
            <a:gdLst/>
            <a:ahLst/>
            <a:cxnLst>
              <a:cxn ang="0">
                <a:pos x="14" y="0"/>
              </a:cxn>
              <a:cxn ang="0">
                <a:pos x="24" y="0"/>
              </a:cxn>
              <a:cxn ang="0">
                <a:pos x="29" y="4"/>
              </a:cxn>
              <a:cxn ang="0">
                <a:pos x="31" y="10"/>
              </a:cxn>
              <a:cxn ang="0">
                <a:pos x="27" y="17"/>
              </a:cxn>
              <a:cxn ang="0">
                <a:pos x="24" y="26"/>
              </a:cxn>
              <a:cxn ang="0">
                <a:pos x="21" y="36"/>
              </a:cxn>
              <a:cxn ang="0">
                <a:pos x="16" y="44"/>
              </a:cxn>
              <a:cxn ang="0">
                <a:pos x="14" y="54"/>
              </a:cxn>
              <a:cxn ang="0">
                <a:pos x="12" y="54"/>
              </a:cxn>
              <a:cxn ang="0">
                <a:pos x="12" y="54"/>
              </a:cxn>
              <a:cxn ang="0">
                <a:pos x="4" y="47"/>
              </a:cxn>
              <a:cxn ang="0">
                <a:pos x="2" y="43"/>
              </a:cxn>
              <a:cxn ang="0">
                <a:pos x="0" y="36"/>
              </a:cxn>
              <a:cxn ang="0">
                <a:pos x="0" y="28"/>
              </a:cxn>
              <a:cxn ang="0">
                <a:pos x="0" y="20"/>
              </a:cxn>
              <a:cxn ang="0">
                <a:pos x="2" y="13"/>
              </a:cxn>
              <a:cxn ang="0">
                <a:pos x="5" y="4"/>
              </a:cxn>
              <a:cxn ang="0">
                <a:pos x="14" y="0"/>
              </a:cxn>
              <a:cxn ang="0">
                <a:pos x="14" y="0"/>
              </a:cxn>
            </a:cxnLst>
            <a:rect l="0" t="0" r="r" b="b"/>
            <a:pathLst>
              <a:path w="31" h="54">
                <a:moveTo>
                  <a:pt x="14" y="0"/>
                </a:moveTo>
                <a:lnTo>
                  <a:pt x="24" y="0"/>
                </a:lnTo>
                <a:lnTo>
                  <a:pt x="29" y="4"/>
                </a:lnTo>
                <a:lnTo>
                  <a:pt x="31" y="10"/>
                </a:lnTo>
                <a:lnTo>
                  <a:pt x="27" y="17"/>
                </a:lnTo>
                <a:lnTo>
                  <a:pt x="24" y="26"/>
                </a:lnTo>
                <a:lnTo>
                  <a:pt x="21" y="36"/>
                </a:lnTo>
                <a:lnTo>
                  <a:pt x="16" y="44"/>
                </a:lnTo>
                <a:lnTo>
                  <a:pt x="14" y="54"/>
                </a:lnTo>
                <a:lnTo>
                  <a:pt x="12" y="54"/>
                </a:lnTo>
                <a:lnTo>
                  <a:pt x="12" y="54"/>
                </a:lnTo>
                <a:lnTo>
                  <a:pt x="4" y="47"/>
                </a:lnTo>
                <a:lnTo>
                  <a:pt x="2" y="43"/>
                </a:lnTo>
                <a:lnTo>
                  <a:pt x="0" y="36"/>
                </a:lnTo>
                <a:lnTo>
                  <a:pt x="0" y="28"/>
                </a:lnTo>
                <a:lnTo>
                  <a:pt x="0" y="20"/>
                </a:lnTo>
                <a:lnTo>
                  <a:pt x="2" y="13"/>
                </a:lnTo>
                <a:lnTo>
                  <a:pt x="5" y="4"/>
                </a:lnTo>
                <a:lnTo>
                  <a:pt x="14" y="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10" name="Freeform 22"/>
          <p:cNvSpPr>
            <a:spLocks/>
          </p:cNvSpPr>
          <p:nvPr/>
        </p:nvSpPr>
        <p:spPr bwMode="auto">
          <a:xfrm>
            <a:off x="2009775" y="3322638"/>
            <a:ext cx="58738" cy="857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3"/>
              </a:cxn>
              <a:cxn ang="0">
                <a:pos x="20" y="10"/>
              </a:cxn>
              <a:cxn ang="0">
                <a:pos x="28" y="17"/>
              </a:cxn>
              <a:cxn ang="0">
                <a:pos x="38" y="24"/>
              </a:cxn>
              <a:cxn ang="0">
                <a:pos x="47" y="30"/>
              </a:cxn>
              <a:cxn ang="0">
                <a:pos x="55" y="38"/>
              </a:cxn>
              <a:cxn ang="0">
                <a:pos x="64" y="46"/>
              </a:cxn>
              <a:cxn ang="0">
                <a:pos x="74" y="53"/>
              </a:cxn>
              <a:cxn ang="0">
                <a:pos x="62" y="54"/>
              </a:cxn>
              <a:cxn ang="0">
                <a:pos x="52" y="53"/>
              </a:cxn>
              <a:cxn ang="0">
                <a:pos x="40" y="46"/>
              </a:cxn>
              <a:cxn ang="0">
                <a:pos x="30" y="37"/>
              </a:cxn>
              <a:cxn ang="0">
                <a:pos x="23" y="31"/>
              </a:cxn>
              <a:cxn ang="0">
                <a:pos x="20" y="27"/>
              </a:cxn>
              <a:cxn ang="0">
                <a:pos x="13" y="20"/>
              </a:cxn>
              <a:cxn ang="0">
                <a:pos x="10" y="17"/>
              </a:cxn>
              <a:cxn ang="0">
                <a:pos x="3" y="7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74" h="54">
                <a:moveTo>
                  <a:pt x="0" y="0"/>
                </a:moveTo>
                <a:lnTo>
                  <a:pt x="8" y="3"/>
                </a:lnTo>
                <a:lnTo>
                  <a:pt x="20" y="10"/>
                </a:lnTo>
                <a:lnTo>
                  <a:pt x="28" y="17"/>
                </a:lnTo>
                <a:lnTo>
                  <a:pt x="38" y="24"/>
                </a:lnTo>
                <a:lnTo>
                  <a:pt x="47" y="30"/>
                </a:lnTo>
                <a:lnTo>
                  <a:pt x="55" y="38"/>
                </a:lnTo>
                <a:lnTo>
                  <a:pt x="64" y="46"/>
                </a:lnTo>
                <a:lnTo>
                  <a:pt x="74" y="53"/>
                </a:lnTo>
                <a:lnTo>
                  <a:pt x="62" y="54"/>
                </a:lnTo>
                <a:lnTo>
                  <a:pt x="52" y="53"/>
                </a:lnTo>
                <a:lnTo>
                  <a:pt x="40" y="46"/>
                </a:lnTo>
                <a:lnTo>
                  <a:pt x="30" y="37"/>
                </a:lnTo>
                <a:lnTo>
                  <a:pt x="23" y="31"/>
                </a:lnTo>
                <a:lnTo>
                  <a:pt x="20" y="27"/>
                </a:lnTo>
                <a:lnTo>
                  <a:pt x="13" y="20"/>
                </a:lnTo>
                <a:lnTo>
                  <a:pt x="10" y="17"/>
                </a:lnTo>
                <a:lnTo>
                  <a:pt x="3" y="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11" name="Freeform 23"/>
          <p:cNvSpPr>
            <a:spLocks/>
          </p:cNvSpPr>
          <p:nvPr/>
        </p:nvSpPr>
        <p:spPr bwMode="auto">
          <a:xfrm>
            <a:off x="1579563" y="3344863"/>
            <a:ext cx="166687" cy="4222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" y="6"/>
              </a:cxn>
              <a:cxn ang="0">
                <a:pos x="13" y="13"/>
              </a:cxn>
              <a:cxn ang="0">
                <a:pos x="20" y="19"/>
              </a:cxn>
              <a:cxn ang="0">
                <a:pos x="27" y="29"/>
              </a:cxn>
              <a:cxn ang="0">
                <a:pos x="32" y="36"/>
              </a:cxn>
              <a:cxn ang="0">
                <a:pos x="39" y="46"/>
              </a:cxn>
              <a:cxn ang="0">
                <a:pos x="44" y="56"/>
              </a:cxn>
              <a:cxn ang="0">
                <a:pos x="50" y="67"/>
              </a:cxn>
              <a:cxn ang="0">
                <a:pos x="55" y="75"/>
              </a:cxn>
              <a:cxn ang="0">
                <a:pos x="61" y="87"/>
              </a:cxn>
              <a:cxn ang="0">
                <a:pos x="66" y="97"/>
              </a:cxn>
              <a:cxn ang="0">
                <a:pos x="72" y="107"/>
              </a:cxn>
              <a:cxn ang="0">
                <a:pos x="79" y="116"/>
              </a:cxn>
              <a:cxn ang="0">
                <a:pos x="84" y="126"/>
              </a:cxn>
              <a:cxn ang="0">
                <a:pos x="91" y="136"/>
              </a:cxn>
              <a:cxn ang="0">
                <a:pos x="99" y="146"/>
              </a:cxn>
              <a:cxn ang="0">
                <a:pos x="94" y="148"/>
              </a:cxn>
              <a:cxn ang="0">
                <a:pos x="91" y="149"/>
              </a:cxn>
              <a:cxn ang="0">
                <a:pos x="96" y="156"/>
              </a:cxn>
              <a:cxn ang="0">
                <a:pos x="108" y="159"/>
              </a:cxn>
              <a:cxn ang="0">
                <a:pos x="111" y="160"/>
              </a:cxn>
              <a:cxn ang="0">
                <a:pos x="116" y="163"/>
              </a:cxn>
              <a:cxn ang="0">
                <a:pos x="118" y="166"/>
              </a:cxn>
              <a:cxn ang="0">
                <a:pos x="118" y="173"/>
              </a:cxn>
              <a:cxn ang="0">
                <a:pos x="124" y="176"/>
              </a:cxn>
              <a:cxn ang="0">
                <a:pos x="131" y="180"/>
              </a:cxn>
              <a:cxn ang="0">
                <a:pos x="138" y="183"/>
              </a:cxn>
              <a:cxn ang="0">
                <a:pos x="146" y="190"/>
              </a:cxn>
              <a:cxn ang="0">
                <a:pos x="151" y="193"/>
              </a:cxn>
              <a:cxn ang="0">
                <a:pos x="158" y="200"/>
              </a:cxn>
              <a:cxn ang="0">
                <a:pos x="166" y="206"/>
              </a:cxn>
              <a:cxn ang="0">
                <a:pos x="173" y="213"/>
              </a:cxn>
              <a:cxn ang="0">
                <a:pos x="178" y="218"/>
              </a:cxn>
              <a:cxn ang="0">
                <a:pos x="183" y="224"/>
              </a:cxn>
              <a:cxn ang="0">
                <a:pos x="188" y="230"/>
              </a:cxn>
              <a:cxn ang="0">
                <a:pos x="193" y="238"/>
              </a:cxn>
              <a:cxn ang="0">
                <a:pos x="198" y="244"/>
              </a:cxn>
              <a:cxn ang="0">
                <a:pos x="202" y="252"/>
              </a:cxn>
              <a:cxn ang="0">
                <a:pos x="205" y="259"/>
              </a:cxn>
              <a:cxn ang="0">
                <a:pos x="210" y="266"/>
              </a:cxn>
              <a:cxn ang="0">
                <a:pos x="187" y="255"/>
              </a:cxn>
              <a:cxn ang="0">
                <a:pos x="166" y="242"/>
              </a:cxn>
              <a:cxn ang="0">
                <a:pos x="145" y="230"/>
              </a:cxn>
              <a:cxn ang="0">
                <a:pos x="126" y="215"/>
              </a:cxn>
              <a:cxn ang="0">
                <a:pos x="109" y="200"/>
              </a:cxn>
              <a:cxn ang="0">
                <a:pos x="92" y="183"/>
              </a:cxn>
              <a:cxn ang="0">
                <a:pos x="76" y="166"/>
              </a:cxn>
              <a:cxn ang="0">
                <a:pos x="64" y="149"/>
              </a:cxn>
              <a:cxn ang="0">
                <a:pos x="49" y="131"/>
              </a:cxn>
              <a:cxn ang="0">
                <a:pos x="37" y="112"/>
              </a:cxn>
              <a:cxn ang="0">
                <a:pos x="27" y="92"/>
              </a:cxn>
              <a:cxn ang="0">
                <a:pos x="18" y="75"/>
              </a:cxn>
              <a:cxn ang="0">
                <a:pos x="10" y="56"/>
              </a:cxn>
              <a:cxn ang="0">
                <a:pos x="5" y="36"/>
              </a:cxn>
              <a:cxn ang="0">
                <a:pos x="0" y="19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210" h="266">
                <a:moveTo>
                  <a:pt x="0" y="0"/>
                </a:moveTo>
                <a:lnTo>
                  <a:pt x="7" y="6"/>
                </a:lnTo>
                <a:lnTo>
                  <a:pt x="13" y="13"/>
                </a:lnTo>
                <a:lnTo>
                  <a:pt x="20" y="19"/>
                </a:lnTo>
                <a:lnTo>
                  <a:pt x="27" y="29"/>
                </a:lnTo>
                <a:lnTo>
                  <a:pt x="32" y="36"/>
                </a:lnTo>
                <a:lnTo>
                  <a:pt x="39" y="46"/>
                </a:lnTo>
                <a:lnTo>
                  <a:pt x="44" y="56"/>
                </a:lnTo>
                <a:lnTo>
                  <a:pt x="50" y="67"/>
                </a:lnTo>
                <a:lnTo>
                  <a:pt x="55" y="75"/>
                </a:lnTo>
                <a:lnTo>
                  <a:pt x="61" y="87"/>
                </a:lnTo>
                <a:lnTo>
                  <a:pt x="66" y="97"/>
                </a:lnTo>
                <a:lnTo>
                  <a:pt x="72" y="107"/>
                </a:lnTo>
                <a:lnTo>
                  <a:pt x="79" y="116"/>
                </a:lnTo>
                <a:lnTo>
                  <a:pt x="84" y="126"/>
                </a:lnTo>
                <a:lnTo>
                  <a:pt x="91" y="136"/>
                </a:lnTo>
                <a:lnTo>
                  <a:pt x="99" y="146"/>
                </a:lnTo>
                <a:lnTo>
                  <a:pt x="94" y="148"/>
                </a:lnTo>
                <a:lnTo>
                  <a:pt x="91" y="149"/>
                </a:lnTo>
                <a:lnTo>
                  <a:pt x="96" y="156"/>
                </a:lnTo>
                <a:lnTo>
                  <a:pt x="108" y="159"/>
                </a:lnTo>
                <a:lnTo>
                  <a:pt x="111" y="160"/>
                </a:lnTo>
                <a:lnTo>
                  <a:pt x="116" y="163"/>
                </a:lnTo>
                <a:lnTo>
                  <a:pt x="118" y="166"/>
                </a:lnTo>
                <a:lnTo>
                  <a:pt x="118" y="173"/>
                </a:lnTo>
                <a:lnTo>
                  <a:pt x="124" y="176"/>
                </a:lnTo>
                <a:lnTo>
                  <a:pt x="131" y="180"/>
                </a:lnTo>
                <a:lnTo>
                  <a:pt x="138" y="183"/>
                </a:lnTo>
                <a:lnTo>
                  <a:pt x="146" y="190"/>
                </a:lnTo>
                <a:lnTo>
                  <a:pt x="151" y="193"/>
                </a:lnTo>
                <a:lnTo>
                  <a:pt x="158" y="200"/>
                </a:lnTo>
                <a:lnTo>
                  <a:pt x="166" y="206"/>
                </a:lnTo>
                <a:lnTo>
                  <a:pt x="173" y="213"/>
                </a:lnTo>
                <a:lnTo>
                  <a:pt x="178" y="218"/>
                </a:lnTo>
                <a:lnTo>
                  <a:pt x="183" y="224"/>
                </a:lnTo>
                <a:lnTo>
                  <a:pt x="188" y="230"/>
                </a:lnTo>
                <a:lnTo>
                  <a:pt x="193" y="238"/>
                </a:lnTo>
                <a:lnTo>
                  <a:pt x="198" y="244"/>
                </a:lnTo>
                <a:lnTo>
                  <a:pt x="202" y="252"/>
                </a:lnTo>
                <a:lnTo>
                  <a:pt x="205" y="259"/>
                </a:lnTo>
                <a:lnTo>
                  <a:pt x="210" y="266"/>
                </a:lnTo>
                <a:lnTo>
                  <a:pt x="187" y="255"/>
                </a:lnTo>
                <a:lnTo>
                  <a:pt x="166" y="242"/>
                </a:lnTo>
                <a:lnTo>
                  <a:pt x="145" y="230"/>
                </a:lnTo>
                <a:lnTo>
                  <a:pt x="126" y="215"/>
                </a:lnTo>
                <a:lnTo>
                  <a:pt x="109" y="200"/>
                </a:lnTo>
                <a:lnTo>
                  <a:pt x="92" y="183"/>
                </a:lnTo>
                <a:lnTo>
                  <a:pt x="76" y="166"/>
                </a:lnTo>
                <a:lnTo>
                  <a:pt x="64" y="149"/>
                </a:lnTo>
                <a:lnTo>
                  <a:pt x="49" y="131"/>
                </a:lnTo>
                <a:lnTo>
                  <a:pt x="37" y="112"/>
                </a:lnTo>
                <a:lnTo>
                  <a:pt x="27" y="92"/>
                </a:lnTo>
                <a:lnTo>
                  <a:pt x="18" y="75"/>
                </a:lnTo>
                <a:lnTo>
                  <a:pt x="10" y="56"/>
                </a:lnTo>
                <a:lnTo>
                  <a:pt x="5" y="36"/>
                </a:lnTo>
                <a:lnTo>
                  <a:pt x="0" y="1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12" name="Freeform 24"/>
          <p:cNvSpPr>
            <a:spLocks/>
          </p:cNvSpPr>
          <p:nvPr/>
        </p:nvSpPr>
        <p:spPr bwMode="auto">
          <a:xfrm>
            <a:off x="2949575" y="3360738"/>
            <a:ext cx="50800" cy="153987"/>
          </a:xfrm>
          <a:custGeom>
            <a:avLst/>
            <a:gdLst/>
            <a:ahLst/>
            <a:cxnLst>
              <a:cxn ang="0">
                <a:pos x="64" y="0"/>
              </a:cxn>
              <a:cxn ang="0">
                <a:pos x="64" y="6"/>
              </a:cxn>
              <a:cxn ang="0">
                <a:pos x="64" y="12"/>
              </a:cxn>
              <a:cxn ang="0">
                <a:pos x="60" y="19"/>
              </a:cxn>
              <a:cxn ang="0">
                <a:pos x="59" y="26"/>
              </a:cxn>
              <a:cxn ang="0">
                <a:pos x="52" y="33"/>
              </a:cxn>
              <a:cxn ang="0">
                <a:pos x="47" y="41"/>
              </a:cxn>
              <a:cxn ang="0">
                <a:pos x="42" y="50"/>
              </a:cxn>
              <a:cxn ang="0">
                <a:pos x="35" y="58"/>
              </a:cxn>
              <a:cxn ang="0">
                <a:pos x="25" y="67"/>
              </a:cxn>
              <a:cxn ang="0">
                <a:pos x="15" y="77"/>
              </a:cxn>
              <a:cxn ang="0">
                <a:pos x="7" y="87"/>
              </a:cxn>
              <a:cxn ang="0">
                <a:pos x="0" y="97"/>
              </a:cxn>
              <a:cxn ang="0">
                <a:pos x="3" y="87"/>
              </a:cxn>
              <a:cxn ang="0">
                <a:pos x="7" y="77"/>
              </a:cxn>
              <a:cxn ang="0">
                <a:pos x="12" y="68"/>
              </a:cxn>
              <a:cxn ang="0">
                <a:pos x="18" y="61"/>
              </a:cxn>
              <a:cxn ang="0">
                <a:pos x="23" y="53"/>
              </a:cxn>
              <a:cxn ang="0">
                <a:pos x="30" y="46"/>
              </a:cxn>
              <a:cxn ang="0">
                <a:pos x="35" y="39"/>
              </a:cxn>
              <a:cxn ang="0">
                <a:pos x="44" y="33"/>
              </a:cxn>
              <a:cxn ang="0">
                <a:pos x="49" y="24"/>
              </a:cxn>
              <a:cxn ang="0">
                <a:pos x="54" y="16"/>
              </a:cxn>
              <a:cxn ang="0">
                <a:pos x="59" y="9"/>
              </a:cxn>
              <a:cxn ang="0">
                <a:pos x="64" y="0"/>
              </a:cxn>
              <a:cxn ang="0">
                <a:pos x="64" y="0"/>
              </a:cxn>
            </a:cxnLst>
            <a:rect l="0" t="0" r="r" b="b"/>
            <a:pathLst>
              <a:path w="64" h="97">
                <a:moveTo>
                  <a:pt x="64" y="0"/>
                </a:moveTo>
                <a:lnTo>
                  <a:pt x="64" y="6"/>
                </a:lnTo>
                <a:lnTo>
                  <a:pt x="64" y="12"/>
                </a:lnTo>
                <a:lnTo>
                  <a:pt x="60" y="19"/>
                </a:lnTo>
                <a:lnTo>
                  <a:pt x="59" y="26"/>
                </a:lnTo>
                <a:lnTo>
                  <a:pt x="52" y="33"/>
                </a:lnTo>
                <a:lnTo>
                  <a:pt x="47" y="41"/>
                </a:lnTo>
                <a:lnTo>
                  <a:pt x="42" y="50"/>
                </a:lnTo>
                <a:lnTo>
                  <a:pt x="35" y="58"/>
                </a:lnTo>
                <a:lnTo>
                  <a:pt x="25" y="67"/>
                </a:lnTo>
                <a:lnTo>
                  <a:pt x="15" y="77"/>
                </a:lnTo>
                <a:lnTo>
                  <a:pt x="7" y="87"/>
                </a:lnTo>
                <a:lnTo>
                  <a:pt x="0" y="97"/>
                </a:lnTo>
                <a:lnTo>
                  <a:pt x="3" y="87"/>
                </a:lnTo>
                <a:lnTo>
                  <a:pt x="7" y="77"/>
                </a:lnTo>
                <a:lnTo>
                  <a:pt x="12" y="68"/>
                </a:lnTo>
                <a:lnTo>
                  <a:pt x="18" y="61"/>
                </a:lnTo>
                <a:lnTo>
                  <a:pt x="23" y="53"/>
                </a:lnTo>
                <a:lnTo>
                  <a:pt x="30" y="46"/>
                </a:lnTo>
                <a:lnTo>
                  <a:pt x="35" y="39"/>
                </a:lnTo>
                <a:lnTo>
                  <a:pt x="44" y="33"/>
                </a:lnTo>
                <a:lnTo>
                  <a:pt x="49" y="24"/>
                </a:lnTo>
                <a:lnTo>
                  <a:pt x="54" y="16"/>
                </a:lnTo>
                <a:lnTo>
                  <a:pt x="59" y="9"/>
                </a:lnTo>
                <a:lnTo>
                  <a:pt x="64" y="0"/>
                </a:lnTo>
                <a:lnTo>
                  <a:pt x="64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13" name="Freeform 25"/>
          <p:cNvSpPr>
            <a:spLocks/>
          </p:cNvSpPr>
          <p:nvPr/>
        </p:nvSpPr>
        <p:spPr bwMode="auto">
          <a:xfrm>
            <a:off x="2913063" y="3387725"/>
            <a:ext cx="31750" cy="114300"/>
          </a:xfrm>
          <a:custGeom>
            <a:avLst/>
            <a:gdLst/>
            <a:ahLst/>
            <a:cxnLst>
              <a:cxn ang="0">
                <a:pos x="22" y="0"/>
              </a:cxn>
              <a:cxn ang="0">
                <a:pos x="27" y="0"/>
              </a:cxn>
              <a:cxn ang="0">
                <a:pos x="34" y="3"/>
              </a:cxn>
              <a:cxn ang="0">
                <a:pos x="37" y="5"/>
              </a:cxn>
              <a:cxn ang="0">
                <a:pos x="39" y="9"/>
              </a:cxn>
              <a:cxn ang="0">
                <a:pos x="39" y="12"/>
              </a:cxn>
              <a:cxn ang="0">
                <a:pos x="39" y="19"/>
              </a:cxn>
              <a:cxn ang="0">
                <a:pos x="37" y="24"/>
              </a:cxn>
              <a:cxn ang="0">
                <a:pos x="36" y="31"/>
              </a:cxn>
              <a:cxn ang="0">
                <a:pos x="29" y="37"/>
              </a:cxn>
              <a:cxn ang="0">
                <a:pos x="26" y="44"/>
              </a:cxn>
              <a:cxn ang="0">
                <a:pos x="19" y="50"/>
              </a:cxn>
              <a:cxn ang="0">
                <a:pos x="16" y="57"/>
              </a:cxn>
              <a:cxn ang="0">
                <a:pos x="9" y="63"/>
              </a:cxn>
              <a:cxn ang="0">
                <a:pos x="5" y="67"/>
              </a:cxn>
              <a:cxn ang="0">
                <a:pos x="2" y="70"/>
              </a:cxn>
              <a:cxn ang="0">
                <a:pos x="0" y="72"/>
              </a:cxn>
              <a:cxn ang="0">
                <a:pos x="2" y="63"/>
              </a:cxn>
              <a:cxn ang="0">
                <a:pos x="5" y="53"/>
              </a:cxn>
              <a:cxn ang="0">
                <a:pos x="7" y="47"/>
              </a:cxn>
              <a:cxn ang="0">
                <a:pos x="9" y="43"/>
              </a:cxn>
              <a:cxn ang="0">
                <a:pos x="9" y="36"/>
              </a:cxn>
              <a:cxn ang="0">
                <a:pos x="12" y="31"/>
              </a:cxn>
              <a:cxn ang="0">
                <a:pos x="14" y="23"/>
              </a:cxn>
              <a:cxn ang="0">
                <a:pos x="17" y="14"/>
              </a:cxn>
              <a:cxn ang="0">
                <a:pos x="17" y="6"/>
              </a:cxn>
              <a:cxn ang="0">
                <a:pos x="22" y="0"/>
              </a:cxn>
              <a:cxn ang="0">
                <a:pos x="22" y="0"/>
              </a:cxn>
            </a:cxnLst>
            <a:rect l="0" t="0" r="r" b="b"/>
            <a:pathLst>
              <a:path w="39" h="72">
                <a:moveTo>
                  <a:pt x="22" y="0"/>
                </a:moveTo>
                <a:lnTo>
                  <a:pt x="27" y="0"/>
                </a:lnTo>
                <a:lnTo>
                  <a:pt x="34" y="3"/>
                </a:lnTo>
                <a:lnTo>
                  <a:pt x="37" y="5"/>
                </a:lnTo>
                <a:lnTo>
                  <a:pt x="39" y="9"/>
                </a:lnTo>
                <a:lnTo>
                  <a:pt x="39" y="12"/>
                </a:lnTo>
                <a:lnTo>
                  <a:pt x="39" y="19"/>
                </a:lnTo>
                <a:lnTo>
                  <a:pt x="37" y="24"/>
                </a:lnTo>
                <a:lnTo>
                  <a:pt x="36" y="31"/>
                </a:lnTo>
                <a:lnTo>
                  <a:pt x="29" y="37"/>
                </a:lnTo>
                <a:lnTo>
                  <a:pt x="26" y="44"/>
                </a:lnTo>
                <a:lnTo>
                  <a:pt x="19" y="50"/>
                </a:lnTo>
                <a:lnTo>
                  <a:pt x="16" y="57"/>
                </a:lnTo>
                <a:lnTo>
                  <a:pt x="9" y="63"/>
                </a:lnTo>
                <a:lnTo>
                  <a:pt x="5" y="67"/>
                </a:lnTo>
                <a:lnTo>
                  <a:pt x="2" y="70"/>
                </a:lnTo>
                <a:lnTo>
                  <a:pt x="0" y="72"/>
                </a:lnTo>
                <a:lnTo>
                  <a:pt x="2" y="63"/>
                </a:lnTo>
                <a:lnTo>
                  <a:pt x="5" y="53"/>
                </a:lnTo>
                <a:lnTo>
                  <a:pt x="7" y="47"/>
                </a:lnTo>
                <a:lnTo>
                  <a:pt x="9" y="43"/>
                </a:lnTo>
                <a:lnTo>
                  <a:pt x="9" y="36"/>
                </a:lnTo>
                <a:lnTo>
                  <a:pt x="12" y="31"/>
                </a:lnTo>
                <a:lnTo>
                  <a:pt x="14" y="23"/>
                </a:lnTo>
                <a:lnTo>
                  <a:pt x="17" y="14"/>
                </a:lnTo>
                <a:lnTo>
                  <a:pt x="17" y="6"/>
                </a:lnTo>
                <a:lnTo>
                  <a:pt x="22" y="0"/>
                </a:lnTo>
                <a:lnTo>
                  <a:pt x="22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14" name="Freeform 26"/>
          <p:cNvSpPr>
            <a:spLocks/>
          </p:cNvSpPr>
          <p:nvPr/>
        </p:nvSpPr>
        <p:spPr bwMode="auto">
          <a:xfrm>
            <a:off x="3003550" y="3397250"/>
            <a:ext cx="42863" cy="71438"/>
          </a:xfrm>
          <a:custGeom>
            <a:avLst/>
            <a:gdLst/>
            <a:ahLst/>
            <a:cxnLst>
              <a:cxn ang="0">
                <a:pos x="35" y="0"/>
              </a:cxn>
              <a:cxn ang="0">
                <a:pos x="42" y="0"/>
              </a:cxn>
              <a:cxn ang="0">
                <a:pos x="49" y="3"/>
              </a:cxn>
              <a:cxn ang="0">
                <a:pos x="52" y="6"/>
              </a:cxn>
              <a:cxn ang="0">
                <a:pos x="56" y="8"/>
              </a:cxn>
              <a:cxn ang="0">
                <a:pos x="56" y="16"/>
              </a:cxn>
              <a:cxn ang="0">
                <a:pos x="52" y="23"/>
              </a:cxn>
              <a:cxn ang="0">
                <a:pos x="47" y="27"/>
              </a:cxn>
              <a:cxn ang="0">
                <a:pos x="41" y="30"/>
              </a:cxn>
              <a:cxn ang="0">
                <a:pos x="35" y="33"/>
              </a:cxn>
              <a:cxn ang="0">
                <a:pos x="29" y="35"/>
              </a:cxn>
              <a:cxn ang="0">
                <a:pos x="19" y="38"/>
              </a:cxn>
              <a:cxn ang="0">
                <a:pos x="12" y="41"/>
              </a:cxn>
              <a:cxn ang="0">
                <a:pos x="7" y="44"/>
              </a:cxn>
              <a:cxn ang="0">
                <a:pos x="0" y="45"/>
              </a:cxn>
              <a:cxn ang="0">
                <a:pos x="4" y="40"/>
              </a:cxn>
              <a:cxn ang="0">
                <a:pos x="7" y="34"/>
              </a:cxn>
              <a:cxn ang="0">
                <a:pos x="12" y="27"/>
              </a:cxn>
              <a:cxn ang="0">
                <a:pos x="17" y="23"/>
              </a:cxn>
              <a:cxn ang="0">
                <a:pos x="20" y="17"/>
              </a:cxn>
              <a:cxn ang="0">
                <a:pos x="25" y="10"/>
              </a:cxn>
              <a:cxn ang="0">
                <a:pos x="30" y="4"/>
              </a:cxn>
              <a:cxn ang="0">
                <a:pos x="35" y="0"/>
              </a:cxn>
              <a:cxn ang="0">
                <a:pos x="35" y="0"/>
              </a:cxn>
            </a:cxnLst>
            <a:rect l="0" t="0" r="r" b="b"/>
            <a:pathLst>
              <a:path w="56" h="45">
                <a:moveTo>
                  <a:pt x="35" y="0"/>
                </a:moveTo>
                <a:lnTo>
                  <a:pt x="42" y="0"/>
                </a:lnTo>
                <a:lnTo>
                  <a:pt x="49" y="3"/>
                </a:lnTo>
                <a:lnTo>
                  <a:pt x="52" y="6"/>
                </a:lnTo>
                <a:lnTo>
                  <a:pt x="56" y="8"/>
                </a:lnTo>
                <a:lnTo>
                  <a:pt x="56" y="16"/>
                </a:lnTo>
                <a:lnTo>
                  <a:pt x="52" y="23"/>
                </a:lnTo>
                <a:lnTo>
                  <a:pt x="47" y="27"/>
                </a:lnTo>
                <a:lnTo>
                  <a:pt x="41" y="30"/>
                </a:lnTo>
                <a:lnTo>
                  <a:pt x="35" y="33"/>
                </a:lnTo>
                <a:lnTo>
                  <a:pt x="29" y="35"/>
                </a:lnTo>
                <a:lnTo>
                  <a:pt x="19" y="38"/>
                </a:lnTo>
                <a:lnTo>
                  <a:pt x="12" y="41"/>
                </a:lnTo>
                <a:lnTo>
                  <a:pt x="7" y="44"/>
                </a:lnTo>
                <a:lnTo>
                  <a:pt x="0" y="45"/>
                </a:lnTo>
                <a:lnTo>
                  <a:pt x="4" y="40"/>
                </a:lnTo>
                <a:lnTo>
                  <a:pt x="7" y="34"/>
                </a:lnTo>
                <a:lnTo>
                  <a:pt x="12" y="27"/>
                </a:lnTo>
                <a:lnTo>
                  <a:pt x="17" y="23"/>
                </a:lnTo>
                <a:lnTo>
                  <a:pt x="20" y="17"/>
                </a:lnTo>
                <a:lnTo>
                  <a:pt x="25" y="10"/>
                </a:lnTo>
                <a:lnTo>
                  <a:pt x="30" y="4"/>
                </a:lnTo>
                <a:lnTo>
                  <a:pt x="35" y="0"/>
                </a:lnTo>
                <a:lnTo>
                  <a:pt x="35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15" name="Freeform 27"/>
          <p:cNvSpPr>
            <a:spLocks/>
          </p:cNvSpPr>
          <p:nvPr/>
        </p:nvSpPr>
        <p:spPr bwMode="auto">
          <a:xfrm>
            <a:off x="2087563" y="3402013"/>
            <a:ext cx="533400" cy="487362"/>
          </a:xfrm>
          <a:custGeom>
            <a:avLst/>
            <a:gdLst/>
            <a:ahLst/>
            <a:cxnLst>
              <a:cxn ang="0">
                <a:pos x="273" y="4"/>
              </a:cxn>
              <a:cxn ang="0">
                <a:pos x="310" y="17"/>
              </a:cxn>
              <a:cxn ang="0">
                <a:pos x="347" y="32"/>
              </a:cxn>
              <a:cxn ang="0">
                <a:pos x="384" y="49"/>
              </a:cxn>
              <a:cxn ang="0">
                <a:pos x="419" y="66"/>
              </a:cxn>
              <a:cxn ang="0">
                <a:pos x="456" y="82"/>
              </a:cxn>
              <a:cxn ang="0">
                <a:pos x="495" y="96"/>
              </a:cxn>
              <a:cxn ang="0">
                <a:pos x="537" y="107"/>
              </a:cxn>
              <a:cxn ang="0">
                <a:pos x="569" y="114"/>
              </a:cxn>
              <a:cxn ang="0">
                <a:pos x="597" y="123"/>
              </a:cxn>
              <a:cxn ang="0">
                <a:pos x="624" y="133"/>
              </a:cxn>
              <a:cxn ang="0">
                <a:pos x="648" y="147"/>
              </a:cxn>
              <a:cxn ang="0">
                <a:pos x="666" y="163"/>
              </a:cxn>
              <a:cxn ang="0">
                <a:pos x="673" y="178"/>
              </a:cxn>
              <a:cxn ang="0">
                <a:pos x="668" y="195"/>
              </a:cxn>
              <a:cxn ang="0">
                <a:pos x="644" y="211"/>
              </a:cxn>
              <a:cxn ang="0">
                <a:pos x="612" y="228"/>
              </a:cxn>
              <a:cxn ang="0">
                <a:pos x="581" y="247"/>
              </a:cxn>
              <a:cxn ang="0">
                <a:pos x="552" y="267"/>
              </a:cxn>
              <a:cxn ang="0">
                <a:pos x="522" y="286"/>
              </a:cxn>
              <a:cxn ang="0">
                <a:pos x="490" y="298"/>
              </a:cxn>
              <a:cxn ang="0">
                <a:pos x="459" y="305"/>
              </a:cxn>
              <a:cxn ang="0">
                <a:pos x="427" y="304"/>
              </a:cxn>
              <a:cxn ang="0">
                <a:pos x="392" y="294"/>
              </a:cxn>
              <a:cxn ang="0">
                <a:pos x="352" y="276"/>
              </a:cxn>
              <a:cxn ang="0">
                <a:pos x="305" y="257"/>
              </a:cxn>
              <a:cxn ang="0">
                <a:pos x="258" y="240"/>
              </a:cxn>
              <a:cxn ang="0">
                <a:pos x="210" y="225"/>
              </a:cxn>
              <a:cxn ang="0">
                <a:pos x="163" y="208"/>
              </a:cxn>
              <a:cxn ang="0">
                <a:pos x="116" y="191"/>
              </a:cxn>
              <a:cxn ang="0">
                <a:pos x="71" y="171"/>
              </a:cxn>
              <a:cxn ang="0">
                <a:pos x="29" y="153"/>
              </a:cxn>
              <a:cxn ang="0">
                <a:pos x="7" y="136"/>
              </a:cxn>
              <a:cxn ang="0">
                <a:pos x="2" y="120"/>
              </a:cxn>
              <a:cxn ang="0">
                <a:pos x="0" y="103"/>
              </a:cxn>
              <a:cxn ang="0">
                <a:pos x="9" y="93"/>
              </a:cxn>
              <a:cxn ang="0">
                <a:pos x="22" y="88"/>
              </a:cxn>
              <a:cxn ang="0">
                <a:pos x="47" y="80"/>
              </a:cxn>
              <a:cxn ang="0">
                <a:pos x="73" y="68"/>
              </a:cxn>
              <a:cxn ang="0">
                <a:pos x="99" y="56"/>
              </a:cxn>
              <a:cxn ang="0">
                <a:pos x="128" y="45"/>
              </a:cxn>
              <a:cxn ang="0">
                <a:pos x="157" y="34"/>
              </a:cxn>
              <a:cxn ang="0">
                <a:pos x="185" y="24"/>
              </a:cxn>
              <a:cxn ang="0">
                <a:pos x="214" y="14"/>
              </a:cxn>
              <a:cxn ang="0">
                <a:pos x="241" y="4"/>
              </a:cxn>
              <a:cxn ang="0">
                <a:pos x="256" y="0"/>
              </a:cxn>
            </a:cxnLst>
            <a:rect l="0" t="0" r="r" b="b"/>
            <a:pathLst>
              <a:path w="673" h="307">
                <a:moveTo>
                  <a:pt x="256" y="0"/>
                </a:moveTo>
                <a:lnTo>
                  <a:pt x="273" y="4"/>
                </a:lnTo>
                <a:lnTo>
                  <a:pt x="293" y="10"/>
                </a:lnTo>
                <a:lnTo>
                  <a:pt x="310" y="17"/>
                </a:lnTo>
                <a:lnTo>
                  <a:pt x="328" y="24"/>
                </a:lnTo>
                <a:lnTo>
                  <a:pt x="347" y="32"/>
                </a:lnTo>
                <a:lnTo>
                  <a:pt x="364" y="41"/>
                </a:lnTo>
                <a:lnTo>
                  <a:pt x="384" y="49"/>
                </a:lnTo>
                <a:lnTo>
                  <a:pt x="402" y="58"/>
                </a:lnTo>
                <a:lnTo>
                  <a:pt x="419" y="66"/>
                </a:lnTo>
                <a:lnTo>
                  <a:pt x="438" y="73"/>
                </a:lnTo>
                <a:lnTo>
                  <a:pt x="456" y="82"/>
                </a:lnTo>
                <a:lnTo>
                  <a:pt x="476" y="90"/>
                </a:lnTo>
                <a:lnTo>
                  <a:pt x="495" y="96"/>
                </a:lnTo>
                <a:lnTo>
                  <a:pt x="515" y="103"/>
                </a:lnTo>
                <a:lnTo>
                  <a:pt x="537" y="107"/>
                </a:lnTo>
                <a:lnTo>
                  <a:pt x="557" y="113"/>
                </a:lnTo>
                <a:lnTo>
                  <a:pt x="569" y="114"/>
                </a:lnTo>
                <a:lnTo>
                  <a:pt x="582" y="119"/>
                </a:lnTo>
                <a:lnTo>
                  <a:pt x="597" y="123"/>
                </a:lnTo>
                <a:lnTo>
                  <a:pt x="611" y="129"/>
                </a:lnTo>
                <a:lnTo>
                  <a:pt x="624" y="133"/>
                </a:lnTo>
                <a:lnTo>
                  <a:pt x="636" y="140"/>
                </a:lnTo>
                <a:lnTo>
                  <a:pt x="648" y="147"/>
                </a:lnTo>
                <a:lnTo>
                  <a:pt x="660" y="155"/>
                </a:lnTo>
                <a:lnTo>
                  <a:pt x="666" y="163"/>
                </a:lnTo>
                <a:lnTo>
                  <a:pt x="671" y="170"/>
                </a:lnTo>
                <a:lnTo>
                  <a:pt x="673" y="178"/>
                </a:lnTo>
                <a:lnTo>
                  <a:pt x="673" y="187"/>
                </a:lnTo>
                <a:lnTo>
                  <a:pt x="668" y="195"/>
                </a:lnTo>
                <a:lnTo>
                  <a:pt x="660" y="204"/>
                </a:lnTo>
                <a:lnTo>
                  <a:pt x="644" y="211"/>
                </a:lnTo>
                <a:lnTo>
                  <a:pt x="628" y="219"/>
                </a:lnTo>
                <a:lnTo>
                  <a:pt x="612" y="228"/>
                </a:lnTo>
                <a:lnTo>
                  <a:pt x="597" y="239"/>
                </a:lnTo>
                <a:lnTo>
                  <a:pt x="581" y="247"/>
                </a:lnTo>
                <a:lnTo>
                  <a:pt x="567" y="259"/>
                </a:lnTo>
                <a:lnTo>
                  <a:pt x="552" y="267"/>
                </a:lnTo>
                <a:lnTo>
                  <a:pt x="537" y="277"/>
                </a:lnTo>
                <a:lnTo>
                  <a:pt x="522" y="286"/>
                </a:lnTo>
                <a:lnTo>
                  <a:pt x="507" y="294"/>
                </a:lnTo>
                <a:lnTo>
                  <a:pt x="490" y="298"/>
                </a:lnTo>
                <a:lnTo>
                  <a:pt x="475" y="304"/>
                </a:lnTo>
                <a:lnTo>
                  <a:pt x="459" y="305"/>
                </a:lnTo>
                <a:lnTo>
                  <a:pt x="443" y="307"/>
                </a:lnTo>
                <a:lnTo>
                  <a:pt x="427" y="304"/>
                </a:lnTo>
                <a:lnTo>
                  <a:pt x="411" y="300"/>
                </a:lnTo>
                <a:lnTo>
                  <a:pt x="392" y="294"/>
                </a:lnTo>
                <a:lnTo>
                  <a:pt x="375" y="284"/>
                </a:lnTo>
                <a:lnTo>
                  <a:pt x="352" y="276"/>
                </a:lnTo>
                <a:lnTo>
                  <a:pt x="328" y="267"/>
                </a:lnTo>
                <a:lnTo>
                  <a:pt x="305" y="257"/>
                </a:lnTo>
                <a:lnTo>
                  <a:pt x="283" y="250"/>
                </a:lnTo>
                <a:lnTo>
                  <a:pt x="258" y="240"/>
                </a:lnTo>
                <a:lnTo>
                  <a:pt x="234" y="233"/>
                </a:lnTo>
                <a:lnTo>
                  <a:pt x="210" y="225"/>
                </a:lnTo>
                <a:lnTo>
                  <a:pt x="187" y="216"/>
                </a:lnTo>
                <a:lnTo>
                  <a:pt x="163" y="208"/>
                </a:lnTo>
                <a:lnTo>
                  <a:pt x="140" y="199"/>
                </a:lnTo>
                <a:lnTo>
                  <a:pt x="116" y="191"/>
                </a:lnTo>
                <a:lnTo>
                  <a:pt x="94" y="181"/>
                </a:lnTo>
                <a:lnTo>
                  <a:pt x="71" y="171"/>
                </a:lnTo>
                <a:lnTo>
                  <a:pt x="49" y="163"/>
                </a:lnTo>
                <a:lnTo>
                  <a:pt x="29" y="153"/>
                </a:lnTo>
                <a:lnTo>
                  <a:pt x="9" y="144"/>
                </a:lnTo>
                <a:lnTo>
                  <a:pt x="7" y="136"/>
                </a:lnTo>
                <a:lnTo>
                  <a:pt x="5" y="127"/>
                </a:lnTo>
                <a:lnTo>
                  <a:pt x="2" y="120"/>
                </a:lnTo>
                <a:lnTo>
                  <a:pt x="0" y="113"/>
                </a:lnTo>
                <a:lnTo>
                  <a:pt x="0" y="103"/>
                </a:lnTo>
                <a:lnTo>
                  <a:pt x="5" y="97"/>
                </a:lnTo>
                <a:lnTo>
                  <a:pt x="9" y="93"/>
                </a:lnTo>
                <a:lnTo>
                  <a:pt x="15" y="90"/>
                </a:lnTo>
                <a:lnTo>
                  <a:pt x="22" y="88"/>
                </a:lnTo>
                <a:lnTo>
                  <a:pt x="34" y="86"/>
                </a:lnTo>
                <a:lnTo>
                  <a:pt x="47" y="80"/>
                </a:lnTo>
                <a:lnTo>
                  <a:pt x="59" y="73"/>
                </a:lnTo>
                <a:lnTo>
                  <a:pt x="73" y="68"/>
                </a:lnTo>
                <a:lnTo>
                  <a:pt x="88" y="62"/>
                </a:lnTo>
                <a:lnTo>
                  <a:pt x="99" y="56"/>
                </a:lnTo>
                <a:lnTo>
                  <a:pt x="115" y="51"/>
                </a:lnTo>
                <a:lnTo>
                  <a:pt x="128" y="45"/>
                </a:lnTo>
                <a:lnTo>
                  <a:pt x="143" y="41"/>
                </a:lnTo>
                <a:lnTo>
                  <a:pt x="157" y="34"/>
                </a:lnTo>
                <a:lnTo>
                  <a:pt x="170" y="30"/>
                </a:lnTo>
                <a:lnTo>
                  <a:pt x="185" y="24"/>
                </a:lnTo>
                <a:lnTo>
                  <a:pt x="199" y="20"/>
                </a:lnTo>
                <a:lnTo>
                  <a:pt x="214" y="14"/>
                </a:lnTo>
                <a:lnTo>
                  <a:pt x="227" y="10"/>
                </a:lnTo>
                <a:lnTo>
                  <a:pt x="241" y="4"/>
                </a:lnTo>
                <a:lnTo>
                  <a:pt x="256" y="0"/>
                </a:lnTo>
                <a:lnTo>
                  <a:pt x="256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16" name="Freeform 28"/>
          <p:cNvSpPr>
            <a:spLocks/>
          </p:cNvSpPr>
          <p:nvPr/>
        </p:nvSpPr>
        <p:spPr bwMode="auto">
          <a:xfrm>
            <a:off x="1985963" y="3409950"/>
            <a:ext cx="1211262" cy="1416050"/>
          </a:xfrm>
          <a:custGeom>
            <a:avLst/>
            <a:gdLst/>
            <a:ahLst/>
            <a:cxnLst>
              <a:cxn ang="0">
                <a:pos x="1516" y="13"/>
              </a:cxn>
              <a:cxn ang="0">
                <a:pos x="1526" y="40"/>
              </a:cxn>
              <a:cxn ang="0">
                <a:pos x="1516" y="66"/>
              </a:cxn>
              <a:cxn ang="0">
                <a:pos x="1491" y="88"/>
              </a:cxn>
              <a:cxn ang="0">
                <a:pos x="1452" y="112"/>
              </a:cxn>
              <a:cxn ang="0">
                <a:pos x="1412" y="133"/>
              </a:cxn>
              <a:cxn ang="0">
                <a:pos x="1370" y="155"/>
              </a:cxn>
              <a:cxn ang="0">
                <a:pos x="1336" y="176"/>
              </a:cxn>
              <a:cxn ang="0">
                <a:pos x="1259" y="217"/>
              </a:cxn>
              <a:cxn ang="0">
                <a:pos x="1136" y="281"/>
              </a:cxn>
              <a:cxn ang="0">
                <a:pos x="1013" y="346"/>
              </a:cxn>
              <a:cxn ang="0">
                <a:pos x="892" y="412"/>
              </a:cxn>
              <a:cxn ang="0">
                <a:pos x="771" y="479"/>
              </a:cxn>
              <a:cxn ang="0">
                <a:pos x="650" y="545"/>
              </a:cxn>
              <a:cxn ang="0">
                <a:pos x="530" y="610"/>
              </a:cxn>
              <a:cxn ang="0">
                <a:pos x="409" y="674"/>
              </a:cxn>
              <a:cxn ang="0">
                <a:pos x="332" y="718"/>
              </a:cxn>
              <a:cxn ang="0">
                <a:pos x="296" y="740"/>
              </a:cxn>
              <a:cxn ang="0">
                <a:pos x="259" y="763"/>
              </a:cxn>
              <a:cxn ang="0">
                <a:pos x="221" y="786"/>
              </a:cxn>
              <a:cxn ang="0">
                <a:pos x="180" y="807"/>
              </a:cxn>
              <a:cxn ang="0">
                <a:pos x="140" y="828"/>
              </a:cxn>
              <a:cxn ang="0">
                <a:pos x="100" y="849"/>
              </a:cxn>
              <a:cxn ang="0">
                <a:pos x="61" y="872"/>
              </a:cxn>
              <a:cxn ang="0">
                <a:pos x="34" y="882"/>
              </a:cxn>
              <a:cxn ang="0">
                <a:pos x="17" y="889"/>
              </a:cxn>
              <a:cxn ang="0">
                <a:pos x="2" y="876"/>
              </a:cxn>
              <a:cxn ang="0">
                <a:pos x="2" y="852"/>
              </a:cxn>
              <a:cxn ang="0">
                <a:pos x="19" y="830"/>
              </a:cxn>
              <a:cxn ang="0">
                <a:pos x="44" y="811"/>
              </a:cxn>
              <a:cxn ang="0">
                <a:pos x="78" y="793"/>
              </a:cxn>
              <a:cxn ang="0">
                <a:pos x="111" y="774"/>
              </a:cxn>
              <a:cxn ang="0">
                <a:pos x="145" y="759"/>
              </a:cxn>
              <a:cxn ang="0">
                <a:pos x="172" y="742"/>
              </a:cxn>
              <a:cxn ang="0">
                <a:pos x="219" y="712"/>
              </a:cxn>
              <a:cxn ang="0">
                <a:pos x="293" y="668"/>
              </a:cxn>
              <a:cxn ang="0">
                <a:pos x="367" y="627"/>
              </a:cxn>
              <a:cxn ang="0">
                <a:pos x="441" y="585"/>
              </a:cxn>
              <a:cxn ang="0">
                <a:pos x="517" y="544"/>
              </a:cxn>
              <a:cxn ang="0">
                <a:pos x="592" y="503"/>
              </a:cxn>
              <a:cxn ang="0">
                <a:pos x="666" y="460"/>
              </a:cxn>
              <a:cxn ang="0">
                <a:pos x="742" y="421"/>
              </a:cxn>
              <a:cxn ang="0">
                <a:pos x="828" y="378"/>
              </a:cxn>
              <a:cxn ang="0">
                <a:pos x="919" y="333"/>
              </a:cxn>
              <a:cxn ang="0">
                <a:pos x="1010" y="285"/>
              </a:cxn>
              <a:cxn ang="0">
                <a:pos x="1102" y="237"/>
              </a:cxn>
              <a:cxn ang="0">
                <a:pos x="1191" y="186"/>
              </a:cxn>
              <a:cxn ang="0">
                <a:pos x="1282" y="132"/>
              </a:cxn>
              <a:cxn ang="0">
                <a:pos x="1370" y="80"/>
              </a:cxn>
              <a:cxn ang="0">
                <a:pos x="1457" y="26"/>
              </a:cxn>
              <a:cxn ang="0">
                <a:pos x="1501" y="0"/>
              </a:cxn>
            </a:cxnLst>
            <a:rect l="0" t="0" r="r" b="b"/>
            <a:pathLst>
              <a:path w="1526" h="892">
                <a:moveTo>
                  <a:pt x="1501" y="0"/>
                </a:moveTo>
                <a:lnTo>
                  <a:pt x="1516" y="13"/>
                </a:lnTo>
                <a:lnTo>
                  <a:pt x="1524" y="27"/>
                </a:lnTo>
                <a:lnTo>
                  <a:pt x="1526" y="40"/>
                </a:lnTo>
                <a:lnTo>
                  <a:pt x="1524" y="53"/>
                </a:lnTo>
                <a:lnTo>
                  <a:pt x="1516" y="66"/>
                </a:lnTo>
                <a:lnTo>
                  <a:pt x="1506" y="77"/>
                </a:lnTo>
                <a:lnTo>
                  <a:pt x="1491" y="88"/>
                </a:lnTo>
                <a:lnTo>
                  <a:pt x="1474" y="101"/>
                </a:lnTo>
                <a:lnTo>
                  <a:pt x="1452" y="112"/>
                </a:lnTo>
                <a:lnTo>
                  <a:pt x="1432" y="122"/>
                </a:lnTo>
                <a:lnTo>
                  <a:pt x="1412" y="133"/>
                </a:lnTo>
                <a:lnTo>
                  <a:pt x="1391" y="145"/>
                </a:lnTo>
                <a:lnTo>
                  <a:pt x="1370" y="155"/>
                </a:lnTo>
                <a:lnTo>
                  <a:pt x="1353" y="165"/>
                </a:lnTo>
                <a:lnTo>
                  <a:pt x="1336" y="176"/>
                </a:lnTo>
                <a:lnTo>
                  <a:pt x="1323" y="187"/>
                </a:lnTo>
                <a:lnTo>
                  <a:pt x="1259" y="217"/>
                </a:lnTo>
                <a:lnTo>
                  <a:pt x="1198" y="248"/>
                </a:lnTo>
                <a:lnTo>
                  <a:pt x="1136" y="281"/>
                </a:lnTo>
                <a:lnTo>
                  <a:pt x="1075" y="313"/>
                </a:lnTo>
                <a:lnTo>
                  <a:pt x="1013" y="346"/>
                </a:lnTo>
                <a:lnTo>
                  <a:pt x="952" y="378"/>
                </a:lnTo>
                <a:lnTo>
                  <a:pt x="892" y="412"/>
                </a:lnTo>
                <a:lnTo>
                  <a:pt x="831" y="446"/>
                </a:lnTo>
                <a:lnTo>
                  <a:pt x="771" y="479"/>
                </a:lnTo>
                <a:lnTo>
                  <a:pt x="710" y="513"/>
                </a:lnTo>
                <a:lnTo>
                  <a:pt x="650" y="545"/>
                </a:lnTo>
                <a:lnTo>
                  <a:pt x="591" y="578"/>
                </a:lnTo>
                <a:lnTo>
                  <a:pt x="530" y="610"/>
                </a:lnTo>
                <a:lnTo>
                  <a:pt x="470" y="643"/>
                </a:lnTo>
                <a:lnTo>
                  <a:pt x="409" y="674"/>
                </a:lnTo>
                <a:lnTo>
                  <a:pt x="350" y="705"/>
                </a:lnTo>
                <a:lnTo>
                  <a:pt x="332" y="718"/>
                </a:lnTo>
                <a:lnTo>
                  <a:pt x="315" y="729"/>
                </a:lnTo>
                <a:lnTo>
                  <a:pt x="296" y="740"/>
                </a:lnTo>
                <a:lnTo>
                  <a:pt x="278" y="752"/>
                </a:lnTo>
                <a:lnTo>
                  <a:pt x="259" y="763"/>
                </a:lnTo>
                <a:lnTo>
                  <a:pt x="239" y="774"/>
                </a:lnTo>
                <a:lnTo>
                  <a:pt x="221" y="786"/>
                </a:lnTo>
                <a:lnTo>
                  <a:pt x="202" y="797"/>
                </a:lnTo>
                <a:lnTo>
                  <a:pt x="180" y="807"/>
                </a:lnTo>
                <a:lnTo>
                  <a:pt x="160" y="818"/>
                </a:lnTo>
                <a:lnTo>
                  <a:pt x="140" y="828"/>
                </a:lnTo>
                <a:lnTo>
                  <a:pt x="121" y="839"/>
                </a:lnTo>
                <a:lnTo>
                  <a:pt x="100" y="849"/>
                </a:lnTo>
                <a:lnTo>
                  <a:pt x="81" y="861"/>
                </a:lnTo>
                <a:lnTo>
                  <a:pt x="61" y="872"/>
                </a:lnTo>
                <a:lnTo>
                  <a:pt x="44" y="885"/>
                </a:lnTo>
                <a:lnTo>
                  <a:pt x="34" y="882"/>
                </a:lnTo>
                <a:lnTo>
                  <a:pt x="26" y="885"/>
                </a:lnTo>
                <a:lnTo>
                  <a:pt x="17" y="889"/>
                </a:lnTo>
                <a:lnTo>
                  <a:pt x="10" y="892"/>
                </a:lnTo>
                <a:lnTo>
                  <a:pt x="2" y="876"/>
                </a:lnTo>
                <a:lnTo>
                  <a:pt x="0" y="865"/>
                </a:lnTo>
                <a:lnTo>
                  <a:pt x="2" y="852"/>
                </a:lnTo>
                <a:lnTo>
                  <a:pt x="10" y="842"/>
                </a:lnTo>
                <a:lnTo>
                  <a:pt x="19" y="830"/>
                </a:lnTo>
                <a:lnTo>
                  <a:pt x="31" y="820"/>
                </a:lnTo>
                <a:lnTo>
                  <a:pt x="44" y="811"/>
                </a:lnTo>
                <a:lnTo>
                  <a:pt x="61" y="803"/>
                </a:lnTo>
                <a:lnTo>
                  <a:pt x="78" y="793"/>
                </a:lnTo>
                <a:lnTo>
                  <a:pt x="95" y="784"/>
                </a:lnTo>
                <a:lnTo>
                  <a:pt x="111" y="774"/>
                </a:lnTo>
                <a:lnTo>
                  <a:pt x="128" y="767"/>
                </a:lnTo>
                <a:lnTo>
                  <a:pt x="145" y="759"/>
                </a:lnTo>
                <a:lnTo>
                  <a:pt x="158" y="750"/>
                </a:lnTo>
                <a:lnTo>
                  <a:pt x="172" y="742"/>
                </a:lnTo>
                <a:lnTo>
                  <a:pt x="182" y="735"/>
                </a:lnTo>
                <a:lnTo>
                  <a:pt x="219" y="712"/>
                </a:lnTo>
                <a:lnTo>
                  <a:pt x="256" y="691"/>
                </a:lnTo>
                <a:lnTo>
                  <a:pt x="293" y="668"/>
                </a:lnTo>
                <a:lnTo>
                  <a:pt x="330" y="648"/>
                </a:lnTo>
                <a:lnTo>
                  <a:pt x="367" y="627"/>
                </a:lnTo>
                <a:lnTo>
                  <a:pt x="406" y="606"/>
                </a:lnTo>
                <a:lnTo>
                  <a:pt x="441" y="585"/>
                </a:lnTo>
                <a:lnTo>
                  <a:pt x="480" y="565"/>
                </a:lnTo>
                <a:lnTo>
                  <a:pt x="517" y="544"/>
                </a:lnTo>
                <a:lnTo>
                  <a:pt x="555" y="523"/>
                </a:lnTo>
                <a:lnTo>
                  <a:pt x="592" y="503"/>
                </a:lnTo>
                <a:lnTo>
                  <a:pt x="629" y="481"/>
                </a:lnTo>
                <a:lnTo>
                  <a:pt x="666" y="460"/>
                </a:lnTo>
                <a:lnTo>
                  <a:pt x="705" y="440"/>
                </a:lnTo>
                <a:lnTo>
                  <a:pt x="742" y="421"/>
                </a:lnTo>
                <a:lnTo>
                  <a:pt x="781" y="401"/>
                </a:lnTo>
                <a:lnTo>
                  <a:pt x="828" y="378"/>
                </a:lnTo>
                <a:lnTo>
                  <a:pt x="873" y="356"/>
                </a:lnTo>
                <a:lnTo>
                  <a:pt x="919" y="333"/>
                </a:lnTo>
                <a:lnTo>
                  <a:pt x="966" y="310"/>
                </a:lnTo>
                <a:lnTo>
                  <a:pt x="1010" y="285"/>
                </a:lnTo>
                <a:lnTo>
                  <a:pt x="1057" y="262"/>
                </a:lnTo>
                <a:lnTo>
                  <a:pt x="1102" y="237"/>
                </a:lnTo>
                <a:lnTo>
                  <a:pt x="1148" y="211"/>
                </a:lnTo>
                <a:lnTo>
                  <a:pt x="1191" y="186"/>
                </a:lnTo>
                <a:lnTo>
                  <a:pt x="1237" y="159"/>
                </a:lnTo>
                <a:lnTo>
                  <a:pt x="1282" y="132"/>
                </a:lnTo>
                <a:lnTo>
                  <a:pt x="1326" y="107"/>
                </a:lnTo>
                <a:lnTo>
                  <a:pt x="1370" y="80"/>
                </a:lnTo>
                <a:lnTo>
                  <a:pt x="1413" y="53"/>
                </a:lnTo>
                <a:lnTo>
                  <a:pt x="1457" y="26"/>
                </a:lnTo>
                <a:lnTo>
                  <a:pt x="1501" y="0"/>
                </a:lnTo>
                <a:lnTo>
                  <a:pt x="1501" y="0"/>
                </a:lnTo>
                <a:close/>
              </a:path>
            </a:pathLst>
          </a:custGeom>
          <a:solidFill>
            <a:srgbClr val="FFFF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17" name="Freeform 29"/>
          <p:cNvSpPr>
            <a:spLocks/>
          </p:cNvSpPr>
          <p:nvPr/>
        </p:nvSpPr>
        <p:spPr bwMode="auto">
          <a:xfrm>
            <a:off x="2660650" y="3460750"/>
            <a:ext cx="149225" cy="195263"/>
          </a:xfrm>
          <a:custGeom>
            <a:avLst/>
            <a:gdLst/>
            <a:ahLst/>
            <a:cxnLst>
              <a:cxn ang="0">
                <a:pos x="95" y="0"/>
              </a:cxn>
              <a:cxn ang="0">
                <a:pos x="117" y="1"/>
              </a:cxn>
              <a:cxn ang="0">
                <a:pos x="141" y="11"/>
              </a:cxn>
              <a:cxn ang="0">
                <a:pos x="161" y="25"/>
              </a:cxn>
              <a:cxn ang="0">
                <a:pos x="176" y="42"/>
              </a:cxn>
              <a:cxn ang="0">
                <a:pos x="185" y="59"/>
              </a:cxn>
              <a:cxn ang="0">
                <a:pos x="185" y="75"/>
              </a:cxn>
              <a:cxn ang="0">
                <a:pos x="171" y="87"/>
              </a:cxn>
              <a:cxn ang="0">
                <a:pos x="161" y="86"/>
              </a:cxn>
              <a:cxn ang="0">
                <a:pos x="161" y="79"/>
              </a:cxn>
              <a:cxn ang="0">
                <a:pos x="156" y="70"/>
              </a:cxn>
              <a:cxn ang="0">
                <a:pos x="148" y="60"/>
              </a:cxn>
              <a:cxn ang="0">
                <a:pos x="134" y="46"/>
              </a:cxn>
              <a:cxn ang="0">
                <a:pos x="126" y="42"/>
              </a:cxn>
              <a:cxn ang="0">
                <a:pos x="129" y="53"/>
              </a:cxn>
              <a:cxn ang="0">
                <a:pos x="136" y="63"/>
              </a:cxn>
              <a:cxn ang="0">
                <a:pos x="141" y="76"/>
              </a:cxn>
              <a:cxn ang="0">
                <a:pos x="146" y="92"/>
              </a:cxn>
              <a:cxn ang="0">
                <a:pos x="137" y="106"/>
              </a:cxn>
              <a:cxn ang="0">
                <a:pos x="126" y="111"/>
              </a:cxn>
              <a:cxn ang="0">
                <a:pos x="116" y="106"/>
              </a:cxn>
              <a:cxn ang="0">
                <a:pos x="105" y="87"/>
              </a:cxn>
              <a:cxn ang="0">
                <a:pos x="89" y="73"/>
              </a:cxn>
              <a:cxn ang="0">
                <a:pos x="68" y="69"/>
              </a:cxn>
              <a:cxn ang="0">
                <a:pos x="63" y="76"/>
              </a:cxn>
              <a:cxn ang="0">
                <a:pos x="70" y="92"/>
              </a:cxn>
              <a:cxn ang="0">
                <a:pos x="65" y="106"/>
              </a:cxn>
              <a:cxn ang="0">
                <a:pos x="50" y="117"/>
              </a:cxn>
              <a:cxn ang="0">
                <a:pos x="30" y="113"/>
              </a:cxn>
              <a:cxn ang="0">
                <a:pos x="15" y="94"/>
              </a:cxn>
              <a:cxn ang="0">
                <a:pos x="3" y="76"/>
              </a:cxn>
              <a:cxn ang="0">
                <a:pos x="0" y="56"/>
              </a:cxn>
              <a:cxn ang="0">
                <a:pos x="1" y="41"/>
              </a:cxn>
              <a:cxn ang="0">
                <a:pos x="11" y="29"/>
              </a:cxn>
              <a:cxn ang="0">
                <a:pos x="26" y="21"/>
              </a:cxn>
              <a:cxn ang="0">
                <a:pos x="45" y="19"/>
              </a:cxn>
              <a:cxn ang="0">
                <a:pos x="60" y="19"/>
              </a:cxn>
              <a:cxn ang="0">
                <a:pos x="65" y="14"/>
              </a:cxn>
              <a:cxn ang="0">
                <a:pos x="79" y="5"/>
              </a:cxn>
              <a:cxn ang="0">
                <a:pos x="87" y="2"/>
              </a:cxn>
            </a:cxnLst>
            <a:rect l="0" t="0" r="r" b="b"/>
            <a:pathLst>
              <a:path w="188" h="123">
                <a:moveTo>
                  <a:pt x="87" y="2"/>
                </a:moveTo>
                <a:lnTo>
                  <a:pt x="95" y="0"/>
                </a:lnTo>
                <a:lnTo>
                  <a:pt x="105" y="0"/>
                </a:lnTo>
                <a:lnTo>
                  <a:pt x="117" y="1"/>
                </a:lnTo>
                <a:lnTo>
                  <a:pt x="129" y="7"/>
                </a:lnTo>
                <a:lnTo>
                  <a:pt x="141" y="11"/>
                </a:lnTo>
                <a:lnTo>
                  <a:pt x="151" y="18"/>
                </a:lnTo>
                <a:lnTo>
                  <a:pt x="161" y="25"/>
                </a:lnTo>
                <a:lnTo>
                  <a:pt x="171" y="34"/>
                </a:lnTo>
                <a:lnTo>
                  <a:pt x="176" y="42"/>
                </a:lnTo>
                <a:lnTo>
                  <a:pt x="183" y="51"/>
                </a:lnTo>
                <a:lnTo>
                  <a:pt x="185" y="59"/>
                </a:lnTo>
                <a:lnTo>
                  <a:pt x="188" y="67"/>
                </a:lnTo>
                <a:lnTo>
                  <a:pt x="185" y="75"/>
                </a:lnTo>
                <a:lnTo>
                  <a:pt x="179" y="82"/>
                </a:lnTo>
                <a:lnTo>
                  <a:pt x="171" y="87"/>
                </a:lnTo>
                <a:lnTo>
                  <a:pt x="159" y="93"/>
                </a:lnTo>
                <a:lnTo>
                  <a:pt x="161" y="86"/>
                </a:lnTo>
                <a:lnTo>
                  <a:pt x="161" y="83"/>
                </a:lnTo>
                <a:lnTo>
                  <a:pt x="161" y="79"/>
                </a:lnTo>
                <a:lnTo>
                  <a:pt x="159" y="76"/>
                </a:lnTo>
                <a:lnTo>
                  <a:pt x="156" y="70"/>
                </a:lnTo>
                <a:lnTo>
                  <a:pt x="153" y="65"/>
                </a:lnTo>
                <a:lnTo>
                  <a:pt x="148" y="60"/>
                </a:lnTo>
                <a:lnTo>
                  <a:pt x="144" y="56"/>
                </a:lnTo>
                <a:lnTo>
                  <a:pt x="134" y="46"/>
                </a:lnTo>
                <a:lnTo>
                  <a:pt x="126" y="39"/>
                </a:lnTo>
                <a:lnTo>
                  <a:pt x="126" y="42"/>
                </a:lnTo>
                <a:lnTo>
                  <a:pt x="127" y="46"/>
                </a:lnTo>
                <a:lnTo>
                  <a:pt x="129" y="53"/>
                </a:lnTo>
                <a:lnTo>
                  <a:pt x="134" y="59"/>
                </a:lnTo>
                <a:lnTo>
                  <a:pt x="136" y="63"/>
                </a:lnTo>
                <a:lnTo>
                  <a:pt x="139" y="70"/>
                </a:lnTo>
                <a:lnTo>
                  <a:pt x="141" y="76"/>
                </a:lnTo>
                <a:lnTo>
                  <a:pt x="144" y="82"/>
                </a:lnTo>
                <a:lnTo>
                  <a:pt x="146" y="92"/>
                </a:lnTo>
                <a:lnTo>
                  <a:pt x="142" y="101"/>
                </a:lnTo>
                <a:lnTo>
                  <a:pt x="137" y="106"/>
                </a:lnTo>
                <a:lnTo>
                  <a:pt x="134" y="110"/>
                </a:lnTo>
                <a:lnTo>
                  <a:pt x="126" y="111"/>
                </a:lnTo>
                <a:lnTo>
                  <a:pt x="117" y="114"/>
                </a:lnTo>
                <a:lnTo>
                  <a:pt x="116" y="106"/>
                </a:lnTo>
                <a:lnTo>
                  <a:pt x="112" y="96"/>
                </a:lnTo>
                <a:lnTo>
                  <a:pt x="105" y="87"/>
                </a:lnTo>
                <a:lnTo>
                  <a:pt x="99" y="80"/>
                </a:lnTo>
                <a:lnTo>
                  <a:pt x="89" y="73"/>
                </a:lnTo>
                <a:lnTo>
                  <a:pt x="79" y="70"/>
                </a:lnTo>
                <a:lnTo>
                  <a:pt x="68" y="69"/>
                </a:lnTo>
                <a:lnTo>
                  <a:pt x="58" y="70"/>
                </a:lnTo>
                <a:lnTo>
                  <a:pt x="63" y="76"/>
                </a:lnTo>
                <a:lnTo>
                  <a:pt x="68" y="84"/>
                </a:lnTo>
                <a:lnTo>
                  <a:pt x="70" y="92"/>
                </a:lnTo>
                <a:lnTo>
                  <a:pt x="70" y="100"/>
                </a:lnTo>
                <a:lnTo>
                  <a:pt x="65" y="106"/>
                </a:lnTo>
                <a:lnTo>
                  <a:pt x="58" y="113"/>
                </a:lnTo>
                <a:lnTo>
                  <a:pt x="50" y="117"/>
                </a:lnTo>
                <a:lnTo>
                  <a:pt x="42" y="123"/>
                </a:lnTo>
                <a:lnTo>
                  <a:pt x="30" y="113"/>
                </a:lnTo>
                <a:lnTo>
                  <a:pt x="23" y="104"/>
                </a:lnTo>
                <a:lnTo>
                  <a:pt x="15" y="94"/>
                </a:lnTo>
                <a:lnTo>
                  <a:pt x="10" y="86"/>
                </a:lnTo>
                <a:lnTo>
                  <a:pt x="3" y="76"/>
                </a:lnTo>
                <a:lnTo>
                  <a:pt x="1" y="66"/>
                </a:lnTo>
                <a:lnTo>
                  <a:pt x="0" y="56"/>
                </a:lnTo>
                <a:lnTo>
                  <a:pt x="1" y="49"/>
                </a:lnTo>
                <a:lnTo>
                  <a:pt x="1" y="41"/>
                </a:lnTo>
                <a:lnTo>
                  <a:pt x="6" y="35"/>
                </a:lnTo>
                <a:lnTo>
                  <a:pt x="11" y="29"/>
                </a:lnTo>
                <a:lnTo>
                  <a:pt x="18" y="25"/>
                </a:lnTo>
                <a:lnTo>
                  <a:pt x="26" y="21"/>
                </a:lnTo>
                <a:lnTo>
                  <a:pt x="38" y="19"/>
                </a:lnTo>
                <a:lnTo>
                  <a:pt x="45" y="19"/>
                </a:lnTo>
                <a:lnTo>
                  <a:pt x="52" y="19"/>
                </a:lnTo>
                <a:lnTo>
                  <a:pt x="60" y="19"/>
                </a:lnTo>
                <a:lnTo>
                  <a:pt x="70" y="22"/>
                </a:lnTo>
                <a:lnTo>
                  <a:pt x="65" y="14"/>
                </a:lnTo>
                <a:lnTo>
                  <a:pt x="70" y="9"/>
                </a:lnTo>
                <a:lnTo>
                  <a:pt x="79" y="5"/>
                </a:lnTo>
                <a:lnTo>
                  <a:pt x="87" y="2"/>
                </a:lnTo>
                <a:lnTo>
                  <a:pt x="87" y="2"/>
                </a:lnTo>
                <a:close/>
              </a:path>
            </a:pathLst>
          </a:custGeom>
          <a:solidFill>
            <a:srgbClr val="FFD6C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18" name="Freeform 30"/>
          <p:cNvSpPr>
            <a:spLocks/>
          </p:cNvSpPr>
          <p:nvPr/>
        </p:nvSpPr>
        <p:spPr bwMode="auto">
          <a:xfrm>
            <a:off x="2206625" y="3479800"/>
            <a:ext cx="141288" cy="149225"/>
          </a:xfrm>
          <a:custGeom>
            <a:avLst/>
            <a:gdLst/>
            <a:ahLst/>
            <a:cxnLst>
              <a:cxn ang="0">
                <a:pos x="156" y="0"/>
              </a:cxn>
              <a:cxn ang="0">
                <a:pos x="164" y="3"/>
              </a:cxn>
              <a:cxn ang="0">
                <a:pos x="171" y="6"/>
              </a:cxn>
              <a:cxn ang="0">
                <a:pos x="175" y="9"/>
              </a:cxn>
              <a:cxn ang="0">
                <a:pos x="178" y="12"/>
              </a:cxn>
              <a:cxn ang="0">
                <a:pos x="176" y="19"/>
              </a:cxn>
              <a:cxn ang="0">
                <a:pos x="168" y="27"/>
              </a:cxn>
              <a:cxn ang="0">
                <a:pos x="161" y="30"/>
              </a:cxn>
              <a:cxn ang="0">
                <a:pos x="156" y="33"/>
              </a:cxn>
              <a:cxn ang="0">
                <a:pos x="149" y="36"/>
              </a:cxn>
              <a:cxn ang="0">
                <a:pos x="143" y="39"/>
              </a:cxn>
              <a:cxn ang="0">
                <a:pos x="134" y="41"/>
              </a:cxn>
              <a:cxn ang="0">
                <a:pos x="127" y="44"/>
              </a:cxn>
              <a:cxn ang="0">
                <a:pos x="119" y="48"/>
              </a:cxn>
              <a:cxn ang="0">
                <a:pos x="112" y="51"/>
              </a:cxn>
              <a:cxn ang="0">
                <a:pos x="104" y="53"/>
              </a:cxn>
              <a:cxn ang="0">
                <a:pos x="97" y="55"/>
              </a:cxn>
              <a:cxn ang="0">
                <a:pos x="89" y="58"/>
              </a:cxn>
              <a:cxn ang="0">
                <a:pos x="82" y="61"/>
              </a:cxn>
              <a:cxn ang="0">
                <a:pos x="70" y="67"/>
              </a:cxn>
              <a:cxn ang="0">
                <a:pos x="63" y="72"/>
              </a:cxn>
              <a:cxn ang="0">
                <a:pos x="55" y="74"/>
              </a:cxn>
              <a:cxn ang="0">
                <a:pos x="47" y="78"/>
              </a:cxn>
              <a:cxn ang="0">
                <a:pos x="38" y="84"/>
              </a:cxn>
              <a:cxn ang="0">
                <a:pos x="32" y="88"/>
              </a:cxn>
              <a:cxn ang="0">
                <a:pos x="23" y="91"/>
              </a:cxn>
              <a:cxn ang="0">
                <a:pos x="15" y="94"/>
              </a:cxn>
              <a:cxn ang="0">
                <a:pos x="6" y="91"/>
              </a:cxn>
              <a:cxn ang="0">
                <a:pos x="0" y="88"/>
              </a:cxn>
              <a:cxn ang="0">
                <a:pos x="10" y="82"/>
              </a:cxn>
              <a:cxn ang="0">
                <a:pos x="18" y="78"/>
              </a:cxn>
              <a:cxn ang="0">
                <a:pos x="30" y="72"/>
              </a:cxn>
              <a:cxn ang="0">
                <a:pos x="40" y="68"/>
              </a:cxn>
              <a:cxn ang="0">
                <a:pos x="50" y="61"/>
              </a:cxn>
              <a:cxn ang="0">
                <a:pos x="62" y="55"/>
              </a:cxn>
              <a:cxn ang="0">
                <a:pos x="72" y="50"/>
              </a:cxn>
              <a:cxn ang="0">
                <a:pos x="82" y="44"/>
              </a:cxn>
              <a:cxn ang="0">
                <a:pos x="92" y="39"/>
              </a:cxn>
              <a:cxn ang="0">
                <a:pos x="102" y="33"/>
              </a:cxn>
              <a:cxn ang="0">
                <a:pos x="112" y="27"/>
              </a:cxn>
              <a:cxn ang="0">
                <a:pos x="122" y="22"/>
              </a:cxn>
              <a:cxn ang="0">
                <a:pos x="131" y="16"/>
              </a:cxn>
              <a:cxn ang="0">
                <a:pos x="139" y="10"/>
              </a:cxn>
              <a:cxn ang="0">
                <a:pos x="148" y="5"/>
              </a:cxn>
              <a:cxn ang="0">
                <a:pos x="156" y="0"/>
              </a:cxn>
              <a:cxn ang="0">
                <a:pos x="156" y="0"/>
              </a:cxn>
            </a:cxnLst>
            <a:rect l="0" t="0" r="r" b="b"/>
            <a:pathLst>
              <a:path w="178" h="94">
                <a:moveTo>
                  <a:pt x="156" y="0"/>
                </a:moveTo>
                <a:lnTo>
                  <a:pt x="164" y="3"/>
                </a:lnTo>
                <a:lnTo>
                  <a:pt x="171" y="6"/>
                </a:lnTo>
                <a:lnTo>
                  <a:pt x="175" y="9"/>
                </a:lnTo>
                <a:lnTo>
                  <a:pt x="178" y="12"/>
                </a:lnTo>
                <a:lnTo>
                  <a:pt x="176" y="19"/>
                </a:lnTo>
                <a:lnTo>
                  <a:pt x="168" y="27"/>
                </a:lnTo>
                <a:lnTo>
                  <a:pt x="161" y="30"/>
                </a:lnTo>
                <a:lnTo>
                  <a:pt x="156" y="33"/>
                </a:lnTo>
                <a:lnTo>
                  <a:pt x="149" y="36"/>
                </a:lnTo>
                <a:lnTo>
                  <a:pt x="143" y="39"/>
                </a:lnTo>
                <a:lnTo>
                  <a:pt x="134" y="41"/>
                </a:lnTo>
                <a:lnTo>
                  <a:pt x="127" y="44"/>
                </a:lnTo>
                <a:lnTo>
                  <a:pt x="119" y="48"/>
                </a:lnTo>
                <a:lnTo>
                  <a:pt x="112" y="51"/>
                </a:lnTo>
                <a:lnTo>
                  <a:pt x="104" y="53"/>
                </a:lnTo>
                <a:lnTo>
                  <a:pt x="97" y="55"/>
                </a:lnTo>
                <a:lnTo>
                  <a:pt x="89" y="58"/>
                </a:lnTo>
                <a:lnTo>
                  <a:pt x="82" y="61"/>
                </a:lnTo>
                <a:lnTo>
                  <a:pt x="70" y="67"/>
                </a:lnTo>
                <a:lnTo>
                  <a:pt x="63" y="72"/>
                </a:lnTo>
                <a:lnTo>
                  <a:pt x="55" y="74"/>
                </a:lnTo>
                <a:lnTo>
                  <a:pt x="47" y="78"/>
                </a:lnTo>
                <a:lnTo>
                  <a:pt x="38" y="84"/>
                </a:lnTo>
                <a:lnTo>
                  <a:pt x="32" y="88"/>
                </a:lnTo>
                <a:lnTo>
                  <a:pt x="23" y="91"/>
                </a:lnTo>
                <a:lnTo>
                  <a:pt x="15" y="94"/>
                </a:lnTo>
                <a:lnTo>
                  <a:pt x="6" y="91"/>
                </a:lnTo>
                <a:lnTo>
                  <a:pt x="0" y="88"/>
                </a:lnTo>
                <a:lnTo>
                  <a:pt x="10" y="82"/>
                </a:lnTo>
                <a:lnTo>
                  <a:pt x="18" y="78"/>
                </a:lnTo>
                <a:lnTo>
                  <a:pt x="30" y="72"/>
                </a:lnTo>
                <a:lnTo>
                  <a:pt x="40" y="68"/>
                </a:lnTo>
                <a:lnTo>
                  <a:pt x="50" y="61"/>
                </a:lnTo>
                <a:lnTo>
                  <a:pt x="62" y="55"/>
                </a:lnTo>
                <a:lnTo>
                  <a:pt x="72" y="50"/>
                </a:lnTo>
                <a:lnTo>
                  <a:pt x="82" y="44"/>
                </a:lnTo>
                <a:lnTo>
                  <a:pt x="92" y="39"/>
                </a:lnTo>
                <a:lnTo>
                  <a:pt x="102" y="33"/>
                </a:lnTo>
                <a:lnTo>
                  <a:pt x="112" y="27"/>
                </a:lnTo>
                <a:lnTo>
                  <a:pt x="122" y="22"/>
                </a:lnTo>
                <a:lnTo>
                  <a:pt x="131" y="16"/>
                </a:lnTo>
                <a:lnTo>
                  <a:pt x="139" y="10"/>
                </a:lnTo>
                <a:lnTo>
                  <a:pt x="148" y="5"/>
                </a:lnTo>
                <a:lnTo>
                  <a:pt x="156" y="0"/>
                </a:lnTo>
                <a:lnTo>
                  <a:pt x="156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19" name="Freeform 31"/>
          <p:cNvSpPr>
            <a:spLocks/>
          </p:cNvSpPr>
          <p:nvPr/>
        </p:nvSpPr>
        <p:spPr bwMode="auto">
          <a:xfrm>
            <a:off x="2203450" y="3495675"/>
            <a:ext cx="44450" cy="46038"/>
          </a:xfrm>
          <a:custGeom>
            <a:avLst/>
            <a:gdLst/>
            <a:ahLst/>
            <a:cxnLst>
              <a:cxn ang="0">
                <a:pos x="45" y="0"/>
              </a:cxn>
              <a:cxn ang="0">
                <a:pos x="52" y="2"/>
              </a:cxn>
              <a:cxn ang="0">
                <a:pos x="55" y="3"/>
              </a:cxn>
              <a:cxn ang="0">
                <a:pos x="57" y="6"/>
              </a:cxn>
              <a:cxn ang="0">
                <a:pos x="57" y="10"/>
              </a:cxn>
              <a:cxn ang="0">
                <a:pos x="52" y="12"/>
              </a:cxn>
              <a:cxn ang="0">
                <a:pos x="45" y="14"/>
              </a:cxn>
              <a:cxn ang="0">
                <a:pos x="37" y="19"/>
              </a:cxn>
              <a:cxn ang="0">
                <a:pos x="30" y="21"/>
              </a:cxn>
              <a:cxn ang="0">
                <a:pos x="20" y="23"/>
              </a:cxn>
              <a:cxn ang="0">
                <a:pos x="11" y="26"/>
              </a:cxn>
              <a:cxn ang="0">
                <a:pos x="5" y="27"/>
              </a:cxn>
              <a:cxn ang="0">
                <a:pos x="3" y="29"/>
              </a:cxn>
              <a:cxn ang="0">
                <a:pos x="0" y="29"/>
              </a:cxn>
              <a:cxn ang="0">
                <a:pos x="10" y="20"/>
              </a:cxn>
              <a:cxn ang="0">
                <a:pos x="21" y="14"/>
              </a:cxn>
              <a:cxn ang="0">
                <a:pos x="33" y="7"/>
              </a:cxn>
              <a:cxn ang="0">
                <a:pos x="45" y="0"/>
              </a:cxn>
              <a:cxn ang="0">
                <a:pos x="45" y="0"/>
              </a:cxn>
            </a:cxnLst>
            <a:rect l="0" t="0" r="r" b="b"/>
            <a:pathLst>
              <a:path w="57" h="29">
                <a:moveTo>
                  <a:pt x="45" y="0"/>
                </a:moveTo>
                <a:lnTo>
                  <a:pt x="52" y="2"/>
                </a:lnTo>
                <a:lnTo>
                  <a:pt x="55" y="3"/>
                </a:lnTo>
                <a:lnTo>
                  <a:pt x="57" y="6"/>
                </a:lnTo>
                <a:lnTo>
                  <a:pt x="57" y="10"/>
                </a:lnTo>
                <a:lnTo>
                  <a:pt x="52" y="12"/>
                </a:lnTo>
                <a:lnTo>
                  <a:pt x="45" y="14"/>
                </a:lnTo>
                <a:lnTo>
                  <a:pt x="37" y="19"/>
                </a:lnTo>
                <a:lnTo>
                  <a:pt x="30" y="21"/>
                </a:lnTo>
                <a:lnTo>
                  <a:pt x="20" y="23"/>
                </a:lnTo>
                <a:lnTo>
                  <a:pt x="11" y="26"/>
                </a:lnTo>
                <a:lnTo>
                  <a:pt x="5" y="27"/>
                </a:lnTo>
                <a:lnTo>
                  <a:pt x="3" y="29"/>
                </a:lnTo>
                <a:lnTo>
                  <a:pt x="0" y="29"/>
                </a:lnTo>
                <a:lnTo>
                  <a:pt x="10" y="20"/>
                </a:lnTo>
                <a:lnTo>
                  <a:pt x="21" y="14"/>
                </a:lnTo>
                <a:lnTo>
                  <a:pt x="33" y="7"/>
                </a:lnTo>
                <a:lnTo>
                  <a:pt x="45" y="0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20" name="Freeform 32"/>
          <p:cNvSpPr>
            <a:spLocks/>
          </p:cNvSpPr>
          <p:nvPr/>
        </p:nvSpPr>
        <p:spPr bwMode="auto">
          <a:xfrm>
            <a:off x="2266950" y="3522663"/>
            <a:ext cx="127000" cy="141287"/>
          </a:xfrm>
          <a:custGeom>
            <a:avLst/>
            <a:gdLst/>
            <a:ahLst/>
            <a:cxnLst>
              <a:cxn ang="0">
                <a:pos x="135" y="0"/>
              </a:cxn>
              <a:cxn ang="0">
                <a:pos x="145" y="3"/>
              </a:cxn>
              <a:cxn ang="0">
                <a:pos x="152" y="7"/>
              </a:cxn>
              <a:cxn ang="0">
                <a:pos x="157" y="10"/>
              </a:cxn>
              <a:cxn ang="0">
                <a:pos x="160" y="14"/>
              </a:cxn>
              <a:cxn ang="0">
                <a:pos x="157" y="21"/>
              </a:cxn>
              <a:cxn ang="0">
                <a:pos x="148" y="28"/>
              </a:cxn>
              <a:cxn ang="0">
                <a:pos x="143" y="31"/>
              </a:cxn>
              <a:cxn ang="0">
                <a:pos x="137" y="34"/>
              </a:cxn>
              <a:cxn ang="0">
                <a:pos x="130" y="37"/>
              </a:cxn>
              <a:cxn ang="0">
                <a:pos x="123" y="41"/>
              </a:cxn>
              <a:cxn ang="0">
                <a:pos x="115" y="44"/>
              </a:cxn>
              <a:cxn ang="0">
                <a:pos x="108" y="47"/>
              </a:cxn>
              <a:cxn ang="0">
                <a:pos x="100" y="50"/>
              </a:cxn>
              <a:cxn ang="0">
                <a:pos x="93" y="54"/>
              </a:cxn>
              <a:cxn ang="0">
                <a:pos x="84" y="57"/>
              </a:cxn>
              <a:cxn ang="0">
                <a:pos x="76" y="60"/>
              </a:cxn>
              <a:cxn ang="0">
                <a:pos x="69" y="64"/>
              </a:cxn>
              <a:cxn ang="0">
                <a:pos x="63" y="68"/>
              </a:cxn>
              <a:cxn ang="0">
                <a:pos x="51" y="74"/>
              </a:cxn>
              <a:cxn ang="0">
                <a:pos x="42" y="82"/>
              </a:cxn>
              <a:cxn ang="0">
                <a:pos x="34" y="88"/>
              </a:cxn>
              <a:cxn ang="0">
                <a:pos x="22" y="89"/>
              </a:cxn>
              <a:cxn ang="0">
                <a:pos x="9" y="88"/>
              </a:cxn>
              <a:cxn ang="0">
                <a:pos x="0" y="82"/>
              </a:cxn>
              <a:cxn ang="0">
                <a:pos x="7" y="77"/>
              </a:cxn>
              <a:cxn ang="0">
                <a:pos x="17" y="71"/>
              </a:cxn>
              <a:cxn ang="0">
                <a:pos x="27" y="65"/>
              </a:cxn>
              <a:cxn ang="0">
                <a:pos x="37" y="61"/>
              </a:cxn>
              <a:cxn ang="0">
                <a:pos x="46" y="55"/>
              </a:cxn>
              <a:cxn ang="0">
                <a:pos x="57" y="51"/>
              </a:cxn>
              <a:cxn ang="0">
                <a:pos x="66" y="47"/>
              </a:cxn>
              <a:cxn ang="0">
                <a:pos x="78" y="44"/>
              </a:cxn>
              <a:cxn ang="0">
                <a:pos x="86" y="38"/>
              </a:cxn>
              <a:cxn ang="0">
                <a:pos x="94" y="34"/>
              </a:cxn>
              <a:cxn ang="0">
                <a:pos x="103" y="28"/>
              </a:cxn>
              <a:cxn ang="0">
                <a:pos x="113" y="24"/>
              </a:cxn>
              <a:cxn ang="0">
                <a:pos x="118" y="19"/>
              </a:cxn>
              <a:cxn ang="0">
                <a:pos x="125" y="13"/>
              </a:cxn>
              <a:cxn ang="0">
                <a:pos x="130" y="6"/>
              </a:cxn>
              <a:cxn ang="0">
                <a:pos x="135" y="0"/>
              </a:cxn>
              <a:cxn ang="0">
                <a:pos x="135" y="0"/>
              </a:cxn>
            </a:cxnLst>
            <a:rect l="0" t="0" r="r" b="b"/>
            <a:pathLst>
              <a:path w="160" h="89">
                <a:moveTo>
                  <a:pt x="135" y="0"/>
                </a:moveTo>
                <a:lnTo>
                  <a:pt x="145" y="3"/>
                </a:lnTo>
                <a:lnTo>
                  <a:pt x="152" y="7"/>
                </a:lnTo>
                <a:lnTo>
                  <a:pt x="157" y="10"/>
                </a:lnTo>
                <a:lnTo>
                  <a:pt x="160" y="14"/>
                </a:lnTo>
                <a:lnTo>
                  <a:pt x="157" y="21"/>
                </a:lnTo>
                <a:lnTo>
                  <a:pt x="148" y="28"/>
                </a:lnTo>
                <a:lnTo>
                  <a:pt x="143" y="31"/>
                </a:lnTo>
                <a:lnTo>
                  <a:pt x="137" y="34"/>
                </a:lnTo>
                <a:lnTo>
                  <a:pt x="130" y="37"/>
                </a:lnTo>
                <a:lnTo>
                  <a:pt x="123" y="41"/>
                </a:lnTo>
                <a:lnTo>
                  <a:pt x="115" y="44"/>
                </a:lnTo>
                <a:lnTo>
                  <a:pt x="108" y="47"/>
                </a:lnTo>
                <a:lnTo>
                  <a:pt x="100" y="50"/>
                </a:lnTo>
                <a:lnTo>
                  <a:pt x="93" y="54"/>
                </a:lnTo>
                <a:lnTo>
                  <a:pt x="84" y="57"/>
                </a:lnTo>
                <a:lnTo>
                  <a:pt x="76" y="60"/>
                </a:lnTo>
                <a:lnTo>
                  <a:pt x="69" y="64"/>
                </a:lnTo>
                <a:lnTo>
                  <a:pt x="63" y="68"/>
                </a:lnTo>
                <a:lnTo>
                  <a:pt x="51" y="74"/>
                </a:lnTo>
                <a:lnTo>
                  <a:pt x="42" y="82"/>
                </a:lnTo>
                <a:lnTo>
                  <a:pt x="34" y="88"/>
                </a:lnTo>
                <a:lnTo>
                  <a:pt x="22" y="89"/>
                </a:lnTo>
                <a:lnTo>
                  <a:pt x="9" y="88"/>
                </a:lnTo>
                <a:lnTo>
                  <a:pt x="0" y="82"/>
                </a:lnTo>
                <a:lnTo>
                  <a:pt x="7" y="77"/>
                </a:lnTo>
                <a:lnTo>
                  <a:pt x="17" y="71"/>
                </a:lnTo>
                <a:lnTo>
                  <a:pt x="27" y="65"/>
                </a:lnTo>
                <a:lnTo>
                  <a:pt x="37" y="61"/>
                </a:lnTo>
                <a:lnTo>
                  <a:pt x="46" y="55"/>
                </a:lnTo>
                <a:lnTo>
                  <a:pt x="57" y="51"/>
                </a:lnTo>
                <a:lnTo>
                  <a:pt x="66" y="47"/>
                </a:lnTo>
                <a:lnTo>
                  <a:pt x="78" y="44"/>
                </a:lnTo>
                <a:lnTo>
                  <a:pt x="86" y="38"/>
                </a:lnTo>
                <a:lnTo>
                  <a:pt x="94" y="34"/>
                </a:lnTo>
                <a:lnTo>
                  <a:pt x="103" y="28"/>
                </a:lnTo>
                <a:lnTo>
                  <a:pt x="113" y="24"/>
                </a:lnTo>
                <a:lnTo>
                  <a:pt x="118" y="19"/>
                </a:lnTo>
                <a:lnTo>
                  <a:pt x="125" y="13"/>
                </a:lnTo>
                <a:lnTo>
                  <a:pt x="130" y="6"/>
                </a:lnTo>
                <a:lnTo>
                  <a:pt x="135" y="0"/>
                </a:lnTo>
                <a:lnTo>
                  <a:pt x="135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21" name="Freeform 33"/>
          <p:cNvSpPr>
            <a:spLocks/>
          </p:cNvSpPr>
          <p:nvPr/>
        </p:nvSpPr>
        <p:spPr bwMode="auto">
          <a:xfrm>
            <a:off x="2889250" y="3522663"/>
            <a:ext cx="26988" cy="57150"/>
          </a:xfrm>
          <a:custGeom>
            <a:avLst/>
            <a:gdLst/>
            <a:ahLst/>
            <a:cxnLst>
              <a:cxn ang="0">
                <a:pos x="22" y="0"/>
              </a:cxn>
              <a:cxn ang="0">
                <a:pos x="24" y="0"/>
              </a:cxn>
              <a:cxn ang="0">
                <a:pos x="29" y="0"/>
              </a:cxn>
              <a:cxn ang="0">
                <a:pos x="24" y="6"/>
              </a:cxn>
              <a:cxn ang="0">
                <a:pos x="22" y="14"/>
              </a:cxn>
              <a:cxn ang="0">
                <a:pos x="22" y="17"/>
              </a:cxn>
              <a:cxn ang="0">
                <a:pos x="24" y="20"/>
              </a:cxn>
              <a:cxn ang="0">
                <a:pos x="27" y="21"/>
              </a:cxn>
              <a:cxn ang="0">
                <a:pos x="34" y="21"/>
              </a:cxn>
              <a:cxn ang="0">
                <a:pos x="27" y="27"/>
              </a:cxn>
              <a:cxn ang="0">
                <a:pos x="20" y="31"/>
              </a:cxn>
              <a:cxn ang="0">
                <a:pos x="15" y="33"/>
              </a:cxn>
              <a:cxn ang="0">
                <a:pos x="12" y="36"/>
              </a:cxn>
              <a:cxn ang="0">
                <a:pos x="5" y="34"/>
              </a:cxn>
              <a:cxn ang="0">
                <a:pos x="2" y="31"/>
              </a:cxn>
              <a:cxn ang="0">
                <a:pos x="0" y="24"/>
              </a:cxn>
              <a:cxn ang="0">
                <a:pos x="4" y="16"/>
              </a:cxn>
              <a:cxn ang="0">
                <a:pos x="5" y="10"/>
              </a:cxn>
              <a:cxn ang="0">
                <a:pos x="10" y="7"/>
              </a:cxn>
              <a:cxn ang="0">
                <a:pos x="15" y="3"/>
              </a:cxn>
              <a:cxn ang="0">
                <a:pos x="22" y="0"/>
              </a:cxn>
              <a:cxn ang="0">
                <a:pos x="22" y="0"/>
              </a:cxn>
            </a:cxnLst>
            <a:rect l="0" t="0" r="r" b="b"/>
            <a:pathLst>
              <a:path w="34" h="36">
                <a:moveTo>
                  <a:pt x="22" y="0"/>
                </a:moveTo>
                <a:lnTo>
                  <a:pt x="24" y="0"/>
                </a:lnTo>
                <a:lnTo>
                  <a:pt x="29" y="0"/>
                </a:lnTo>
                <a:lnTo>
                  <a:pt x="24" y="6"/>
                </a:lnTo>
                <a:lnTo>
                  <a:pt x="22" y="14"/>
                </a:lnTo>
                <a:lnTo>
                  <a:pt x="22" y="17"/>
                </a:lnTo>
                <a:lnTo>
                  <a:pt x="24" y="20"/>
                </a:lnTo>
                <a:lnTo>
                  <a:pt x="27" y="21"/>
                </a:lnTo>
                <a:lnTo>
                  <a:pt x="34" y="21"/>
                </a:lnTo>
                <a:lnTo>
                  <a:pt x="27" y="27"/>
                </a:lnTo>
                <a:lnTo>
                  <a:pt x="20" y="31"/>
                </a:lnTo>
                <a:lnTo>
                  <a:pt x="15" y="33"/>
                </a:lnTo>
                <a:lnTo>
                  <a:pt x="12" y="36"/>
                </a:lnTo>
                <a:lnTo>
                  <a:pt x="5" y="34"/>
                </a:lnTo>
                <a:lnTo>
                  <a:pt x="2" y="31"/>
                </a:lnTo>
                <a:lnTo>
                  <a:pt x="0" y="24"/>
                </a:lnTo>
                <a:lnTo>
                  <a:pt x="4" y="16"/>
                </a:lnTo>
                <a:lnTo>
                  <a:pt x="5" y="10"/>
                </a:lnTo>
                <a:lnTo>
                  <a:pt x="10" y="7"/>
                </a:lnTo>
                <a:lnTo>
                  <a:pt x="15" y="3"/>
                </a:lnTo>
                <a:lnTo>
                  <a:pt x="22" y="0"/>
                </a:lnTo>
                <a:lnTo>
                  <a:pt x="22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22" name="Freeform 34"/>
          <p:cNvSpPr>
            <a:spLocks/>
          </p:cNvSpPr>
          <p:nvPr/>
        </p:nvSpPr>
        <p:spPr bwMode="auto">
          <a:xfrm>
            <a:off x="2312988" y="3565525"/>
            <a:ext cx="130175" cy="152400"/>
          </a:xfrm>
          <a:custGeom>
            <a:avLst/>
            <a:gdLst/>
            <a:ahLst/>
            <a:cxnLst>
              <a:cxn ang="0">
                <a:pos x="142" y="0"/>
              </a:cxn>
              <a:cxn ang="0">
                <a:pos x="147" y="1"/>
              </a:cxn>
              <a:cxn ang="0">
                <a:pos x="152" y="4"/>
              </a:cxn>
              <a:cxn ang="0">
                <a:pos x="155" y="7"/>
              </a:cxn>
              <a:cxn ang="0">
                <a:pos x="160" y="10"/>
              </a:cxn>
              <a:cxn ang="0">
                <a:pos x="164" y="14"/>
              </a:cxn>
              <a:cxn ang="0">
                <a:pos x="165" y="20"/>
              </a:cxn>
              <a:cxn ang="0">
                <a:pos x="162" y="24"/>
              </a:cxn>
              <a:cxn ang="0">
                <a:pos x="159" y="28"/>
              </a:cxn>
              <a:cxn ang="0">
                <a:pos x="152" y="34"/>
              </a:cxn>
              <a:cxn ang="0">
                <a:pos x="143" y="38"/>
              </a:cxn>
              <a:cxn ang="0">
                <a:pos x="137" y="41"/>
              </a:cxn>
              <a:cxn ang="0">
                <a:pos x="130" y="44"/>
              </a:cxn>
              <a:cxn ang="0">
                <a:pos x="123" y="45"/>
              </a:cxn>
              <a:cxn ang="0">
                <a:pos x="117" y="48"/>
              </a:cxn>
              <a:cxn ang="0">
                <a:pos x="110" y="51"/>
              </a:cxn>
              <a:cxn ang="0">
                <a:pos x="103" y="54"/>
              </a:cxn>
              <a:cxn ang="0">
                <a:pos x="96" y="57"/>
              </a:cxn>
              <a:cxn ang="0">
                <a:pos x="88" y="61"/>
              </a:cxn>
              <a:cxn ang="0">
                <a:pos x="81" y="64"/>
              </a:cxn>
              <a:cxn ang="0">
                <a:pos x="74" y="67"/>
              </a:cxn>
              <a:cxn ang="0">
                <a:pos x="68" y="69"/>
              </a:cxn>
              <a:cxn ang="0">
                <a:pos x="63" y="74"/>
              </a:cxn>
              <a:cxn ang="0">
                <a:pos x="53" y="81"/>
              </a:cxn>
              <a:cxn ang="0">
                <a:pos x="46" y="89"/>
              </a:cxn>
              <a:cxn ang="0">
                <a:pos x="34" y="92"/>
              </a:cxn>
              <a:cxn ang="0">
                <a:pos x="22" y="96"/>
              </a:cxn>
              <a:cxn ang="0">
                <a:pos x="11" y="96"/>
              </a:cxn>
              <a:cxn ang="0">
                <a:pos x="0" y="93"/>
              </a:cxn>
              <a:cxn ang="0">
                <a:pos x="7" y="85"/>
              </a:cxn>
              <a:cxn ang="0">
                <a:pos x="14" y="78"/>
              </a:cxn>
              <a:cxn ang="0">
                <a:pos x="22" y="71"/>
              </a:cxn>
              <a:cxn ang="0">
                <a:pos x="31" y="65"/>
              </a:cxn>
              <a:cxn ang="0">
                <a:pos x="39" y="58"/>
              </a:cxn>
              <a:cxn ang="0">
                <a:pos x="48" y="52"/>
              </a:cxn>
              <a:cxn ang="0">
                <a:pos x="58" y="47"/>
              </a:cxn>
              <a:cxn ang="0">
                <a:pos x="68" y="43"/>
              </a:cxn>
              <a:cxn ang="0">
                <a:pos x="76" y="37"/>
              </a:cxn>
              <a:cxn ang="0">
                <a:pos x="86" y="31"/>
              </a:cxn>
              <a:cxn ang="0">
                <a:pos x="96" y="27"/>
              </a:cxn>
              <a:cxn ang="0">
                <a:pos x="105" y="21"/>
              </a:cxn>
              <a:cxn ang="0">
                <a:pos x="113" y="16"/>
              </a:cxn>
              <a:cxn ang="0">
                <a:pos x="123" y="10"/>
              </a:cxn>
              <a:cxn ang="0">
                <a:pos x="132" y="4"/>
              </a:cxn>
              <a:cxn ang="0">
                <a:pos x="142" y="0"/>
              </a:cxn>
              <a:cxn ang="0">
                <a:pos x="142" y="0"/>
              </a:cxn>
            </a:cxnLst>
            <a:rect l="0" t="0" r="r" b="b"/>
            <a:pathLst>
              <a:path w="165" h="96">
                <a:moveTo>
                  <a:pt x="142" y="0"/>
                </a:moveTo>
                <a:lnTo>
                  <a:pt x="147" y="1"/>
                </a:lnTo>
                <a:lnTo>
                  <a:pt x="152" y="4"/>
                </a:lnTo>
                <a:lnTo>
                  <a:pt x="155" y="7"/>
                </a:lnTo>
                <a:lnTo>
                  <a:pt x="160" y="10"/>
                </a:lnTo>
                <a:lnTo>
                  <a:pt x="164" y="14"/>
                </a:lnTo>
                <a:lnTo>
                  <a:pt x="165" y="20"/>
                </a:lnTo>
                <a:lnTo>
                  <a:pt x="162" y="24"/>
                </a:lnTo>
                <a:lnTo>
                  <a:pt x="159" y="28"/>
                </a:lnTo>
                <a:lnTo>
                  <a:pt x="152" y="34"/>
                </a:lnTo>
                <a:lnTo>
                  <a:pt x="143" y="38"/>
                </a:lnTo>
                <a:lnTo>
                  <a:pt x="137" y="41"/>
                </a:lnTo>
                <a:lnTo>
                  <a:pt x="130" y="44"/>
                </a:lnTo>
                <a:lnTo>
                  <a:pt x="123" y="45"/>
                </a:lnTo>
                <a:lnTo>
                  <a:pt x="117" y="48"/>
                </a:lnTo>
                <a:lnTo>
                  <a:pt x="110" y="51"/>
                </a:lnTo>
                <a:lnTo>
                  <a:pt x="103" y="54"/>
                </a:lnTo>
                <a:lnTo>
                  <a:pt x="96" y="57"/>
                </a:lnTo>
                <a:lnTo>
                  <a:pt x="88" y="61"/>
                </a:lnTo>
                <a:lnTo>
                  <a:pt x="81" y="64"/>
                </a:lnTo>
                <a:lnTo>
                  <a:pt x="74" y="67"/>
                </a:lnTo>
                <a:lnTo>
                  <a:pt x="68" y="69"/>
                </a:lnTo>
                <a:lnTo>
                  <a:pt x="63" y="74"/>
                </a:lnTo>
                <a:lnTo>
                  <a:pt x="53" y="81"/>
                </a:lnTo>
                <a:lnTo>
                  <a:pt x="46" y="89"/>
                </a:lnTo>
                <a:lnTo>
                  <a:pt x="34" y="92"/>
                </a:lnTo>
                <a:lnTo>
                  <a:pt x="22" y="96"/>
                </a:lnTo>
                <a:lnTo>
                  <a:pt x="11" y="96"/>
                </a:lnTo>
                <a:lnTo>
                  <a:pt x="0" y="93"/>
                </a:lnTo>
                <a:lnTo>
                  <a:pt x="7" y="85"/>
                </a:lnTo>
                <a:lnTo>
                  <a:pt x="14" y="78"/>
                </a:lnTo>
                <a:lnTo>
                  <a:pt x="22" y="71"/>
                </a:lnTo>
                <a:lnTo>
                  <a:pt x="31" y="65"/>
                </a:lnTo>
                <a:lnTo>
                  <a:pt x="39" y="58"/>
                </a:lnTo>
                <a:lnTo>
                  <a:pt x="48" y="52"/>
                </a:lnTo>
                <a:lnTo>
                  <a:pt x="58" y="47"/>
                </a:lnTo>
                <a:lnTo>
                  <a:pt x="68" y="43"/>
                </a:lnTo>
                <a:lnTo>
                  <a:pt x="76" y="37"/>
                </a:lnTo>
                <a:lnTo>
                  <a:pt x="86" y="31"/>
                </a:lnTo>
                <a:lnTo>
                  <a:pt x="96" y="27"/>
                </a:lnTo>
                <a:lnTo>
                  <a:pt x="105" y="21"/>
                </a:lnTo>
                <a:lnTo>
                  <a:pt x="113" y="16"/>
                </a:lnTo>
                <a:lnTo>
                  <a:pt x="123" y="10"/>
                </a:lnTo>
                <a:lnTo>
                  <a:pt x="132" y="4"/>
                </a:lnTo>
                <a:lnTo>
                  <a:pt x="142" y="0"/>
                </a:lnTo>
                <a:lnTo>
                  <a:pt x="142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23" name="Freeform 35"/>
          <p:cNvSpPr>
            <a:spLocks/>
          </p:cNvSpPr>
          <p:nvPr/>
        </p:nvSpPr>
        <p:spPr bwMode="auto">
          <a:xfrm>
            <a:off x="2363788" y="3608388"/>
            <a:ext cx="141287" cy="163512"/>
          </a:xfrm>
          <a:custGeom>
            <a:avLst/>
            <a:gdLst/>
            <a:ahLst/>
            <a:cxnLst>
              <a:cxn ang="0">
                <a:pos x="142" y="0"/>
              </a:cxn>
              <a:cxn ang="0">
                <a:pos x="150" y="0"/>
              </a:cxn>
              <a:cxn ang="0">
                <a:pos x="159" y="1"/>
              </a:cxn>
              <a:cxn ang="0">
                <a:pos x="164" y="3"/>
              </a:cxn>
              <a:cxn ang="0">
                <a:pos x="170" y="4"/>
              </a:cxn>
              <a:cxn ang="0">
                <a:pos x="175" y="8"/>
              </a:cxn>
              <a:cxn ang="0">
                <a:pos x="179" y="14"/>
              </a:cxn>
              <a:cxn ang="0">
                <a:pos x="174" y="17"/>
              </a:cxn>
              <a:cxn ang="0">
                <a:pos x="170" y="23"/>
              </a:cxn>
              <a:cxn ang="0">
                <a:pos x="162" y="28"/>
              </a:cxn>
              <a:cxn ang="0">
                <a:pos x="152" y="35"/>
              </a:cxn>
              <a:cxn ang="0">
                <a:pos x="147" y="38"/>
              </a:cxn>
              <a:cxn ang="0">
                <a:pos x="140" y="41"/>
              </a:cxn>
              <a:cxn ang="0">
                <a:pos x="133" y="44"/>
              </a:cxn>
              <a:cxn ang="0">
                <a:pos x="127" y="47"/>
              </a:cxn>
              <a:cxn ang="0">
                <a:pos x="115" y="54"/>
              </a:cxn>
              <a:cxn ang="0">
                <a:pos x="103" y="61"/>
              </a:cxn>
              <a:cxn ang="0">
                <a:pos x="95" y="64"/>
              </a:cxn>
              <a:cxn ang="0">
                <a:pos x="88" y="66"/>
              </a:cxn>
              <a:cxn ang="0">
                <a:pos x="83" y="71"/>
              </a:cxn>
              <a:cxn ang="0">
                <a:pos x="79" y="74"/>
              </a:cxn>
              <a:cxn ang="0">
                <a:pos x="69" y="81"/>
              </a:cxn>
              <a:cxn ang="0">
                <a:pos x="63" y="89"/>
              </a:cxn>
              <a:cxn ang="0">
                <a:pos x="56" y="92"/>
              </a:cxn>
              <a:cxn ang="0">
                <a:pos x="47" y="96"/>
              </a:cxn>
              <a:cxn ang="0">
                <a:pos x="39" y="99"/>
              </a:cxn>
              <a:cxn ang="0">
                <a:pos x="32" y="102"/>
              </a:cxn>
              <a:cxn ang="0">
                <a:pos x="24" y="102"/>
              </a:cxn>
              <a:cxn ang="0">
                <a:pos x="16" y="103"/>
              </a:cxn>
              <a:cxn ang="0">
                <a:pos x="7" y="102"/>
              </a:cxn>
              <a:cxn ang="0">
                <a:pos x="0" y="100"/>
              </a:cxn>
              <a:cxn ang="0">
                <a:pos x="2" y="93"/>
              </a:cxn>
              <a:cxn ang="0">
                <a:pos x="7" y="88"/>
              </a:cxn>
              <a:cxn ang="0">
                <a:pos x="12" y="82"/>
              </a:cxn>
              <a:cxn ang="0">
                <a:pos x="17" y="76"/>
              </a:cxn>
              <a:cxn ang="0">
                <a:pos x="24" y="71"/>
              </a:cxn>
              <a:cxn ang="0">
                <a:pos x="29" y="66"/>
              </a:cxn>
              <a:cxn ang="0">
                <a:pos x="36" y="64"/>
              </a:cxn>
              <a:cxn ang="0">
                <a:pos x="44" y="61"/>
              </a:cxn>
              <a:cxn ang="0">
                <a:pos x="49" y="55"/>
              </a:cxn>
              <a:cxn ang="0">
                <a:pos x="56" y="51"/>
              </a:cxn>
              <a:cxn ang="0">
                <a:pos x="63" y="47"/>
              </a:cxn>
              <a:cxn ang="0">
                <a:pos x="71" y="44"/>
              </a:cxn>
              <a:cxn ang="0">
                <a:pos x="78" y="40"/>
              </a:cxn>
              <a:cxn ang="0">
                <a:pos x="84" y="37"/>
              </a:cxn>
              <a:cxn ang="0">
                <a:pos x="91" y="34"/>
              </a:cxn>
              <a:cxn ang="0">
                <a:pos x="98" y="30"/>
              </a:cxn>
              <a:cxn ang="0">
                <a:pos x="111" y="23"/>
              </a:cxn>
              <a:cxn ang="0">
                <a:pos x="123" y="16"/>
              </a:cxn>
              <a:cxn ang="0">
                <a:pos x="132" y="7"/>
              </a:cxn>
              <a:cxn ang="0">
                <a:pos x="142" y="0"/>
              </a:cxn>
              <a:cxn ang="0">
                <a:pos x="142" y="0"/>
              </a:cxn>
            </a:cxnLst>
            <a:rect l="0" t="0" r="r" b="b"/>
            <a:pathLst>
              <a:path w="179" h="103">
                <a:moveTo>
                  <a:pt x="142" y="0"/>
                </a:moveTo>
                <a:lnTo>
                  <a:pt x="150" y="0"/>
                </a:lnTo>
                <a:lnTo>
                  <a:pt x="159" y="1"/>
                </a:lnTo>
                <a:lnTo>
                  <a:pt x="164" y="3"/>
                </a:lnTo>
                <a:lnTo>
                  <a:pt x="170" y="4"/>
                </a:lnTo>
                <a:lnTo>
                  <a:pt x="175" y="8"/>
                </a:lnTo>
                <a:lnTo>
                  <a:pt x="179" y="14"/>
                </a:lnTo>
                <a:lnTo>
                  <a:pt x="174" y="17"/>
                </a:lnTo>
                <a:lnTo>
                  <a:pt x="170" y="23"/>
                </a:lnTo>
                <a:lnTo>
                  <a:pt x="162" y="28"/>
                </a:lnTo>
                <a:lnTo>
                  <a:pt x="152" y="35"/>
                </a:lnTo>
                <a:lnTo>
                  <a:pt x="147" y="38"/>
                </a:lnTo>
                <a:lnTo>
                  <a:pt x="140" y="41"/>
                </a:lnTo>
                <a:lnTo>
                  <a:pt x="133" y="44"/>
                </a:lnTo>
                <a:lnTo>
                  <a:pt x="127" y="47"/>
                </a:lnTo>
                <a:lnTo>
                  <a:pt x="115" y="54"/>
                </a:lnTo>
                <a:lnTo>
                  <a:pt x="103" y="61"/>
                </a:lnTo>
                <a:lnTo>
                  <a:pt x="95" y="64"/>
                </a:lnTo>
                <a:lnTo>
                  <a:pt x="88" y="66"/>
                </a:lnTo>
                <a:lnTo>
                  <a:pt x="83" y="71"/>
                </a:lnTo>
                <a:lnTo>
                  <a:pt x="79" y="74"/>
                </a:lnTo>
                <a:lnTo>
                  <a:pt x="69" y="81"/>
                </a:lnTo>
                <a:lnTo>
                  <a:pt x="63" y="89"/>
                </a:lnTo>
                <a:lnTo>
                  <a:pt x="56" y="92"/>
                </a:lnTo>
                <a:lnTo>
                  <a:pt x="47" y="96"/>
                </a:lnTo>
                <a:lnTo>
                  <a:pt x="39" y="99"/>
                </a:lnTo>
                <a:lnTo>
                  <a:pt x="32" y="102"/>
                </a:lnTo>
                <a:lnTo>
                  <a:pt x="24" y="102"/>
                </a:lnTo>
                <a:lnTo>
                  <a:pt x="16" y="103"/>
                </a:lnTo>
                <a:lnTo>
                  <a:pt x="7" y="102"/>
                </a:lnTo>
                <a:lnTo>
                  <a:pt x="0" y="100"/>
                </a:lnTo>
                <a:lnTo>
                  <a:pt x="2" y="93"/>
                </a:lnTo>
                <a:lnTo>
                  <a:pt x="7" y="88"/>
                </a:lnTo>
                <a:lnTo>
                  <a:pt x="12" y="82"/>
                </a:lnTo>
                <a:lnTo>
                  <a:pt x="17" y="76"/>
                </a:lnTo>
                <a:lnTo>
                  <a:pt x="24" y="71"/>
                </a:lnTo>
                <a:lnTo>
                  <a:pt x="29" y="66"/>
                </a:lnTo>
                <a:lnTo>
                  <a:pt x="36" y="64"/>
                </a:lnTo>
                <a:lnTo>
                  <a:pt x="44" y="61"/>
                </a:lnTo>
                <a:lnTo>
                  <a:pt x="49" y="55"/>
                </a:lnTo>
                <a:lnTo>
                  <a:pt x="56" y="51"/>
                </a:lnTo>
                <a:lnTo>
                  <a:pt x="63" y="47"/>
                </a:lnTo>
                <a:lnTo>
                  <a:pt x="71" y="44"/>
                </a:lnTo>
                <a:lnTo>
                  <a:pt x="78" y="40"/>
                </a:lnTo>
                <a:lnTo>
                  <a:pt x="84" y="37"/>
                </a:lnTo>
                <a:lnTo>
                  <a:pt x="91" y="34"/>
                </a:lnTo>
                <a:lnTo>
                  <a:pt x="98" y="30"/>
                </a:lnTo>
                <a:lnTo>
                  <a:pt x="111" y="23"/>
                </a:lnTo>
                <a:lnTo>
                  <a:pt x="123" y="16"/>
                </a:lnTo>
                <a:lnTo>
                  <a:pt x="132" y="7"/>
                </a:lnTo>
                <a:lnTo>
                  <a:pt x="142" y="0"/>
                </a:lnTo>
                <a:lnTo>
                  <a:pt x="142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24" name="Freeform 36"/>
          <p:cNvSpPr>
            <a:spLocks/>
          </p:cNvSpPr>
          <p:nvPr/>
        </p:nvSpPr>
        <p:spPr bwMode="auto">
          <a:xfrm>
            <a:off x="2425700" y="3641725"/>
            <a:ext cx="128588" cy="184150"/>
          </a:xfrm>
          <a:custGeom>
            <a:avLst/>
            <a:gdLst/>
            <a:ahLst/>
            <a:cxnLst>
              <a:cxn ang="0">
                <a:pos x="125" y="0"/>
              </a:cxn>
              <a:cxn ang="0">
                <a:pos x="132" y="2"/>
              </a:cxn>
              <a:cxn ang="0">
                <a:pos x="138" y="3"/>
              </a:cxn>
              <a:cxn ang="0">
                <a:pos x="143" y="4"/>
              </a:cxn>
              <a:cxn ang="0">
                <a:pos x="150" y="7"/>
              </a:cxn>
              <a:cxn ang="0">
                <a:pos x="157" y="12"/>
              </a:cxn>
              <a:cxn ang="0">
                <a:pos x="162" y="17"/>
              </a:cxn>
              <a:cxn ang="0">
                <a:pos x="162" y="23"/>
              </a:cxn>
              <a:cxn ang="0">
                <a:pos x="159" y="28"/>
              </a:cxn>
              <a:cxn ang="0">
                <a:pos x="154" y="34"/>
              </a:cxn>
              <a:cxn ang="0">
                <a:pos x="148" y="41"/>
              </a:cxn>
              <a:cxn ang="0">
                <a:pos x="142" y="45"/>
              </a:cxn>
              <a:cxn ang="0">
                <a:pos x="135" y="50"/>
              </a:cxn>
              <a:cxn ang="0">
                <a:pos x="127" y="54"/>
              </a:cxn>
              <a:cxn ang="0">
                <a:pos x="118" y="60"/>
              </a:cxn>
              <a:cxn ang="0">
                <a:pos x="108" y="62"/>
              </a:cxn>
              <a:cxn ang="0">
                <a:pos x="100" y="68"/>
              </a:cxn>
              <a:cxn ang="0">
                <a:pos x="91" y="72"/>
              </a:cxn>
              <a:cxn ang="0">
                <a:pos x="83" y="78"/>
              </a:cxn>
              <a:cxn ang="0">
                <a:pos x="73" y="82"/>
              </a:cxn>
              <a:cxn ang="0">
                <a:pos x="64" y="86"/>
              </a:cxn>
              <a:cxn ang="0">
                <a:pos x="56" y="92"/>
              </a:cxn>
              <a:cxn ang="0">
                <a:pos x="48" y="96"/>
              </a:cxn>
              <a:cxn ang="0">
                <a:pos x="39" y="101"/>
              </a:cxn>
              <a:cxn ang="0">
                <a:pos x="34" y="106"/>
              </a:cxn>
              <a:cxn ang="0">
                <a:pos x="27" y="111"/>
              </a:cxn>
              <a:cxn ang="0">
                <a:pos x="24" y="116"/>
              </a:cxn>
              <a:cxn ang="0">
                <a:pos x="19" y="112"/>
              </a:cxn>
              <a:cxn ang="0">
                <a:pos x="14" y="111"/>
              </a:cxn>
              <a:cxn ang="0">
                <a:pos x="7" y="109"/>
              </a:cxn>
              <a:cxn ang="0">
                <a:pos x="0" y="109"/>
              </a:cxn>
              <a:cxn ang="0">
                <a:pos x="2" y="102"/>
              </a:cxn>
              <a:cxn ang="0">
                <a:pos x="7" y="96"/>
              </a:cxn>
              <a:cxn ang="0">
                <a:pos x="11" y="89"/>
              </a:cxn>
              <a:cxn ang="0">
                <a:pos x="17" y="85"/>
              </a:cxn>
              <a:cxn ang="0">
                <a:pos x="24" y="79"/>
              </a:cxn>
              <a:cxn ang="0">
                <a:pos x="31" y="77"/>
              </a:cxn>
              <a:cxn ang="0">
                <a:pos x="39" y="71"/>
              </a:cxn>
              <a:cxn ang="0">
                <a:pos x="48" y="68"/>
              </a:cxn>
              <a:cxn ang="0">
                <a:pos x="54" y="62"/>
              </a:cxn>
              <a:cxn ang="0">
                <a:pos x="63" y="60"/>
              </a:cxn>
              <a:cxn ang="0">
                <a:pos x="71" y="55"/>
              </a:cxn>
              <a:cxn ang="0">
                <a:pos x="80" y="53"/>
              </a:cxn>
              <a:cxn ang="0">
                <a:pos x="86" y="48"/>
              </a:cxn>
              <a:cxn ang="0">
                <a:pos x="95" y="44"/>
              </a:cxn>
              <a:cxn ang="0">
                <a:pos x="101" y="40"/>
              </a:cxn>
              <a:cxn ang="0">
                <a:pos x="108" y="36"/>
              </a:cxn>
              <a:cxn ang="0">
                <a:pos x="115" y="27"/>
              </a:cxn>
              <a:cxn ang="0">
                <a:pos x="122" y="19"/>
              </a:cxn>
              <a:cxn ang="0">
                <a:pos x="125" y="9"/>
              </a:cxn>
              <a:cxn ang="0">
                <a:pos x="125" y="0"/>
              </a:cxn>
              <a:cxn ang="0">
                <a:pos x="125" y="0"/>
              </a:cxn>
            </a:cxnLst>
            <a:rect l="0" t="0" r="r" b="b"/>
            <a:pathLst>
              <a:path w="162" h="116">
                <a:moveTo>
                  <a:pt x="125" y="0"/>
                </a:moveTo>
                <a:lnTo>
                  <a:pt x="132" y="2"/>
                </a:lnTo>
                <a:lnTo>
                  <a:pt x="138" y="3"/>
                </a:lnTo>
                <a:lnTo>
                  <a:pt x="143" y="4"/>
                </a:lnTo>
                <a:lnTo>
                  <a:pt x="150" y="7"/>
                </a:lnTo>
                <a:lnTo>
                  <a:pt x="157" y="12"/>
                </a:lnTo>
                <a:lnTo>
                  <a:pt x="162" y="17"/>
                </a:lnTo>
                <a:lnTo>
                  <a:pt x="162" y="23"/>
                </a:lnTo>
                <a:lnTo>
                  <a:pt x="159" y="28"/>
                </a:lnTo>
                <a:lnTo>
                  <a:pt x="154" y="34"/>
                </a:lnTo>
                <a:lnTo>
                  <a:pt x="148" y="41"/>
                </a:lnTo>
                <a:lnTo>
                  <a:pt x="142" y="45"/>
                </a:lnTo>
                <a:lnTo>
                  <a:pt x="135" y="50"/>
                </a:lnTo>
                <a:lnTo>
                  <a:pt x="127" y="54"/>
                </a:lnTo>
                <a:lnTo>
                  <a:pt x="118" y="60"/>
                </a:lnTo>
                <a:lnTo>
                  <a:pt x="108" y="62"/>
                </a:lnTo>
                <a:lnTo>
                  <a:pt x="100" y="68"/>
                </a:lnTo>
                <a:lnTo>
                  <a:pt x="91" y="72"/>
                </a:lnTo>
                <a:lnTo>
                  <a:pt x="83" y="78"/>
                </a:lnTo>
                <a:lnTo>
                  <a:pt x="73" y="82"/>
                </a:lnTo>
                <a:lnTo>
                  <a:pt x="64" y="86"/>
                </a:lnTo>
                <a:lnTo>
                  <a:pt x="56" y="92"/>
                </a:lnTo>
                <a:lnTo>
                  <a:pt x="48" y="96"/>
                </a:lnTo>
                <a:lnTo>
                  <a:pt x="39" y="101"/>
                </a:lnTo>
                <a:lnTo>
                  <a:pt x="34" y="106"/>
                </a:lnTo>
                <a:lnTo>
                  <a:pt x="27" y="111"/>
                </a:lnTo>
                <a:lnTo>
                  <a:pt x="24" y="116"/>
                </a:lnTo>
                <a:lnTo>
                  <a:pt x="19" y="112"/>
                </a:lnTo>
                <a:lnTo>
                  <a:pt x="14" y="111"/>
                </a:lnTo>
                <a:lnTo>
                  <a:pt x="7" y="109"/>
                </a:lnTo>
                <a:lnTo>
                  <a:pt x="0" y="109"/>
                </a:lnTo>
                <a:lnTo>
                  <a:pt x="2" y="102"/>
                </a:lnTo>
                <a:lnTo>
                  <a:pt x="7" y="96"/>
                </a:lnTo>
                <a:lnTo>
                  <a:pt x="11" y="89"/>
                </a:lnTo>
                <a:lnTo>
                  <a:pt x="17" y="85"/>
                </a:lnTo>
                <a:lnTo>
                  <a:pt x="24" y="79"/>
                </a:lnTo>
                <a:lnTo>
                  <a:pt x="31" y="77"/>
                </a:lnTo>
                <a:lnTo>
                  <a:pt x="39" y="71"/>
                </a:lnTo>
                <a:lnTo>
                  <a:pt x="48" y="68"/>
                </a:lnTo>
                <a:lnTo>
                  <a:pt x="54" y="62"/>
                </a:lnTo>
                <a:lnTo>
                  <a:pt x="63" y="60"/>
                </a:lnTo>
                <a:lnTo>
                  <a:pt x="71" y="55"/>
                </a:lnTo>
                <a:lnTo>
                  <a:pt x="80" y="53"/>
                </a:lnTo>
                <a:lnTo>
                  <a:pt x="86" y="48"/>
                </a:lnTo>
                <a:lnTo>
                  <a:pt x="95" y="44"/>
                </a:lnTo>
                <a:lnTo>
                  <a:pt x="101" y="40"/>
                </a:lnTo>
                <a:lnTo>
                  <a:pt x="108" y="36"/>
                </a:lnTo>
                <a:lnTo>
                  <a:pt x="115" y="27"/>
                </a:lnTo>
                <a:lnTo>
                  <a:pt x="122" y="19"/>
                </a:lnTo>
                <a:lnTo>
                  <a:pt x="125" y="9"/>
                </a:lnTo>
                <a:lnTo>
                  <a:pt x="125" y="0"/>
                </a:lnTo>
                <a:lnTo>
                  <a:pt x="125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25" name="Freeform 37"/>
          <p:cNvSpPr>
            <a:spLocks/>
          </p:cNvSpPr>
          <p:nvPr/>
        </p:nvSpPr>
        <p:spPr bwMode="auto">
          <a:xfrm>
            <a:off x="2028825" y="3749675"/>
            <a:ext cx="36513" cy="555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" y="2"/>
              </a:cxn>
              <a:cxn ang="0">
                <a:pos x="15" y="6"/>
              </a:cxn>
              <a:cxn ang="0">
                <a:pos x="22" y="11"/>
              </a:cxn>
              <a:cxn ang="0">
                <a:pos x="30" y="17"/>
              </a:cxn>
              <a:cxn ang="0">
                <a:pos x="39" y="24"/>
              </a:cxn>
              <a:cxn ang="0">
                <a:pos x="45" y="35"/>
              </a:cxn>
              <a:cxn ang="0">
                <a:pos x="37" y="31"/>
              </a:cxn>
              <a:cxn ang="0">
                <a:pos x="27" y="27"/>
              </a:cxn>
              <a:cxn ang="0">
                <a:pos x="18" y="21"/>
              </a:cxn>
              <a:cxn ang="0">
                <a:pos x="8" y="17"/>
              </a:cxn>
              <a:cxn ang="0">
                <a:pos x="0" y="9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5" h="35">
                <a:moveTo>
                  <a:pt x="0" y="0"/>
                </a:moveTo>
                <a:lnTo>
                  <a:pt x="7" y="2"/>
                </a:lnTo>
                <a:lnTo>
                  <a:pt x="15" y="6"/>
                </a:lnTo>
                <a:lnTo>
                  <a:pt x="22" y="11"/>
                </a:lnTo>
                <a:lnTo>
                  <a:pt x="30" y="17"/>
                </a:lnTo>
                <a:lnTo>
                  <a:pt x="39" y="24"/>
                </a:lnTo>
                <a:lnTo>
                  <a:pt x="45" y="35"/>
                </a:lnTo>
                <a:lnTo>
                  <a:pt x="37" y="31"/>
                </a:lnTo>
                <a:lnTo>
                  <a:pt x="27" y="27"/>
                </a:lnTo>
                <a:lnTo>
                  <a:pt x="18" y="21"/>
                </a:lnTo>
                <a:lnTo>
                  <a:pt x="8" y="17"/>
                </a:lnTo>
                <a:lnTo>
                  <a:pt x="0" y="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26" name="Freeform 38"/>
          <p:cNvSpPr>
            <a:spLocks/>
          </p:cNvSpPr>
          <p:nvPr/>
        </p:nvSpPr>
        <p:spPr bwMode="auto">
          <a:xfrm>
            <a:off x="1978025" y="3749675"/>
            <a:ext cx="1135063" cy="2516188"/>
          </a:xfrm>
          <a:custGeom>
            <a:avLst/>
            <a:gdLst/>
            <a:ahLst/>
            <a:cxnLst>
              <a:cxn ang="0">
                <a:pos x="1401" y="106"/>
              </a:cxn>
              <a:cxn ang="0">
                <a:pos x="1412" y="252"/>
              </a:cxn>
              <a:cxn ang="0">
                <a:pos x="1413" y="400"/>
              </a:cxn>
              <a:cxn ang="0">
                <a:pos x="1423" y="548"/>
              </a:cxn>
              <a:cxn ang="0">
                <a:pos x="1428" y="604"/>
              </a:cxn>
              <a:cxn ang="0">
                <a:pos x="1423" y="628"/>
              </a:cxn>
              <a:cxn ang="0">
                <a:pos x="1370" y="618"/>
              </a:cxn>
              <a:cxn ang="0">
                <a:pos x="1299" y="583"/>
              </a:cxn>
              <a:cxn ang="0">
                <a:pos x="1233" y="538"/>
              </a:cxn>
              <a:cxn ang="0">
                <a:pos x="1181" y="487"/>
              </a:cxn>
              <a:cxn ang="0">
                <a:pos x="1164" y="423"/>
              </a:cxn>
              <a:cxn ang="0">
                <a:pos x="1126" y="374"/>
              </a:cxn>
              <a:cxn ang="0">
                <a:pos x="1062" y="348"/>
              </a:cxn>
              <a:cxn ang="0">
                <a:pos x="991" y="358"/>
              </a:cxn>
              <a:cxn ang="0">
                <a:pos x="811" y="398"/>
              </a:cxn>
              <a:cxn ang="0">
                <a:pos x="636" y="508"/>
              </a:cxn>
              <a:cxn ang="0">
                <a:pos x="523" y="665"/>
              </a:cxn>
              <a:cxn ang="0">
                <a:pos x="490" y="850"/>
              </a:cxn>
              <a:cxn ang="0">
                <a:pos x="496" y="975"/>
              </a:cxn>
              <a:cxn ang="0">
                <a:pos x="508" y="1078"/>
              </a:cxn>
              <a:cxn ang="0">
                <a:pos x="517" y="1179"/>
              </a:cxn>
              <a:cxn ang="0">
                <a:pos x="508" y="1275"/>
              </a:cxn>
              <a:cxn ang="0">
                <a:pos x="419" y="1348"/>
              </a:cxn>
              <a:cxn ang="0">
                <a:pos x="305" y="1416"/>
              </a:cxn>
              <a:cxn ang="0">
                <a:pos x="192" y="1487"/>
              </a:cxn>
              <a:cxn ang="0">
                <a:pos x="91" y="1565"/>
              </a:cxn>
              <a:cxn ang="0">
                <a:pos x="51" y="1563"/>
              </a:cxn>
              <a:cxn ang="0">
                <a:pos x="44" y="1532"/>
              </a:cxn>
              <a:cxn ang="0">
                <a:pos x="44" y="1498"/>
              </a:cxn>
              <a:cxn ang="0">
                <a:pos x="36" y="1463"/>
              </a:cxn>
              <a:cxn ang="0">
                <a:pos x="22" y="1324"/>
              </a:cxn>
              <a:cxn ang="0">
                <a:pos x="12" y="1152"/>
              </a:cxn>
              <a:cxn ang="0">
                <a:pos x="2" y="979"/>
              </a:cxn>
              <a:cxn ang="0">
                <a:pos x="5" y="811"/>
              </a:cxn>
              <a:cxn ang="0">
                <a:pos x="71" y="727"/>
              </a:cxn>
              <a:cxn ang="0">
                <a:pos x="162" y="678"/>
              </a:cxn>
              <a:cxn ang="0">
                <a:pos x="251" y="631"/>
              </a:cxn>
              <a:cxn ang="0">
                <a:pos x="342" y="582"/>
              </a:cxn>
              <a:cxn ang="0">
                <a:pos x="465" y="514"/>
              </a:cxn>
              <a:cxn ang="0">
                <a:pos x="599" y="436"/>
              </a:cxn>
              <a:cxn ang="0">
                <a:pos x="732" y="359"/>
              </a:cxn>
              <a:cxn ang="0">
                <a:pos x="867" y="292"/>
              </a:cxn>
              <a:cxn ang="0">
                <a:pos x="964" y="231"/>
              </a:cxn>
              <a:cxn ang="0">
                <a:pos x="1060" y="180"/>
              </a:cxn>
              <a:cxn ang="0">
                <a:pos x="1158" y="132"/>
              </a:cxn>
              <a:cxn ang="0">
                <a:pos x="1252" y="79"/>
              </a:cxn>
              <a:cxn ang="0">
                <a:pos x="1272" y="81"/>
              </a:cxn>
              <a:cxn ang="0">
                <a:pos x="1248" y="105"/>
              </a:cxn>
              <a:cxn ang="0">
                <a:pos x="1213" y="125"/>
              </a:cxn>
              <a:cxn ang="0">
                <a:pos x="1184" y="142"/>
              </a:cxn>
              <a:cxn ang="0">
                <a:pos x="1190" y="150"/>
              </a:cxn>
              <a:cxn ang="0">
                <a:pos x="1216" y="147"/>
              </a:cxn>
              <a:cxn ang="0">
                <a:pos x="1260" y="133"/>
              </a:cxn>
              <a:cxn ang="0">
                <a:pos x="1304" y="112"/>
              </a:cxn>
              <a:cxn ang="0">
                <a:pos x="1333" y="82"/>
              </a:cxn>
              <a:cxn ang="0">
                <a:pos x="1343" y="41"/>
              </a:cxn>
              <a:cxn ang="0">
                <a:pos x="1373" y="6"/>
              </a:cxn>
            </a:cxnLst>
            <a:rect l="0" t="0" r="r" b="b"/>
            <a:pathLst>
              <a:path w="1430" h="1585">
                <a:moveTo>
                  <a:pt x="1385" y="0"/>
                </a:moveTo>
                <a:lnTo>
                  <a:pt x="1391" y="34"/>
                </a:lnTo>
                <a:lnTo>
                  <a:pt x="1398" y="71"/>
                </a:lnTo>
                <a:lnTo>
                  <a:pt x="1401" y="106"/>
                </a:lnTo>
                <a:lnTo>
                  <a:pt x="1407" y="143"/>
                </a:lnTo>
                <a:lnTo>
                  <a:pt x="1408" y="178"/>
                </a:lnTo>
                <a:lnTo>
                  <a:pt x="1410" y="215"/>
                </a:lnTo>
                <a:lnTo>
                  <a:pt x="1412" y="252"/>
                </a:lnTo>
                <a:lnTo>
                  <a:pt x="1413" y="290"/>
                </a:lnTo>
                <a:lnTo>
                  <a:pt x="1413" y="326"/>
                </a:lnTo>
                <a:lnTo>
                  <a:pt x="1413" y="364"/>
                </a:lnTo>
                <a:lnTo>
                  <a:pt x="1413" y="400"/>
                </a:lnTo>
                <a:lnTo>
                  <a:pt x="1417" y="439"/>
                </a:lnTo>
                <a:lnTo>
                  <a:pt x="1417" y="474"/>
                </a:lnTo>
                <a:lnTo>
                  <a:pt x="1420" y="511"/>
                </a:lnTo>
                <a:lnTo>
                  <a:pt x="1423" y="548"/>
                </a:lnTo>
                <a:lnTo>
                  <a:pt x="1430" y="586"/>
                </a:lnTo>
                <a:lnTo>
                  <a:pt x="1430" y="591"/>
                </a:lnTo>
                <a:lnTo>
                  <a:pt x="1430" y="599"/>
                </a:lnTo>
                <a:lnTo>
                  <a:pt x="1428" y="604"/>
                </a:lnTo>
                <a:lnTo>
                  <a:pt x="1427" y="611"/>
                </a:lnTo>
                <a:lnTo>
                  <a:pt x="1425" y="617"/>
                </a:lnTo>
                <a:lnTo>
                  <a:pt x="1423" y="623"/>
                </a:lnTo>
                <a:lnTo>
                  <a:pt x="1423" y="628"/>
                </a:lnTo>
                <a:lnTo>
                  <a:pt x="1425" y="637"/>
                </a:lnTo>
                <a:lnTo>
                  <a:pt x="1407" y="631"/>
                </a:lnTo>
                <a:lnTo>
                  <a:pt x="1388" y="625"/>
                </a:lnTo>
                <a:lnTo>
                  <a:pt x="1370" y="618"/>
                </a:lnTo>
                <a:lnTo>
                  <a:pt x="1353" y="611"/>
                </a:lnTo>
                <a:lnTo>
                  <a:pt x="1334" y="603"/>
                </a:lnTo>
                <a:lnTo>
                  <a:pt x="1317" y="594"/>
                </a:lnTo>
                <a:lnTo>
                  <a:pt x="1299" y="583"/>
                </a:lnTo>
                <a:lnTo>
                  <a:pt x="1284" y="573"/>
                </a:lnTo>
                <a:lnTo>
                  <a:pt x="1265" y="560"/>
                </a:lnTo>
                <a:lnTo>
                  <a:pt x="1250" y="549"/>
                </a:lnTo>
                <a:lnTo>
                  <a:pt x="1233" y="538"/>
                </a:lnTo>
                <a:lnTo>
                  <a:pt x="1220" y="525"/>
                </a:lnTo>
                <a:lnTo>
                  <a:pt x="1205" y="512"/>
                </a:lnTo>
                <a:lnTo>
                  <a:pt x="1193" y="500"/>
                </a:lnTo>
                <a:lnTo>
                  <a:pt x="1181" y="487"/>
                </a:lnTo>
                <a:lnTo>
                  <a:pt x="1171" y="474"/>
                </a:lnTo>
                <a:lnTo>
                  <a:pt x="1171" y="456"/>
                </a:lnTo>
                <a:lnTo>
                  <a:pt x="1169" y="439"/>
                </a:lnTo>
                <a:lnTo>
                  <a:pt x="1164" y="423"/>
                </a:lnTo>
                <a:lnTo>
                  <a:pt x="1159" y="409"/>
                </a:lnTo>
                <a:lnTo>
                  <a:pt x="1149" y="395"/>
                </a:lnTo>
                <a:lnTo>
                  <a:pt x="1139" y="384"/>
                </a:lnTo>
                <a:lnTo>
                  <a:pt x="1126" y="374"/>
                </a:lnTo>
                <a:lnTo>
                  <a:pt x="1114" y="365"/>
                </a:lnTo>
                <a:lnTo>
                  <a:pt x="1097" y="358"/>
                </a:lnTo>
                <a:lnTo>
                  <a:pt x="1080" y="352"/>
                </a:lnTo>
                <a:lnTo>
                  <a:pt x="1062" y="348"/>
                </a:lnTo>
                <a:lnTo>
                  <a:pt x="1045" y="348"/>
                </a:lnTo>
                <a:lnTo>
                  <a:pt x="1026" y="348"/>
                </a:lnTo>
                <a:lnTo>
                  <a:pt x="1008" y="352"/>
                </a:lnTo>
                <a:lnTo>
                  <a:pt x="991" y="358"/>
                </a:lnTo>
                <a:lnTo>
                  <a:pt x="973" y="365"/>
                </a:lnTo>
                <a:lnTo>
                  <a:pt x="917" y="371"/>
                </a:lnTo>
                <a:lnTo>
                  <a:pt x="863" y="382"/>
                </a:lnTo>
                <a:lnTo>
                  <a:pt x="811" y="398"/>
                </a:lnTo>
                <a:lnTo>
                  <a:pt x="764" y="420"/>
                </a:lnTo>
                <a:lnTo>
                  <a:pt x="719" y="444"/>
                </a:lnTo>
                <a:lnTo>
                  <a:pt x="675" y="474"/>
                </a:lnTo>
                <a:lnTo>
                  <a:pt x="636" y="508"/>
                </a:lnTo>
                <a:lnTo>
                  <a:pt x="602" y="545"/>
                </a:lnTo>
                <a:lnTo>
                  <a:pt x="570" y="582"/>
                </a:lnTo>
                <a:lnTo>
                  <a:pt x="545" y="623"/>
                </a:lnTo>
                <a:lnTo>
                  <a:pt x="523" y="665"/>
                </a:lnTo>
                <a:lnTo>
                  <a:pt x="507" y="710"/>
                </a:lnTo>
                <a:lnTo>
                  <a:pt x="495" y="754"/>
                </a:lnTo>
                <a:lnTo>
                  <a:pt x="490" y="802"/>
                </a:lnTo>
                <a:lnTo>
                  <a:pt x="490" y="850"/>
                </a:lnTo>
                <a:lnTo>
                  <a:pt x="498" y="899"/>
                </a:lnTo>
                <a:lnTo>
                  <a:pt x="495" y="924"/>
                </a:lnTo>
                <a:lnTo>
                  <a:pt x="496" y="949"/>
                </a:lnTo>
                <a:lnTo>
                  <a:pt x="496" y="975"/>
                </a:lnTo>
                <a:lnTo>
                  <a:pt x="498" y="1002"/>
                </a:lnTo>
                <a:lnTo>
                  <a:pt x="502" y="1027"/>
                </a:lnTo>
                <a:lnTo>
                  <a:pt x="505" y="1053"/>
                </a:lnTo>
                <a:lnTo>
                  <a:pt x="508" y="1078"/>
                </a:lnTo>
                <a:lnTo>
                  <a:pt x="512" y="1105"/>
                </a:lnTo>
                <a:lnTo>
                  <a:pt x="513" y="1129"/>
                </a:lnTo>
                <a:lnTo>
                  <a:pt x="515" y="1155"/>
                </a:lnTo>
                <a:lnTo>
                  <a:pt x="517" y="1179"/>
                </a:lnTo>
                <a:lnTo>
                  <a:pt x="518" y="1204"/>
                </a:lnTo>
                <a:lnTo>
                  <a:pt x="515" y="1228"/>
                </a:lnTo>
                <a:lnTo>
                  <a:pt x="513" y="1251"/>
                </a:lnTo>
                <a:lnTo>
                  <a:pt x="508" y="1275"/>
                </a:lnTo>
                <a:lnTo>
                  <a:pt x="503" y="1300"/>
                </a:lnTo>
                <a:lnTo>
                  <a:pt x="475" y="1316"/>
                </a:lnTo>
                <a:lnTo>
                  <a:pt x="448" y="1333"/>
                </a:lnTo>
                <a:lnTo>
                  <a:pt x="419" y="1348"/>
                </a:lnTo>
                <a:lnTo>
                  <a:pt x="392" y="1365"/>
                </a:lnTo>
                <a:lnTo>
                  <a:pt x="362" y="1381"/>
                </a:lnTo>
                <a:lnTo>
                  <a:pt x="333" y="1399"/>
                </a:lnTo>
                <a:lnTo>
                  <a:pt x="305" y="1416"/>
                </a:lnTo>
                <a:lnTo>
                  <a:pt x="276" y="1435"/>
                </a:lnTo>
                <a:lnTo>
                  <a:pt x="249" y="1452"/>
                </a:lnTo>
                <a:lnTo>
                  <a:pt x="221" y="1469"/>
                </a:lnTo>
                <a:lnTo>
                  <a:pt x="192" y="1487"/>
                </a:lnTo>
                <a:lnTo>
                  <a:pt x="167" y="1505"/>
                </a:lnTo>
                <a:lnTo>
                  <a:pt x="140" y="1524"/>
                </a:lnTo>
                <a:lnTo>
                  <a:pt x="116" y="1544"/>
                </a:lnTo>
                <a:lnTo>
                  <a:pt x="91" y="1565"/>
                </a:lnTo>
                <a:lnTo>
                  <a:pt x="71" y="1585"/>
                </a:lnTo>
                <a:lnTo>
                  <a:pt x="61" y="1578"/>
                </a:lnTo>
                <a:lnTo>
                  <a:pt x="56" y="1571"/>
                </a:lnTo>
                <a:lnTo>
                  <a:pt x="51" y="1563"/>
                </a:lnTo>
                <a:lnTo>
                  <a:pt x="47" y="1556"/>
                </a:lnTo>
                <a:lnTo>
                  <a:pt x="44" y="1548"/>
                </a:lnTo>
                <a:lnTo>
                  <a:pt x="44" y="1541"/>
                </a:lnTo>
                <a:lnTo>
                  <a:pt x="44" y="1532"/>
                </a:lnTo>
                <a:lnTo>
                  <a:pt x="44" y="1525"/>
                </a:lnTo>
                <a:lnTo>
                  <a:pt x="44" y="1517"/>
                </a:lnTo>
                <a:lnTo>
                  <a:pt x="44" y="1508"/>
                </a:lnTo>
                <a:lnTo>
                  <a:pt x="44" y="1498"/>
                </a:lnTo>
                <a:lnTo>
                  <a:pt x="44" y="1490"/>
                </a:lnTo>
                <a:lnTo>
                  <a:pt x="41" y="1481"/>
                </a:lnTo>
                <a:lnTo>
                  <a:pt x="39" y="1472"/>
                </a:lnTo>
                <a:lnTo>
                  <a:pt x="36" y="1463"/>
                </a:lnTo>
                <a:lnTo>
                  <a:pt x="31" y="1455"/>
                </a:lnTo>
                <a:lnTo>
                  <a:pt x="29" y="1412"/>
                </a:lnTo>
                <a:lnTo>
                  <a:pt x="25" y="1368"/>
                </a:lnTo>
                <a:lnTo>
                  <a:pt x="22" y="1324"/>
                </a:lnTo>
                <a:lnTo>
                  <a:pt x="20" y="1282"/>
                </a:lnTo>
                <a:lnTo>
                  <a:pt x="15" y="1238"/>
                </a:lnTo>
                <a:lnTo>
                  <a:pt x="14" y="1196"/>
                </a:lnTo>
                <a:lnTo>
                  <a:pt x="12" y="1152"/>
                </a:lnTo>
                <a:lnTo>
                  <a:pt x="9" y="1109"/>
                </a:lnTo>
                <a:lnTo>
                  <a:pt x="5" y="1065"/>
                </a:lnTo>
                <a:lnTo>
                  <a:pt x="4" y="1023"/>
                </a:lnTo>
                <a:lnTo>
                  <a:pt x="2" y="979"/>
                </a:lnTo>
                <a:lnTo>
                  <a:pt x="2" y="938"/>
                </a:lnTo>
                <a:lnTo>
                  <a:pt x="0" y="894"/>
                </a:lnTo>
                <a:lnTo>
                  <a:pt x="2" y="852"/>
                </a:lnTo>
                <a:lnTo>
                  <a:pt x="5" y="811"/>
                </a:lnTo>
                <a:lnTo>
                  <a:pt x="9" y="770"/>
                </a:lnTo>
                <a:lnTo>
                  <a:pt x="29" y="754"/>
                </a:lnTo>
                <a:lnTo>
                  <a:pt x="51" y="741"/>
                </a:lnTo>
                <a:lnTo>
                  <a:pt x="71" y="727"/>
                </a:lnTo>
                <a:lnTo>
                  <a:pt x="94" y="715"/>
                </a:lnTo>
                <a:lnTo>
                  <a:pt x="116" y="702"/>
                </a:lnTo>
                <a:lnTo>
                  <a:pt x="138" y="691"/>
                </a:lnTo>
                <a:lnTo>
                  <a:pt x="162" y="678"/>
                </a:lnTo>
                <a:lnTo>
                  <a:pt x="185" y="668"/>
                </a:lnTo>
                <a:lnTo>
                  <a:pt x="205" y="655"/>
                </a:lnTo>
                <a:lnTo>
                  <a:pt x="229" y="644"/>
                </a:lnTo>
                <a:lnTo>
                  <a:pt x="251" y="631"/>
                </a:lnTo>
                <a:lnTo>
                  <a:pt x="274" y="620"/>
                </a:lnTo>
                <a:lnTo>
                  <a:pt x="296" y="607"/>
                </a:lnTo>
                <a:lnTo>
                  <a:pt x="320" y="594"/>
                </a:lnTo>
                <a:lnTo>
                  <a:pt x="342" y="582"/>
                </a:lnTo>
                <a:lnTo>
                  <a:pt x="365" y="569"/>
                </a:lnTo>
                <a:lnTo>
                  <a:pt x="399" y="550"/>
                </a:lnTo>
                <a:lnTo>
                  <a:pt x="431" y="532"/>
                </a:lnTo>
                <a:lnTo>
                  <a:pt x="465" y="514"/>
                </a:lnTo>
                <a:lnTo>
                  <a:pt x="498" y="494"/>
                </a:lnTo>
                <a:lnTo>
                  <a:pt x="532" y="474"/>
                </a:lnTo>
                <a:lnTo>
                  <a:pt x="565" y="456"/>
                </a:lnTo>
                <a:lnTo>
                  <a:pt x="599" y="436"/>
                </a:lnTo>
                <a:lnTo>
                  <a:pt x="633" y="417"/>
                </a:lnTo>
                <a:lnTo>
                  <a:pt x="665" y="398"/>
                </a:lnTo>
                <a:lnTo>
                  <a:pt x="700" y="378"/>
                </a:lnTo>
                <a:lnTo>
                  <a:pt x="732" y="359"/>
                </a:lnTo>
                <a:lnTo>
                  <a:pt x="766" y="341"/>
                </a:lnTo>
                <a:lnTo>
                  <a:pt x="799" y="324"/>
                </a:lnTo>
                <a:lnTo>
                  <a:pt x="833" y="309"/>
                </a:lnTo>
                <a:lnTo>
                  <a:pt x="867" y="292"/>
                </a:lnTo>
                <a:lnTo>
                  <a:pt x="900" y="277"/>
                </a:lnTo>
                <a:lnTo>
                  <a:pt x="920" y="260"/>
                </a:lnTo>
                <a:lnTo>
                  <a:pt x="944" y="245"/>
                </a:lnTo>
                <a:lnTo>
                  <a:pt x="964" y="231"/>
                </a:lnTo>
                <a:lnTo>
                  <a:pt x="989" y="218"/>
                </a:lnTo>
                <a:lnTo>
                  <a:pt x="1011" y="204"/>
                </a:lnTo>
                <a:lnTo>
                  <a:pt x="1035" y="191"/>
                </a:lnTo>
                <a:lnTo>
                  <a:pt x="1060" y="180"/>
                </a:lnTo>
                <a:lnTo>
                  <a:pt x="1085" y="168"/>
                </a:lnTo>
                <a:lnTo>
                  <a:pt x="1109" y="154"/>
                </a:lnTo>
                <a:lnTo>
                  <a:pt x="1134" y="143"/>
                </a:lnTo>
                <a:lnTo>
                  <a:pt x="1158" y="132"/>
                </a:lnTo>
                <a:lnTo>
                  <a:pt x="1181" y="119"/>
                </a:lnTo>
                <a:lnTo>
                  <a:pt x="1205" y="106"/>
                </a:lnTo>
                <a:lnTo>
                  <a:pt x="1228" y="93"/>
                </a:lnTo>
                <a:lnTo>
                  <a:pt x="1252" y="79"/>
                </a:lnTo>
                <a:lnTo>
                  <a:pt x="1275" y="65"/>
                </a:lnTo>
                <a:lnTo>
                  <a:pt x="1275" y="71"/>
                </a:lnTo>
                <a:lnTo>
                  <a:pt x="1275" y="75"/>
                </a:lnTo>
                <a:lnTo>
                  <a:pt x="1272" y="81"/>
                </a:lnTo>
                <a:lnTo>
                  <a:pt x="1269" y="88"/>
                </a:lnTo>
                <a:lnTo>
                  <a:pt x="1262" y="92"/>
                </a:lnTo>
                <a:lnTo>
                  <a:pt x="1255" y="98"/>
                </a:lnTo>
                <a:lnTo>
                  <a:pt x="1248" y="105"/>
                </a:lnTo>
                <a:lnTo>
                  <a:pt x="1240" y="110"/>
                </a:lnTo>
                <a:lnTo>
                  <a:pt x="1232" y="115"/>
                </a:lnTo>
                <a:lnTo>
                  <a:pt x="1223" y="119"/>
                </a:lnTo>
                <a:lnTo>
                  <a:pt x="1213" y="125"/>
                </a:lnTo>
                <a:lnTo>
                  <a:pt x="1206" y="129"/>
                </a:lnTo>
                <a:lnTo>
                  <a:pt x="1198" y="133"/>
                </a:lnTo>
                <a:lnTo>
                  <a:pt x="1191" y="137"/>
                </a:lnTo>
                <a:lnTo>
                  <a:pt x="1184" y="142"/>
                </a:lnTo>
                <a:lnTo>
                  <a:pt x="1183" y="144"/>
                </a:lnTo>
                <a:lnTo>
                  <a:pt x="1181" y="149"/>
                </a:lnTo>
                <a:lnTo>
                  <a:pt x="1184" y="150"/>
                </a:lnTo>
                <a:lnTo>
                  <a:pt x="1190" y="150"/>
                </a:lnTo>
                <a:lnTo>
                  <a:pt x="1200" y="150"/>
                </a:lnTo>
                <a:lnTo>
                  <a:pt x="1205" y="149"/>
                </a:lnTo>
                <a:lnTo>
                  <a:pt x="1210" y="149"/>
                </a:lnTo>
                <a:lnTo>
                  <a:pt x="1216" y="147"/>
                </a:lnTo>
                <a:lnTo>
                  <a:pt x="1225" y="147"/>
                </a:lnTo>
                <a:lnTo>
                  <a:pt x="1237" y="143"/>
                </a:lnTo>
                <a:lnTo>
                  <a:pt x="1248" y="137"/>
                </a:lnTo>
                <a:lnTo>
                  <a:pt x="1260" y="133"/>
                </a:lnTo>
                <a:lnTo>
                  <a:pt x="1272" y="129"/>
                </a:lnTo>
                <a:lnTo>
                  <a:pt x="1284" y="123"/>
                </a:lnTo>
                <a:lnTo>
                  <a:pt x="1294" y="118"/>
                </a:lnTo>
                <a:lnTo>
                  <a:pt x="1304" y="112"/>
                </a:lnTo>
                <a:lnTo>
                  <a:pt x="1312" y="106"/>
                </a:lnTo>
                <a:lnTo>
                  <a:pt x="1319" y="98"/>
                </a:lnTo>
                <a:lnTo>
                  <a:pt x="1327" y="91"/>
                </a:lnTo>
                <a:lnTo>
                  <a:pt x="1333" y="82"/>
                </a:lnTo>
                <a:lnTo>
                  <a:pt x="1338" y="74"/>
                </a:lnTo>
                <a:lnTo>
                  <a:pt x="1339" y="62"/>
                </a:lnTo>
                <a:lnTo>
                  <a:pt x="1343" y="52"/>
                </a:lnTo>
                <a:lnTo>
                  <a:pt x="1343" y="41"/>
                </a:lnTo>
                <a:lnTo>
                  <a:pt x="1344" y="28"/>
                </a:lnTo>
                <a:lnTo>
                  <a:pt x="1353" y="20"/>
                </a:lnTo>
                <a:lnTo>
                  <a:pt x="1363" y="13"/>
                </a:lnTo>
                <a:lnTo>
                  <a:pt x="1373" y="6"/>
                </a:lnTo>
                <a:lnTo>
                  <a:pt x="1385" y="0"/>
                </a:lnTo>
                <a:lnTo>
                  <a:pt x="1385" y="0"/>
                </a:lnTo>
                <a:close/>
              </a:path>
            </a:pathLst>
          </a:custGeom>
          <a:solidFill>
            <a:srgbClr val="FFE6B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27" name="Freeform 39"/>
          <p:cNvSpPr>
            <a:spLocks/>
          </p:cNvSpPr>
          <p:nvPr/>
        </p:nvSpPr>
        <p:spPr bwMode="auto">
          <a:xfrm>
            <a:off x="1352550" y="3756025"/>
            <a:ext cx="63500" cy="85725"/>
          </a:xfrm>
          <a:custGeom>
            <a:avLst/>
            <a:gdLst/>
            <a:ahLst/>
            <a:cxnLst>
              <a:cxn ang="0">
                <a:pos x="2" y="0"/>
              </a:cxn>
              <a:cxn ang="0">
                <a:pos x="7" y="5"/>
              </a:cxn>
              <a:cxn ang="0">
                <a:pos x="13" y="7"/>
              </a:cxn>
              <a:cxn ang="0">
                <a:pos x="22" y="10"/>
              </a:cxn>
              <a:cxn ang="0">
                <a:pos x="30" y="13"/>
              </a:cxn>
              <a:cxn ang="0">
                <a:pos x="37" y="17"/>
              </a:cxn>
              <a:cxn ang="0">
                <a:pos x="45" y="20"/>
              </a:cxn>
              <a:cxn ang="0">
                <a:pos x="54" y="24"/>
              </a:cxn>
              <a:cxn ang="0">
                <a:pos x="61" y="30"/>
              </a:cxn>
              <a:cxn ang="0">
                <a:pos x="66" y="34"/>
              </a:cxn>
              <a:cxn ang="0">
                <a:pos x="72" y="40"/>
              </a:cxn>
              <a:cxn ang="0">
                <a:pos x="77" y="47"/>
              </a:cxn>
              <a:cxn ang="0">
                <a:pos x="81" y="54"/>
              </a:cxn>
              <a:cxn ang="0">
                <a:pos x="71" y="51"/>
              </a:cxn>
              <a:cxn ang="0">
                <a:pos x="62" y="51"/>
              </a:cxn>
              <a:cxn ang="0">
                <a:pos x="54" y="48"/>
              </a:cxn>
              <a:cxn ang="0">
                <a:pos x="45" y="47"/>
              </a:cxn>
              <a:cxn ang="0">
                <a:pos x="37" y="43"/>
              </a:cxn>
              <a:cxn ang="0">
                <a:pos x="30" y="40"/>
              </a:cxn>
              <a:cxn ang="0">
                <a:pos x="22" y="36"/>
              </a:cxn>
              <a:cxn ang="0">
                <a:pos x="18" y="31"/>
              </a:cxn>
              <a:cxn ang="0">
                <a:pos x="8" y="24"/>
              </a:cxn>
              <a:cxn ang="0">
                <a:pos x="3" y="17"/>
              </a:cxn>
              <a:cxn ang="0">
                <a:pos x="0" y="9"/>
              </a:cxn>
              <a:cxn ang="0">
                <a:pos x="2" y="0"/>
              </a:cxn>
              <a:cxn ang="0">
                <a:pos x="2" y="0"/>
              </a:cxn>
            </a:cxnLst>
            <a:rect l="0" t="0" r="r" b="b"/>
            <a:pathLst>
              <a:path w="81" h="54">
                <a:moveTo>
                  <a:pt x="2" y="0"/>
                </a:moveTo>
                <a:lnTo>
                  <a:pt x="7" y="5"/>
                </a:lnTo>
                <a:lnTo>
                  <a:pt x="13" y="7"/>
                </a:lnTo>
                <a:lnTo>
                  <a:pt x="22" y="10"/>
                </a:lnTo>
                <a:lnTo>
                  <a:pt x="30" y="13"/>
                </a:lnTo>
                <a:lnTo>
                  <a:pt x="37" y="17"/>
                </a:lnTo>
                <a:lnTo>
                  <a:pt x="45" y="20"/>
                </a:lnTo>
                <a:lnTo>
                  <a:pt x="54" y="24"/>
                </a:lnTo>
                <a:lnTo>
                  <a:pt x="61" y="30"/>
                </a:lnTo>
                <a:lnTo>
                  <a:pt x="66" y="34"/>
                </a:lnTo>
                <a:lnTo>
                  <a:pt x="72" y="40"/>
                </a:lnTo>
                <a:lnTo>
                  <a:pt x="77" y="47"/>
                </a:lnTo>
                <a:lnTo>
                  <a:pt x="81" y="54"/>
                </a:lnTo>
                <a:lnTo>
                  <a:pt x="71" y="51"/>
                </a:lnTo>
                <a:lnTo>
                  <a:pt x="62" y="51"/>
                </a:lnTo>
                <a:lnTo>
                  <a:pt x="54" y="48"/>
                </a:lnTo>
                <a:lnTo>
                  <a:pt x="45" y="47"/>
                </a:lnTo>
                <a:lnTo>
                  <a:pt x="37" y="43"/>
                </a:lnTo>
                <a:lnTo>
                  <a:pt x="30" y="40"/>
                </a:lnTo>
                <a:lnTo>
                  <a:pt x="22" y="36"/>
                </a:lnTo>
                <a:lnTo>
                  <a:pt x="18" y="31"/>
                </a:lnTo>
                <a:lnTo>
                  <a:pt x="8" y="24"/>
                </a:lnTo>
                <a:lnTo>
                  <a:pt x="3" y="17"/>
                </a:lnTo>
                <a:lnTo>
                  <a:pt x="0" y="9"/>
                </a:lnTo>
                <a:lnTo>
                  <a:pt x="2" y="0"/>
                </a:lnTo>
                <a:lnTo>
                  <a:pt x="2" y="0"/>
                </a:lnTo>
                <a:close/>
              </a:path>
            </a:pathLst>
          </a:custGeom>
          <a:solidFill>
            <a:srgbClr val="E0847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28" name="Freeform 40"/>
          <p:cNvSpPr>
            <a:spLocks/>
          </p:cNvSpPr>
          <p:nvPr/>
        </p:nvSpPr>
        <p:spPr bwMode="auto">
          <a:xfrm>
            <a:off x="2216150" y="3825875"/>
            <a:ext cx="61913" cy="117475"/>
          </a:xfrm>
          <a:custGeom>
            <a:avLst/>
            <a:gdLst/>
            <a:ahLst/>
            <a:cxnLst>
              <a:cxn ang="0">
                <a:pos x="41" y="0"/>
              </a:cxn>
              <a:cxn ang="0">
                <a:pos x="51" y="2"/>
              </a:cxn>
              <a:cxn ang="0">
                <a:pos x="59" y="3"/>
              </a:cxn>
              <a:cxn ang="0">
                <a:pos x="64" y="7"/>
              </a:cxn>
              <a:cxn ang="0">
                <a:pos x="71" y="10"/>
              </a:cxn>
              <a:cxn ang="0">
                <a:pos x="76" y="17"/>
              </a:cxn>
              <a:cxn ang="0">
                <a:pos x="78" y="27"/>
              </a:cxn>
              <a:cxn ang="0">
                <a:pos x="76" y="33"/>
              </a:cxn>
              <a:cxn ang="0">
                <a:pos x="71" y="40"/>
              </a:cxn>
              <a:cxn ang="0">
                <a:pos x="64" y="47"/>
              </a:cxn>
              <a:cxn ang="0">
                <a:pos x="58" y="55"/>
              </a:cxn>
              <a:cxn ang="0">
                <a:pos x="47" y="60"/>
              </a:cxn>
              <a:cxn ang="0">
                <a:pos x="39" y="65"/>
              </a:cxn>
              <a:cxn ang="0">
                <a:pos x="27" y="70"/>
              </a:cxn>
              <a:cxn ang="0">
                <a:pos x="21" y="74"/>
              </a:cxn>
              <a:cxn ang="0">
                <a:pos x="12" y="72"/>
              </a:cxn>
              <a:cxn ang="0">
                <a:pos x="7" y="72"/>
              </a:cxn>
              <a:cxn ang="0">
                <a:pos x="4" y="70"/>
              </a:cxn>
              <a:cxn ang="0">
                <a:pos x="0" y="67"/>
              </a:cxn>
              <a:cxn ang="0">
                <a:pos x="0" y="60"/>
              </a:cxn>
              <a:cxn ang="0">
                <a:pos x="2" y="54"/>
              </a:cxn>
              <a:cxn ang="0">
                <a:pos x="7" y="45"/>
              </a:cxn>
              <a:cxn ang="0">
                <a:pos x="15" y="37"/>
              </a:cxn>
              <a:cxn ang="0">
                <a:pos x="19" y="31"/>
              </a:cxn>
              <a:cxn ang="0">
                <a:pos x="24" y="27"/>
              </a:cxn>
              <a:cxn ang="0">
                <a:pos x="26" y="20"/>
              </a:cxn>
              <a:cxn ang="0">
                <a:pos x="29" y="16"/>
              </a:cxn>
              <a:cxn ang="0">
                <a:pos x="36" y="7"/>
              </a:cxn>
              <a:cxn ang="0">
                <a:pos x="41" y="0"/>
              </a:cxn>
              <a:cxn ang="0">
                <a:pos x="41" y="0"/>
              </a:cxn>
            </a:cxnLst>
            <a:rect l="0" t="0" r="r" b="b"/>
            <a:pathLst>
              <a:path w="78" h="74">
                <a:moveTo>
                  <a:pt x="41" y="0"/>
                </a:moveTo>
                <a:lnTo>
                  <a:pt x="51" y="2"/>
                </a:lnTo>
                <a:lnTo>
                  <a:pt x="59" y="3"/>
                </a:lnTo>
                <a:lnTo>
                  <a:pt x="64" y="7"/>
                </a:lnTo>
                <a:lnTo>
                  <a:pt x="71" y="10"/>
                </a:lnTo>
                <a:lnTo>
                  <a:pt x="76" y="17"/>
                </a:lnTo>
                <a:lnTo>
                  <a:pt x="78" y="27"/>
                </a:lnTo>
                <a:lnTo>
                  <a:pt x="76" y="33"/>
                </a:lnTo>
                <a:lnTo>
                  <a:pt x="71" y="40"/>
                </a:lnTo>
                <a:lnTo>
                  <a:pt x="64" y="47"/>
                </a:lnTo>
                <a:lnTo>
                  <a:pt x="58" y="55"/>
                </a:lnTo>
                <a:lnTo>
                  <a:pt x="47" y="60"/>
                </a:lnTo>
                <a:lnTo>
                  <a:pt x="39" y="65"/>
                </a:lnTo>
                <a:lnTo>
                  <a:pt x="27" y="70"/>
                </a:lnTo>
                <a:lnTo>
                  <a:pt x="21" y="74"/>
                </a:lnTo>
                <a:lnTo>
                  <a:pt x="12" y="72"/>
                </a:lnTo>
                <a:lnTo>
                  <a:pt x="7" y="72"/>
                </a:lnTo>
                <a:lnTo>
                  <a:pt x="4" y="70"/>
                </a:lnTo>
                <a:lnTo>
                  <a:pt x="0" y="67"/>
                </a:lnTo>
                <a:lnTo>
                  <a:pt x="0" y="60"/>
                </a:lnTo>
                <a:lnTo>
                  <a:pt x="2" y="54"/>
                </a:lnTo>
                <a:lnTo>
                  <a:pt x="7" y="45"/>
                </a:lnTo>
                <a:lnTo>
                  <a:pt x="15" y="37"/>
                </a:lnTo>
                <a:lnTo>
                  <a:pt x="19" y="31"/>
                </a:lnTo>
                <a:lnTo>
                  <a:pt x="24" y="27"/>
                </a:lnTo>
                <a:lnTo>
                  <a:pt x="26" y="20"/>
                </a:lnTo>
                <a:lnTo>
                  <a:pt x="29" y="16"/>
                </a:lnTo>
                <a:lnTo>
                  <a:pt x="36" y="7"/>
                </a:lnTo>
                <a:lnTo>
                  <a:pt x="41" y="0"/>
                </a:lnTo>
                <a:lnTo>
                  <a:pt x="41" y="0"/>
                </a:lnTo>
                <a:close/>
              </a:path>
            </a:pathLst>
          </a:custGeom>
          <a:solidFill>
            <a:srgbClr val="E6E6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29" name="Freeform 41"/>
          <p:cNvSpPr>
            <a:spLocks/>
          </p:cNvSpPr>
          <p:nvPr/>
        </p:nvSpPr>
        <p:spPr bwMode="auto">
          <a:xfrm>
            <a:off x="1509713" y="3857625"/>
            <a:ext cx="160337" cy="119063"/>
          </a:xfrm>
          <a:custGeom>
            <a:avLst/>
            <a:gdLst/>
            <a:ahLst/>
            <a:cxnLst>
              <a:cxn ang="0">
                <a:pos x="167" y="0"/>
              </a:cxn>
              <a:cxn ang="0">
                <a:pos x="175" y="0"/>
              </a:cxn>
              <a:cxn ang="0">
                <a:pos x="184" y="0"/>
              </a:cxn>
              <a:cxn ang="0">
                <a:pos x="192" y="0"/>
              </a:cxn>
              <a:cxn ang="0">
                <a:pos x="202" y="0"/>
              </a:cxn>
              <a:cxn ang="0">
                <a:pos x="202" y="1"/>
              </a:cxn>
              <a:cxn ang="0">
                <a:pos x="202" y="4"/>
              </a:cxn>
              <a:cxn ang="0">
                <a:pos x="196" y="7"/>
              </a:cxn>
              <a:cxn ang="0">
                <a:pos x="187" y="8"/>
              </a:cxn>
              <a:cxn ang="0">
                <a:pos x="180" y="10"/>
              </a:cxn>
              <a:cxn ang="0">
                <a:pos x="174" y="13"/>
              </a:cxn>
              <a:cxn ang="0">
                <a:pos x="167" y="16"/>
              </a:cxn>
              <a:cxn ang="0">
                <a:pos x="160" y="18"/>
              </a:cxn>
              <a:cxn ang="0">
                <a:pos x="154" y="21"/>
              </a:cxn>
              <a:cxn ang="0">
                <a:pos x="147" y="24"/>
              </a:cxn>
              <a:cxn ang="0">
                <a:pos x="140" y="27"/>
              </a:cxn>
              <a:cxn ang="0">
                <a:pos x="133" y="30"/>
              </a:cxn>
              <a:cxn ang="0">
                <a:pos x="127" y="31"/>
              </a:cxn>
              <a:cxn ang="0">
                <a:pos x="120" y="34"/>
              </a:cxn>
              <a:cxn ang="0">
                <a:pos x="112" y="37"/>
              </a:cxn>
              <a:cxn ang="0">
                <a:pos x="106" y="40"/>
              </a:cxn>
              <a:cxn ang="0">
                <a:pos x="100" y="42"/>
              </a:cxn>
              <a:cxn ang="0">
                <a:pos x="93" y="45"/>
              </a:cxn>
              <a:cxn ang="0">
                <a:pos x="81" y="50"/>
              </a:cxn>
              <a:cxn ang="0">
                <a:pos x="69" y="54"/>
              </a:cxn>
              <a:cxn ang="0">
                <a:pos x="58" y="57"/>
              </a:cxn>
              <a:cxn ang="0">
                <a:pos x="48" y="61"/>
              </a:cxn>
              <a:cxn ang="0">
                <a:pos x="34" y="64"/>
              </a:cxn>
              <a:cxn ang="0">
                <a:pos x="24" y="68"/>
              </a:cxn>
              <a:cxn ang="0">
                <a:pos x="11" y="71"/>
              </a:cxn>
              <a:cxn ang="0">
                <a:pos x="0" y="75"/>
              </a:cxn>
              <a:cxn ang="0">
                <a:pos x="7" y="69"/>
              </a:cxn>
              <a:cxn ang="0">
                <a:pos x="16" y="64"/>
              </a:cxn>
              <a:cxn ang="0">
                <a:pos x="24" y="59"/>
              </a:cxn>
              <a:cxn ang="0">
                <a:pos x="32" y="55"/>
              </a:cxn>
              <a:cxn ang="0">
                <a:pos x="41" y="51"/>
              </a:cxn>
              <a:cxn ang="0">
                <a:pos x="51" y="47"/>
              </a:cxn>
              <a:cxn ang="0">
                <a:pos x="61" y="44"/>
              </a:cxn>
              <a:cxn ang="0">
                <a:pos x="69" y="41"/>
              </a:cxn>
              <a:cxn ang="0">
                <a:pos x="81" y="35"/>
              </a:cxn>
              <a:cxn ang="0">
                <a:pos x="93" y="31"/>
              </a:cxn>
              <a:cxn ang="0">
                <a:pos x="100" y="28"/>
              </a:cxn>
              <a:cxn ang="0">
                <a:pos x="106" y="27"/>
              </a:cxn>
              <a:cxn ang="0">
                <a:pos x="112" y="24"/>
              </a:cxn>
              <a:cxn ang="0">
                <a:pos x="120" y="23"/>
              </a:cxn>
              <a:cxn ang="0">
                <a:pos x="132" y="17"/>
              </a:cxn>
              <a:cxn ang="0">
                <a:pos x="143" y="13"/>
              </a:cxn>
              <a:cxn ang="0">
                <a:pos x="155" y="6"/>
              </a:cxn>
              <a:cxn ang="0">
                <a:pos x="167" y="0"/>
              </a:cxn>
              <a:cxn ang="0">
                <a:pos x="167" y="0"/>
              </a:cxn>
            </a:cxnLst>
            <a:rect l="0" t="0" r="r" b="b"/>
            <a:pathLst>
              <a:path w="202" h="75">
                <a:moveTo>
                  <a:pt x="167" y="0"/>
                </a:moveTo>
                <a:lnTo>
                  <a:pt x="175" y="0"/>
                </a:lnTo>
                <a:lnTo>
                  <a:pt x="184" y="0"/>
                </a:lnTo>
                <a:lnTo>
                  <a:pt x="192" y="0"/>
                </a:lnTo>
                <a:lnTo>
                  <a:pt x="202" y="0"/>
                </a:lnTo>
                <a:lnTo>
                  <a:pt x="202" y="1"/>
                </a:lnTo>
                <a:lnTo>
                  <a:pt x="202" y="4"/>
                </a:lnTo>
                <a:lnTo>
                  <a:pt x="196" y="7"/>
                </a:lnTo>
                <a:lnTo>
                  <a:pt x="187" y="8"/>
                </a:lnTo>
                <a:lnTo>
                  <a:pt x="180" y="10"/>
                </a:lnTo>
                <a:lnTo>
                  <a:pt x="174" y="13"/>
                </a:lnTo>
                <a:lnTo>
                  <a:pt x="167" y="16"/>
                </a:lnTo>
                <a:lnTo>
                  <a:pt x="160" y="18"/>
                </a:lnTo>
                <a:lnTo>
                  <a:pt x="154" y="21"/>
                </a:lnTo>
                <a:lnTo>
                  <a:pt x="147" y="24"/>
                </a:lnTo>
                <a:lnTo>
                  <a:pt x="140" y="27"/>
                </a:lnTo>
                <a:lnTo>
                  <a:pt x="133" y="30"/>
                </a:lnTo>
                <a:lnTo>
                  <a:pt x="127" y="31"/>
                </a:lnTo>
                <a:lnTo>
                  <a:pt x="120" y="34"/>
                </a:lnTo>
                <a:lnTo>
                  <a:pt x="112" y="37"/>
                </a:lnTo>
                <a:lnTo>
                  <a:pt x="106" y="40"/>
                </a:lnTo>
                <a:lnTo>
                  <a:pt x="100" y="42"/>
                </a:lnTo>
                <a:lnTo>
                  <a:pt x="93" y="45"/>
                </a:lnTo>
                <a:lnTo>
                  <a:pt x="81" y="50"/>
                </a:lnTo>
                <a:lnTo>
                  <a:pt x="69" y="54"/>
                </a:lnTo>
                <a:lnTo>
                  <a:pt x="58" y="57"/>
                </a:lnTo>
                <a:lnTo>
                  <a:pt x="48" y="61"/>
                </a:lnTo>
                <a:lnTo>
                  <a:pt x="34" y="64"/>
                </a:lnTo>
                <a:lnTo>
                  <a:pt x="24" y="68"/>
                </a:lnTo>
                <a:lnTo>
                  <a:pt x="11" y="71"/>
                </a:lnTo>
                <a:lnTo>
                  <a:pt x="0" y="75"/>
                </a:lnTo>
                <a:lnTo>
                  <a:pt x="7" y="69"/>
                </a:lnTo>
                <a:lnTo>
                  <a:pt x="16" y="64"/>
                </a:lnTo>
                <a:lnTo>
                  <a:pt x="24" y="59"/>
                </a:lnTo>
                <a:lnTo>
                  <a:pt x="32" y="55"/>
                </a:lnTo>
                <a:lnTo>
                  <a:pt x="41" y="51"/>
                </a:lnTo>
                <a:lnTo>
                  <a:pt x="51" y="47"/>
                </a:lnTo>
                <a:lnTo>
                  <a:pt x="61" y="44"/>
                </a:lnTo>
                <a:lnTo>
                  <a:pt x="69" y="41"/>
                </a:lnTo>
                <a:lnTo>
                  <a:pt x="81" y="35"/>
                </a:lnTo>
                <a:lnTo>
                  <a:pt x="93" y="31"/>
                </a:lnTo>
                <a:lnTo>
                  <a:pt x="100" y="28"/>
                </a:lnTo>
                <a:lnTo>
                  <a:pt x="106" y="27"/>
                </a:lnTo>
                <a:lnTo>
                  <a:pt x="112" y="24"/>
                </a:lnTo>
                <a:lnTo>
                  <a:pt x="120" y="23"/>
                </a:lnTo>
                <a:lnTo>
                  <a:pt x="132" y="17"/>
                </a:lnTo>
                <a:lnTo>
                  <a:pt x="143" y="13"/>
                </a:lnTo>
                <a:lnTo>
                  <a:pt x="155" y="6"/>
                </a:lnTo>
                <a:lnTo>
                  <a:pt x="167" y="0"/>
                </a:lnTo>
                <a:lnTo>
                  <a:pt x="167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30" name="Freeform 42"/>
          <p:cNvSpPr>
            <a:spLocks/>
          </p:cNvSpPr>
          <p:nvPr/>
        </p:nvSpPr>
        <p:spPr bwMode="auto">
          <a:xfrm>
            <a:off x="2257425" y="3890963"/>
            <a:ext cx="141288" cy="166687"/>
          </a:xfrm>
          <a:custGeom>
            <a:avLst/>
            <a:gdLst/>
            <a:ahLst/>
            <a:cxnLst>
              <a:cxn ang="0">
                <a:pos x="78" y="0"/>
              </a:cxn>
              <a:cxn ang="0">
                <a:pos x="88" y="2"/>
              </a:cxn>
              <a:cxn ang="0">
                <a:pos x="98" y="6"/>
              </a:cxn>
              <a:cxn ang="0">
                <a:pos x="105" y="12"/>
              </a:cxn>
              <a:cxn ang="0">
                <a:pos x="115" y="17"/>
              </a:cxn>
              <a:cxn ang="0">
                <a:pos x="122" y="23"/>
              </a:cxn>
              <a:cxn ang="0">
                <a:pos x="130" y="30"/>
              </a:cxn>
              <a:cxn ang="0">
                <a:pos x="137" y="38"/>
              </a:cxn>
              <a:cxn ang="0">
                <a:pos x="143" y="46"/>
              </a:cxn>
              <a:cxn ang="0">
                <a:pos x="150" y="53"/>
              </a:cxn>
              <a:cxn ang="0">
                <a:pos x="157" y="61"/>
              </a:cxn>
              <a:cxn ang="0">
                <a:pos x="165" y="67"/>
              </a:cxn>
              <a:cxn ang="0">
                <a:pos x="177" y="72"/>
              </a:cxn>
              <a:cxn ang="0">
                <a:pos x="164" y="72"/>
              </a:cxn>
              <a:cxn ang="0">
                <a:pos x="154" y="71"/>
              </a:cxn>
              <a:cxn ang="0">
                <a:pos x="140" y="67"/>
              </a:cxn>
              <a:cxn ang="0">
                <a:pos x="130" y="64"/>
              </a:cxn>
              <a:cxn ang="0">
                <a:pos x="118" y="60"/>
              </a:cxn>
              <a:cxn ang="0">
                <a:pos x="106" y="58"/>
              </a:cxn>
              <a:cxn ang="0">
                <a:pos x="100" y="57"/>
              </a:cxn>
              <a:cxn ang="0">
                <a:pos x="95" y="57"/>
              </a:cxn>
              <a:cxn ang="0">
                <a:pos x="86" y="57"/>
              </a:cxn>
              <a:cxn ang="0">
                <a:pos x="81" y="58"/>
              </a:cxn>
              <a:cxn ang="0">
                <a:pos x="88" y="62"/>
              </a:cxn>
              <a:cxn ang="0">
                <a:pos x="93" y="68"/>
              </a:cxn>
              <a:cxn ang="0">
                <a:pos x="95" y="72"/>
              </a:cxn>
              <a:cxn ang="0">
                <a:pos x="98" y="79"/>
              </a:cxn>
              <a:cxn ang="0">
                <a:pos x="100" y="85"/>
              </a:cxn>
              <a:cxn ang="0">
                <a:pos x="101" y="92"/>
              </a:cxn>
              <a:cxn ang="0">
                <a:pos x="105" y="99"/>
              </a:cxn>
              <a:cxn ang="0">
                <a:pos x="113" y="105"/>
              </a:cxn>
              <a:cxn ang="0">
                <a:pos x="105" y="104"/>
              </a:cxn>
              <a:cxn ang="0">
                <a:pos x="98" y="102"/>
              </a:cxn>
              <a:cxn ang="0">
                <a:pos x="91" y="101"/>
              </a:cxn>
              <a:cxn ang="0">
                <a:pos x="85" y="99"/>
              </a:cxn>
              <a:cxn ang="0">
                <a:pos x="78" y="96"/>
              </a:cxn>
              <a:cxn ang="0">
                <a:pos x="69" y="94"/>
              </a:cxn>
              <a:cxn ang="0">
                <a:pos x="63" y="89"/>
              </a:cxn>
              <a:cxn ang="0">
                <a:pos x="56" y="87"/>
              </a:cxn>
              <a:cxn ang="0">
                <a:pos x="48" y="82"/>
              </a:cxn>
              <a:cxn ang="0">
                <a:pos x="41" y="78"/>
              </a:cxn>
              <a:cxn ang="0">
                <a:pos x="34" y="74"/>
              </a:cxn>
              <a:cxn ang="0">
                <a:pos x="26" y="70"/>
              </a:cxn>
              <a:cxn ang="0">
                <a:pos x="19" y="65"/>
              </a:cxn>
              <a:cxn ang="0">
                <a:pos x="12" y="62"/>
              </a:cxn>
              <a:cxn ang="0">
                <a:pos x="7" y="58"/>
              </a:cxn>
              <a:cxn ang="0">
                <a:pos x="0" y="55"/>
              </a:cxn>
              <a:cxn ang="0">
                <a:pos x="7" y="48"/>
              </a:cxn>
              <a:cxn ang="0">
                <a:pos x="14" y="44"/>
              </a:cxn>
              <a:cxn ang="0">
                <a:pos x="24" y="41"/>
              </a:cxn>
              <a:cxn ang="0">
                <a:pos x="34" y="41"/>
              </a:cxn>
              <a:cxn ang="0">
                <a:pos x="34" y="37"/>
              </a:cxn>
              <a:cxn ang="0">
                <a:pos x="32" y="34"/>
              </a:cxn>
              <a:cxn ang="0">
                <a:pos x="39" y="30"/>
              </a:cxn>
              <a:cxn ang="0">
                <a:pos x="44" y="27"/>
              </a:cxn>
              <a:cxn ang="0">
                <a:pos x="49" y="21"/>
              </a:cxn>
              <a:cxn ang="0">
                <a:pos x="54" y="17"/>
              </a:cxn>
              <a:cxn ang="0">
                <a:pos x="59" y="12"/>
              </a:cxn>
              <a:cxn ang="0">
                <a:pos x="64" y="6"/>
              </a:cxn>
              <a:cxn ang="0">
                <a:pos x="69" y="2"/>
              </a:cxn>
              <a:cxn ang="0">
                <a:pos x="78" y="0"/>
              </a:cxn>
              <a:cxn ang="0">
                <a:pos x="78" y="0"/>
              </a:cxn>
            </a:cxnLst>
            <a:rect l="0" t="0" r="r" b="b"/>
            <a:pathLst>
              <a:path w="177" h="105">
                <a:moveTo>
                  <a:pt x="78" y="0"/>
                </a:moveTo>
                <a:lnTo>
                  <a:pt x="88" y="2"/>
                </a:lnTo>
                <a:lnTo>
                  <a:pt x="98" y="6"/>
                </a:lnTo>
                <a:lnTo>
                  <a:pt x="105" y="12"/>
                </a:lnTo>
                <a:lnTo>
                  <a:pt x="115" y="17"/>
                </a:lnTo>
                <a:lnTo>
                  <a:pt x="122" y="23"/>
                </a:lnTo>
                <a:lnTo>
                  <a:pt x="130" y="30"/>
                </a:lnTo>
                <a:lnTo>
                  <a:pt x="137" y="38"/>
                </a:lnTo>
                <a:lnTo>
                  <a:pt x="143" y="46"/>
                </a:lnTo>
                <a:lnTo>
                  <a:pt x="150" y="53"/>
                </a:lnTo>
                <a:lnTo>
                  <a:pt x="157" y="61"/>
                </a:lnTo>
                <a:lnTo>
                  <a:pt x="165" y="67"/>
                </a:lnTo>
                <a:lnTo>
                  <a:pt x="177" y="72"/>
                </a:lnTo>
                <a:lnTo>
                  <a:pt x="164" y="72"/>
                </a:lnTo>
                <a:lnTo>
                  <a:pt x="154" y="71"/>
                </a:lnTo>
                <a:lnTo>
                  <a:pt x="140" y="67"/>
                </a:lnTo>
                <a:lnTo>
                  <a:pt x="130" y="64"/>
                </a:lnTo>
                <a:lnTo>
                  <a:pt x="118" y="60"/>
                </a:lnTo>
                <a:lnTo>
                  <a:pt x="106" y="58"/>
                </a:lnTo>
                <a:lnTo>
                  <a:pt x="100" y="57"/>
                </a:lnTo>
                <a:lnTo>
                  <a:pt x="95" y="57"/>
                </a:lnTo>
                <a:lnTo>
                  <a:pt x="86" y="57"/>
                </a:lnTo>
                <a:lnTo>
                  <a:pt x="81" y="58"/>
                </a:lnTo>
                <a:lnTo>
                  <a:pt x="88" y="62"/>
                </a:lnTo>
                <a:lnTo>
                  <a:pt x="93" y="68"/>
                </a:lnTo>
                <a:lnTo>
                  <a:pt x="95" y="72"/>
                </a:lnTo>
                <a:lnTo>
                  <a:pt x="98" y="79"/>
                </a:lnTo>
                <a:lnTo>
                  <a:pt x="100" y="85"/>
                </a:lnTo>
                <a:lnTo>
                  <a:pt x="101" y="92"/>
                </a:lnTo>
                <a:lnTo>
                  <a:pt x="105" y="99"/>
                </a:lnTo>
                <a:lnTo>
                  <a:pt x="113" y="105"/>
                </a:lnTo>
                <a:lnTo>
                  <a:pt x="105" y="104"/>
                </a:lnTo>
                <a:lnTo>
                  <a:pt x="98" y="102"/>
                </a:lnTo>
                <a:lnTo>
                  <a:pt x="91" y="101"/>
                </a:lnTo>
                <a:lnTo>
                  <a:pt x="85" y="99"/>
                </a:lnTo>
                <a:lnTo>
                  <a:pt x="78" y="96"/>
                </a:lnTo>
                <a:lnTo>
                  <a:pt x="69" y="94"/>
                </a:lnTo>
                <a:lnTo>
                  <a:pt x="63" y="89"/>
                </a:lnTo>
                <a:lnTo>
                  <a:pt x="56" y="87"/>
                </a:lnTo>
                <a:lnTo>
                  <a:pt x="48" y="82"/>
                </a:lnTo>
                <a:lnTo>
                  <a:pt x="41" y="78"/>
                </a:lnTo>
                <a:lnTo>
                  <a:pt x="34" y="74"/>
                </a:lnTo>
                <a:lnTo>
                  <a:pt x="26" y="70"/>
                </a:lnTo>
                <a:lnTo>
                  <a:pt x="19" y="65"/>
                </a:lnTo>
                <a:lnTo>
                  <a:pt x="12" y="62"/>
                </a:lnTo>
                <a:lnTo>
                  <a:pt x="7" y="58"/>
                </a:lnTo>
                <a:lnTo>
                  <a:pt x="0" y="55"/>
                </a:lnTo>
                <a:lnTo>
                  <a:pt x="7" y="48"/>
                </a:lnTo>
                <a:lnTo>
                  <a:pt x="14" y="44"/>
                </a:lnTo>
                <a:lnTo>
                  <a:pt x="24" y="41"/>
                </a:lnTo>
                <a:lnTo>
                  <a:pt x="34" y="41"/>
                </a:lnTo>
                <a:lnTo>
                  <a:pt x="34" y="37"/>
                </a:lnTo>
                <a:lnTo>
                  <a:pt x="32" y="34"/>
                </a:lnTo>
                <a:lnTo>
                  <a:pt x="39" y="30"/>
                </a:lnTo>
                <a:lnTo>
                  <a:pt x="44" y="27"/>
                </a:lnTo>
                <a:lnTo>
                  <a:pt x="49" y="21"/>
                </a:lnTo>
                <a:lnTo>
                  <a:pt x="54" y="17"/>
                </a:lnTo>
                <a:lnTo>
                  <a:pt x="59" y="12"/>
                </a:lnTo>
                <a:lnTo>
                  <a:pt x="64" y="6"/>
                </a:lnTo>
                <a:lnTo>
                  <a:pt x="69" y="2"/>
                </a:lnTo>
                <a:lnTo>
                  <a:pt x="78" y="0"/>
                </a:lnTo>
                <a:lnTo>
                  <a:pt x="78" y="0"/>
                </a:lnTo>
                <a:close/>
              </a:path>
            </a:pathLst>
          </a:custGeom>
          <a:solidFill>
            <a:srgbClr val="FFD6C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31" name="Freeform 43"/>
          <p:cNvSpPr>
            <a:spLocks/>
          </p:cNvSpPr>
          <p:nvPr/>
        </p:nvSpPr>
        <p:spPr bwMode="auto">
          <a:xfrm>
            <a:off x="1425575" y="3917950"/>
            <a:ext cx="266700" cy="303213"/>
          </a:xfrm>
          <a:custGeom>
            <a:avLst/>
            <a:gdLst/>
            <a:ahLst/>
            <a:cxnLst>
              <a:cxn ang="0">
                <a:pos x="333" y="4"/>
              </a:cxn>
              <a:cxn ang="0">
                <a:pos x="322" y="14"/>
              </a:cxn>
              <a:cxn ang="0">
                <a:pos x="307" y="23"/>
              </a:cxn>
              <a:cxn ang="0">
                <a:pos x="289" y="31"/>
              </a:cxn>
              <a:cxn ang="0">
                <a:pos x="269" y="38"/>
              </a:cxn>
              <a:cxn ang="0">
                <a:pos x="247" y="47"/>
              </a:cxn>
              <a:cxn ang="0">
                <a:pos x="225" y="55"/>
              </a:cxn>
              <a:cxn ang="0">
                <a:pos x="208" y="65"/>
              </a:cxn>
              <a:cxn ang="0">
                <a:pos x="193" y="74"/>
              </a:cxn>
              <a:cxn ang="0">
                <a:pos x="179" y="81"/>
              </a:cxn>
              <a:cxn ang="0">
                <a:pos x="166" y="88"/>
              </a:cxn>
              <a:cxn ang="0">
                <a:pos x="151" y="96"/>
              </a:cxn>
              <a:cxn ang="0">
                <a:pos x="137" y="105"/>
              </a:cxn>
              <a:cxn ang="0">
                <a:pos x="126" y="113"/>
              </a:cxn>
              <a:cxn ang="0">
                <a:pos x="105" y="128"/>
              </a:cxn>
              <a:cxn ang="0">
                <a:pos x="82" y="143"/>
              </a:cxn>
              <a:cxn ang="0">
                <a:pos x="60" y="159"/>
              </a:cxn>
              <a:cxn ang="0">
                <a:pos x="35" y="171"/>
              </a:cxn>
              <a:cxn ang="0">
                <a:pos x="11" y="186"/>
              </a:cxn>
              <a:cxn ang="0">
                <a:pos x="6" y="181"/>
              </a:cxn>
              <a:cxn ang="0">
                <a:pos x="21" y="163"/>
              </a:cxn>
              <a:cxn ang="0">
                <a:pos x="38" y="145"/>
              </a:cxn>
              <a:cxn ang="0">
                <a:pos x="55" y="130"/>
              </a:cxn>
              <a:cxn ang="0">
                <a:pos x="79" y="112"/>
              </a:cxn>
              <a:cxn ang="0">
                <a:pos x="111" y="92"/>
              </a:cxn>
              <a:cxn ang="0">
                <a:pos x="144" y="74"/>
              </a:cxn>
              <a:cxn ang="0">
                <a:pos x="179" y="58"/>
              </a:cxn>
              <a:cxn ang="0">
                <a:pos x="215" y="43"/>
              </a:cxn>
              <a:cxn ang="0">
                <a:pos x="250" y="30"/>
              </a:cxn>
              <a:cxn ang="0">
                <a:pos x="284" y="19"/>
              </a:cxn>
              <a:cxn ang="0">
                <a:pos x="319" y="6"/>
              </a:cxn>
              <a:cxn ang="0">
                <a:pos x="336" y="0"/>
              </a:cxn>
            </a:cxnLst>
            <a:rect l="0" t="0" r="r" b="b"/>
            <a:pathLst>
              <a:path w="336" h="191">
                <a:moveTo>
                  <a:pt x="336" y="0"/>
                </a:moveTo>
                <a:lnTo>
                  <a:pt x="333" y="4"/>
                </a:lnTo>
                <a:lnTo>
                  <a:pt x="328" y="9"/>
                </a:lnTo>
                <a:lnTo>
                  <a:pt x="322" y="14"/>
                </a:lnTo>
                <a:lnTo>
                  <a:pt x="316" y="19"/>
                </a:lnTo>
                <a:lnTo>
                  <a:pt x="307" y="23"/>
                </a:lnTo>
                <a:lnTo>
                  <a:pt x="299" y="27"/>
                </a:lnTo>
                <a:lnTo>
                  <a:pt x="289" y="31"/>
                </a:lnTo>
                <a:lnTo>
                  <a:pt x="280" y="36"/>
                </a:lnTo>
                <a:lnTo>
                  <a:pt x="269" y="38"/>
                </a:lnTo>
                <a:lnTo>
                  <a:pt x="257" y="43"/>
                </a:lnTo>
                <a:lnTo>
                  <a:pt x="247" y="47"/>
                </a:lnTo>
                <a:lnTo>
                  <a:pt x="237" y="53"/>
                </a:lnTo>
                <a:lnTo>
                  <a:pt x="225" y="55"/>
                </a:lnTo>
                <a:lnTo>
                  <a:pt x="217" y="61"/>
                </a:lnTo>
                <a:lnTo>
                  <a:pt x="208" y="65"/>
                </a:lnTo>
                <a:lnTo>
                  <a:pt x="201" y="71"/>
                </a:lnTo>
                <a:lnTo>
                  <a:pt x="193" y="74"/>
                </a:lnTo>
                <a:lnTo>
                  <a:pt x="186" y="77"/>
                </a:lnTo>
                <a:lnTo>
                  <a:pt x="179" y="81"/>
                </a:lnTo>
                <a:lnTo>
                  <a:pt x="173" y="85"/>
                </a:lnTo>
                <a:lnTo>
                  <a:pt x="166" y="88"/>
                </a:lnTo>
                <a:lnTo>
                  <a:pt x="158" y="92"/>
                </a:lnTo>
                <a:lnTo>
                  <a:pt x="151" y="96"/>
                </a:lnTo>
                <a:lnTo>
                  <a:pt x="146" y="102"/>
                </a:lnTo>
                <a:lnTo>
                  <a:pt x="137" y="105"/>
                </a:lnTo>
                <a:lnTo>
                  <a:pt x="132" y="109"/>
                </a:lnTo>
                <a:lnTo>
                  <a:pt x="126" y="113"/>
                </a:lnTo>
                <a:lnTo>
                  <a:pt x="119" y="119"/>
                </a:lnTo>
                <a:lnTo>
                  <a:pt x="105" y="128"/>
                </a:lnTo>
                <a:lnTo>
                  <a:pt x="95" y="136"/>
                </a:lnTo>
                <a:lnTo>
                  <a:pt x="82" y="143"/>
                </a:lnTo>
                <a:lnTo>
                  <a:pt x="70" y="152"/>
                </a:lnTo>
                <a:lnTo>
                  <a:pt x="60" y="159"/>
                </a:lnTo>
                <a:lnTo>
                  <a:pt x="48" y="166"/>
                </a:lnTo>
                <a:lnTo>
                  <a:pt x="35" y="171"/>
                </a:lnTo>
                <a:lnTo>
                  <a:pt x="23" y="178"/>
                </a:lnTo>
                <a:lnTo>
                  <a:pt x="11" y="186"/>
                </a:lnTo>
                <a:lnTo>
                  <a:pt x="0" y="191"/>
                </a:lnTo>
                <a:lnTo>
                  <a:pt x="6" y="181"/>
                </a:lnTo>
                <a:lnTo>
                  <a:pt x="13" y="171"/>
                </a:lnTo>
                <a:lnTo>
                  <a:pt x="21" y="163"/>
                </a:lnTo>
                <a:lnTo>
                  <a:pt x="31" y="154"/>
                </a:lnTo>
                <a:lnTo>
                  <a:pt x="38" y="145"/>
                </a:lnTo>
                <a:lnTo>
                  <a:pt x="47" y="139"/>
                </a:lnTo>
                <a:lnTo>
                  <a:pt x="55" y="130"/>
                </a:lnTo>
                <a:lnTo>
                  <a:pt x="65" y="123"/>
                </a:lnTo>
                <a:lnTo>
                  <a:pt x="79" y="112"/>
                </a:lnTo>
                <a:lnTo>
                  <a:pt x="95" y="102"/>
                </a:lnTo>
                <a:lnTo>
                  <a:pt x="111" y="92"/>
                </a:lnTo>
                <a:lnTo>
                  <a:pt x="127" y="82"/>
                </a:lnTo>
                <a:lnTo>
                  <a:pt x="144" y="74"/>
                </a:lnTo>
                <a:lnTo>
                  <a:pt x="161" y="65"/>
                </a:lnTo>
                <a:lnTo>
                  <a:pt x="179" y="58"/>
                </a:lnTo>
                <a:lnTo>
                  <a:pt x="196" y="51"/>
                </a:lnTo>
                <a:lnTo>
                  <a:pt x="215" y="43"/>
                </a:lnTo>
                <a:lnTo>
                  <a:pt x="233" y="37"/>
                </a:lnTo>
                <a:lnTo>
                  <a:pt x="250" y="30"/>
                </a:lnTo>
                <a:lnTo>
                  <a:pt x="269" y="24"/>
                </a:lnTo>
                <a:lnTo>
                  <a:pt x="284" y="19"/>
                </a:lnTo>
                <a:lnTo>
                  <a:pt x="302" y="12"/>
                </a:lnTo>
                <a:lnTo>
                  <a:pt x="319" y="6"/>
                </a:lnTo>
                <a:lnTo>
                  <a:pt x="336" y="0"/>
                </a:lnTo>
                <a:lnTo>
                  <a:pt x="336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32" name="Freeform 44"/>
          <p:cNvSpPr>
            <a:spLocks/>
          </p:cNvSpPr>
          <p:nvPr/>
        </p:nvSpPr>
        <p:spPr bwMode="auto">
          <a:xfrm>
            <a:off x="2422525" y="3933825"/>
            <a:ext cx="147638" cy="146050"/>
          </a:xfrm>
          <a:custGeom>
            <a:avLst/>
            <a:gdLst/>
            <a:ahLst/>
            <a:cxnLst>
              <a:cxn ang="0">
                <a:pos x="179" y="0"/>
              </a:cxn>
              <a:cxn ang="0">
                <a:pos x="184" y="0"/>
              </a:cxn>
              <a:cxn ang="0">
                <a:pos x="187" y="0"/>
              </a:cxn>
              <a:cxn ang="0">
                <a:pos x="175" y="6"/>
              </a:cxn>
              <a:cxn ang="0">
                <a:pos x="165" y="13"/>
              </a:cxn>
              <a:cxn ang="0">
                <a:pos x="155" y="19"/>
              </a:cxn>
              <a:cxn ang="0">
                <a:pos x="143" y="26"/>
              </a:cxn>
              <a:cxn ang="0">
                <a:pos x="132" y="31"/>
              </a:cxn>
              <a:cxn ang="0">
                <a:pos x="120" y="37"/>
              </a:cxn>
              <a:cxn ang="0">
                <a:pos x="108" y="43"/>
              </a:cxn>
              <a:cxn ang="0">
                <a:pos x="96" y="48"/>
              </a:cxn>
              <a:cxn ang="0">
                <a:pos x="85" y="52"/>
              </a:cxn>
              <a:cxn ang="0">
                <a:pos x="73" y="58"/>
              </a:cxn>
              <a:cxn ang="0">
                <a:pos x="59" y="62"/>
              </a:cxn>
              <a:cxn ang="0">
                <a:pos x="49" y="68"/>
              </a:cxn>
              <a:cxn ang="0">
                <a:pos x="36" y="74"/>
              </a:cxn>
              <a:cxn ang="0">
                <a:pos x="24" y="79"/>
              </a:cxn>
              <a:cxn ang="0">
                <a:pos x="12" y="85"/>
              </a:cxn>
              <a:cxn ang="0">
                <a:pos x="0" y="92"/>
              </a:cxn>
              <a:cxn ang="0">
                <a:pos x="9" y="82"/>
              </a:cxn>
              <a:cxn ang="0">
                <a:pos x="19" y="75"/>
              </a:cxn>
              <a:cxn ang="0">
                <a:pos x="29" y="67"/>
              </a:cxn>
              <a:cxn ang="0">
                <a:pos x="41" y="61"/>
              </a:cxn>
              <a:cxn ang="0">
                <a:pos x="51" y="54"/>
              </a:cxn>
              <a:cxn ang="0">
                <a:pos x="63" y="48"/>
              </a:cxn>
              <a:cxn ang="0">
                <a:pos x="74" y="43"/>
              </a:cxn>
              <a:cxn ang="0">
                <a:pos x="86" y="38"/>
              </a:cxn>
              <a:cxn ang="0">
                <a:pos x="96" y="31"/>
              </a:cxn>
              <a:cxn ang="0">
                <a:pos x="110" y="28"/>
              </a:cxn>
              <a:cxn ang="0">
                <a:pos x="120" y="23"/>
              </a:cxn>
              <a:cxn ang="0">
                <a:pos x="133" y="19"/>
              </a:cxn>
              <a:cxn ang="0">
                <a:pos x="143" y="14"/>
              </a:cxn>
              <a:cxn ang="0">
                <a:pos x="155" y="9"/>
              </a:cxn>
              <a:cxn ang="0">
                <a:pos x="167" y="4"/>
              </a:cxn>
              <a:cxn ang="0">
                <a:pos x="179" y="0"/>
              </a:cxn>
              <a:cxn ang="0">
                <a:pos x="179" y="0"/>
              </a:cxn>
            </a:cxnLst>
            <a:rect l="0" t="0" r="r" b="b"/>
            <a:pathLst>
              <a:path w="187" h="92">
                <a:moveTo>
                  <a:pt x="179" y="0"/>
                </a:moveTo>
                <a:lnTo>
                  <a:pt x="184" y="0"/>
                </a:lnTo>
                <a:lnTo>
                  <a:pt x="187" y="0"/>
                </a:lnTo>
                <a:lnTo>
                  <a:pt x="175" y="6"/>
                </a:lnTo>
                <a:lnTo>
                  <a:pt x="165" y="13"/>
                </a:lnTo>
                <a:lnTo>
                  <a:pt x="155" y="19"/>
                </a:lnTo>
                <a:lnTo>
                  <a:pt x="143" y="26"/>
                </a:lnTo>
                <a:lnTo>
                  <a:pt x="132" y="31"/>
                </a:lnTo>
                <a:lnTo>
                  <a:pt x="120" y="37"/>
                </a:lnTo>
                <a:lnTo>
                  <a:pt x="108" y="43"/>
                </a:lnTo>
                <a:lnTo>
                  <a:pt x="96" y="48"/>
                </a:lnTo>
                <a:lnTo>
                  <a:pt x="85" y="52"/>
                </a:lnTo>
                <a:lnTo>
                  <a:pt x="73" y="58"/>
                </a:lnTo>
                <a:lnTo>
                  <a:pt x="59" y="62"/>
                </a:lnTo>
                <a:lnTo>
                  <a:pt x="49" y="68"/>
                </a:lnTo>
                <a:lnTo>
                  <a:pt x="36" y="74"/>
                </a:lnTo>
                <a:lnTo>
                  <a:pt x="24" y="79"/>
                </a:lnTo>
                <a:lnTo>
                  <a:pt x="12" y="85"/>
                </a:lnTo>
                <a:lnTo>
                  <a:pt x="0" y="92"/>
                </a:lnTo>
                <a:lnTo>
                  <a:pt x="9" y="82"/>
                </a:lnTo>
                <a:lnTo>
                  <a:pt x="19" y="75"/>
                </a:lnTo>
                <a:lnTo>
                  <a:pt x="29" y="67"/>
                </a:lnTo>
                <a:lnTo>
                  <a:pt x="41" y="61"/>
                </a:lnTo>
                <a:lnTo>
                  <a:pt x="51" y="54"/>
                </a:lnTo>
                <a:lnTo>
                  <a:pt x="63" y="48"/>
                </a:lnTo>
                <a:lnTo>
                  <a:pt x="74" y="43"/>
                </a:lnTo>
                <a:lnTo>
                  <a:pt x="86" y="38"/>
                </a:lnTo>
                <a:lnTo>
                  <a:pt x="96" y="31"/>
                </a:lnTo>
                <a:lnTo>
                  <a:pt x="110" y="28"/>
                </a:lnTo>
                <a:lnTo>
                  <a:pt x="120" y="23"/>
                </a:lnTo>
                <a:lnTo>
                  <a:pt x="133" y="19"/>
                </a:lnTo>
                <a:lnTo>
                  <a:pt x="143" y="14"/>
                </a:lnTo>
                <a:lnTo>
                  <a:pt x="155" y="9"/>
                </a:lnTo>
                <a:lnTo>
                  <a:pt x="167" y="4"/>
                </a:lnTo>
                <a:lnTo>
                  <a:pt x="179" y="0"/>
                </a:lnTo>
                <a:lnTo>
                  <a:pt x="179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33" name="Freeform 45"/>
          <p:cNvSpPr>
            <a:spLocks/>
          </p:cNvSpPr>
          <p:nvPr/>
        </p:nvSpPr>
        <p:spPr bwMode="auto">
          <a:xfrm>
            <a:off x="2938463" y="3983038"/>
            <a:ext cx="98425" cy="85725"/>
          </a:xfrm>
          <a:custGeom>
            <a:avLst/>
            <a:gdLst/>
            <a:ahLst/>
            <a:cxnLst>
              <a:cxn ang="0">
                <a:pos x="110" y="0"/>
              </a:cxn>
              <a:cxn ang="0">
                <a:pos x="116" y="2"/>
              </a:cxn>
              <a:cxn ang="0">
                <a:pos x="122" y="7"/>
              </a:cxn>
              <a:cxn ang="0">
                <a:pos x="122" y="13"/>
              </a:cxn>
              <a:cxn ang="0">
                <a:pos x="123" y="20"/>
              </a:cxn>
              <a:cxn ang="0">
                <a:pos x="123" y="26"/>
              </a:cxn>
              <a:cxn ang="0">
                <a:pos x="123" y="31"/>
              </a:cxn>
              <a:cxn ang="0">
                <a:pos x="116" y="33"/>
              </a:cxn>
              <a:cxn ang="0">
                <a:pos x="108" y="34"/>
              </a:cxn>
              <a:cxn ang="0">
                <a:pos x="100" y="36"/>
              </a:cxn>
              <a:cxn ang="0">
                <a:pos x="93" y="37"/>
              </a:cxn>
              <a:cxn ang="0">
                <a:pos x="85" y="38"/>
              </a:cxn>
              <a:cxn ang="0">
                <a:pos x="76" y="41"/>
              </a:cxn>
              <a:cxn ang="0">
                <a:pos x="68" y="41"/>
              </a:cxn>
              <a:cxn ang="0">
                <a:pos x="61" y="44"/>
              </a:cxn>
              <a:cxn ang="0">
                <a:pos x="53" y="44"/>
              </a:cxn>
              <a:cxn ang="0">
                <a:pos x="44" y="46"/>
              </a:cxn>
              <a:cxn ang="0">
                <a:pos x="37" y="47"/>
              </a:cxn>
              <a:cxn ang="0">
                <a:pos x="29" y="48"/>
              </a:cxn>
              <a:cxn ang="0">
                <a:pos x="21" y="50"/>
              </a:cxn>
              <a:cxn ang="0">
                <a:pos x="14" y="51"/>
              </a:cxn>
              <a:cxn ang="0">
                <a:pos x="7" y="51"/>
              </a:cxn>
              <a:cxn ang="0">
                <a:pos x="0" y="54"/>
              </a:cxn>
              <a:cxn ang="0">
                <a:pos x="5" y="50"/>
              </a:cxn>
              <a:cxn ang="0">
                <a:pos x="10" y="46"/>
              </a:cxn>
              <a:cxn ang="0">
                <a:pos x="17" y="43"/>
              </a:cxn>
              <a:cxn ang="0">
                <a:pos x="26" y="40"/>
              </a:cxn>
              <a:cxn ang="0">
                <a:pos x="32" y="37"/>
              </a:cxn>
              <a:cxn ang="0">
                <a:pos x="39" y="34"/>
              </a:cxn>
              <a:cxn ang="0">
                <a:pos x="46" y="31"/>
              </a:cxn>
              <a:cxn ang="0">
                <a:pos x="53" y="29"/>
              </a:cxn>
              <a:cxn ang="0">
                <a:pos x="61" y="24"/>
              </a:cxn>
              <a:cxn ang="0">
                <a:pos x="68" y="21"/>
              </a:cxn>
              <a:cxn ang="0">
                <a:pos x="74" y="19"/>
              </a:cxn>
              <a:cxn ang="0">
                <a:pos x="81" y="16"/>
              </a:cxn>
              <a:cxn ang="0">
                <a:pos x="88" y="12"/>
              </a:cxn>
              <a:cxn ang="0">
                <a:pos x="96" y="9"/>
              </a:cxn>
              <a:cxn ang="0">
                <a:pos x="103" y="4"/>
              </a:cxn>
              <a:cxn ang="0">
                <a:pos x="110" y="0"/>
              </a:cxn>
              <a:cxn ang="0">
                <a:pos x="110" y="0"/>
              </a:cxn>
            </a:cxnLst>
            <a:rect l="0" t="0" r="r" b="b"/>
            <a:pathLst>
              <a:path w="123" h="54">
                <a:moveTo>
                  <a:pt x="110" y="0"/>
                </a:moveTo>
                <a:lnTo>
                  <a:pt x="116" y="2"/>
                </a:lnTo>
                <a:lnTo>
                  <a:pt x="122" y="7"/>
                </a:lnTo>
                <a:lnTo>
                  <a:pt x="122" y="13"/>
                </a:lnTo>
                <a:lnTo>
                  <a:pt x="123" y="20"/>
                </a:lnTo>
                <a:lnTo>
                  <a:pt x="123" y="26"/>
                </a:lnTo>
                <a:lnTo>
                  <a:pt x="123" y="31"/>
                </a:lnTo>
                <a:lnTo>
                  <a:pt x="116" y="33"/>
                </a:lnTo>
                <a:lnTo>
                  <a:pt x="108" y="34"/>
                </a:lnTo>
                <a:lnTo>
                  <a:pt x="100" y="36"/>
                </a:lnTo>
                <a:lnTo>
                  <a:pt x="93" y="37"/>
                </a:lnTo>
                <a:lnTo>
                  <a:pt x="85" y="38"/>
                </a:lnTo>
                <a:lnTo>
                  <a:pt x="76" y="41"/>
                </a:lnTo>
                <a:lnTo>
                  <a:pt x="68" y="41"/>
                </a:lnTo>
                <a:lnTo>
                  <a:pt x="61" y="44"/>
                </a:lnTo>
                <a:lnTo>
                  <a:pt x="53" y="44"/>
                </a:lnTo>
                <a:lnTo>
                  <a:pt x="44" y="46"/>
                </a:lnTo>
                <a:lnTo>
                  <a:pt x="37" y="47"/>
                </a:lnTo>
                <a:lnTo>
                  <a:pt x="29" y="48"/>
                </a:lnTo>
                <a:lnTo>
                  <a:pt x="21" y="50"/>
                </a:lnTo>
                <a:lnTo>
                  <a:pt x="14" y="51"/>
                </a:lnTo>
                <a:lnTo>
                  <a:pt x="7" y="51"/>
                </a:lnTo>
                <a:lnTo>
                  <a:pt x="0" y="54"/>
                </a:lnTo>
                <a:lnTo>
                  <a:pt x="5" y="50"/>
                </a:lnTo>
                <a:lnTo>
                  <a:pt x="10" y="46"/>
                </a:lnTo>
                <a:lnTo>
                  <a:pt x="17" y="43"/>
                </a:lnTo>
                <a:lnTo>
                  <a:pt x="26" y="40"/>
                </a:lnTo>
                <a:lnTo>
                  <a:pt x="32" y="37"/>
                </a:lnTo>
                <a:lnTo>
                  <a:pt x="39" y="34"/>
                </a:lnTo>
                <a:lnTo>
                  <a:pt x="46" y="31"/>
                </a:lnTo>
                <a:lnTo>
                  <a:pt x="53" y="29"/>
                </a:lnTo>
                <a:lnTo>
                  <a:pt x="61" y="24"/>
                </a:lnTo>
                <a:lnTo>
                  <a:pt x="68" y="21"/>
                </a:lnTo>
                <a:lnTo>
                  <a:pt x="74" y="19"/>
                </a:lnTo>
                <a:lnTo>
                  <a:pt x="81" y="16"/>
                </a:lnTo>
                <a:lnTo>
                  <a:pt x="88" y="12"/>
                </a:lnTo>
                <a:lnTo>
                  <a:pt x="96" y="9"/>
                </a:lnTo>
                <a:lnTo>
                  <a:pt x="103" y="4"/>
                </a:lnTo>
                <a:lnTo>
                  <a:pt x="110" y="0"/>
                </a:lnTo>
                <a:lnTo>
                  <a:pt x="11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34" name="Freeform 46"/>
          <p:cNvSpPr>
            <a:spLocks/>
          </p:cNvSpPr>
          <p:nvPr/>
        </p:nvSpPr>
        <p:spPr bwMode="auto">
          <a:xfrm>
            <a:off x="1766888" y="3994150"/>
            <a:ext cx="22225" cy="26988"/>
          </a:xfrm>
          <a:custGeom>
            <a:avLst/>
            <a:gdLst/>
            <a:ahLst/>
            <a:cxnLst>
              <a:cxn ang="0">
                <a:pos x="29" y="0"/>
              </a:cxn>
              <a:cxn ang="0">
                <a:pos x="26" y="9"/>
              </a:cxn>
              <a:cxn ang="0">
                <a:pos x="21" y="14"/>
              </a:cxn>
              <a:cxn ang="0">
                <a:pos x="14" y="17"/>
              </a:cxn>
              <a:cxn ang="0">
                <a:pos x="9" y="14"/>
              </a:cxn>
              <a:cxn ang="0">
                <a:pos x="0" y="12"/>
              </a:cxn>
              <a:cxn ang="0">
                <a:pos x="2" y="6"/>
              </a:cxn>
              <a:cxn ang="0">
                <a:pos x="6" y="3"/>
              </a:cxn>
              <a:cxn ang="0">
                <a:pos x="11" y="2"/>
              </a:cxn>
              <a:cxn ang="0">
                <a:pos x="17" y="0"/>
              </a:cxn>
              <a:cxn ang="0">
                <a:pos x="29" y="0"/>
              </a:cxn>
              <a:cxn ang="0">
                <a:pos x="29" y="0"/>
              </a:cxn>
            </a:cxnLst>
            <a:rect l="0" t="0" r="r" b="b"/>
            <a:pathLst>
              <a:path w="29" h="17">
                <a:moveTo>
                  <a:pt x="29" y="0"/>
                </a:moveTo>
                <a:lnTo>
                  <a:pt x="26" y="9"/>
                </a:lnTo>
                <a:lnTo>
                  <a:pt x="21" y="14"/>
                </a:lnTo>
                <a:lnTo>
                  <a:pt x="14" y="17"/>
                </a:lnTo>
                <a:lnTo>
                  <a:pt x="9" y="14"/>
                </a:lnTo>
                <a:lnTo>
                  <a:pt x="0" y="12"/>
                </a:lnTo>
                <a:lnTo>
                  <a:pt x="2" y="6"/>
                </a:lnTo>
                <a:lnTo>
                  <a:pt x="6" y="3"/>
                </a:lnTo>
                <a:lnTo>
                  <a:pt x="11" y="2"/>
                </a:lnTo>
                <a:lnTo>
                  <a:pt x="17" y="0"/>
                </a:lnTo>
                <a:lnTo>
                  <a:pt x="29" y="0"/>
                </a:lnTo>
                <a:lnTo>
                  <a:pt x="29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35" name="Freeform 47"/>
          <p:cNvSpPr>
            <a:spLocks/>
          </p:cNvSpPr>
          <p:nvPr/>
        </p:nvSpPr>
        <p:spPr bwMode="auto">
          <a:xfrm>
            <a:off x="1719263" y="4037013"/>
            <a:ext cx="15875" cy="31750"/>
          </a:xfrm>
          <a:custGeom>
            <a:avLst/>
            <a:gdLst/>
            <a:ahLst/>
            <a:cxnLst>
              <a:cxn ang="0">
                <a:pos x="18" y="0"/>
              </a:cxn>
              <a:cxn ang="0">
                <a:pos x="16" y="7"/>
              </a:cxn>
              <a:cxn ang="0">
                <a:pos x="15" y="13"/>
              </a:cxn>
              <a:cxn ang="0">
                <a:pos x="11" y="16"/>
              </a:cxn>
              <a:cxn ang="0">
                <a:pos x="8" y="19"/>
              </a:cxn>
              <a:cxn ang="0">
                <a:pos x="3" y="19"/>
              </a:cxn>
              <a:cxn ang="0">
                <a:pos x="1" y="20"/>
              </a:cxn>
              <a:cxn ang="0">
                <a:pos x="0" y="16"/>
              </a:cxn>
              <a:cxn ang="0">
                <a:pos x="3" y="10"/>
              </a:cxn>
              <a:cxn ang="0">
                <a:pos x="5" y="7"/>
              </a:cxn>
              <a:cxn ang="0">
                <a:pos x="8" y="3"/>
              </a:cxn>
              <a:cxn ang="0">
                <a:pos x="11" y="2"/>
              </a:cxn>
              <a:cxn ang="0">
                <a:pos x="18" y="0"/>
              </a:cxn>
              <a:cxn ang="0">
                <a:pos x="18" y="0"/>
              </a:cxn>
            </a:cxnLst>
            <a:rect l="0" t="0" r="r" b="b"/>
            <a:pathLst>
              <a:path w="18" h="20">
                <a:moveTo>
                  <a:pt x="18" y="0"/>
                </a:moveTo>
                <a:lnTo>
                  <a:pt x="16" y="7"/>
                </a:lnTo>
                <a:lnTo>
                  <a:pt x="15" y="13"/>
                </a:lnTo>
                <a:lnTo>
                  <a:pt x="11" y="16"/>
                </a:lnTo>
                <a:lnTo>
                  <a:pt x="8" y="19"/>
                </a:lnTo>
                <a:lnTo>
                  <a:pt x="3" y="19"/>
                </a:lnTo>
                <a:lnTo>
                  <a:pt x="1" y="20"/>
                </a:lnTo>
                <a:lnTo>
                  <a:pt x="0" y="16"/>
                </a:lnTo>
                <a:lnTo>
                  <a:pt x="3" y="10"/>
                </a:lnTo>
                <a:lnTo>
                  <a:pt x="5" y="7"/>
                </a:lnTo>
                <a:lnTo>
                  <a:pt x="8" y="3"/>
                </a:lnTo>
                <a:lnTo>
                  <a:pt x="11" y="2"/>
                </a:lnTo>
                <a:lnTo>
                  <a:pt x="18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36" name="Freeform 48"/>
          <p:cNvSpPr>
            <a:spLocks/>
          </p:cNvSpPr>
          <p:nvPr/>
        </p:nvSpPr>
        <p:spPr bwMode="auto">
          <a:xfrm>
            <a:off x="1817688" y="4059238"/>
            <a:ext cx="31750" cy="41275"/>
          </a:xfrm>
          <a:custGeom>
            <a:avLst/>
            <a:gdLst/>
            <a:ahLst/>
            <a:cxnLst>
              <a:cxn ang="0">
                <a:pos x="29" y="0"/>
              </a:cxn>
              <a:cxn ang="0">
                <a:pos x="37" y="0"/>
              </a:cxn>
              <a:cxn ang="0">
                <a:pos x="41" y="3"/>
              </a:cxn>
              <a:cxn ang="0">
                <a:pos x="39" y="6"/>
              </a:cxn>
              <a:cxn ang="0">
                <a:pos x="34" y="10"/>
              </a:cxn>
              <a:cxn ang="0">
                <a:pos x="26" y="14"/>
              </a:cxn>
              <a:cxn ang="0">
                <a:pos x="17" y="19"/>
              </a:cxn>
              <a:cxn ang="0">
                <a:pos x="7" y="23"/>
              </a:cxn>
              <a:cxn ang="0">
                <a:pos x="2" y="26"/>
              </a:cxn>
              <a:cxn ang="0">
                <a:pos x="0" y="23"/>
              </a:cxn>
              <a:cxn ang="0">
                <a:pos x="7" y="14"/>
              </a:cxn>
              <a:cxn ang="0">
                <a:pos x="17" y="9"/>
              </a:cxn>
              <a:cxn ang="0">
                <a:pos x="22" y="5"/>
              </a:cxn>
              <a:cxn ang="0">
                <a:pos x="29" y="0"/>
              </a:cxn>
              <a:cxn ang="0">
                <a:pos x="29" y="0"/>
              </a:cxn>
            </a:cxnLst>
            <a:rect l="0" t="0" r="r" b="b"/>
            <a:pathLst>
              <a:path w="41" h="26">
                <a:moveTo>
                  <a:pt x="29" y="0"/>
                </a:moveTo>
                <a:lnTo>
                  <a:pt x="37" y="0"/>
                </a:lnTo>
                <a:lnTo>
                  <a:pt x="41" y="3"/>
                </a:lnTo>
                <a:lnTo>
                  <a:pt x="39" y="6"/>
                </a:lnTo>
                <a:lnTo>
                  <a:pt x="34" y="10"/>
                </a:lnTo>
                <a:lnTo>
                  <a:pt x="26" y="14"/>
                </a:lnTo>
                <a:lnTo>
                  <a:pt x="17" y="19"/>
                </a:lnTo>
                <a:lnTo>
                  <a:pt x="7" y="23"/>
                </a:lnTo>
                <a:lnTo>
                  <a:pt x="2" y="26"/>
                </a:lnTo>
                <a:lnTo>
                  <a:pt x="0" y="23"/>
                </a:lnTo>
                <a:lnTo>
                  <a:pt x="7" y="14"/>
                </a:lnTo>
                <a:lnTo>
                  <a:pt x="17" y="9"/>
                </a:lnTo>
                <a:lnTo>
                  <a:pt x="22" y="5"/>
                </a:lnTo>
                <a:lnTo>
                  <a:pt x="29" y="0"/>
                </a:lnTo>
                <a:lnTo>
                  <a:pt x="29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37" name="Freeform 49"/>
          <p:cNvSpPr>
            <a:spLocks/>
          </p:cNvSpPr>
          <p:nvPr/>
        </p:nvSpPr>
        <p:spPr bwMode="auto">
          <a:xfrm>
            <a:off x="2892425" y="4086225"/>
            <a:ext cx="160338" cy="58738"/>
          </a:xfrm>
          <a:custGeom>
            <a:avLst/>
            <a:gdLst/>
            <a:ahLst/>
            <a:cxnLst>
              <a:cxn ang="0">
                <a:pos x="168" y="0"/>
              </a:cxn>
              <a:cxn ang="0">
                <a:pos x="173" y="2"/>
              </a:cxn>
              <a:cxn ang="0">
                <a:pos x="181" y="9"/>
              </a:cxn>
              <a:cxn ang="0">
                <a:pos x="186" y="13"/>
              </a:cxn>
              <a:cxn ang="0">
                <a:pos x="190" y="19"/>
              </a:cxn>
              <a:cxn ang="0">
                <a:pos x="195" y="24"/>
              </a:cxn>
              <a:cxn ang="0">
                <a:pos x="200" y="30"/>
              </a:cxn>
              <a:cxn ang="0">
                <a:pos x="201" y="36"/>
              </a:cxn>
              <a:cxn ang="0">
                <a:pos x="201" y="37"/>
              </a:cxn>
              <a:cxn ang="0">
                <a:pos x="198" y="36"/>
              </a:cxn>
              <a:cxn ang="0">
                <a:pos x="193" y="34"/>
              </a:cxn>
              <a:cxn ang="0">
                <a:pos x="186" y="30"/>
              </a:cxn>
              <a:cxn ang="0">
                <a:pos x="180" y="26"/>
              </a:cxn>
              <a:cxn ang="0">
                <a:pos x="171" y="22"/>
              </a:cxn>
              <a:cxn ang="0">
                <a:pos x="164" y="19"/>
              </a:cxn>
              <a:cxn ang="0">
                <a:pos x="154" y="17"/>
              </a:cxn>
              <a:cxn ang="0">
                <a:pos x="146" y="17"/>
              </a:cxn>
              <a:cxn ang="0">
                <a:pos x="134" y="17"/>
              </a:cxn>
              <a:cxn ang="0">
                <a:pos x="122" y="17"/>
              </a:cxn>
              <a:cxn ang="0">
                <a:pos x="111" y="19"/>
              </a:cxn>
              <a:cxn ang="0">
                <a:pos x="99" y="22"/>
              </a:cxn>
              <a:cxn ang="0">
                <a:pos x="84" y="23"/>
              </a:cxn>
              <a:cxn ang="0">
                <a:pos x="72" y="24"/>
              </a:cxn>
              <a:cxn ang="0">
                <a:pos x="57" y="26"/>
              </a:cxn>
              <a:cxn ang="0">
                <a:pos x="45" y="29"/>
              </a:cxn>
              <a:cxn ang="0">
                <a:pos x="31" y="29"/>
              </a:cxn>
              <a:cxn ang="0">
                <a:pos x="20" y="30"/>
              </a:cxn>
              <a:cxn ang="0">
                <a:pos x="10" y="31"/>
              </a:cxn>
              <a:cxn ang="0">
                <a:pos x="0" y="33"/>
              </a:cxn>
              <a:cxn ang="0">
                <a:pos x="8" y="27"/>
              </a:cxn>
              <a:cxn ang="0">
                <a:pos x="18" y="24"/>
              </a:cxn>
              <a:cxn ang="0">
                <a:pos x="28" y="23"/>
              </a:cxn>
              <a:cxn ang="0">
                <a:pos x="38" y="20"/>
              </a:cxn>
              <a:cxn ang="0">
                <a:pos x="48" y="19"/>
              </a:cxn>
              <a:cxn ang="0">
                <a:pos x="60" y="17"/>
              </a:cxn>
              <a:cxn ang="0">
                <a:pos x="70" y="16"/>
              </a:cxn>
              <a:cxn ang="0">
                <a:pos x="82" y="16"/>
              </a:cxn>
              <a:cxn ang="0">
                <a:pos x="92" y="14"/>
              </a:cxn>
              <a:cxn ang="0">
                <a:pos x="102" y="13"/>
              </a:cxn>
              <a:cxn ang="0">
                <a:pos x="114" y="13"/>
              </a:cxn>
              <a:cxn ang="0">
                <a:pos x="126" y="12"/>
              </a:cxn>
              <a:cxn ang="0">
                <a:pos x="136" y="9"/>
              </a:cxn>
              <a:cxn ang="0">
                <a:pos x="146" y="6"/>
              </a:cxn>
              <a:cxn ang="0">
                <a:pos x="158" y="3"/>
              </a:cxn>
              <a:cxn ang="0">
                <a:pos x="168" y="0"/>
              </a:cxn>
              <a:cxn ang="0">
                <a:pos x="168" y="0"/>
              </a:cxn>
            </a:cxnLst>
            <a:rect l="0" t="0" r="r" b="b"/>
            <a:pathLst>
              <a:path w="201" h="37">
                <a:moveTo>
                  <a:pt x="168" y="0"/>
                </a:moveTo>
                <a:lnTo>
                  <a:pt x="173" y="2"/>
                </a:lnTo>
                <a:lnTo>
                  <a:pt x="181" y="9"/>
                </a:lnTo>
                <a:lnTo>
                  <a:pt x="186" y="13"/>
                </a:lnTo>
                <a:lnTo>
                  <a:pt x="190" y="19"/>
                </a:lnTo>
                <a:lnTo>
                  <a:pt x="195" y="24"/>
                </a:lnTo>
                <a:lnTo>
                  <a:pt x="200" y="30"/>
                </a:lnTo>
                <a:lnTo>
                  <a:pt x="201" y="36"/>
                </a:lnTo>
                <a:lnTo>
                  <a:pt x="201" y="37"/>
                </a:lnTo>
                <a:lnTo>
                  <a:pt x="198" y="36"/>
                </a:lnTo>
                <a:lnTo>
                  <a:pt x="193" y="34"/>
                </a:lnTo>
                <a:lnTo>
                  <a:pt x="186" y="30"/>
                </a:lnTo>
                <a:lnTo>
                  <a:pt x="180" y="26"/>
                </a:lnTo>
                <a:lnTo>
                  <a:pt x="171" y="22"/>
                </a:lnTo>
                <a:lnTo>
                  <a:pt x="164" y="19"/>
                </a:lnTo>
                <a:lnTo>
                  <a:pt x="154" y="17"/>
                </a:lnTo>
                <a:lnTo>
                  <a:pt x="146" y="17"/>
                </a:lnTo>
                <a:lnTo>
                  <a:pt x="134" y="17"/>
                </a:lnTo>
                <a:lnTo>
                  <a:pt x="122" y="17"/>
                </a:lnTo>
                <a:lnTo>
                  <a:pt x="111" y="19"/>
                </a:lnTo>
                <a:lnTo>
                  <a:pt x="99" y="22"/>
                </a:lnTo>
                <a:lnTo>
                  <a:pt x="84" y="23"/>
                </a:lnTo>
                <a:lnTo>
                  <a:pt x="72" y="24"/>
                </a:lnTo>
                <a:lnTo>
                  <a:pt x="57" y="26"/>
                </a:lnTo>
                <a:lnTo>
                  <a:pt x="45" y="29"/>
                </a:lnTo>
                <a:lnTo>
                  <a:pt x="31" y="29"/>
                </a:lnTo>
                <a:lnTo>
                  <a:pt x="20" y="30"/>
                </a:lnTo>
                <a:lnTo>
                  <a:pt x="10" y="31"/>
                </a:lnTo>
                <a:lnTo>
                  <a:pt x="0" y="33"/>
                </a:lnTo>
                <a:lnTo>
                  <a:pt x="8" y="27"/>
                </a:lnTo>
                <a:lnTo>
                  <a:pt x="18" y="24"/>
                </a:lnTo>
                <a:lnTo>
                  <a:pt x="28" y="23"/>
                </a:lnTo>
                <a:lnTo>
                  <a:pt x="38" y="20"/>
                </a:lnTo>
                <a:lnTo>
                  <a:pt x="48" y="19"/>
                </a:lnTo>
                <a:lnTo>
                  <a:pt x="60" y="17"/>
                </a:lnTo>
                <a:lnTo>
                  <a:pt x="70" y="16"/>
                </a:lnTo>
                <a:lnTo>
                  <a:pt x="82" y="16"/>
                </a:lnTo>
                <a:lnTo>
                  <a:pt x="92" y="14"/>
                </a:lnTo>
                <a:lnTo>
                  <a:pt x="102" y="13"/>
                </a:lnTo>
                <a:lnTo>
                  <a:pt x="114" y="13"/>
                </a:lnTo>
                <a:lnTo>
                  <a:pt x="126" y="12"/>
                </a:lnTo>
                <a:lnTo>
                  <a:pt x="136" y="9"/>
                </a:lnTo>
                <a:lnTo>
                  <a:pt x="146" y="6"/>
                </a:lnTo>
                <a:lnTo>
                  <a:pt x="158" y="3"/>
                </a:lnTo>
                <a:lnTo>
                  <a:pt x="168" y="0"/>
                </a:lnTo>
                <a:lnTo>
                  <a:pt x="168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38" name="Freeform 50"/>
          <p:cNvSpPr>
            <a:spLocks/>
          </p:cNvSpPr>
          <p:nvPr/>
        </p:nvSpPr>
        <p:spPr bwMode="auto">
          <a:xfrm>
            <a:off x="1343025" y="4095750"/>
            <a:ext cx="96838" cy="92075"/>
          </a:xfrm>
          <a:custGeom>
            <a:avLst/>
            <a:gdLst/>
            <a:ahLst/>
            <a:cxnLst>
              <a:cxn ang="0">
                <a:pos x="121" y="0"/>
              </a:cxn>
              <a:cxn ang="0">
                <a:pos x="116" y="3"/>
              </a:cxn>
              <a:cxn ang="0">
                <a:pos x="111" y="10"/>
              </a:cxn>
              <a:cxn ang="0">
                <a:pos x="105" y="16"/>
              </a:cxn>
              <a:cxn ang="0">
                <a:pos x="99" y="21"/>
              </a:cxn>
              <a:cxn ang="0">
                <a:pos x="93" y="27"/>
              </a:cxn>
              <a:cxn ang="0">
                <a:pos x="84" y="33"/>
              </a:cxn>
              <a:cxn ang="0">
                <a:pos x="78" y="37"/>
              </a:cxn>
              <a:cxn ang="0">
                <a:pos x="73" y="42"/>
              </a:cxn>
              <a:cxn ang="0">
                <a:pos x="62" y="48"/>
              </a:cxn>
              <a:cxn ang="0">
                <a:pos x="54" y="54"/>
              </a:cxn>
              <a:cxn ang="0">
                <a:pos x="44" y="55"/>
              </a:cxn>
              <a:cxn ang="0">
                <a:pos x="34" y="58"/>
              </a:cxn>
              <a:cxn ang="0">
                <a:pos x="25" y="57"/>
              </a:cxn>
              <a:cxn ang="0">
                <a:pos x="15" y="55"/>
              </a:cxn>
              <a:cxn ang="0">
                <a:pos x="7" y="49"/>
              </a:cxn>
              <a:cxn ang="0">
                <a:pos x="0" y="42"/>
              </a:cxn>
              <a:cxn ang="0">
                <a:pos x="7" y="40"/>
              </a:cxn>
              <a:cxn ang="0">
                <a:pos x="19" y="41"/>
              </a:cxn>
              <a:cxn ang="0">
                <a:pos x="20" y="35"/>
              </a:cxn>
              <a:cxn ang="0">
                <a:pos x="25" y="31"/>
              </a:cxn>
              <a:cxn ang="0">
                <a:pos x="32" y="27"/>
              </a:cxn>
              <a:cxn ang="0">
                <a:pos x="41" y="24"/>
              </a:cxn>
              <a:cxn ang="0">
                <a:pos x="49" y="20"/>
              </a:cxn>
              <a:cxn ang="0">
                <a:pos x="59" y="17"/>
              </a:cxn>
              <a:cxn ang="0">
                <a:pos x="69" y="16"/>
              </a:cxn>
              <a:cxn ang="0">
                <a:pos x="81" y="13"/>
              </a:cxn>
              <a:cxn ang="0">
                <a:pos x="93" y="10"/>
              </a:cxn>
              <a:cxn ang="0">
                <a:pos x="103" y="7"/>
              </a:cxn>
              <a:cxn ang="0">
                <a:pos x="113" y="3"/>
              </a:cxn>
              <a:cxn ang="0">
                <a:pos x="121" y="0"/>
              </a:cxn>
              <a:cxn ang="0">
                <a:pos x="121" y="0"/>
              </a:cxn>
            </a:cxnLst>
            <a:rect l="0" t="0" r="r" b="b"/>
            <a:pathLst>
              <a:path w="121" h="58">
                <a:moveTo>
                  <a:pt x="121" y="0"/>
                </a:moveTo>
                <a:lnTo>
                  <a:pt x="116" y="3"/>
                </a:lnTo>
                <a:lnTo>
                  <a:pt x="111" y="10"/>
                </a:lnTo>
                <a:lnTo>
                  <a:pt x="105" y="16"/>
                </a:lnTo>
                <a:lnTo>
                  <a:pt x="99" y="21"/>
                </a:lnTo>
                <a:lnTo>
                  <a:pt x="93" y="27"/>
                </a:lnTo>
                <a:lnTo>
                  <a:pt x="84" y="33"/>
                </a:lnTo>
                <a:lnTo>
                  <a:pt x="78" y="37"/>
                </a:lnTo>
                <a:lnTo>
                  <a:pt x="73" y="42"/>
                </a:lnTo>
                <a:lnTo>
                  <a:pt x="62" y="48"/>
                </a:lnTo>
                <a:lnTo>
                  <a:pt x="54" y="54"/>
                </a:lnTo>
                <a:lnTo>
                  <a:pt x="44" y="55"/>
                </a:lnTo>
                <a:lnTo>
                  <a:pt x="34" y="58"/>
                </a:lnTo>
                <a:lnTo>
                  <a:pt x="25" y="57"/>
                </a:lnTo>
                <a:lnTo>
                  <a:pt x="15" y="55"/>
                </a:lnTo>
                <a:lnTo>
                  <a:pt x="7" y="49"/>
                </a:lnTo>
                <a:lnTo>
                  <a:pt x="0" y="42"/>
                </a:lnTo>
                <a:lnTo>
                  <a:pt x="7" y="40"/>
                </a:lnTo>
                <a:lnTo>
                  <a:pt x="19" y="41"/>
                </a:lnTo>
                <a:lnTo>
                  <a:pt x="20" y="35"/>
                </a:lnTo>
                <a:lnTo>
                  <a:pt x="25" y="31"/>
                </a:lnTo>
                <a:lnTo>
                  <a:pt x="32" y="27"/>
                </a:lnTo>
                <a:lnTo>
                  <a:pt x="41" y="24"/>
                </a:lnTo>
                <a:lnTo>
                  <a:pt x="49" y="20"/>
                </a:lnTo>
                <a:lnTo>
                  <a:pt x="59" y="17"/>
                </a:lnTo>
                <a:lnTo>
                  <a:pt x="69" y="16"/>
                </a:lnTo>
                <a:lnTo>
                  <a:pt x="81" y="13"/>
                </a:lnTo>
                <a:lnTo>
                  <a:pt x="93" y="10"/>
                </a:lnTo>
                <a:lnTo>
                  <a:pt x="103" y="7"/>
                </a:lnTo>
                <a:lnTo>
                  <a:pt x="113" y="3"/>
                </a:lnTo>
                <a:lnTo>
                  <a:pt x="121" y="0"/>
                </a:lnTo>
                <a:lnTo>
                  <a:pt x="121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39" name="Freeform 51"/>
          <p:cNvSpPr>
            <a:spLocks/>
          </p:cNvSpPr>
          <p:nvPr/>
        </p:nvSpPr>
        <p:spPr bwMode="auto">
          <a:xfrm>
            <a:off x="1617663" y="4095750"/>
            <a:ext cx="71437" cy="136525"/>
          </a:xfrm>
          <a:custGeom>
            <a:avLst/>
            <a:gdLst/>
            <a:ahLst/>
            <a:cxnLst>
              <a:cxn ang="0">
                <a:pos x="91" y="0"/>
              </a:cxn>
              <a:cxn ang="0">
                <a:pos x="88" y="4"/>
              </a:cxn>
              <a:cxn ang="0">
                <a:pos x="82" y="13"/>
              </a:cxn>
              <a:cxn ang="0">
                <a:pos x="76" y="21"/>
              </a:cxn>
              <a:cxn ang="0">
                <a:pos x="67" y="31"/>
              </a:cxn>
              <a:cxn ang="0">
                <a:pos x="57" y="40"/>
              </a:cxn>
              <a:cxn ang="0">
                <a:pos x="47" y="49"/>
              </a:cxn>
              <a:cxn ang="0">
                <a:pos x="39" y="59"/>
              </a:cxn>
              <a:cxn ang="0">
                <a:pos x="29" y="69"/>
              </a:cxn>
              <a:cxn ang="0">
                <a:pos x="19" y="75"/>
              </a:cxn>
              <a:cxn ang="0">
                <a:pos x="12" y="81"/>
              </a:cxn>
              <a:cxn ang="0">
                <a:pos x="5" y="83"/>
              </a:cxn>
              <a:cxn ang="0">
                <a:pos x="2" y="86"/>
              </a:cxn>
              <a:cxn ang="0">
                <a:pos x="0" y="83"/>
              </a:cxn>
              <a:cxn ang="0">
                <a:pos x="0" y="79"/>
              </a:cxn>
              <a:cxn ang="0">
                <a:pos x="5" y="71"/>
              </a:cxn>
              <a:cxn ang="0">
                <a:pos x="15" y="58"/>
              </a:cxn>
              <a:cxn ang="0">
                <a:pos x="24" y="49"/>
              </a:cxn>
              <a:cxn ang="0">
                <a:pos x="32" y="42"/>
              </a:cxn>
              <a:cxn ang="0">
                <a:pos x="39" y="34"/>
              </a:cxn>
              <a:cxn ang="0">
                <a:pos x="47" y="27"/>
              </a:cxn>
              <a:cxn ang="0">
                <a:pos x="56" y="17"/>
              </a:cxn>
              <a:cxn ang="0">
                <a:pos x="67" y="10"/>
              </a:cxn>
              <a:cxn ang="0">
                <a:pos x="72" y="7"/>
              </a:cxn>
              <a:cxn ang="0">
                <a:pos x="77" y="4"/>
              </a:cxn>
              <a:cxn ang="0">
                <a:pos x="84" y="1"/>
              </a:cxn>
              <a:cxn ang="0">
                <a:pos x="91" y="0"/>
              </a:cxn>
              <a:cxn ang="0">
                <a:pos x="91" y="0"/>
              </a:cxn>
            </a:cxnLst>
            <a:rect l="0" t="0" r="r" b="b"/>
            <a:pathLst>
              <a:path w="91" h="86">
                <a:moveTo>
                  <a:pt x="91" y="0"/>
                </a:moveTo>
                <a:lnTo>
                  <a:pt x="88" y="4"/>
                </a:lnTo>
                <a:lnTo>
                  <a:pt x="82" y="13"/>
                </a:lnTo>
                <a:lnTo>
                  <a:pt x="76" y="21"/>
                </a:lnTo>
                <a:lnTo>
                  <a:pt x="67" y="31"/>
                </a:lnTo>
                <a:lnTo>
                  <a:pt x="57" y="40"/>
                </a:lnTo>
                <a:lnTo>
                  <a:pt x="47" y="49"/>
                </a:lnTo>
                <a:lnTo>
                  <a:pt x="39" y="59"/>
                </a:lnTo>
                <a:lnTo>
                  <a:pt x="29" y="69"/>
                </a:lnTo>
                <a:lnTo>
                  <a:pt x="19" y="75"/>
                </a:lnTo>
                <a:lnTo>
                  <a:pt x="12" y="81"/>
                </a:lnTo>
                <a:lnTo>
                  <a:pt x="5" y="83"/>
                </a:lnTo>
                <a:lnTo>
                  <a:pt x="2" y="86"/>
                </a:lnTo>
                <a:lnTo>
                  <a:pt x="0" y="83"/>
                </a:lnTo>
                <a:lnTo>
                  <a:pt x="0" y="79"/>
                </a:lnTo>
                <a:lnTo>
                  <a:pt x="5" y="71"/>
                </a:lnTo>
                <a:lnTo>
                  <a:pt x="15" y="58"/>
                </a:lnTo>
                <a:lnTo>
                  <a:pt x="24" y="49"/>
                </a:lnTo>
                <a:lnTo>
                  <a:pt x="32" y="42"/>
                </a:lnTo>
                <a:lnTo>
                  <a:pt x="39" y="34"/>
                </a:lnTo>
                <a:lnTo>
                  <a:pt x="47" y="27"/>
                </a:lnTo>
                <a:lnTo>
                  <a:pt x="56" y="17"/>
                </a:lnTo>
                <a:lnTo>
                  <a:pt x="67" y="10"/>
                </a:lnTo>
                <a:lnTo>
                  <a:pt x="72" y="7"/>
                </a:lnTo>
                <a:lnTo>
                  <a:pt x="77" y="4"/>
                </a:lnTo>
                <a:lnTo>
                  <a:pt x="84" y="1"/>
                </a:lnTo>
                <a:lnTo>
                  <a:pt x="91" y="0"/>
                </a:lnTo>
                <a:lnTo>
                  <a:pt x="91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40" name="Freeform 52"/>
          <p:cNvSpPr>
            <a:spLocks/>
          </p:cNvSpPr>
          <p:nvPr/>
        </p:nvSpPr>
        <p:spPr bwMode="auto">
          <a:xfrm>
            <a:off x="1939925" y="4095750"/>
            <a:ext cx="25400" cy="26988"/>
          </a:xfrm>
          <a:custGeom>
            <a:avLst/>
            <a:gdLst/>
            <a:ahLst/>
            <a:cxnLst>
              <a:cxn ang="0">
                <a:pos x="5" y="0"/>
              </a:cxn>
              <a:cxn ang="0">
                <a:pos x="12" y="0"/>
              </a:cxn>
              <a:cxn ang="0">
                <a:pos x="17" y="3"/>
              </a:cxn>
              <a:cxn ang="0">
                <a:pos x="24" y="3"/>
              </a:cxn>
              <a:cxn ang="0">
                <a:pos x="32" y="4"/>
              </a:cxn>
              <a:cxn ang="0">
                <a:pos x="27" y="11"/>
              </a:cxn>
              <a:cxn ang="0">
                <a:pos x="20" y="16"/>
              </a:cxn>
              <a:cxn ang="0">
                <a:pos x="12" y="17"/>
              </a:cxn>
              <a:cxn ang="0">
                <a:pos x="5" y="14"/>
              </a:cxn>
              <a:cxn ang="0">
                <a:pos x="0" y="11"/>
              </a:cxn>
              <a:cxn ang="0">
                <a:pos x="0" y="8"/>
              </a:cxn>
              <a:cxn ang="0">
                <a:pos x="0" y="4"/>
              </a:cxn>
              <a:cxn ang="0">
                <a:pos x="5" y="0"/>
              </a:cxn>
              <a:cxn ang="0">
                <a:pos x="5" y="0"/>
              </a:cxn>
            </a:cxnLst>
            <a:rect l="0" t="0" r="r" b="b"/>
            <a:pathLst>
              <a:path w="32" h="17">
                <a:moveTo>
                  <a:pt x="5" y="0"/>
                </a:moveTo>
                <a:lnTo>
                  <a:pt x="12" y="0"/>
                </a:lnTo>
                <a:lnTo>
                  <a:pt x="17" y="3"/>
                </a:lnTo>
                <a:lnTo>
                  <a:pt x="24" y="3"/>
                </a:lnTo>
                <a:lnTo>
                  <a:pt x="32" y="4"/>
                </a:lnTo>
                <a:lnTo>
                  <a:pt x="27" y="11"/>
                </a:lnTo>
                <a:lnTo>
                  <a:pt x="20" y="16"/>
                </a:lnTo>
                <a:lnTo>
                  <a:pt x="12" y="17"/>
                </a:lnTo>
                <a:lnTo>
                  <a:pt x="5" y="14"/>
                </a:lnTo>
                <a:lnTo>
                  <a:pt x="0" y="11"/>
                </a:lnTo>
                <a:lnTo>
                  <a:pt x="0" y="8"/>
                </a:lnTo>
                <a:lnTo>
                  <a:pt x="0" y="4"/>
                </a:lnTo>
                <a:lnTo>
                  <a:pt x="5" y="0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41" name="Freeform 53"/>
          <p:cNvSpPr>
            <a:spLocks/>
          </p:cNvSpPr>
          <p:nvPr/>
        </p:nvSpPr>
        <p:spPr bwMode="auto">
          <a:xfrm>
            <a:off x="1944688" y="4138613"/>
            <a:ext cx="195262" cy="227012"/>
          </a:xfrm>
          <a:custGeom>
            <a:avLst/>
            <a:gdLst/>
            <a:ahLst/>
            <a:cxnLst>
              <a:cxn ang="0">
                <a:pos x="229" y="0"/>
              </a:cxn>
              <a:cxn ang="0">
                <a:pos x="237" y="0"/>
              </a:cxn>
              <a:cxn ang="0">
                <a:pos x="247" y="0"/>
              </a:cxn>
              <a:cxn ang="0">
                <a:pos x="247" y="1"/>
              </a:cxn>
              <a:cxn ang="0">
                <a:pos x="232" y="10"/>
              </a:cxn>
              <a:cxn ang="0">
                <a:pos x="217" y="20"/>
              </a:cxn>
              <a:cxn ang="0">
                <a:pos x="200" y="28"/>
              </a:cxn>
              <a:cxn ang="0">
                <a:pos x="185" y="38"/>
              </a:cxn>
              <a:cxn ang="0">
                <a:pos x="168" y="47"/>
              </a:cxn>
              <a:cxn ang="0">
                <a:pos x="153" y="55"/>
              </a:cxn>
              <a:cxn ang="0">
                <a:pos x="138" y="64"/>
              </a:cxn>
              <a:cxn ang="0">
                <a:pos x="123" y="73"/>
              </a:cxn>
              <a:cxn ang="0">
                <a:pos x="106" y="81"/>
              </a:cxn>
              <a:cxn ang="0">
                <a:pos x="91" y="89"/>
              </a:cxn>
              <a:cxn ang="0">
                <a:pos x="76" y="97"/>
              </a:cxn>
              <a:cxn ang="0">
                <a:pos x="61" y="106"/>
              </a:cxn>
              <a:cxn ang="0">
                <a:pos x="46" y="114"/>
              </a:cxn>
              <a:cxn ang="0">
                <a:pos x="30" y="123"/>
              </a:cxn>
              <a:cxn ang="0">
                <a:pos x="15" y="133"/>
              </a:cxn>
              <a:cxn ang="0">
                <a:pos x="0" y="143"/>
              </a:cxn>
              <a:cxn ang="0">
                <a:pos x="12" y="130"/>
              </a:cxn>
              <a:cxn ang="0">
                <a:pos x="24" y="119"/>
              </a:cxn>
              <a:cxn ang="0">
                <a:pos x="36" y="109"/>
              </a:cxn>
              <a:cxn ang="0">
                <a:pos x="49" y="97"/>
              </a:cxn>
              <a:cxn ang="0">
                <a:pos x="62" y="86"/>
              </a:cxn>
              <a:cxn ang="0">
                <a:pos x="76" y="76"/>
              </a:cxn>
              <a:cxn ang="0">
                <a:pos x="89" y="66"/>
              </a:cxn>
              <a:cxn ang="0">
                <a:pos x="106" y="56"/>
              </a:cxn>
              <a:cxn ang="0">
                <a:pos x="120" y="47"/>
              </a:cxn>
              <a:cxn ang="0">
                <a:pos x="133" y="38"/>
              </a:cxn>
              <a:cxn ang="0">
                <a:pos x="148" y="30"/>
              </a:cxn>
              <a:cxn ang="0">
                <a:pos x="165" y="22"/>
              </a:cxn>
              <a:cxn ang="0">
                <a:pos x="180" y="15"/>
              </a:cxn>
              <a:cxn ang="0">
                <a:pos x="197" y="10"/>
              </a:cxn>
              <a:cxn ang="0">
                <a:pos x="212" y="3"/>
              </a:cxn>
              <a:cxn ang="0">
                <a:pos x="229" y="0"/>
              </a:cxn>
              <a:cxn ang="0">
                <a:pos x="229" y="0"/>
              </a:cxn>
            </a:cxnLst>
            <a:rect l="0" t="0" r="r" b="b"/>
            <a:pathLst>
              <a:path w="247" h="143">
                <a:moveTo>
                  <a:pt x="229" y="0"/>
                </a:moveTo>
                <a:lnTo>
                  <a:pt x="237" y="0"/>
                </a:lnTo>
                <a:lnTo>
                  <a:pt x="247" y="0"/>
                </a:lnTo>
                <a:lnTo>
                  <a:pt x="247" y="1"/>
                </a:lnTo>
                <a:lnTo>
                  <a:pt x="232" y="10"/>
                </a:lnTo>
                <a:lnTo>
                  <a:pt x="217" y="20"/>
                </a:lnTo>
                <a:lnTo>
                  <a:pt x="200" y="28"/>
                </a:lnTo>
                <a:lnTo>
                  <a:pt x="185" y="38"/>
                </a:lnTo>
                <a:lnTo>
                  <a:pt x="168" y="47"/>
                </a:lnTo>
                <a:lnTo>
                  <a:pt x="153" y="55"/>
                </a:lnTo>
                <a:lnTo>
                  <a:pt x="138" y="64"/>
                </a:lnTo>
                <a:lnTo>
                  <a:pt x="123" y="73"/>
                </a:lnTo>
                <a:lnTo>
                  <a:pt x="106" y="81"/>
                </a:lnTo>
                <a:lnTo>
                  <a:pt x="91" y="89"/>
                </a:lnTo>
                <a:lnTo>
                  <a:pt x="76" y="97"/>
                </a:lnTo>
                <a:lnTo>
                  <a:pt x="61" y="106"/>
                </a:lnTo>
                <a:lnTo>
                  <a:pt x="46" y="114"/>
                </a:lnTo>
                <a:lnTo>
                  <a:pt x="30" y="123"/>
                </a:lnTo>
                <a:lnTo>
                  <a:pt x="15" y="133"/>
                </a:lnTo>
                <a:lnTo>
                  <a:pt x="0" y="143"/>
                </a:lnTo>
                <a:lnTo>
                  <a:pt x="12" y="130"/>
                </a:lnTo>
                <a:lnTo>
                  <a:pt x="24" y="119"/>
                </a:lnTo>
                <a:lnTo>
                  <a:pt x="36" y="109"/>
                </a:lnTo>
                <a:lnTo>
                  <a:pt x="49" y="97"/>
                </a:lnTo>
                <a:lnTo>
                  <a:pt x="62" y="86"/>
                </a:lnTo>
                <a:lnTo>
                  <a:pt x="76" y="76"/>
                </a:lnTo>
                <a:lnTo>
                  <a:pt x="89" y="66"/>
                </a:lnTo>
                <a:lnTo>
                  <a:pt x="106" y="56"/>
                </a:lnTo>
                <a:lnTo>
                  <a:pt x="120" y="47"/>
                </a:lnTo>
                <a:lnTo>
                  <a:pt x="133" y="38"/>
                </a:lnTo>
                <a:lnTo>
                  <a:pt x="148" y="30"/>
                </a:lnTo>
                <a:lnTo>
                  <a:pt x="165" y="22"/>
                </a:lnTo>
                <a:lnTo>
                  <a:pt x="180" y="15"/>
                </a:lnTo>
                <a:lnTo>
                  <a:pt x="197" y="10"/>
                </a:lnTo>
                <a:lnTo>
                  <a:pt x="212" y="3"/>
                </a:lnTo>
                <a:lnTo>
                  <a:pt x="229" y="0"/>
                </a:lnTo>
                <a:lnTo>
                  <a:pt x="229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42" name="Freeform 54"/>
          <p:cNvSpPr>
            <a:spLocks/>
          </p:cNvSpPr>
          <p:nvPr/>
        </p:nvSpPr>
        <p:spPr bwMode="auto">
          <a:xfrm>
            <a:off x="1717675" y="4160838"/>
            <a:ext cx="80963" cy="152400"/>
          </a:xfrm>
          <a:custGeom>
            <a:avLst/>
            <a:gdLst/>
            <a:ahLst/>
            <a:cxnLst>
              <a:cxn ang="0">
                <a:pos x="101" y="0"/>
              </a:cxn>
              <a:cxn ang="0">
                <a:pos x="96" y="6"/>
              </a:cxn>
              <a:cxn ang="0">
                <a:pos x="91" y="13"/>
              </a:cxn>
              <a:cxn ang="0">
                <a:pos x="86" y="18"/>
              </a:cxn>
              <a:cxn ang="0">
                <a:pos x="81" y="24"/>
              </a:cxn>
              <a:cxn ang="0">
                <a:pos x="74" y="30"/>
              </a:cxn>
              <a:cxn ang="0">
                <a:pos x="66" y="35"/>
              </a:cxn>
              <a:cxn ang="0">
                <a:pos x="59" y="42"/>
              </a:cxn>
              <a:cxn ang="0">
                <a:pos x="54" y="48"/>
              </a:cxn>
              <a:cxn ang="0">
                <a:pos x="45" y="54"/>
              </a:cxn>
              <a:cxn ang="0">
                <a:pos x="39" y="59"/>
              </a:cxn>
              <a:cxn ang="0">
                <a:pos x="30" y="65"/>
              </a:cxn>
              <a:cxn ang="0">
                <a:pos x="25" y="72"/>
              </a:cxn>
              <a:cxn ang="0">
                <a:pos x="18" y="78"/>
              </a:cxn>
              <a:cxn ang="0">
                <a:pos x="10" y="83"/>
              </a:cxn>
              <a:cxn ang="0">
                <a:pos x="5" y="89"/>
              </a:cxn>
              <a:cxn ang="0">
                <a:pos x="0" y="96"/>
              </a:cxn>
              <a:cxn ang="0">
                <a:pos x="3" y="89"/>
              </a:cxn>
              <a:cxn ang="0">
                <a:pos x="7" y="82"/>
              </a:cxn>
              <a:cxn ang="0">
                <a:pos x="10" y="75"/>
              </a:cxn>
              <a:cxn ang="0">
                <a:pos x="15" y="69"/>
              </a:cxn>
              <a:cxn ang="0">
                <a:pos x="20" y="62"/>
              </a:cxn>
              <a:cxn ang="0">
                <a:pos x="27" y="55"/>
              </a:cxn>
              <a:cxn ang="0">
                <a:pos x="34" y="50"/>
              </a:cxn>
              <a:cxn ang="0">
                <a:pos x="40" y="44"/>
              </a:cxn>
              <a:cxn ang="0">
                <a:pos x="47" y="37"/>
              </a:cxn>
              <a:cxn ang="0">
                <a:pos x="54" y="30"/>
              </a:cxn>
              <a:cxn ang="0">
                <a:pos x="60" y="24"/>
              </a:cxn>
              <a:cxn ang="0">
                <a:pos x="69" y="18"/>
              </a:cxn>
              <a:cxn ang="0">
                <a:pos x="76" y="13"/>
              </a:cxn>
              <a:cxn ang="0">
                <a:pos x="84" y="8"/>
              </a:cxn>
              <a:cxn ang="0">
                <a:pos x="92" y="3"/>
              </a:cxn>
              <a:cxn ang="0">
                <a:pos x="101" y="0"/>
              </a:cxn>
              <a:cxn ang="0">
                <a:pos x="101" y="0"/>
              </a:cxn>
            </a:cxnLst>
            <a:rect l="0" t="0" r="r" b="b"/>
            <a:pathLst>
              <a:path w="101" h="96">
                <a:moveTo>
                  <a:pt x="101" y="0"/>
                </a:moveTo>
                <a:lnTo>
                  <a:pt x="96" y="6"/>
                </a:lnTo>
                <a:lnTo>
                  <a:pt x="91" y="13"/>
                </a:lnTo>
                <a:lnTo>
                  <a:pt x="86" y="18"/>
                </a:lnTo>
                <a:lnTo>
                  <a:pt x="81" y="24"/>
                </a:lnTo>
                <a:lnTo>
                  <a:pt x="74" y="30"/>
                </a:lnTo>
                <a:lnTo>
                  <a:pt x="66" y="35"/>
                </a:lnTo>
                <a:lnTo>
                  <a:pt x="59" y="42"/>
                </a:lnTo>
                <a:lnTo>
                  <a:pt x="54" y="48"/>
                </a:lnTo>
                <a:lnTo>
                  <a:pt x="45" y="54"/>
                </a:lnTo>
                <a:lnTo>
                  <a:pt x="39" y="59"/>
                </a:lnTo>
                <a:lnTo>
                  <a:pt x="30" y="65"/>
                </a:lnTo>
                <a:lnTo>
                  <a:pt x="25" y="72"/>
                </a:lnTo>
                <a:lnTo>
                  <a:pt x="18" y="78"/>
                </a:lnTo>
                <a:lnTo>
                  <a:pt x="10" y="83"/>
                </a:lnTo>
                <a:lnTo>
                  <a:pt x="5" y="89"/>
                </a:lnTo>
                <a:lnTo>
                  <a:pt x="0" y="96"/>
                </a:lnTo>
                <a:lnTo>
                  <a:pt x="3" y="89"/>
                </a:lnTo>
                <a:lnTo>
                  <a:pt x="7" y="82"/>
                </a:lnTo>
                <a:lnTo>
                  <a:pt x="10" y="75"/>
                </a:lnTo>
                <a:lnTo>
                  <a:pt x="15" y="69"/>
                </a:lnTo>
                <a:lnTo>
                  <a:pt x="20" y="62"/>
                </a:lnTo>
                <a:lnTo>
                  <a:pt x="27" y="55"/>
                </a:lnTo>
                <a:lnTo>
                  <a:pt x="34" y="50"/>
                </a:lnTo>
                <a:lnTo>
                  <a:pt x="40" y="44"/>
                </a:lnTo>
                <a:lnTo>
                  <a:pt x="47" y="37"/>
                </a:lnTo>
                <a:lnTo>
                  <a:pt x="54" y="30"/>
                </a:lnTo>
                <a:lnTo>
                  <a:pt x="60" y="24"/>
                </a:lnTo>
                <a:lnTo>
                  <a:pt x="69" y="18"/>
                </a:lnTo>
                <a:lnTo>
                  <a:pt x="76" y="13"/>
                </a:lnTo>
                <a:lnTo>
                  <a:pt x="84" y="8"/>
                </a:lnTo>
                <a:lnTo>
                  <a:pt x="92" y="3"/>
                </a:lnTo>
                <a:lnTo>
                  <a:pt x="101" y="0"/>
                </a:lnTo>
                <a:lnTo>
                  <a:pt x="101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43" name="Freeform 55"/>
          <p:cNvSpPr>
            <a:spLocks/>
          </p:cNvSpPr>
          <p:nvPr/>
        </p:nvSpPr>
        <p:spPr bwMode="auto">
          <a:xfrm>
            <a:off x="2181225" y="4160838"/>
            <a:ext cx="28575" cy="28575"/>
          </a:xfrm>
          <a:custGeom>
            <a:avLst/>
            <a:gdLst/>
            <a:ahLst/>
            <a:cxnLst>
              <a:cxn ang="0">
                <a:pos x="30" y="0"/>
              </a:cxn>
              <a:cxn ang="0">
                <a:pos x="32" y="0"/>
              </a:cxn>
              <a:cxn ang="0">
                <a:pos x="35" y="0"/>
              </a:cxn>
              <a:cxn ang="0">
                <a:pos x="35" y="1"/>
              </a:cxn>
              <a:cxn ang="0">
                <a:pos x="35" y="6"/>
              </a:cxn>
              <a:cxn ang="0">
                <a:pos x="27" y="7"/>
              </a:cxn>
              <a:cxn ang="0">
                <a:pos x="18" y="13"/>
              </a:cxn>
              <a:cxn ang="0">
                <a:pos x="11" y="16"/>
              </a:cxn>
              <a:cxn ang="0">
                <a:pos x="3" y="18"/>
              </a:cxn>
              <a:cxn ang="0">
                <a:pos x="0" y="18"/>
              </a:cxn>
              <a:cxn ang="0">
                <a:pos x="5" y="11"/>
              </a:cxn>
              <a:cxn ang="0">
                <a:pos x="11" y="7"/>
              </a:cxn>
              <a:cxn ang="0">
                <a:pos x="20" y="3"/>
              </a:cxn>
              <a:cxn ang="0">
                <a:pos x="30" y="0"/>
              </a:cxn>
              <a:cxn ang="0">
                <a:pos x="30" y="0"/>
              </a:cxn>
            </a:cxnLst>
            <a:rect l="0" t="0" r="r" b="b"/>
            <a:pathLst>
              <a:path w="35" h="18">
                <a:moveTo>
                  <a:pt x="30" y="0"/>
                </a:moveTo>
                <a:lnTo>
                  <a:pt x="32" y="0"/>
                </a:lnTo>
                <a:lnTo>
                  <a:pt x="35" y="0"/>
                </a:lnTo>
                <a:lnTo>
                  <a:pt x="35" y="1"/>
                </a:lnTo>
                <a:lnTo>
                  <a:pt x="35" y="6"/>
                </a:lnTo>
                <a:lnTo>
                  <a:pt x="27" y="7"/>
                </a:lnTo>
                <a:lnTo>
                  <a:pt x="18" y="13"/>
                </a:lnTo>
                <a:lnTo>
                  <a:pt x="11" y="16"/>
                </a:lnTo>
                <a:lnTo>
                  <a:pt x="3" y="18"/>
                </a:lnTo>
                <a:lnTo>
                  <a:pt x="0" y="18"/>
                </a:lnTo>
                <a:lnTo>
                  <a:pt x="5" y="11"/>
                </a:lnTo>
                <a:lnTo>
                  <a:pt x="11" y="7"/>
                </a:lnTo>
                <a:lnTo>
                  <a:pt x="20" y="3"/>
                </a:lnTo>
                <a:lnTo>
                  <a:pt x="30" y="0"/>
                </a:lnTo>
                <a:lnTo>
                  <a:pt x="3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44" name="Freeform 56"/>
          <p:cNvSpPr>
            <a:spLocks/>
          </p:cNvSpPr>
          <p:nvPr/>
        </p:nvSpPr>
        <p:spPr bwMode="auto">
          <a:xfrm>
            <a:off x="2924175" y="4170363"/>
            <a:ext cx="36513" cy="30162"/>
          </a:xfrm>
          <a:custGeom>
            <a:avLst/>
            <a:gdLst/>
            <a:ahLst/>
            <a:cxnLst>
              <a:cxn ang="0">
                <a:pos x="2" y="1"/>
              </a:cxn>
              <a:cxn ang="0">
                <a:pos x="8" y="0"/>
              </a:cxn>
              <a:cxn ang="0">
                <a:pos x="18" y="0"/>
              </a:cxn>
              <a:cxn ang="0">
                <a:pos x="27" y="0"/>
              </a:cxn>
              <a:cxn ang="0">
                <a:pos x="35" y="2"/>
              </a:cxn>
              <a:cxn ang="0">
                <a:pos x="44" y="10"/>
              </a:cxn>
              <a:cxn ang="0">
                <a:pos x="47" y="19"/>
              </a:cxn>
              <a:cxn ang="0">
                <a:pos x="42" y="19"/>
              </a:cxn>
              <a:cxn ang="0">
                <a:pos x="35" y="19"/>
              </a:cxn>
              <a:cxn ang="0">
                <a:pos x="30" y="18"/>
              </a:cxn>
              <a:cxn ang="0">
                <a:pos x="23" y="18"/>
              </a:cxn>
              <a:cxn ang="0">
                <a:pos x="13" y="15"/>
              </a:cxn>
              <a:cxn ang="0">
                <a:pos x="5" y="12"/>
              </a:cxn>
              <a:cxn ang="0">
                <a:pos x="0" y="7"/>
              </a:cxn>
              <a:cxn ang="0">
                <a:pos x="2" y="1"/>
              </a:cxn>
              <a:cxn ang="0">
                <a:pos x="2" y="1"/>
              </a:cxn>
            </a:cxnLst>
            <a:rect l="0" t="0" r="r" b="b"/>
            <a:pathLst>
              <a:path w="47" h="19">
                <a:moveTo>
                  <a:pt x="2" y="1"/>
                </a:moveTo>
                <a:lnTo>
                  <a:pt x="8" y="0"/>
                </a:lnTo>
                <a:lnTo>
                  <a:pt x="18" y="0"/>
                </a:lnTo>
                <a:lnTo>
                  <a:pt x="27" y="0"/>
                </a:lnTo>
                <a:lnTo>
                  <a:pt x="35" y="2"/>
                </a:lnTo>
                <a:lnTo>
                  <a:pt x="44" y="10"/>
                </a:lnTo>
                <a:lnTo>
                  <a:pt x="47" y="19"/>
                </a:lnTo>
                <a:lnTo>
                  <a:pt x="42" y="19"/>
                </a:lnTo>
                <a:lnTo>
                  <a:pt x="35" y="19"/>
                </a:lnTo>
                <a:lnTo>
                  <a:pt x="30" y="18"/>
                </a:lnTo>
                <a:lnTo>
                  <a:pt x="23" y="18"/>
                </a:lnTo>
                <a:lnTo>
                  <a:pt x="13" y="15"/>
                </a:lnTo>
                <a:lnTo>
                  <a:pt x="5" y="12"/>
                </a:lnTo>
                <a:lnTo>
                  <a:pt x="0" y="7"/>
                </a:lnTo>
                <a:lnTo>
                  <a:pt x="2" y="1"/>
                </a:lnTo>
                <a:lnTo>
                  <a:pt x="2" y="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45" name="Freeform 57"/>
          <p:cNvSpPr>
            <a:spLocks/>
          </p:cNvSpPr>
          <p:nvPr/>
        </p:nvSpPr>
        <p:spPr bwMode="auto">
          <a:xfrm>
            <a:off x="1465263" y="4181475"/>
            <a:ext cx="44450" cy="58738"/>
          </a:xfrm>
          <a:custGeom>
            <a:avLst/>
            <a:gdLst/>
            <a:ahLst/>
            <a:cxnLst>
              <a:cxn ang="0">
                <a:pos x="52" y="0"/>
              </a:cxn>
              <a:cxn ang="0">
                <a:pos x="55" y="5"/>
              </a:cxn>
              <a:cxn ang="0">
                <a:pos x="55" y="12"/>
              </a:cxn>
              <a:cxn ang="0">
                <a:pos x="52" y="17"/>
              </a:cxn>
              <a:cxn ang="0">
                <a:pos x="50" y="22"/>
              </a:cxn>
              <a:cxn ang="0">
                <a:pos x="44" y="25"/>
              </a:cxn>
              <a:cxn ang="0">
                <a:pos x="37" y="29"/>
              </a:cxn>
              <a:cxn ang="0">
                <a:pos x="29" y="32"/>
              </a:cxn>
              <a:cxn ang="0">
                <a:pos x="22" y="35"/>
              </a:cxn>
              <a:cxn ang="0">
                <a:pos x="13" y="35"/>
              </a:cxn>
              <a:cxn ang="0">
                <a:pos x="8" y="37"/>
              </a:cxn>
              <a:cxn ang="0">
                <a:pos x="3" y="35"/>
              </a:cxn>
              <a:cxn ang="0">
                <a:pos x="2" y="35"/>
              </a:cxn>
              <a:cxn ang="0">
                <a:pos x="0" y="31"/>
              </a:cxn>
              <a:cxn ang="0">
                <a:pos x="5" y="25"/>
              </a:cxn>
              <a:cxn ang="0">
                <a:pos x="8" y="21"/>
              </a:cxn>
              <a:cxn ang="0">
                <a:pos x="13" y="18"/>
              </a:cxn>
              <a:cxn ang="0">
                <a:pos x="20" y="12"/>
              </a:cxn>
              <a:cxn ang="0">
                <a:pos x="32" y="10"/>
              </a:cxn>
              <a:cxn ang="0">
                <a:pos x="37" y="4"/>
              </a:cxn>
              <a:cxn ang="0">
                <a:pos x="44" y="3"/>
              </a:cxn>
              <a:cxn ang="0">
                <a:pos x="49" y="3"/>
              </a:cxn>
              <a:cxn ang="0">
                <a:pos x="52" y="0"/>
              </a:cxn>
              <a:cxn ang="0">
                <a:pos x="52" y="0"/>
              </a:cxn>
            </a:cxnLst>
            <a:rect l="0" t="0" r="r" b="b"/>
            <a:pathLst>
              <a:path w="55" h="37">
                <a:moveTo>
                  <a:pt x="52" y="0"/>
                </a:moveTo>
                <a:lnTo>
                  <a:pt x="55" y="5"/>
                </a:lnTo>
                <a:lnTo>
                  <a:pt x="55" y="12"/>
                </a:lnTo>
                <a:lnTo>
                  <a:pt x="52" y="17"/>
                </a:lnTo>
                <a:lnTo>
                  <a:pt x="50" y="22"/>
                </a:lnTo>
                <a:lnTo>
                  <a:pt x="44" y="25"/>
                </a:lnTo>
                <a:lnTo>
                  <a:pt x="37" y="29"/>
                </a:lnTo>
                <a:lnTo>
                  <a:pt x="29" y="32"/>
                </a:lnTo>
                <a:lnTo>
                  <a:pt x="22" y="35"/>
                </a:lnTo>
                <a:lnTo>
                  <a:pt x="13" y="35"/>
                </a:lnTo>
                <a:lnTo>
                  <a:pt x="8" y="37"/>
                </a:lnTo>
                <a:lnTo>
                  <a:pt x="3" y="35"/>
                </a:lnTo>
                <a:lnTo>
                  <a:pt x="2" y="35"/>
                </a:lnTo>
                <a:lnTo>
                  <a:pt x="0" y="31"/>
                </a:lnTo>
                <a:lnTo>
                  <a:pt x="5" y="25"/>
                </a:lnTo>
                <a:lnTo>
                  <a:pt x="8" y="21"/>
                </a:lnTo>
                <a:lnTo>
                  <a:pt x="13" y="18"/>
                </a:lnTo>
                <a:lnTo>
                  <a:pt x="20" y="12"/>
                </a:lnTo>
                <a:lnTo>
                  <a:pt x="32" y="10"/>
                </a:lnTo>
                <a:lnTo>
                  <a:pt x="37" y="4"/>
                </a:lnTo>
                <a:lnTo>
                  <a:pt x="44" y="3"/>
                </a:lnTo>
                <a:lnTo>
                  <a:pt x="49" y="3"/>
                </a:lnTo>
                <a:lnTo>
                  <a:pt x="52" y="0"/>
                </a:lnTo>
                <a:lnTo>
                  <a:pt x="52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46" name="Freeform 58"/>
          <p:cNvSpPr>
            <a:spLocks/>
          </p:cNvSpPr>
          <p:nvPr/>
        </p:nvSpPr>
        <p:spPr bwMode="auto">
          <a:xfrm>
            <a:off x="2998788" y="4178300"/>
            <a:ext cx="17462" cy="20638"/>
          </a:xfrm>
          <a:custGeom>
            <a:avLst/>
            <a:gdLst/>
            <a:ahLst/>
            <a:cxnLst>
              <a:cxn ang="0">
                <a:pos x="2" y="2"/>
              </a:cxn>
              <a:cxn ang="0">
                <a:pos x="7" y="0"/>
              </a:cxn>
              <a:cxn ang="0">
                <a:pos x="12" y="3"/>
              </a:cxn>
              <a:cxn ang="0">
                <a:pos x="15" y="7"/>
              </a:cxn>
              <a:cxn ang="0">
                <a:pos x="22" y="13"/>
              </a:cxn>
              <a:cxn ang="0">
                <a:pos x="20" y="13"/>
              </a:cxn>
              <a:cxn ang="0">
                <a:pos x="15" y="10"/>
              </a:cxn>
              <a:cxn ang="0">
                <a:pos x="10" y="7"/>
              </a:cxn>
              <a:cxn ang="0">
                <a:pos x="5" y="5"/>
              </a:cxn>
              <a:cxn ang="0">
                <a:pos x="0" y="3"/>
              </a:cxn>
              <a:cxn ang="0">
                <a:pos x="0" y="2"/>
              </a:cxn>
              <a:cxn ang="0">
                <a:pos x="2" y="2"/>
              </a:cxn>
              <a:cxn ang="0">
                <a:pos x="2" y="2"/>
              </a:cxn>
            </a:cxnLst>
            <a:rect l="0" t="0" r="r" b="b"/>
            <a:pathLst>
              <a:path w="22" h="13">
                <a:moveTo>
                  <a:pt x="2" y="2"/>
                </a:moveTo>
                <a:lnTo>
                  <a:pt x="7" y="0"/>
                </a:lnTo>
                <a:lnTo>
                  <a:pt x="12" y="3"/>
                </a:lnTo>
                <a:lnTo>
                  <a:pt x="15" y="7"/>
                </a:lnTo>
                <a:lnTo>
                  <a:pt x="22" y="13"/>
                </a:lnTo>
                <a:lnTo>
                  <a:pt x="20" y="13"/>
                </a:lnTo>
                <a:lnTo>
                  <a:pt x="15" y="10"/>
                </a:lnTo>
                <a:lnTo>
                  <a:pt x="10" y="7"/>
                </a:lnTo>
                <a:lnTo>
                  <a:pt x="5" y="5"/>
                </a:lnTo>
                <a:lnTo>
                  <a:pt x="0" y="3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47" name="Freeform 59"/>
          <p:cNvSpPr>
            <a:spLocks/>
          </p:cNvSpPr>
          <p:nvPr/>
        </p:nvSpPr>
        <p:spPr bwMode="auto">
          <a:xfrm>
            <a:off x="2128838" y="4197350"/>
            <a:ext cx="46037" cy="50800"/>
          </a:xfrm>
          <a:custGeom>
            <a:avLst/>
            <a:gdLst/>
            <a:ahLst/>
            <a:cxnLst>
              <a:cxn ang="0">
                <a:pos x="59" y="0"/>
              </a:cxn>
              <a:cxn ang="0">
                <a:pos x="52" y="4"/>
              </a:cxn>
              <a:cxn ang="0">
                <a:pos x="47" y="10"/>
              </a:cxn>
              <a:cxn ang="0">
                <a:pos x="37" y="15"/>
              </a:cxn>
              <a:cxn ang="0">
                <a:pos x="27" y="21"/>
              </a:cxn>
              <a:cxn ang="0">
                <a:pos x="21" y="22"/>
              </a:cxn>
              <a:cxn ang="0">
                <a:pos x="14" y="27"/>
              </a:cxn>
              <a:cxn ang="0">
                <a:pos x="7" y="29"/>
              </a:cxn>
              <a:cxn ang="0">
                <a:pos x="2" y="32"/>
              </a:cxn>
              <a:cxn ang="0">
                <a:pos x="0" y="32"/>
              </a:cxn>
              <a:cxn ang="0">
                <a:pos x="5" y="27"/>
              </a:cxn>
              <a:cxn ang="0">
                <a:pos x="12" y="22"/>
              </a:cxn>
              <a:cxn ang="0">
                <a:pos x="21" y="17"/>
              </a:cxn>
              <a:cxn ang="0">
                <a:pos x="27" y="14"/>
              </a:cxn>
              <a:cxn ang="0">
                <a:pos x="36" y="10"/>
              </a:cxn>
              <a:cxn ang="0">
                <a:pos x="44" y="7"/>
              </a:cxn>
              <a:cxn ang="0">
                <a:pos x="51" y="2"/>
              </a:cxn>
              <a:cxn ang="0">
                <a:pos x="59" y="0"/>
              </a:cxn>
              <a:cxn ang="0">
                <a:pos x="59" y="0"/>
              </a:cxn>
            </a:cxnLst>
            <a:rect l="0" t="0" r="r" b="b"/>
            <a:pathLst>
              <a:path w="59" h="32">
                <a:moveTo>
                  <a:pt x="59" y="0"/>
                </a:moveTo>
                <a:lnTo>
                  <a:pt x="52" y="4"/>
                </a:lnTo>
                <a:lnTo>
                  <a:pt x="47" y="10"/>
                </a:lnTo>
                <a:lnTo>
                  <a:pt x="37" y="15"/>
                </a:lnTo>
                <a:lnTo>
                  <a:pt x="27" y="21"/>
                </a:lnTo>
                <a:lnTo>
                  <a:pt x="21" y="22"/>
                </a:lnTo>
                <a:lnTo>
                  <a:pt x="14" y="27"/>
                </a:lnTo>
                <a:lnTo>
                  <a:pt x="7" y="29"/>
                </a:lnTo>
                <a:lnTo>
                  <a:pt x="2" y="32"/>
                </a:lnTo>
                <a:lnTo>
                  <a:pt x="0" y="32"/>
                </a:lnTo>
                <a:lnTo>
                  <a:pt x="5" y="27"/>
                </a:lnTo>
                <a:lnTo>
                  <a:pt x="12" y="22"/>
                </a:lnTo>
                <a:lnTo>
                  <a:pt x="21" y="17"/>
                </a:lnTo>
                <a:lnTo>
                  <a:pt x="27" y="14"/>
                </a:lnTo>
                <a:lnTo>
                  <a:pt x="36" y="10"/>
                </a:lnTo>
                <a:lnTo>
                  <a:pt x="44" y="7"/>
                </a:lnTo>
                <a:lnTo>
                  <a:pt x="51" y="2"/>
                </a:lnTo>
                <a:lnTo>
                  <a:pt x="59" y="0"/>
                </a:lnTo>
                <a:lnTo>
                  <a:pt x="59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48" name="Freeform 60"/>
          <p:cNvSpPr>
            <a:spLocks/>
          </p:cNvSpPr>
          <p:nvPr/>
        </p:nvSpPr>
        <p:spPr bwMode="auto">
          <a:xfrm>
            <a:off x="1911350" y="4197350"/>
            <a:ext cx="369888" cy="379413"/>
          </a:xfrm>
          <a:custGeom>
            <a:avLst/>
            <a:gdLst/>
            <a:ahLst/>
            <a:cxnLst>
              <a:cxn ang="0">
                <a:pos x="444" y="0"/>
              </a:cxn>
              <a:cxn ang="0">
                <a:pos x="454" y="1"/>
              </a:cxn>
              <a:cxn ang="0">
                <a:pos x="461" y="7"/>
              </a:cxn>
              <a:cxn ang="0">
                <a:pos x="462" y="14"/>
              </a:cxn>
              <a:cxn ang="0">
                <a:pos x="454" y="24"/>
              </a:cxn>
              <a:cxn ang="0">
                <a:pos x="441" y="32"/>
              </a:cxn>
              <a:cxn ang="0">
                <a:pos x="425" y="41"/>
              </a:cxn>
              <a:cxn ang="0">
                <a:pos x="410" y="49"/>
              </a:cxn>
              <a:cxn ang="0">
                <a:pos x="395" y="56"/>
              </a:cxn>
              <a:cxn ang="0">
                <a:pos x="380" y="65"/>
              </a:cxn>
              <a:cxn ang="0">
                <a:pos x="367" y="73"/>
              </a:cxn>
              <a:cxn ang="0">
                <a:pos x="348" y="86"/>
              </a:cxn>
              <a:cxn ang="0">
                <a:pos x="319" y="99"/>
              </a:cxn>
              <a:cxn ang="0">
                <a:pos x="282" y="116"/>
              </a:cxn>
              <a:cxn ang="0">
                <a:pos x="247" y="135"/>
              </a:cxn>
              <a:cxn ang="0">
                <a:pos x="212" y="157"/>
              </a:cxn>
              <a:cxn ang="0">
                <a:pos x="178" y="179"/>
              </a:cxn>
              <a:cxn ang="0">
                <a:pos x="143" y="199"/>
              </a:cxn>
              <a:cxn ang="0">
                <a:pos x="106" y="218"/>
              </a:cxn>
              <a:cxn ang="0">
                <a:pos x="70" y="233"/>
              </a:cxn>
              <a:cxn ang="0">
                <a:pos x="44" y="236"/>
              </a:cxn>
              <a:cxn ang="0">
                <a:pos x="32" y="229"/>
              </a:cxn>
              <a:cxn ang="0">
                <a:pos x="20" y="223"/>
              </a:cxn>
              <a:cxn ang="0">
                <a:pos x="7" y="219"/>
              </a:cxn>
              <a:cxn ang="0">
                <a:pos x="3" y="215"/>
              </a:cxn>
              <a:cxn ang="0">
                <a:pos x="17" y="208"/>
              </a:cxn>
              <a:cxn ang="0">
                <a:pos x="32" y="202"/>
              </a:cxn>
              <a:cxn ang="0">
                <a:pos x="50" y="202"/>
              </a:cxn>
              <a:cxn ang="0">
                <a:pos x="70" y="199"/>
              </a:cxn>
              <a:cxn ang="0">
                <a:pos x="89" y="196"/>
              </a:cxn>
              <a:cxn ang="0">
                <a:pos x="106" y="191"/>
              </a:cxn>
              <a:cxn ang="0">
                <a:pos x="124" y="179"/>
              </a:cxn>
              <a:cxn ang="0">
                <a:pos x="150" y="161"/>
              </a:cxn>
              <a:cxn ang="0">
                <a:pos x="188" y="137"/>
              </a:cxn>
              <a:cxn ang="0">
                <a:pos x="225" y="116"/>
              </a:cxn>
              <a:cxn ang="0">
                <a:pos x="262" y="93"/>
              </a:cxn>
              <a:cxn ang="0">
                <a:pos x="299" y="73"/>
              </a:cxn>
              <a:cxn ang="0">
                <a:pos x="336" y="51"/>
              </a:cxn>
              <a:cxn ang="0">
                <a:pos x="375" y="29"/>
              </a:cxn>
              <a:cxn ang="0">
                <a:pos x="417" y="10"/>
              </a:cxn>
              <a:cxn ang="0">
                <a:pos x="439" y="0"/>
              </a:cxn>
            </a:cxnLst>
            <a:rect l="0" t="0" r="r" b="b"/>
            <a:pathLst>
              <a:path w="466" h="239">
                <a:moveTo>
                  <a:pt x="439" y="0"/>
                </a:moveTo>
                <a:lnTo>
                  <a:pt x="444" y="0"/>
                </a:lnTo>
                <a:lnTo>
                  <a:pt x="449" y="0"/>
                </a:lnTo>
                <a:lnTo>
                  <a:pt x="454" y="1"/>
                </a:lnTo>
                <a:lnTo>
                  <a:pt x="457" y="2"/>
                </a:lnTo>
                <a:lnTo>
                  <a:pt x="461" y="7"/>
                </a:lnTo>
                <a:lnTo>
                  <a:pt x="466" y="10"/>
                </a:lnTo>
                <a:lnTo>
                  <a:pt x="462" y="14"/>
                </a:lnTo>
                <a:lnTo>
                  <a:pt x="459" y="19"/>
                </a:lnTo>
                <a:lnTo>
                  <a:pt x="454" y="24"/>
                </a:lnTo>
                <a:lnTo>
                  <a:pt x="447" y="29"/>
                </a:lnTo>
                <a:lnTo>
                  <a:pt x="441" y="32"/>
                </a:lnTo>
                <a:lnTo>
                  <a:pt x="434" y="36"/>
                </a:lnTo>
                <a:lnTo>
                  <a:pt x="425" y="41"/>
                </a:lnTo>
                <a:lnTo>
                  <a:pt x="419" y="45"/>
                </a:lnTo>
                <a:lnTo>
                  <a:pt x="410" y="49"/>
                </a:lnTo>
                <a:lnTo>
                  <a:pt x="404" y="52"/>
                </a:lnTo>
                <a:lnTo>
                  <a:pt x="395" y="56"/>
                </a:lnTo>
                <a:lnTo>
                  <a:pt x="388" y="62"/>
                </a:lnTo>
                <a:lnTo>
                  <a:pt x="380" y="65"/>
                </a:lnTo>
                <a:lnTo>
                  <a:pt x="373" y="69"/>
                </a:lnTo>
                <a:lnTo>
                  <a:pt x="367" y="73"/>
                </a:lnTo>
                <a:lnTo>
                  <a:pt x="358" y="77"/>
                </a:lnTo>
                <a:lnTo>
                  <a:pt x="348" y="86"/>
                </a:lnTo>
                <a:lnTo>
                  <a:pt x="340" y="93"/>
                </a:lnTo>
                <a:lnTo>
                  <a:pt x="319" y="99"/>
                </a:lnTo>
                <a:lnTo>
                  <a:pt x="299" y="107"/>
                </a:lnTo>
                <a:lnTo>
                  <a:pt x="282" y="116"/>
                </a:lnTo>
                <a:lnTo>
                  <a:pt x="264" y="126"/>
                </a:lnTo>
                <a:lnTo>
                  <a:pt x="247" y="135"/>
                </a:lnTo>
                <a:lnTo>
                  <a:pt x="229" y="145"/>
                </a:lnTo>
                <a:lnTo>
                  <a:pt x="212" y="157"/>
                </a:lnTo>
                <a:lnTo>
                  <a:pt x="195" y="169"/>
                </a:lnTo>
                <a:lnTo>
                  <a:pt x="178" y="179"/>
                </a:lnTo>
                <a:lnTo>
                  <a:pt x="160" y="189"/>
                </a:lnTo>
                <a:lnTo>
                  <a:pt x="143" y="199"/>
                </a:lnTo>
                <a:lnTo>
                  <a:pt x="126" y="209"/>
                </a:lnTo>
                <a:lnTo>
                  <a:pt x="106" y="218"/>
                </a:lnTo>
                <a:lnTo>
                  <a:pt x="89" y="226"/>
                </a:lnTo>
                <a:lnTo>
                  <a:pt x="70" y="233"/>
                </a:lnTo>
                <a:lnTo>
                  <a:pt x="52" y="239"/>
                </a:lnTo>
                <a:lnTo>
                  <a:pt x="44" y="236"/>
                </a:lnTo>
                <a:lnTo>
                  <a:pt x="37" y="233"/>
                </a:lnTo>
                <a:lnTo>
                  <a:pt x="32" y="229"/>
                </a:lnTo>
                <a:lnTo>
                  <a:pt x="27" y="226"/>
                </a:lnTo>
                <a:lnTo>
                  <a:pt x="20" y="223"/>
                </a:lnTo>
                <a:lnTo>
                  <a:pt x="13" y="220"/>
                </a:lnTo>
                <a:lnTo>
                  <a:pt x="7" y="219"/>
                </a:lnTo>
                <a:lnTo>
                  <a:pt x="0" y="222"/>
                </a:lnTo>
                <a:lnTo>
                  <a:pt x="3" y="215"/>
                </a:lnTo>
                <a:lnTo>
                  <a:pt x="12" y="210"/>
                </a:lnTo>
                <a:lnTo>
                  <a:pt x="17" y="208"/>
                </a:lnTo>
                <a:lnTo>
                  <a:pt x="25" y="206"/>
                </a:lnTo>
                <a:lnTo>
                  <a:pt x="32" y="202"/>
                </a:lnTo>
                <a:lnTo>
                  <a:pt x="42" y="202"/>
                </a:lnTo>
                <a:lnTo>
                  <a:pt x="50" y="202"/>
                </a:lnTo>
                <a:lnTo>
                  <a:pt x="60" y="202"/>
                </a:lnTo>
                <a:lnTo>
                  <a:pt x="70" y="199"/>
                </a:lnTo>
                <a:lnTo>
                  <a:pt x="79" y="199"/>
                </a:lnTo>
                <a:lnTo>
                  <a:pt x="89" y="196"/>
                </a:lnTo>
                <a:lnTo>
                  <a:pt x="97" y="195"/>
                </a:lnTo>
                <a:lnTo>
                  <a:pt x="106" y="191"/>
                </a:lnTo>
                <a:lnTo>
                  <a:pt x="116" y="186"/>
                </a:lnTo>
                <a:lnTo>
                  <a:pt x="124" y="179"/>
                </a:lnTo>
                <a:lnTo>
                  <a:pt x="133" y="172"/>
                </a:lnTo>
                <a:lnTo>
                  <a:pt x="150" y="161"/>
                </a:lnTo>
                <a:lnTo>
                  <a:pt x="170" y="150"/>
                </a:lnTo>
                <a:lnTo>
                  <a:pt x="188" y="137"/>
                </a:lnTo>
                <a:lnTo>
                  <a:pt x="207" y="126"/>
                </a:lnTo>
                <a:lnTo>
                  <a:pt x="225" y="116"/>
                </a:lnTo>
                <a:lnTo>
                  <a:pt x="244" y="104"/>
                </a:lnTo>
                <a:lnTo>
                  <a:pt x="262" y="93"/>
                </a:lnTo>
                <a:lnTo>
                  <a:pt x="281" y="83"/>
                </a:lnTo>
                <a:lnTo>
                  <a:pt x="299" y="73"/>
                </a:lnTo>
                <a:lnTo>
                  <a:pt x="318" y="62"/>
                </a:lnTo>
                <a:lnTo>
                  <a:pt x="336" y="51"/>
                </a:lnTo>
                <a:lnTo>
                  <a:pt x="356" y="41"/>
                </a:lnTo>
                <a:lnTo>
                  <a:pt x="375" y="29"/>
                </a:lnTo>
                <a:lnTo>
                  <a:pt x="395" y="19"/>
                </a:lnTo>
                <a:lnTo>
                  <a:pt x="417" y="10"/>
                </a:lnTo>
                <a:lnTo>
                  <a:pt x="439" y="0"/>
                </a:lnTo>
                <a:lnTo>
                  <a:pt x="439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49" name="Freeform 61"/>
          <p:cNvSpPr>
            <a:spLocks/>
          </p:cNvSpPr>
          <p:nvPr/>
        </p:nvSpPr>
        <p:spPr bwMode="auto">
          <a:xfrm>
            <a:off x="1225550" y="4230688"/>
            <a:ext cx="704850" cy="558800"/>
          </a:xfrm>
          <a:custGeom>
            <a:avLst/>
            <a:gdLst/>
            <a:ahLst/>
            <a:cxnLst>
              <a:cxn ang="0">
                <a:pos x="83" y="17"/>
              </a:cxn>
              <a:cxn ang="0">
                <a:pos x="194" y="52"/>
              </a:cxn>
              <a:cxn ang="0">
                <a:pos x="303" y="89"/>
              </a:cxn>
              <a:cxn ang="0">
                <a:pos x="412" y="129"/>
              </a:cxn>
              <a:cxn ang="0">
                <a:pos x="522" y="170"/>
              </a:cxn>
              <a:cxn ang="0">
                <a:pos x="628" y="212"/>
              </a:cxn>
              <a:cxn ang="0">
                <a:pos x="734" y="257"/>
              </a:cxn>
              <a:cxn ang="0">
                <a:pos x="836" y="308"/>
              </a:cxn>
              <a:cxn ang="0">
                <a:pos x="882" y="341"/>
              </a:cxn>
              <a:cxn ang="0">
                <a:pos x="870" y="348"/>
              </a:cxn>
              <a:cxn ang="0">
                <a:pos x="851" y="352"/>
              </a:cxn>
              <a:cxn ang="0">
                <a:pos x="831" y="348"/>
              </a:cxn>
              <a:cxn ang="0">
                <a:pos x="818" y="341"/>
              </a:cxn>
              <a:cxn ang="0">
                <a:pos x="801" y="332"/>
              </a:cxn>
              <a:cxn ang="0">
                <a:pos x="787" y="325"/>
              </a:cxn>
              <a:cxn ang="0">
                <a:pos x="772" y="317"/>
              </a:cxn>
              <a:cxn ang="0">
                <a:pos x="759" y="308"/>
              </a:cxn>
              <a:cxn ang="0">
                <a:pos x="744" y="301"/>
              </a:cxn>
              <a:cxn ang="0">
                <a:pos x="730" y="297"/>
              </a:cxn>
              <a:cxn ang="0">
                <a:pos x="681" y="277"/>
              </a:cxn>
              <a:cxn ang="0">
                <a:pos x="596" y="242"/>
              </a:cxn>
              <a:cxn ang="0">
                <a:pos x="510" y="212"/>
              </a:cxn>
              <a:cxn ang="0">
                <a:pos x="422" y="188"/>
              </a:cxn>
              <a:cxn ang="0">
                <a:pos x="333" y="164"/>
              </a:cxn>
              <a:cxn ang="0">
                <a:pos x="244" y="141"/>
              </a:cxn>
              <a:cxn ang="0">
                <a:pos x="158" y="119"/>
              </a:cxn>
              <a:cxn ang="0">
                <a:pos x="73" y="96"/>
              </a:cxn>
              <a:cxn ang="0">
                <a:pos x="30" y="78"/>
              </a:cxn>
              <a:cxn ang="0">
                <a:pos x="22" y="65"/>
              </a:cxn>
              <a:cxn ang="0">
                <a:pos x="14" y="54"/>
              </a:cxn>
              <a:cxn ang="0">
                <a:pos x="7" y="41"/>
              </a:cxn>
              <a:cxn ang="0">
                <a:pos x="0" y="31"/>
              </a:cxn>
              <a:cxn ang="0">
                <a:pos x="0" y="20"/>
              </a:cxn>
              <a:cxn ang="0">
                <a:pos x="5" y="11"/>
              </a:cxn>
              <a:cxn ang="0">
                <a:pos x="19" y="3"/>
              </a:cxn>
              <a:cxn ang="0">
                <a:pos x="30" y="0"/>
              </a:cxn>
            </a:cxnLst>
            <a:rect l="0" t="0" r="r" b="b"/>
            <a:pathLst>
              <a:path w="888" h="352">
                <a:moveTo>
                  <a:pt x="30" y="0"/>
                </a:moveTo>
                <a:lnTo>
                  <a:pt x="83" y="17"/>
                </a:lnTo>
                <a:lnTo>
                  <a:pt x="138" y="35"/>
                </a:lnTo>
                <a:lnTo>
                  <a:pt x="194" y="52"/>
                </a:lnTo>
                <a:lnTo>
                  <a:pt x="249" y="72"/>
                </a:lnTo>
                <a:lnTo>
                  <a:pt x="303" y="89"/>
                </a:lnTo>
                <a:lnTo>
                  <a:pt x="358" y="109"/>
                </a:lnTo>
                <a:lnTo>
                  <a:pt x="412" y="129"/>
                </a:lnTo>
                <a:lnTo>
                  <a:pt x="468" y="150"/>
                </a:lnTo>
                <a:lnTo>
                  <a:pt x="522" y="170"/>
                </a:lnTo>
                <a:lnTo>
                  <a:pt x="575" y="191"/>
                </a:lnTo>
                <a:lnTo>
                  <a:pt x="628" y="212"/>
                </a:lnTo>
                <a:lnTo>
                  <a:pt x="681" y="235"/>
                </a:lnTo>
                <a:lnTo>
                  <a:pt x="734" y="257"/>
                </a:lnTo>
                <a:lnTo>
                  <a:pt x="786" y="283"/>
                </a:lnTo>
                <a:lnTo>
                  <a:pt x="836" y="308"/>
                </a:lnTo>
                <a:lnTo>
                  <a:pt x="888" y="335"/>
                </a:lnTo>
                <a:lnTo>
                  <a:pt x="882" y="341"/>
                </a:lnTo>
                <a:lnTo>
                  <a:pt x="877" y="345"/>
                </a:lnTo>
                <a:lnTo>
                  <a:pt x="870" y="348"/>
                </a:lnTo>
                <a:lnTo>
                  <a:pt x="865" y="351"/>
                </a:lnTo>
                <a:lnTo>
                  <a:pt x="851" y="352"/>
                </a:lnTo>
                <a:lnTo>
                  <a:pt x="840" y="351"/>
                </a:lnTo>
                <a:lnTo>
                  <a:pt x="831" y="348"/>
                </a:lnTo>
                <a:lnTo>
                  <a:pt x="824" y="345"/>
                </a:lnTo>
                <a:lnTo>
                  <a:pt x="818" y="341"/>
                </a:lnTo>
                <a:lnTo>
                  <a:pt x="809" y="338"/>
                </a:lnTo>
                <a:lnTo>
                  <a:pt x="801" y="332"/>
                </a:lnTo>
                <a:lnTo>
                  <a:pt x="794" y="330"/>
                </a:lnTo>
                <a:lnTo>
                  <a:pt x="787" y="325"/>
                </a:lnTo>
                <a:lnTo>
                  <a:pt x="781" y="321"/>
                </a:lnTo>
                <a:lnTo>
                  <a:pt x="772" y="317"/>
                </a:lnTo>
                <a:lnTo>
                  <a:pt x="766" y="313"/>
                </a:lnTo>
                <a:lnTo>
                  <a:pt x="759" y="308"/>
                </a:lnTo>
                <a:lnTo>
                  <a:pt x="750" y="305"/>
                </a:lnTo>
                <a:lnTo>
                  <a:pt x="744" y="301"/>
                </a:lnTo>
                <a:lnTo>
                  <a:pt x="737" y="298"/>
                </a:lnTo>
                <a:lnTo>
                  <a:pt x="730" y="297"/>
                </a:lnTo>
                <a:lnTo>
                  <a:pt x="724" y="297"/>
                </a:lnTo>
                <a:lnTo>
                  <a:pt x="681" y="277"/>
                </a:lnTo>
                <a:lnTo>
                  <a:pt x="639" y="259"/>
                </a:lnTo>
                <a:lnTo>
                  <a:pt x="596" y="242"/>
                </a:lnTo>
                <a:lnTo>
                  <a:pt x="554" y="228"/>
                </a:lnTo>
                <a:lnTo>
                  <a:pt x="510" y="212"/>
                </a:lnTo>
                <a:lnTo>
                  <a:pt x="466" y="199"/>
                </a:lnTo>
                <a:lnTo>
                  <a:pt x="422" y="188"/>
                </a:lnTo>
                <a:lnTo>
                  <a:pt x="379" y="175"/>
                </a:lnTo>
                <a:lnTo>
                  <a:pt x="333" y="164"/>
                </a:lnTo>
                <a:lnTo>
                  <a:pt x="288" y="151"/>
                </a:lnTo>
                <a:lnTo>
                  <a:pt x="244" y="141"/>
                </a:lnTo>
                <a:lnTo>
                  <a:pt x="202" y="130"/>
                </a:lnTo>
                <a:lnTo>
                  <a:pt x="158" y="119"/>
                </a:lnTo>
                <a:lnTo>
                  <a:pt x="115" y="107"/>
                </a:lnTo>
                <a:lnTo>
                  <a:pt x="73" y="96"/>
                </a:lnTo>
                <a:lnTo>
                  <a:pt x="34" y="85"/>
                </a:lnTo>
                <a:lnTo>
                  <a:pt x="30" y="78"/>
                </a:lnTo>
                <a:lnTo>
                  <a:pt x="27" y="72"/>
                </a:lnTo>
                <a:lnTo>
                  <a:pt x="22" y="65"/>
                </a:lnTo>
                <a:lnTo>
                  <a:pt x="19" y="59"/>
                </a:lnTo>
                <a:lnTo>
                  <a:pt x="14" y="54"/>
                </a:lnTo>
                <a:lnTo>
                  <a:pt x="10" y="48"/>
                </a:lnTo>
                <a:lnTo>
                  <a:pt x="7" y="41"/>
                </a:lnTo>
                <a:lnTo>
                  <a:pt x="4" y="37"/>
                </a:lnTo>
                <a:lnTo>
                  <a:pt x="0" y="31"/>
                </a:lnTo>
                <a:lnTo>
                  <a:pt x="0" y="25"/>
                </a:lnTo>
                <a:lnTo>
                  <a:pt x="0" y="20"/>
                </a:lnTo>
                <a:lnTo>
                  <a:pt x="4" y="15"/>
                </a:lnTo>
                <a:lnTo>
                  <a:pt x="5" y="11"/>
                </a:lnTo>
                <a:lnTo>
                  <a:pt x="12" y="7"/>
                </a:lnTo>
                <a:lnTo>
                  <a:pt x="19" y="3"/>
                </a:lnTo>
                <a:lnTo>
                  <a:pt x="30" y="0"/>
                </a:lnTo>
                <a:lnTo>
                  <a:pt x="30" y="0"/>
                </a:lnTo>
                <a:close/>
              </a:path>
            </a:pathLst>
          </a:custGeom>
          <a:solidFill>
            <a:srgbClr val="FFFF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50" name="Freeform 62"/>
          <p:cNvSpPr>
            <a:spLocks/>
          </p:cNvSpPr>
          <p:nvPr/>
        </p:nvSpPr>
        <p:spPr bwMode="auto">
          <a:xfrm>
            <a:off x="2682875" y="4230688"/>
            <a:ext cx="77788" cy="28575"/>
          </a:xfrm>
          <a:custGeom>
            <a:avLst/>
            <a:gdLst/>
            <a:ahLst/>
            <a:cxnLst>
              <a:cxn ang="0">
                <a:pos x="88" y="0"/>
              </a:cxn>
              <a:cxn ang="0">
                <a:pos x="93" y="1"/>
              </a:cxn>
              <a:cxn ang="0">
                <a:pos x="100" y="4"/>
              </a:cxn>
              <a:cxn ang="0">
                <a:pos x="100" y="7"/>
              </a:cxn>
              <a:cxn ang="0">
                <a:pos x="86" y="8"/>
              </a:cxn>
              <a:cxn ang="0">
                <a:pos x="74" y="10"/>
              </a:cxn>
              <a:cxn ang="0">
                <a:pos x="61" y="11"/>
              </a:cxn>
              <a:cxn ang="0">
                <a:pos x="49" y="13"/>
              </a:cxn>
              <a:cxn ang="0">
                <a:pos x="36" y="13"/>
              </a:cxn>
              <a:cxn ang="0">
                <a:pos x="24" y="15"/>
              </a:cxn>
              <a:cxn ang="0">
                <a:pos x="12" y="15"/>
              </a:cxn>
              <a:cxn ang="0">
                <a:pos x="0" y="18"/>
              </a:cxn>
              <a:cxn ang="0">
                <a:pos x="0" y="18"/>
              </a:cxn>
              <a:cxn ang="0">
                <a:pos x="0" y="17"/>
              </a:cxn>
              <a:cxn ang="0">
                <a:pos x="11" y="11"/>
              </a:cxn>
              <a:cxn ang="0">
                <a:pos x="21" y="8"/>
              </a:cxn>
              <a:cxn ang="0">
                <a:pos x="32" y="7"/>
              </a:cxn>
              <a:cxn ang="0">
                <a:pos x="42" y="6"/>
              </a:cxn>
              <a:cxn ang="0">
                <a:pos x="53" y="4"/>
              </a:cxn>
              <a:cxn ang="0">
                <a:pos x="64" y="3"/>
              </a:cxn>
              <a:cxn ang="0">
                <a:pos x="76" y="1"/>
              </a:cxn>
              <a:cxn ang="0">
                <a:pos x="88" y="0"/>
              </a:cxn>
              <a:cxn ang="0">
                <a:pos x="88" y="0"/>
              </a:cxn>
            </a:cxnLst>
            <a:rect l="0" t="0" r="r" b="b"/>
            <a:pathLst>
              <a:path w="100" h="18">
                <a:moveTo>
                  <a:pt x="88" y="0"/>
                </a:moveTo>
                <a:lnTo>
                  <a:pt x="93" y="1"/>
                </a:lnTo>
                <a:lnTo>
                  <a:pt x="100" y="4"/>
                </a:lnTo>
                <a:lnTo>
                  <a:pt x="100" y="7"/>
                </a:lnTo>
                <a:lnTo>
                  <a:pt x="86" y="8"/>
                </a:lnTo>
                <a:lnTo>
                  <a:pt x="74" y="10"/>
                </a:lnTo>
                <a:lnTo>
                  <a:pt x="61" y="11"/>
                </a:lnTo>
                <a:lnTo>
                  <a:pt x="49" y="13"/>
                </a:lnTo>
                <a:lnTo>
                  <a:pt x="36" y="13"/>
                </a:lnTo>
                <a:lnTo>
                  <a:pt x="24" y="15"/>
                </a:lnTo>
                <a:lnTo>
                  <a:pt x="12" y="15"/>
                </a:lnTo>
                <a:lnTo>
                  <a:pt x="0" y="18"/>
                </a:lnTo>
                <a:lnTo>
                  <a:pt x="0" y="18"/>
                </a:lnTo>
                <a:lnTo>
                  <a:pt x="0" y="17"/>
                </a:lnTo>
                <a:lnTo>
                  <a:pt x="11" y="11"/>
                </a:lnTo>
                <a:lnTo>
                  <a:pt x="21" y="8"/>
                </a:lnTo>
                <a:lnTo>
                  <a:pt x="32" y="7"/>
                </a:lnTo>
                <a:lnTo>
                  <a:pt x="42" y="6"/>
                </a:lnTo>
                <a:lnTo>
                  <a:pt x="53" y="4"/>
                </a:lnTo>
                <a:lnTo>
                  <a:pt x="64" y="3"/>
                </a:lnTo>
                <a:lnTo>
                  <a:pt x="76" y="1"/>
                </a:lnTo>
                <a:lnTo>
                  <a:pt x="88" y="0"/>
                </a:lnTo>
                <a:lnTo>
                  <a:pt x="88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51" name="Freeform 63"/>
          <p:cNvSpPr>
            <a:spLocks/>
          </p:cNvSpPr>
          <p:nvPr/>
        </p:nvSpPr>
        <p:spPr bwMode="auto">
          <a:xfrm>
            <a:off x="3003550" y="4237038"/>
            <a:ext cx="12700" cy="15875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9" y="3"/>
              </a:cxn>
              <a:cxn ang="0">
                <a:pos x="17" y="4"/>
              </a:cxn>
              <a:cxn ang="0">
                <a:pos x="17" y="7"/>
              </a:cxn>
              <a:cxn ang="0">
                <a:pos x="15" y="9"/>
              </a:cxn>
              <a:cxn ang="0">
                <a:pos x="12" y="10"/>
              </a:cxn>
              <a:cxn ang="0">
                <a:pos x="7" y="7"/>
              </a:cxn>
              <a:cxn ang="0">
                <a:pos x="4" y="6"/>
              </a:cxn>
              <a:cxn ang="0">
                <a:pos x="0" y="2"/>
              </a:cxn>
              <a:cxn ang="0">
                <a:pos x="4" y="0"/>
              </a:cxn>
              <a:cxn ang="0">
                <a:pos x="4" y="0"/>
              </a:cxn>
            </a:cxnLst>
            <a:rect l="0" t="0" r="r" b="b"/>
            <a:pathLst>
              <a:path w="17" h="10">
                <a:moveTo>
                  <a:pt x="4" y="0"/>
                </a:moveTo>
                <a:lnTo>
                  <a:pt x="9" y="3"/>
                </a:lnTo>
                <a:lnTo>
                  <a:pt x="17" y="4"/>
                </a:lnTo>
                <a:lnTo>
                  <a:pt x="17" y="7"/>
                </a:lnTo>
                <a:lnTo>
                  <a:pt x="15" y="9"/>
                </a:lnTo>
                <a:lnTo>
                  <a:pt x="12" y="10"/>
                </a:lnTo>
                <a:lnTo>
                  <a:pt x="7" y="7"/>
                </a:lnTo>
                <a:lnTo>
                  <a:pt x="4" y="6"/>
                </a:lnTo>
                <a:lnTo>
                  <a:pt x="0" y="2"/>
                </a:lnTo>
                <a:lnTo>
                  <a:pt x="4" y="0"/>
                </a:lnTo>
                <a:lnTo>
                  <a:pt x="4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52" name="Freeform 64"/>
          <p:cNvSpPr>
            <a:spLocks/>
          </p:cNvSpPr>
          <p:nvPr/>
        </p:nvSpPr>
        <p:spPr bwMode="auto">
          <a:xfrm>
            <a:off x="1933575" y="4243388"/>
            <a:ext cx="19050" cy="25400"/>
          </a:xfrm>
          <a:custGeom>
            <a:avLst/>
            <a:gdLst/>
            <a:ahLst/>
            <a:cxnLst>
              <a:cxn ang="0">
                <a:pos x="13" y="0"/>
              </a:cxn>
              <a:cxn ang="0">
                <a:pos x="15" y="0"/>
              </a:cxn>
              <a:cxn ang="0">
                <a:pos x="18" y="0"/>
              </a:cxn>
              <a:cxn ang="0">
                <a:pos x="20" y="0"/>
              </a:cxn>
              <a:cxn ang="0">
                <a:pos x="23" y="0"/>
              </a:cxn>
              <a:cxn ang="0">
                <a:pos x="23" y="3"/>
              </a:cxn>
              <a:cxn ang="0">
                <a:pos x="23" y="3"/>
              </a:cxn>
              <a:cxn ang="0">
                <a:pos x="17" y="6"/>
              </a:cxn>
              <a:cxn ang="0">
                <a:pos x="10" y="9"/>
              </a:cxn>
              <a:cxn ang="0">
                <a:pos x="5" y="12"/>
              </a:cxn>
              <a:cxn ang="0">
                <a:pos x="0" y="16"/>
              </a:cxn>
              <a:cxn ang="0">
                <a:pos x="0" y="13"/>
              </a:cxn>
              <a:cxn ang="0">
                <a:pos x="5" y="7"/>
              </a:cxn>
              <a:cxn ang="0">
                <a:pos x="13" y="0"/>
              </a:cxn>
              <a:cxn ang="0">
                <a:pos x="13" y="0"/>
              </a:cxn>
            </a:cxnLst>
            <a:rect l="0" t="0" r="r" b="b"/>
            <a:pathLst>
              <a:path w="23" h="16">
                <a:moveTo>
                  <a:pt x="13" y="0"/>
                </a:moveTo>
                <a:lnTo>
                  <a:pt x="15" y="0"/>
                </a:lnTo>
                <a:lnTo>
                  <a:pt x="18" y="0"/>
                </a:lnTo>
                <a:lnTo>
                  <a:pt x="20" y="0"/>
                </a:lnTo>
                <a:lnTo>
                  <a:pt x="23" y="0"/>
                </a:lnTo>
                <a:lnTo>
                  <a:pt x="23" y="3"/>
                </a:lnTo>
                <a:lnTo>
                  <a:pt x="23" y="3"/>
                </a:lnTo>
                <a:lnTo>
                  <a:pt x="17" y="6"/>
                </a:lnTo>
                <a:lnTo>
                  <a:pt x="10" y="9"/>
                </a:lnTo>
                <a:lnTo>
                  <a:pt x="5" y="12"/>
                </a:lnTo>
                <a:lnTo>
                  <a:pt x="0" y="16"/>
                </a:lnTo>
                <a:lnTo>
                  <a:pt x="0" y="13"/>
                </a:lnTo>
                <a:lnTo>
                  <a:pt x="5" y="7"/>
                </a:lnTo>
                <a:lnTo>
                  <a:pt x="13" y="0"/>
                </a:lnTo>
                <a:lnTo>
                  <a:pt x="13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53" name="Freeform 65"/>
          <p:cNvSpPr>
            <a:spLocks/>
          </p:cNvSpPr>
          <p:nvPr/>
        </p:nvSpPr>
        <p:spPr bwMode="auto">
          <a:xfrm>
            <a:off x="1820863" y="4264025"/>
            <a:ext cx="106362" cy="128588"/>
          </a:xfrm>
          <a:custGeom>
            <a:avLst/>
            <a:gdLst/>
            <a:ahLst/>
            <a:cxnLst>
              <a:cxn ang="0">
                <a:pos x="93" y="0"/>
              </a:cxn>
              <a:cxn ang="0">
                <a:pos x="101" y="4"/>
              </a:cxn>
              <a:cxn ang="0">
                <a:pos x="111" y="4"/>
              </a:cxn>
              <a:cxn ang="0">
                <a:pos x="115" y="3"/>
              </a:cxn>
              <a:cxn ang="0">
                <a:pos x="120" y="0"/>
              </a:cxn>
              <a:cxn ang="0">
                <a:pos x="127" y="0"/>
              </a:cxn>
              <a:cxn ang="0">
                <a:pos x="133" y="0"/>
              </a:cxn>
              <a:cxn ang="0">
                <a:pos x="133" y="3"/>
              </a:cxn>
              <a:cxn ang="0">
                <a:pos x="127" y="7"/>
              </a:cxn>
              <a:cxn ang="0">
                <a:pos x="118" y="10"/>
              </a:cxn>
              <a:cxn ang="0">
                <a:pos x="111" y="14"/>
              </a:cxn>
              <a:cxn ang="0">
                <a:pos x="106" y="18"/>
              </a:cxn>
              <a:cxn ang="0">
                <a:pos x="95" y="27"/>
              </a:cxn>
              <a:cxn ang="0">
                <a:pos x="83" y="34"/>
              </a:cxn>
              <a:cxn ang="0">
                <a:pos x="73" y="40"/>
              </a:cxn>
              <a:cxn ang="0">
                <a:pos x="63" y="47"/>
              </a:cxn>
              <a:cxn ang="0">
                <a:pos x="51" y="52"/>
              </a:cxn>
              <a:cxn ang="0">
                <a:pos x="41" y="58"/>
              </a:cxn>
              <a:cxn ang="0">
                <a:pos x="31" y="64"/>
              </a:cxn>
              <a:cxn ang="0">
                <a:pos x="21" y="69"/>
              </a:cxn>
              <a:cxn ang="0">
                <a:pos x="9" y="74"/>
              </a:cxn>
              <a:cxn ang="0">
                <a:pos x="0" y="81"/>
              </a:cxn>
              <a:cxn ang="0">
                <a:pos x="4" y="74"/>
              </a:cxn>
              <a:cxn ang="0">
                <a:pos x="11" y="68"/>
              </a:cxn>
              <a:cxn ang="0">
                <a:pos x="16" y="62"/>
              </a:cxn>
              <a:cxn ang="0">
                <a:pos x="24" y="57"/>
              </a:cxn>
              <a:cxn ang="0">
                <a:pos x="34" y="47"/>
              </a:cxn>
              <a:cxn ang="0">
                <a:pos x="48" y="37"/>
              </a:cxn>
              <a:cxn ang="0">
                <a:pos x="58" y="27"/>
              </a:cxn>
              <a:cxn ang="0">
                <a:pos x="69" y="17"/>
              </a:cxn>
              <a:cxn ang="0">
                <a:pos x="81" y="7"/>
              </a:cxn>
              <a:cxn ang="0">
                <a:pos x="93" y="0"/>
              </a:cxn>
              <a:cxn ang="0">
                <a:pos x="93" y="0"/>
              </a:cxn>
            </a:cxnLst>
            <a:rect l="0" t="0" r="r" b="b"/>
            <a:pathLst>
              <a:path w="133" h="81">
                <a:moveTo>
                  <a:pt x="93" y="0"/>
                </a:moveTo>
                <a:lnTo>
                  <a:pt x="101" y="4"/>
                </a:lnTo>
                <a:lnTo>
                  <a:pt x="111" y="4"/>
                </a:lnTo>
                <a:lnTo>
                  <a:pt x="115" y="3"/>
                </a:lnTo>
                <a:lnTo>
                  <a:pt x="120" y="0"/>
                </a:lnTo>
                <a:lnTo>
                  <a:pt x="127" y="0"/>
                </a:lnTo>
                <a:lnTo>
                  <a:pt x="133" y="0"/>
                </a:lnTo>
                <a:lnTo>
                  <a:pt x="133" y="3"/>
                </a:lnTo>
                <a:lnTo>
                  <a:pt x="127" y="7"/>
                </a:lnTo>
                <a:lnTo>
                  <a:pt x="118" y="10"/>
                </a:lnTo>
                <a:lnTo>
                  <a:pt x="111" y="14"/>
                </a:lnTo>
                <a:lnTo>
                  <a:pt x="106" y="18"/>
                </a:lnTo>
                <a:lnTo>
                  <a:pt x="95" y="27"/>
                </a:lnTo>
                <a:lnTo>
                  <a:pt x="83" y="34"/>
                </a:lnTo>
                <a:lnTo>
                  <a:pt x="73" y="40"/>
                </a:lnTo>
                <a:lnTo>
                  <a:pt x="63" y="47"/>
                </a:lnTo>
                <a:lnTo>
                  <a:pt x="51" y="52"/>
                </a:lnTo>
                <a:lnTo>
                  <a:pt x="41" y="58"/>
                </a:lnTo>
                <a:lnTo>
                  <a:pt x="31" y="64"/>
                </a:lnTo>
                <a:lnTo>
                  <a:pt x="21" y="69"/>
                </a:lnTo>
                <a:lnTo>
                  <a:pt x="9" y="74"/>
                </a:lnTo>
                <a:lnTo>
                  <a:pt x="0" y="81"/>
                </a:lnTo>
                <a:lnTo>
                  <a:pt x="4" y="74"/>
                </a:lnTo>
                <a:lnTo>
                  <a:pt x="11" y="68"/>
                </a:lnTo>
                <a:lnTo>
                  <a:pt x="16" y="62"/>
                </a:lnTo>
                <a:lnTo>
                  <a:pt x="24" y="57"/>
                </a:lnTo>
                <a:lnTo>
                  <a:pt x="34" y="47"/>
                </a:lnTo>
                <a:lnTo>
                  <a:pt x="48" y="37"/>
                </a:lnTo>
                <a:lnTo>
                  <a:pt x="58" y="27"/>
                </a:lnTo>
                <a:lnTo>
                  <a:pt x="69" y="17"/>
                </a:lnTo>
                <a:lnTo>
                  <a:pt x="81" y="7"/>
                </a:lnTo>
                <a:lnTo>
                  <a:pt x="93" y="0"/>
                </a:lnTo>
                <a:lnTo>
                  <a:pt x="93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54" name="Freeform 66"/>
          <p:cNvSpPr>
            <a:spLocks/>
          </p:cNvSpPr>
          <p:nvPr/>
        </p:nvSpPr>
        <p:spPr bwMode="auto">
          <a:xfrm>
            <a:off x="2616200" y="4297363"/>
            <a:ext cx="34925" cy="31750"/>
          </a:xfrm>
          <a:custGeom>
            <a:avLst/>
            <a:gdLst/>
            <a:ahLst/>
            <a:cxnLst>
              <a:cxn ang="0">
                <a:pos x="34" y="0"/>
              </a:cxn>
              <a:cxn ang="0">
                <a:pos x="39" y="0"/>
              </a:cxn>
              <a:cxn ang="0">
                <a:pos x="44" y="0"/>
              </a:cxn>
              <a:cxn ang="0">
                <a:pos x="34" y="6"/>
              </a:cxn>
              <a:cxn ang="0">
                <a:pos x="24" y="13"/>
              </a:cxn>
              <a:cxn ang="0">
                <a:pos x="12" y="16"/>
              </a:cxn>
              <a:cxn ang="0">
                <a:pos x="0" y="20"/>
              </a:cxn>
              <a:cxn ang="0">
                <a:pos x="0" y="17"/>
              </a:cxn>
              <a:cxn ang="0">
                <a:pos x="8" y="12"/>
              </a:cxn>
              <a:cxn ang="0">
                <a:pos x="15" y="7"/>
              </a:cxn>
              <a:cxn ang="0">
                <a:pos x="24" y="3"/>
              </a:cxn>
              <a:cxn ang="0">
                <a:pos x="34" y="0"/>
              </a:cxn>
              <a:cxn ang="0">
                <a:pos x="34" y="0"/>
              </a:cxn>
            </a:cxnLst>
            <a:rect l="0" t="0" r="r" b="b"/>
            <a:pathLst>
              <a:path w="44" h="20">
                <a:moveTo>
                  <a:pt x="34" y="0"/>
                </a:moveTo>
                <a:lnTo>
                  <a:pt x="39" y="0"/>
                </a:lnTo>
                <a:lnTo>
                  <a:pt x="44" y="0"/>
                </a:lnTo>
                <a:lnTo>
                  <a:pt x="34" y="6"/>
                </a:lnTo>
                <a:lnTo>
                  <a:pt x="24" y="13"/>
                </a:lnTo>
                <a:lnTo>
                  <a:pt x="12" y="16"/>
                </a:lnTo>
                <a:lnTo>
                  <a:pt x="0" y="20"/>
                </a:lnTo>
                <a:lnTo>
                  <a:pt x="0" y="17"/>
                </a:lnTo>
                <a:lnTo>
                  <a:pt x="8" y="12"/>
                </a:lnTo>
                <a:lnTo>
                  <a:pt x="15" y="7"/>
                </a:lnTo>
                <a:lnTo>
                  <a:pt x="24" y="3"/>
                </a:lnTo>
                <a:lnTo>
                  <a:pt x="34" y="0"/>
                </a:lnTo>
                <a:lnTo>
                  <a:pt x="34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55" name="Freeform 67"/>
          <p:cNvSpPr>
            <a:spLocks/>
          </p:cNvSpPr>
          <p:nvPr/>
        </p:nvSpPr>
        <p:spPr bwMode="auto">
          <a:xfrm>
            <a:off x="1571625" y="4302125"/>
            <a:ext cx="11113" cy="20638"/>
          </a:xfrm>
          <a:custGeom>
            <a:avLst/>
            <a:gdLst/>
            <a:ahLst/>
            <a:cxnLst>
              <a:cxn ang="0">
                <a:pos x="3" y="3"/>
              </a:cxn>
              <a:cxn ang="0">
                <a:pos x="7" y="0"/>
              </a:cxn>
              <a:cxn ang="0">
                <a:pos x="10" y="2"/>
              </a:cxn>
              <a:cxn ang="0">
                <a:pos x="12" y="4"/>
              </a:cxn>
              <a:cxn ang="0">
                <a:pos x="15" y="7"/>
              </a:cxn>
              <a:cxn ang="0">
                <a:pos x="15" y="10"/>
              </a:cxn>
              <a:cxn ang="0">
                <a:pos x="15" y="13"/>
              </a:cxn>
              <a:cxn ang="0">
                <a:pos x="10" y="10"/>
              </a:cxn>
              <a:cxn ang="0">
                <a:pos x="3" y="9"/>
              </a:cxn>
              <a:cxn ang="0">
                <a:pos x="0" y="4"/>
              </a:cxn>
              <a:cxn ang="0">
                <a:pos x="3" y="3"/>
              </a:cxn>
              <a:cxn ang="0">
                <a:pos x="3" y="3"/>
              </a:cxn>
            </a:cxnLst>
            <a:rect l="0" t="0" r="r" b="b"/>
            <a:pathLst>
              <a:path w="15" h="13">
                <a:moveTo>
                  <a:pt x="3" y="3"/>
                </a:moveTo>
                <a:lnTo>
                  <a:pt x="7" y="0"/>
                </a:lnTo>
                <a:lnTo>
                  <a:pt x="10" y="2"/>
                </a:lnTo>
                <a:lnTo>
                  <a:pt x="12" y="4"/>
                </a:lnTo>
                <a:lnTo>
                  <a:pt x="15" y="7"/>
                </a:lnTo>
                <a:lnTo>
                  <a:pt x="15" y="10"/>
                </a:lnTo>
                <a:lnTo>
                  <a:pt x="15" y="13"/>
                </a:lnTo>
                <a:lnTo>
                  <a:pt x="10" y="10"/>
                </a:lnTo>
                <a:lnTo>
                  <a:pt x="3" y="9"/>
                </a:lnTo>
                <a:lnTo>
                  <a:pt x="0" y="4"/>
                </a:lnTo>
                <a:lnTo>
                  <a:pt x="3" y="3"/>
                </a:lnTo>
                <a:lnTo>
                  <a:pt x="3" y="3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56" name="Freeform 68"/>
          <p:cNvSpPr>
            <a:spLocks/>
          </p:cNvSpPr>
          <p:nvPr/>
        </p:nvSpPr>
        <p:spPr bwMode="auto">
          <a:xfrm>
            <a:off x="1879600" y="4381500"/>
            <a:ext cx="131763" cy="158750"/>
          </a:xfrm>
          <a:custGeom>
            <a:avLst/>
            <a:gdLst/>
            <a:ahLst/>
            <a:cxnLst>
              <a:cxn ang="0">
                <a:pos x="157" y="0"/>
              </a:cxn>
              <a:cxn ang="0">
                <a:pos x="162" y="0"/>
              </a:cxn>
              <a:cxn ang="0">
                <a:pos x="165" y="0"/>
              </a:cxn>
              <a:cxn ang="0">
                <a:pos x="157" y="7"/>
              </a:cxn>
              <a:cxn ang="0">
                <a:pos x="148" y="12"/>
              </a:cxn>
              <a:cxn ang="0">
                <a:pos x="138" y="19"/>
              </a:cxn>
              <a:cxn ang="0">
                <a:pos x="132" y="27"/>
              </a:cxn>
              <a:cxn ang="0">
                <a:pos x="120" y="31"/>
              </a:cxn>
              <a:cxn ang="0">
                <a:pos x="111" y="36"/>
              </a:cxn>
              <a:cxn ang="0">
                <a:pos x="100" y="42"/>
              </a:cxn>
              <a:cxn ang="0">
                <a:pos x="91" y="48"/>
              </a:cxn>
              <a:cxn ang="0">
                <a:pos x="79" y="53"/>
              </a:cxn>
              <a:cxn ang="0">
                <a:pos x="71" y="59"/>
              </a:cxn>
              <a:cxn ang="0">
                <a:pos x="61" y="65"/>
              </a:cxn>
              <a:cxn ang="0">
                <a:pos x="53" y="70"/>
              </a:cxn>
              <a:cxn ang="0">
                <a:pos x="42" y="76"/>
              </a:cxn>
              <a:cxn ang="0">
                <a:pos x="34" y="83"/>
              </a:cxn>
              <a:cxn ang="0">
                <a:pos x="27" y="92"/>
              </a:cxn>
              <a:cxn ang="0">
                <a:pos x="21" y="100"/>
              </a:cxn>
              <a:cxn ang="0">
                <a:pos x="14" y="97"/>
              </a:cxn>
              <a:cxn ang="0">
                <a:pos x="9" y="94"/>
              </a:cxn>
              <a:cxn ang="0">
                <a:pos x="5" y="92"/>
              </a:cxn>
              <a:cxn ang="0">
                <a:pos x="4" y="89"/>
              </a:cxn>
              <a:cxn ang="0">
                <a:pos x="0" y="83"/>
              </a:cxn>
              <a:cxn ang="0">
                <a:pos x="2" y="79"/>
              </a:cxn>
              <a:cxn ang="0">
                <a:pos x="4" y="73"/>
              </a:cxn>
              <a:cxn ang="0">
                <a:pos x="9" y="69"/>
              </a:cxn>
              <a:cxn ang="0">
                <a:pos x="17" y="63"/>
              </a:cxn>
              <a:cxn ang="0">
                <a:pos x="27" y="60"/>
              </a:cxn>
              <a:cxn ang="0">
                <a:pos x="37" y="53"/>
              </a:cxn>
              <a:cxn ang="0">
                <a:pos x="49" y="46"/>
              </a:cxn>
              <a:cxn ang="0">
                <a:pos x="61" y="41"/>
              </a:cxn>
              <a:cxn ang="0">
                <a:pos x="74" y="35"/>
              </a:cxn>
              <a:cxn ang="0">
                <a:pos x="85" y="29"/>
              </a:cxn>
              <a:cxn ang="0">
                <a:pos x="95" y="24"/>
              </a:cxn>
              <a:cxn ang="0">
                <a:pos x="101" y="17"/>
              </a:cxn>
              <a:cxn ang="0">
                <a:pos x="108" y="11"/>
              </a:cxn>
              <a:cxn ang="0">
                <a:pos x="113" y="10"/>
              </a:cxn>
              <a:cxn ang="0">
                <a:pos x="120" y="8"/>
              </a:cxn>
              <a:cxn ang="0">
                <a:pos x="127" y="7"/>
              </a:cxn>
              <a:cxn ang="0">
                <a:pos x="133" y="7"/>
              </a:cxn>
              <a:cxn ang="0">
                <a:pos x="145" y="2"/>
              </a:cxn>
              <a:cxn ang="0">
                <a:pos x="157" y="0"/>
              </a:cxn>
              <a:cxn ang="0">
                <a:pos x="157" y="0"/>
              </a:cxn>
            </a:cxnLst>
            <a:rect l="0" t="0" r="r" b="b"/>
            <a:pathLst>
              <a:path w="165" h="100">
                <a:moveTo>
                  <a:pt x="157" y="0"/>
                </a:moveTo>
                <a:lnTo>
                  <a:pt x="162" y="0"/>
                </a:lnTo>
                <a:lnTo>
                  <a:pt x="165" y="0"/>
                </a:lnTo>
                <a:lnTo>
                  <a:pt x="157" y="7"/>
                </a:lnTo>
                <a:lnTo>
                  <a:pt x="148" y="12"/>
                </a:lnTo>
                <a:lnTo>
                  <a:pt x="138" y="19"/>
                </a:lnTo>
                <a:lnTo>
                  <a:pt x="132" y="27"/>
                </a:lnTo>
                <a:lnTo>
                  <a:pt x="120" y="31"/>
                </a:lnTo>
                <a:lnTo>
                  <a:pt x="111" y="36"/>
                </a:lnTo>
                <a:lnTo>
                  <a:pt x="100" y="42"/>
                </a:lnTo>
                <a:lnTo>
                  <a:pt x="91" y="48"/>
                </a:lnTo>
                <a:lnTo>
                  <a:pt x="79" y="53"/>
                </a:lnTo>
                <a:lnTo>
                  <a:pt x="71" y="59"/>
                </a:lnTo>
                <a:lnTo>
                  <a:pt x="61" y="65"/>
                </a:lnTo>
                <a:lnTo>
                  <a:pt x="53" y="70"/>
                </a:lnTo>
                <a:lnTo>
                  <a:pt x="42" y="76"/>
                </a:lnTo>
                <a:lnTo>
                  <a:pt x="34" y="83"/>
                </a:lnTo>
                <a:lnTo>
                  <a:pt x="27" y="92"/>
                </a:lnTo>
                <a:lnTo>
                  <a:pt x="21" y="100"/>
                </a:lnTo>
                <a:lnTo>
                  <a:pt x="14" y="97"/>
                </a:lnTo>
                <a:lnTo>
                  <a:pt x="9" y="94"/>
                </a:lnTo>
                <a:lnTo>
                  <a:pt x="5" y="92"/>
                </a:lnTo>
                <a:lnTo>
                  <a:pt x="4" y="89"/>
                </a:lnTo>
                <a:lnTo>
                  <a:pt x="0" y="83"/>
                </a:lnTo>
                <a:lnTo>
                  <a:pt x="2" y="79"/>
                </a:lnTo>
                <a:lnTo>
                  <a:pt x="4" y="73"/>
                </a:lnTo>
                <a:lnTo>
                  <a:pt x="9" y="69"/>
                </a:lnTo>
                <a:lnTo>
                  <a:pt x="17" y="63"/>
                </a:lnTo>
                <a:lnTo>
                  <a:pt x="27" y="60"/>
                </a:lnTo>
                <a:lnTo>
                  <a:pt x="37" y="53"/>
                </a:lnTo>
                <a:lnTo>
                  <a:pt x="49" y="46"/>
                </a:lnTo>
                <a:lnTo>
                  <a:pt x="61" y="41"/>
                </a:lnTo>
                <a:lnTo>
                  <a:pt x="74" y="35"/>
                </a:lnTo>
                <a:lnTo>
                  <a:pt x="85" y="29"/>
                </a:lnTo>
                <a:lnTo>
                  <a:pt x="95" y="24"/>
                </a:lnTo>
                <a:lnTo>
                  <a:pt x="101" y="17"/>
                </a:lnTo>
                <a:lnTo>
                  <a:pt x="108" y="11"/>
                </a:lnTo>
                <a:lnTo>
                  <a:pt x="113" y="10"/>
                </a:lnTo>
                <a:lnTo>
                  <a:pt x="120" y="8"/>
                </a:lnTo>
                <a:lnTo>
                  <a:pt x="127" y="7"/>
                </a:lnTo>
                <a:lnTo>
                  <a:pt x="133" y="7"/>
                </a:lnTo>
                <a:lnTo>
                  <a:pt x="145" y="2"/>
                </a:lnTo>
                <a:lnTo>
                  <a:pt x="157" y="0"/>
                </a:lnTo>
                <a:lnTo>
                  <a:pt x="157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57" name="Freeform 69"/>
          <p:cNvSpPr>
            <a:spLocks/>
          </p:cNvSpPr>
          <p:nvPr/>
        </p:nvSpPr>
        <p:spPr bwMode="auto">
          <a:xfrm>
            <a:off x="2679700" y="4381500"/>
            <a:ext cx="96838" cy="233363"/>
          </a:xfrm>
          <a:custGeom>
            <a:avLst/>
            <a:gdLst/>
            <a:ahLst/>
            <a:cxnLst>
              <a:cxn ang="0">
                <a:pos x="91" y="0"/>
              </a:cxn>
              <a:cxn ang="0">
                <a:pos x="98" y="0"/>
              </a:cxn>
              <a:cxn ang="0">
                <a:pos x="106" y="2"/>
              </a:cxn>
              <a:cxn ang="0">
                <a:pos x="113" y="5"/>
              </a:cxn>
              <a:cxn ang="0">
                <a:pos x="121" y="11"/>
              </a:cxn>
              <a:cxn ang="0">
                <a:pos x="111" y="14"/>
              </a:cxn>
              <a:cxn ang="0">
                <a:pos x="103" y="18"/>
              </a:cxn>
              <a:cxn ang="0">
                <a:pos x="94" y="22"/>
              </a:cxn>
              <a:cxn ang="0">
                <a:pos x="86" y="28"/>
              </a:cxn>
              <a:cxn ang="0">
                <a:pos x="76" y="34"/>
              </a:cxn>
              <a:cxn ang="0">
                <a:pos x="69" y="41"/>
              </a:cxn>
              <a:cxn ang="0">
                <a:pos x="62" y="46"/>
              </a:cxn>
              <a:cxn ang="0">
                <a:pos x="56" y="55"/>
              </a:cxn>
              <a:cxn ang="0">
                <a:pos x="49" y="60"/>
              </a:cxn>
              <a:cxn ang="0">
                <a:pos x="44" y="69"/>
              </a:cxn>
              <a:cxn ang="0">
                <a:pos x="39" y="76"/>
              </a:cxn>
              <a:cxn ang="0">
                <a:pos x="37" y="85"/>
              </a:cxn>
              <a:cxn ang="0">
                <a:pos x="34" y="92"/>
              </a:cxn>
              <a:cxn ang="0">
                <a:pos x="34" y="100"/>
              </a:cxn>
              <a:cxn ang="0">
                <a:pos x="34" y="107"/>
              </a:cxn>
              <a:cxn ang="0">
                <a:pos x="35" y="116"/>
              </a:cxn>
              <a:cxn ang="0">
                <a:pos x="29" y="116"/>
              </a:cxn>
              <a:cxn ang="0">
                <a:pos x="27" y="119"/>
              </a:cxn>
              <a:cxn ang="0">
                <a:pos x="24" y="121"/>
              </a:cxn>
              <a:cxn ang="0">
                <a:pos x="24" y="127"/>
              </a:cxn>
              <a:cxn ang="0">
                <a:pos x="24" y="130"/>
              </a:cxn>
              <a:cxn ang="0">
                <a:pos x="25" y="137"/>
              </a:cxn>
              <a:cxn ang="0">
                <a:pos x="25" y="141"/>
              </a:cxn>
              <a:cxn ang="0">
                <a:pos x="27" y="147"/>
              </a:cxn>
              <a:cxn ang="0">
                <a:pos x="15" y="137"/>
              </a:cxn>
              <a:cxn ang="0">
                <a:pos x="10" y="128"/>
              </a:cxn>
              <a:cxn ang="0">
                <a:pos x="3" y="117"/>
              </a:cxn>
              <a:cxn ang="0">
                <a:pos x="2" y="107"/>
              </a:cxn>
              <a:cxn ang="0">
                <a:pos x="0" y="96"/>
              </a:cxn>
              <a:cxn ang="0">
                <a:pos x="2" y="83"/>
              </a:cxn>
              <a:cxn ang="0">
                <a:pos x="3" y="72"/>
              </a:cxn>
              <a:cxn ang="0">
                <a:pos x="10" y="60"/>
              </a:cxn>
              <a:cxn ang="0">
                <a:pos x="15" y="49"/>
              </a:cxn>
              <a:cxn ang="0">
                <a:pos x="22" y="38"/>
              </a:cxn>
              <a:cxn ang="0">
                <a:pos x="30" y="28"/>
              </a:cxn>
              <a:cxn ang="0">
                <a:pos x="40" y="19"/>
              </a:cxn>
              <a:cxn ang="0">
                <a:pos x="51" y="11"/>
              </a:cxn>
              <a:cxn ang="0">
                <a:pos x="62" y="5"/>
              </a:cxn>
              <a:cxn ang="0">
                <a:pos x="76" y="1"/>
              </a:cxn>
              <a:cxn ang="0">
                <a:pos x="91" y="0"/>
              </a:cxn>
              <a:cxn ang="0">
                <a:pos x="91" y="0"/>
              </a:cxn>
            </a:cxnLst>
            <a:rect l="0" t="0" r="r" b="b"/>
            <a:pathLst>
              <a:path w="121" h="147">
                <a:moveTo>
                  <a:pt x="91" y="0"/>
                </a:moveTo>
                <a:lnTo>
                  <a:pt x="98" y="0"/>
                </a:lnTo>
                <a:lnTo>
                  <a:pt x="106" y="2"/>
                </a:lnTo>
                <a:lnTo>
                  <a:pt x="113" y="5"/>
                </a:lnTo>
                <a:lnTo>
                  <a:pt x="121" y="11"/>
                </a:lnTo>
                <a:lnTo>
                  <a:pt x="111" y="14"/>
                </a:lnTo>
                <a:lnTo>
                  <a:pt x="103" y="18"/>
                </a:lnTo>
                <a:lnTo>
                  <a:pt x="94" y="22"/>
                </a:lnTo>
                <a:lnTo>
                  <a:pt x="86" y="28"/>
                </a:lnTo>
                <a:lnTo>
                  <a:pt x="76" y="34"/>
                </a:lnTo>
                <a:lnTo>
                  <a:pt x="69" y="41"/>
                </a:lnTo>
                <a:lnTo>
                  <a:pt x="62" y="46"/>
                </a:lnTo>
                <a:lnTo>
                  <a:pt x="56" y="55"/>
                </a:lnTo>
                <a:lnTo>
                  <a:pt x="49" y="60"/>
                </a:lnTo>
                <a:lnTo>
                  <a:pt x="44" y="69"/>
                </a:lnTo>
                <a:lnTo>
                  <a:pt x="39" y="76"/>
                </a:lnTo>
                <a:lnTo>
                  <a:pt x="37" y="85"/>
                </a:lnTo>
                <a:lnTo>
                  <a:pt x="34" y="92"/>
                </a:lnTo>
                <a:lnTo>
                  <a:pt x="34" y="100"/>
                </a:lnTo>
                <a:lnTo>
                  <a:pt x="34" y="107"/>
                </a:lnTo>
                <a:lnTo>
                  <a:pt x="35" y="116"/>
                </a:lnTo>
                <a:lnTo>
                  <a:pt x="29" y="116"/>
                </a:lnTo>
                <a:lnTo>
                  <a:pt x="27" y="119"/>
                </a:lnTo>
                <a:lnTo>
                  <a:pt x="24" y="121"/>
                </a:lnTo>
                <a:lnTo>
                  <a:pt x="24" y="127"/>
                </a:lnTo>
                <a:lnTo>
                  <a:pt x="24" y="130"/>
                </a:lnTo>
                <a:lnTo>
                  <a:pt x="25" y="137"/>
                </a:lnTo>
                <a:lnTo>
                  <a:pt x="25" y="141"/>
                </a:lnTo>
                <a:lnTo>
                  <a:pt x="27" y="147"/>
                </a:lnTo>
                <a:lnTo>
                  <a:pt x="15" y="137"/>
                </a:lnTo>
                <a:lnTo>
                  <a:pt x="10" y="128"/>
                </a:lnTo>
                <a:lnTo>
                  <a:pt x="3" y="117"/>
                </a:lnTo>
                <a:lnTo>
                  <a:pt x="2" y="107"/>
                </a:lnTo>
                <a:lnTo>
                  <a:pt x="0" y="96"/>
                </a:lnTo>
                <a:lnTo>
                  <a:pt x="2" y="83"/>
                </a:lnTo>
                <a:lnTo>
                  <a:pt x="3" y="72"/>
                </a:lnTo>
                <a:lnTo>
                  <a:pt x="10" y="60"/>
                </a:lnTo>
                <a:lnTo>
                  <a:pt x="15" y="49"/>
                </a:lnTo>
                <a:lnTo>
                  <a:pt x="22" y="38"/>
                </a:lnTo>
                <a:lnTo>
                  <a:pt x="30" y="28"/>
                </a:lnTo>
                <a:lnTo>
                  <a:pt x="40" y="19"/>
                </a:lnTo>
                <a:lnTo>
                  <a:pt x="51" y="11"/>
                </a:lnTo>
                <a:lnTo>
                  <a:pt x="62" y="5"/>
                </a:lnTo>
                <a:lnTo>
                  <a:pt x="76" y="1"/>
                </a:lnTo>
                <a:lnTo>
                  <a:pt x="91" y="0"/>
                </a:lnTo>
                <a:lnTo>
                  <a:pt x="91" y="0"/>
                </a:lnTo>
                <a:close/>
              </a:path>
            </a:pathLst>
          </a:custGeom>
          <a:solidFill>
            <a:srgbClr val="D9996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58" name="Freeform 70"/>
          <p:cNvSpPr>
            <a:spLocks/>
          </p:cNvSpPr>
          <p:nvPr/>
        </p:nvSpPr>
        <p:spPr bwMode="auto">
          <a:xfrm>
            <a:off x="3024188" y="4392613"/>
            <a:ext cx="12700" cy="93662"/>
          </a:xfrm>
          <a:custGeom>
            <a:avLst/>
            <a:gdLst/>
            <a:ahLst/>
            <a:cxnLst>
              <a:cxn ang="0">
                <a:pos x="2" y="0"/>
              </a:cxn>
              <a:cxn ang="0">
                <a:pos x="7" y="1"/>
              </a:cxn>
              <a:cxn ang="0">
                <a:pos x="10" y="5"/>
              </a:cxn>
              <a:cxn ang="0">
                <a:pos x="12" y="11"/>
              </a:cxn>
              <a:cxn ang="0">
                <a:pos x="15" y="18"/>
              </a:cxn>
              <a:cxn ang="0">
                <a:pos x="15" y="22"/>
              </a:cxn>
              <a:cxn ang="0">
                <a:pos x="15" y="29"/>
              </a:cxn>
              <a:cxn ang="0">
                <a:pos x="15" y="34"/>
              </a:cxn>
              <a:cxn ang="0">
                <a:pos x="15" y="39"/>
              </a:cxn>
              <a:cxn ang="0">
                <a:pos x="15" y="49"/>
              </a:cxn>
              <a:cxn ang="0">
                <a:pos x="15" y="59"/>
              </a:cxn>
              <a:cxn ang="0">
                <a:pos x="14" y="59"/>
              </a:cxn>
              <a:cxn ang="0">
                <a:pos x="8" y="49"/>
              </a:cxn>
              <a:cxn ang="0">
                <a:pos x="5" y="39"/>
              </a:cxn>
              <a:cxn ang="0">
                <a:pos x="3" y="34"/>
              </a:cxn>
              <a:cxn ang="0">
                <a:pos x="2" y="29"/>
              </a:cxn>
              <a:cxn ang="0">
                <a:pos x="0" y="22"/>
              </a:cxn>
              <a:cxn ang="0">
                <a:pos x="0" y="18"/>
              </a:cxn>
              <a:cxn ang="0">
                <a:pos x="0" y="7"/>
              </a:cxn>
              <a:cxn ang="0">
                <a:pos x="2" y="0"/>
              </a:cxn>
              <a:cxn ang="0">
                <a:pos x="2" y="0"/>
              </a:cxn>
            </a:cxnLst>
            <a:rect l="0" t="0" r="r" b="b"/>
            <a:pathLst>
              <a:path w="15" h="59">
                <a:moveTo>
                  <a:pt x="2" y="0"/>
                </a:moveTo>
                <a:lnTo>
                  <a:pt x="7" y="1"/>
                </a:lnTo>
                <a:lnTo>
                  <a:pt x="10" y="5"/>
                </a:lnTo>
                <a:lnTo>
                  <a:pt x="12" y="11"/>
                </a:lnTo>
                <a:lnTo>
                  <a:pt x="15" y="18"/>
                </a:lnTo>
                <a:lnTo>
                  <a:pt x="15" y="22"/>
                </a:lnTo>
                <a:lnTo>
                  <a:pt x="15" y="29"/>
                </a:lnTo>
                <a:lnTo>
                  <a:pt x="15" y="34"/>
                </a:lnTo>
                <a:lnTo>
                  <a:pt x="15" y="39"/>
                </a:lnTo>
                <a:lnTo>
                  <a:pt x="15" y="49"/>
                </a:lnTo>
                <a:lnTo>
                  <a:pt x="15" y="59"/>
                </a:lnTo>
                <a:lnTo>
                  <a:pt x="14" y="59"/>
                </a:lnTo>
                <a:lnTo>
                  <a:pt x="8" y="49"/>
                </a:lnTo>
                <a:lnTo>
                  <a:pt x="5" y="39"/>
                </a:lnTo>
                <a:lnTo>
                  <a:pt x="3" y="34"/>
                </a:lnTo>
                <a:lnTo>
                  <a:pt x="2" y="29"/>
                </a:lnTo>
                <a:lnTo>
                  <a:pt x="0" y="22"/>
                </a:lnTo>
                <a:lnTo>
                  <a:pt x="0" y="18"/>
                </a:lnTo>
                <a:lnTo>
                  <a:pt x="0" y="7"/>
                </a:lnTo>
                <a:lnTo>
                  <a:pt x="2" y="0"/>
                </a:lnTo>
                <a:lnTo>
                  <a:pt x="2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59" name="Freeform 71"/>
          <p:cNvSpPr>
            <a:spLocks/>
          </p:cNvSpPr>
          <p:nvPr/>
        </p:nvSpPr>
        <p:spPr bwMode="auto">
          <a:xfrm>
            <a:off x="2987675" y="4408488"/>
            <a:ext cx="7938" cy="28575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10" y="7"/>
              </a:cxn>
              <a:cxn ang="0">
                <a:pos x="10" y="18"/>
              </a:cxn>
              <a:cxn ang="0">
                <a:pos x="8" y="18"/>
              </a:cxn>
              <a:cxn ang="0">
                <a:pos x="6" y="18"/>
              </a:cxn>
              <a:cxn ang="0">
                <a:pos x="5" y="14"/>
              </a:cxn>
              <a:cxn ang="0">
                <a:pos x="3" y="11"/>
              </a:cxn>
              <a:cxn ang="0">
                <a:pos x="0" y="2"/>
              </a:cxn>
              <a:cxn ang="0">
                <a:pos x="3" y="0"/>
              </a:cxn>
              <a:cxn ang="0">
                <a:pos x="3" y="0"/>
              </a:cxn>
            </a:cxnLst>
            <a:rect l="0" t="0" r="r" b="b"/>
            <a:pathLst>
              <a:path w="10" h="18">
                <a:moveTo>
                  <a:pt x="3" y="0"/>
                </a:moveTo>
                <a:lnTo>
                  <a:pt x="10" y="7"/>
                </a:lnTo>
                <a:lnTo>
                  <a:pt x="10" y="18"/>
                </a:lnTo>
                <a:lnTo>
                  <a:pt x="8" y="18"/>
                </a:lnTo>
                <a:lnTo>
                  <a:pt x="6" y="18"/>
                </a:lnTo>
                <a:lnTo>
                  <a:pt x="5" y="14"/>
                </a:lnTo>
                <a:lnTo>
                  <a:pt x="3" y="11"/>
                </a:lnTo>
                <a:lnTo>
                  <a:pt x="0" y="2"/>
                </a:lnTo>
                <a:lnTo>
                  <a:pt x="3" y="0"/>
                </a:lnTo>
                <a:lnTo>
                  <a:pt x="3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60" name="Freeform 72"/>
          <p:cNvSpPr>
            <a:spLocks/>
          </p:cNvSpPr>
          <p:nvPr/>
        </p:nvSpPr>
        <p:spPr bwMode="auto">
          <a:xfrm>
            <a:off x="1785938" y="4421188"/>
            <a:ext cx="63500" cy="58737"/>
          </a:xfrm>
          <a:custGeom>
            <a:avLst/>
            <a:gdLst/>
            <a:ahLst/>
            <a:cxnLst>
              <a:cxn ang="0">
                <a:pos x="79" y="0"/>
              </a:cxn>
              <a:cxn ang="0">
                <a:pos x="74" y="10"/>
              </a:cxn>
              <a:cxn ang="0">
                <a:pos x="67" y="20"/>
              </a:cxn>
              <a:cxn ang="0">
                <a:pos x="59" y="28"/>
              </a:cxn>
              <a:cxn ang="0">
                <a:pos x="52" y="35"/>
              </a:cxn>
              <a:cxn ang="0">
                <a:pos x="47" y="35"/>
              </a:cxn>
              <a:cxn ang="0">
                <a:pos x="40" y="37"/>
              </a:cxn>
              <a:cxn ang="0">
                <a:pos x="33" y="37"/>
              </a:cxn>
              <a:cxn ang="0">
                <a:pos x="28" y="37"/>
              </a:cxn>
              <a:cxn ang="0">
                <a:pos x="20" y="35"/>
              </a:cxn>
              <a:cxn ang="0">
                <a:pos x="13" y="35"/>
              </a:cxn>
              <a:cxn ang="0">
                <a:pos x="6" y="33"/>
              </a:cxn>
              <a:cxn ang="0">
                <a:pos x="0" y="31"/>
              </a:cxn>
              <a:cxn ang="0">
                <a:pos x="0" y="30"/>
              </a:cxn>
              <a:cxn ang="0">
                <a:pos x="10" y="26"/>
              </a:cxn>
              <a:cxn ang="0">
                <a:pos x="20" y="23"/>
              </a:cxn>
              <a:cxn ang="0">
                <a:pos x="30" y="20"/>
              </a:cxn>
              <a:cxn ang="0">
                <a:pos x="40" y="19"/>
              </a:cxn>
              <a:cxn ang="0">
                <a:pos x="50" y="14"/>
              </a:cxn>
              <a:cxn ang="0">
                <a:pos x="60" y="11"/>
              </a:cxn>
              <a:cxn ang="0">
                <a:pos x="69" y="6"/>
              </a:cxn>
              <a:cxn ang="0">
                <a:pos x="79" y="0"/>
              </a:cxn>
              <a:cxn ang="0">
                <a:pos x="79" y="0"/>
              </a:cxn>
            </a:cxnLst>
            <a:rect l="0" t="0" r="r" b="b"/>
            <a:pathLst>
              <a:path w="79" h="37">
                <a:moveTo>
                  <a:pt x="79" y="0"/>
                </a:moveTo>
                <a:lnTo>
                  <a:pt x="74" y="10"/>
                </a:lnTo>
                <a:lnTo>
                  <a:pt x="67" y="20"/>
                </a:lnTo>
                <a:lnTo>
                  <a:pt x="59" y="28"/>
                </a:lnTo>
                <a:lnTo>
                  <a:pt x="52" y="35"/>
                </a:lnTo>
                <a:lnTo>
                  <a:pt x="47" y="35"/>
                </a:lnTo>
                <a:lnTo>
                  <a:pt x="40" y="37"/>
                </a:lnTo>
                <a:lnTo>
                  <a:pt x="33" y="37"/>
                </a:lnTo>
                <a:lnTo>
                  <a:pt x="28" y="37"/>
                </a:lnTo>
                <a:lnTo>
                  <a:pt x="20" y="35"/>
                </a:lnTo>
                <a:lnTo>
                  <a:pt x="13" y="35"/>
                </a:lnTo>
                <a:lnTo>
                  <a:pt x="6" y="33"/>
                </a:lnTo>
                <a:lnTo>
                  <a:pt x="0" y="31"/>
                </a:lnTo>
                <a:lnTo>
                  <a:pt x="0" y="30"/>
                </a:lnTo>
                <a:lnTo>
                  <a:pt x="10" y="26"/>
                </a:lnTo>
                <a:lnTo>
                  <a:pt x="20" y="23"/>
                </a:lnTo>
                <a:lnTo>
                  <a:pt x="30" y="20"/>
                </a:lnTo>
                <a:lnTo>
                  <a:pt x="40" y="19"/>
                </a:lnTo>
                <a:lnTo>
                  <a:pt x="50" y="14"/>
                </a:lnTo>
                <a:lnTo>
                  <a:pt x="60" y="11"/>
                </a:lnTo>
                <a:lnTo>
                  <a:pt x="69" y="6"/>
                </a:lnTo>
                <a:lnTo>
                  <a:pt x="79" y="0"/>
                </a:lnTo>
                <a:lnTo>
                  <a:pt x="79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61" name="Freeform 73"/>
          <p:cNvSpPr>
            <a:spLocks/>
          </p:cNvSpPr>
          <p:nvPr/>
        </p:nvSpPr>
        <p:spPr bwMode="auto">
          <a:xfrm>
            <a:off x="2992438" y="4464050"/>
            <a:ext cx="28575" cy="107950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15" y="8"/>
              </a:cxn>
              <a:cxn ang="0">
                <a:pos x="20" y="16"/>
              </a:cxn>
              <a:cxn ang="0">
                <a:pos x="23" y="24"/>
              </a:cxn>
              <a:cxn ang="0">
                <a:pos x="27" y="33"/>
              </a:cxn>
              <a:cxn ang="0">
                <a:pos x="28" y="41"/>
              </a:cxn>
              <a:cxn ang="0">
                <a:pos x="32" y="50"/>
              </a:cxn>
              <a:cxn ang="0">
                <a:pos x="33" y="58"/>
              </a:cxn>
              <a:cxn ang="0">
                <a:pos x="37" y="68"/>
              </a:cxn>
              <a:cxn ang="0">
                <a:pos x="28" y="65"/>
              </a:cxn>
              <a:cxn ang="0">
                <a:pos x="22" y="61"/>
              </a:cxn>
              <a:cxn ang="0">
                <a:pos x="15" y="55"/>
              </a:cxn>
              <a:cxn ang="0">
                <a:pos x="10" y="48"/>
              </a:cxn>
              <a:cxn ang="0">
                <a:pos x="6" y="41"/>
              </a:cxn>
              <a:cxn ang="0">
                <a:pos x="3" y="35"/>
              </a:cxn>
              <a:cxn ang="0">
                <a:pos x="0" y="28"/>
              </a:cxn>
              <a:cxn ang="0">
                <a:pos x="0" y="23"/>
              </a:cxn>
              <a:cxn ang="0">
                <a:pos x="0" y="16"/>
              </a:cxn>
              <a:cxn ang="0">
                <a:pos x="1" y="10"/>
              </a:cxn>
              <a:cxn ang="0">
                <a:pos x="5" y="4"/>
              </a:cxn>
              <a:cxn ang="0">
                <a:pos x="10" y="0"/>
              </a:cxn>
              <a:cxn ang="0">
                <a:pos x="10" y="0"/>
              </a:cxn>
            </a:cxnLst>
            <a:rect l="0" t="0" r="r" b="b"/>
            <a:pathLst>
              <a:path w="37" h="68">
                <a:moveTo>
                  <a:pt x="10" y="0"/>
                </a:moveTo>
                <a:lnTo>
                  <a:pt x="15" y="8"/>
                </a:lnTo>
                <a:lnTo>
                  <a:pt x="20" y="16"/>
                </a:lnTo>
                <a:lnTo>
                  <a:pt x="23" y="24"/>
                </a:lnTo>
                <a:lnTo>
                  <a:pt x="27" y="33"/>
                </a:lnTo>
                <a:lnTo>
                  <a:pt x="28" y="41"/>
                </a:lnTo>
                <a:lnTo>
                  <a:pt x="32" y="50"/>
                </a:lnTo>
                <a:lnTo>
                  <a:pt x="33" y="58"/>
                </a:lnTo>
                <a:lnTo>
                  <a:pt x="37" y="68"/>
                </a:lnTo>
                <a:lnTo>
                  <a:pt x="28" y="65"/>
                </a:lnTo>
                <a:lnTo>
                  <a:pt x="22" y="61"/>
                </a:lnTo>
                <a:lnTo>
                  <a:pt x="15" y="55"/>
                </a:lnTo>
                <a:lnTo>
                  <a:pt x="10" y="48"/>
                </a:lnTo>
                <a:lnTo>
                  <a:pt x="6" y="41"/>
                </a:lnTo>
                <a:lnTo>
                  <a:pt x="3" y="35"/>
                </a:lnTo>
                <a:lnTo>
                  <a:pt x="0" y="28"/>
                </a:lnTo>
                <a:lnTo>
                  <a:pt x="0" y="23"/>
                </a:lnTo>
                <a:lnTo>
                  <a:pt x="0" y="16"/>
                </a:lnTo>
                <a:lnTo>
                  <a:pt x="1" y="10"/>
                </a:lnTo>
                <a:lnTo>
                  <a:pt x="5" y="4"/>
                </a:lnTo>
                <a:lnTo>
                  <a:pt x="10" y="0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62" name="Freeform 74"/>
          <p:cNvSpPr>
            <a:spLocks/>
          </p:cNvSpPr>
          <p:nvPr/>
        </p:nvSpPr>
        <p:spPr bwMode="auto">
          <a:xfrm>
            <a:off x="2743200" y="4502150"/>
            <a:ext cx="146050" cy="21590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115" y="0"/>
              </a:cxn>
              <a:cxn ang="0">
                <a:pos x="130" y="4"/>
              </a:cxn>
              <a:cxn ang="0">
                <a:pos x="145" y="10"/>
              </a:cxn>
              <a:cxn ang="0">
                <a:pos x="155" y="20"/>
              </a:cxn>
              <a:cxn ang="0">
                <a:pos x="145" y="31"/>
              </a:cxn>
              <a:cxn ang="0">
                <a:pos x="126" y="37"/>
              </a:cxn>
              <a:cxn ang="0">
                <a:pos x="104" y="43"/>
              </a:cxn>
              <a:cxn ang="0">
                <a:pos x="91" y="48"/>
              </a:cxn>
              <a:cxn ang="0">
                <a:pos x="77" y="54"/>
              </a:cxn>
              <a:cxn ang="0">
                <a:pos x="62" y="58"/>
              </a:cxn>
              <a:cxn ang="0">
                <a:pos x="62" y="67"/>
              </a:cxn>
              <a:cxn ang="0">
                <a:pos x="76" y="78"/>
              </a:cxn>
              <a:cxn ang="0">
                <a:pos x="89" y="82"/>
              </a:cxn>
              <a:cxn ang="0">
                <a:pos x="103" y="84"/>
              </a:cxn>
              <a:cxn ang="0">
                <a:pos x="123" y="81"/>
              </a:cxn>
              <a:cxn ang="0">
                <a:pos x="141" y="69"/>
              </a:cxn>
              <a:cxn ang="0">
                <a:pos x="153" y="61"/>
              </a:cxn>
              <a:cxn ang="0">
                <a:pos x="170" y="55"/>
              </a:cxn>
              <a:cxn ang="0">
                <a:pos x="182" y="57"/>
              </a:cxn>
              <a:cxn ang="0">
                <a:pos x="183" y="72"/>
              </a:cxn>
              <a:cxn ang="0">
                <a:pos x="182" y="88"/>
              </a:cxn>
              <a:cxn ang="0">
                <a:pos x="172" y="101"/>
              </a:cxn>
              <a:cxn ang="0">
                <a:pos x="163" y="112"/>
              </a:cxn>
              <a:cxn ang="0">
                <a:pos x="155" y="127"/>
              </a:cxn>
              <a:cxn ang="0">
                <a:pos x="140" y="132"/>
              </a:cxn>
              <a:cxn ang="0">
                <a:pos x="123" y="125"/>
              </a:cxn>
              <a:cxn ang="0">
                <a:pos x="103" y="119"/>
              </a:cxn>
              <a:cxn ang="0">
                <a:pos x="84" y="113"/>
              </a:cxn>
              <a:cxn ang="0">
                <a:pos x="64" y="108"/>
              </a:cxn>
              <a:cxn ang="0">
                <a:pos x="46" y="101"/>
              </a:cxn>
              <a:cxn ang="0">
                <a:pos x="27" y="95"/>
              </a:cxn>
              <a:cxn ang="0">
                <a:pos x="10" y="89"/>
              </a:cxn>
              <a:cxn ang="0">
                <a:pos x="0" y="78"/>
              </a:cxn>
              <a:cxn ang="0">
                <a:pos x="0" y="61"/>
              </a:cxn>
              <a:cxn ang="0">
                <a:pos x="9" y="51"/>
              </a:cxn>
              <a:cxn ang="0">
                <a:pos x="25" y="55"/>
              </a:cxn>
              <a:cxn ang="0">
                <a:pos x="35" y="50"/>
              </a:cxn>
              <a:cxn ang="0">
                <a:pos x="44" y="34"/>
              </a:cxn>
              <a:cxn ang="0">
                <a:pos x="59" y="18"/>
              </a:cxn>
              <a:cxn ang="0">
                <a:pos x="77" y="7"/>
              </a:cxn>
              <a:cxn ang="0">
                <a:pos x="88" y="3"/>
              </a:cxn>
            </a:cxnLst>
            <a:rect l="0" t="0" r="r" b="b"/>
            <a:pathLst>
              <a:path w="185" h="136">
                <a:moveTo>
                  <a:pt x="88" y="3"/>
                </a:moveTo>
                <a:lnTo>
                  <a:pt x="96" y="0"/>
                </a:lnTo>
                <a:lnTo>
                  <a:pt x="106" y="0"/>
                </a:lnTo>
                <a:lnTo>
                  <a:pt x="115" y="0"/>
                </a:lnTo>
                <a:lnTo>
                  <a:pt x="123" y="3"/>
                </a:lnTo>
                <a:lnTo>
                  <a:pt x="130" y="4"/>
                </a:lnTo>
                <a:lnTo>
                  <a:pt x="138" y="7"/>
                </a:lnTo>
                <a:lnTo>
                  <a:pt x="145" y="10"/>
                </a:lnTo>
                <a:lnTo>
                  <a:pt x="150" y="14"/>
                </a:lnTo>
                <a:lnTo>
                  <a:pt x="155" y="20"/>
                </a:lnTo>
                <a:lnTo>
                  <a:pt x="152" y="27"/>
                </a:lnTo>
                <a:lnTo>
                  <a:pt x="145" y="31"/>
                </a:lnTo>
                <a:lnTo>
                  <a:pt x="138" y="34"/>
                </a:lnTo>
                <a:lnTo>
                  <a:pt x="126" y="37"/>
                </a:lnTo>
                <a:lnTo>
                  <a:pt x="113" y="41"/>
                </a:lnTo>
                <a:lnTo>
                  <a:pt x="104" y="43"/>
                </a:lnTo>
                <a:lnTo>
                  <a:pt x="98" y="45"/>
                </a:lnTo>
                <a:lnTo>
                  <a:pt x="91" y="48"/>
                </a:lnTo>
                <a:lnTo>
                  <a:pt x="84" y="51"/>
                </a:lnTo>
                <a:lnTo>
                  <a:pt x="77" y="54"/>
                </a:lnTo>
                <a:lnTo>
                  <a:pt x="71" y="57"/>
                </a:lnTo>
                <a:lnTo>
                  <a:pt x="62" y="58"/>
                </a:lnTo>
                <a:lnTo>
                  <a:pt x="57" y="61"/>
                </a:lnTo>
                <a:lnTo>
                  <a:pt x="62" y="67"/>
                </a:lnTo>
                <a:lnTo>
                  <a:pt x="71" y="74"/>
                </a:lnTo>
                <a:lnTo>
                  <a:pt x="76" y="78"/>
                </a:lnTo>
                <a:lnTo>
                  <a:pt x="83" y="81"/>
                </a:lnTo>
                <a:lnTo>
                  <a:pt x="89" y="82"/>
                </a:lnTo>
                <a:lnTo>
                  <a:pt x="96" y="84"/>
                </a:lnTo>
                <a:lnTo>
                  <a:pt x="103" y="84"/>
                </a:lnTo>
                <a:lnTo>
                  <a:pt x="109" y="84"/>
                </a:lnTo>
                <a:lnTo>
                  <a:pt x="123" y="81"/>
                </a:lnTo>
                <a:lnTo>
                  <a:pt x="135" y="74"/>
                </a:lnTo>
                <a:lnTo>
                  <a:pt x="141" y="69"/>
                </a:lnTo>
                <a:lnTo>
                  <a:pt x="146" y="65"/>
                </a:lnTo>
                <a:lnTo>
                  <a:pt x="153" y="61"/>
                </a:lnTo>
                <a:lnTo>
                  <a:pt x="162" y="57"/>
                </a:lnTo>
                <a:lnTo>
                  <a:pt x="170" y="55"/>
                </a:lnTo>
                <a:lnTo>
                  <a:pt x="182" y="51"/>
                </a:lnTo>
                <a:lnTo>
                  <a:pt x="182" y="57"/>
                </a:lnTo>
                <a:lnTo>
                  <a:pt x="183" y="64"/>
                </a:lnTo>
                <a:lnTo>
                  <a:pt x="183" y="72"/>
                </a:lnTo>
                <a:lnTo>
                  <a:pt x="185" y="81"/>
                </a:lnTo>
                <a:lnTo>
                  <a:pt x="182" y="88"/>
                </a:lnTo>
                <a:lnTo>
                  <a:pt x="178" y="95"/>
                </a:lnTo>
                <a:lnTo>
                  <a:pt x="172" y="101"/>
                </a:lnTo>
                <a:lnTo>
                  <a:pt x="163" y="103"/>
                </a:lnTo>
                <a:lnTo>
                  <a:pt x="163" y="112"/>
                </a:lnTo>
                <a:lnTo>
                  <a:pt x="162" y="120"/>
                </a:lnTo>
                <a:lnTo>
                  <a:pt x="155" y="127"/>
                </a:lnTo>
                <a:lnTo>
                  <a:pt x="150" y="136"/>
                </a:lnTo>
                <a:lnTo>
                  <a:pt x="140" y="132"/>
                </a:lnTo>
                <a:lnTo>
                  <a:pt x="131" y="127"/>
                </a:lnTo>
                <a:lnTo>
                  <a:pt x="123" y="125"/>
                </a:lnTo>
                <a:lnTo>
                  <a:pt x="115" y="122"/>
                </a:lnTo>
                <a:lnTo>
                  <a:pt x="103" y="119"/>
                </a:lnTo>
                <a:lnTo>
                  <a:pt x="94" y="116"/>
                </a:lnTo>
                <a:lnTo>
                  <a:pt x="84" y="113"/>
                </a:lnTo>
                <a:lnTo>
                  <a:pt x="74" y="110"/>
                </a:lnTo>
                <a:lnTo>
                  <a:pt x="64" y="108"/>
                </a:lnTo>
                <a:lnTo>
                  <a:pt x="56" y="103"/>
                </a:lnTo>
                <a:lnTo>
                  <a:pt x="46" y="101"/>
                </a:lnTo>
                <a:lnTo>
                  <a:pt x="35" y="98"/>
                </a:lnTo>
                <a:lnTo>
                  <a:pt x="27" y="95"/>
                </a:lnTo>
                <a:lnTo>
                  <a:pt x="19" y="92"/>
                </a:lnTo>
                <a:lnTo>
                  <a:pt x="10" y="89"/>
                </a:lnTo>
                <a:lnTo>
                  <a:pt x="3" y="86"/>
                </a:lnTo>
                <a:lnTo>
                  <a:pt x="0" y="78"/>
                </a:lnTo>
                <a:lnTo>
                  <a:pt x="0" y="69"/>
                </a:lnTo>
                <a:lnTo>
                  <a:pt x="0" y="61"/>
                </a:lnTo>
                <a:lnTo>
                  <a:pt x="0" y="51"/>
                </a:lnTo>
                <a:lnTo>
                  <a:pt x="9" y="51"/>
                </a:lnTo>
                <a:lnTo>
                  <a:pt x="19" y="52"/>
                </a:lnTo>
                <a:lnTo>
                  <a:pt x="25" y="55"/>
                </a:lnTo>
                <a:lnTo>
                  <a:pt x="35" y="58"/>
                </a:lnTo>
                <a:lnTo>
                  <a:pt x="35" y="50"/>
                </a:lnTo>
                <a:lnTo>
                  <a:pt x="39" y="41"/>
                </a:lnTo>
                <a:lnTo>
                  <a:pt x="44" y="34"/>
                </a:lnTo>
                <a:lnTo>
                  <a:pt x="51" y="27"/>
                </a:lnTo>
                <a:lnTo>
                  <a:pt x="59" y="18"/>
                </a:lnTo>
                <a:lnTo>
                  <a:pt x="67" y="13"/>
                </a:lnTo>
                <a:lnTo>
                  <a:pt x="77" y="7"/>
                </a:lnTo>
                <a:lnTo>
                  <a:pt x="88" y="3"/>
                </a:lnTo>
                <a:lnTo>
                  <a:pt x="88" y="3"/>
                </a:lnTo>
                <a:close/>
              </a:path>
            </a:pathLst>
          </a:custGeom>
          <a:solidFill>
            <a:srgbClr val="FFD6C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63" name="Freeform 75"/>
          <p:cNvSpPr>
            <a:spLocks/>
          </p:cNvSpPr>
          <p:nvPr/>
        </p:nvSpPr>
        <p:spPr bwMode="auto">
          <a:xfrm>
            <a:off x="2962275" y="4506913"/>
            <a:ext cx="11113" cy="22225"/>
          </a:xfrm>
          <a:custGeom>
            <a:avLst/>
            <a:gdLst/>
            <a:ahLst/>
            <a:cxnLst>
              <a:cxn ang="0">
                <a:pos x="5" y="0"/>
              </a:cxn>
              <a:cxn ang="0">
                <a:pos x="8" y="0"/>
              </a:cxn>
              <a:cxn ang="0">
                <a:pos x="13" y="4"/>
              </a:cxn>
              <a:cxn ang="0">
                <a:pos x="10" y="8"/>
              </a:cxn>
              <a:cxn ang="0">
                <a:pos x="10" y="14"/>
              </a:cxn>
              <a:cxn ang="0">
                <a:pos x="8" y="14"/>
              </a:cxn>
              <a:cxn ang="0">
                <a:pos x="6" y="14"/>
              </a:cxn>
              <a:cxn ang="0">
                <a:pos x="5" y="11"/>
              </a:cxn>
              <a:cxn ang="0">
                <a:pos x="1" y="7"/>
              </a:cxn>
              <a:cxn ang="0">
                <a:pos x="0" y="3"/>
              </a:cxn>
              <a:cxn ang="0">
                <a:pos x="5" y="0"/>
              </a:cxn>
              <a:cxn ang="0">
                <a:pos x="5" y="0"/>
              </a:cxn>
            </a:cxnLst>
            <a:rect l="0" t="0" r="r" b="b"/>
            <a:pathLst>
              <a:path w="13" h="14">
                <a:moveTo>
                  <a:pt x="5" y="0"/>
                </a:moveTo>
                <a:lnTo>
                  <a:pt x="8" y="0"/>
                </a:lnTo>
                <a:lnTo>
                  <a:pt x="13" y="4"/>
                </a:lnTo>
                <a:lnTo>
                  <a:pt x="10" y="8"/>
                </a:lnTo>
                <a:lnTo>
                  <a:pt x="10" y="14"/>
                </a:lnTo>
                <a:lnTo>
                  <a:pt x="8" y="14"/>
                </a:lnTo>
                <a:lnTo>
                  <a:pt x="6" y="14"/>
                </a:lnTo>
                <a:lnTo>
                  <a:pt x="5" y="11"/>
                </a:lnTo>
                <a:lnTo>
                  <a:pt x="1" y="7"/>
                </a:lnTo>
                <a:lnTo>
                  <a:pt x="0" y="3"/>
                </a:lnTo>
                <a:lnTo>
                  <a:pt x="5" y="0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64" name="Freeform 76"/>
          <p:cNvSpPr>
            <a:spLocks/>
          </p:cNvSpPr>
          <p:nvPr/>
        </p:nvSpPr>
        <p:spPr bwMode="auto">
          <a:xfrm>
            <a:off x="1322388" y="4533900"/>
            <a:ext cx="608012" cy="1644650"/>
          </a:xfrm>
          <a:custGeom>
            <a:avLst/>
            <a:gdLst/>
            <a:ahLst/>
            <a:cxnLst>
              <a:cxn ang="0">
                <a:pos x="257" y="52"/>
              </a:cxn>
              <a:cxn ang="0">
                <a:pos x="545" y="148"/>
              </a:cxn>
              <a:cxn ang="0">
                <a:pos x="552" y="174"/>
              </a:cxn>
              <a:cxn ang="0">
                <a:pos x="352" y="120"/>
              </a:cxn>
              <a:cxn ang="0">
                <a:pos x="256" y="134"/>
              </a:cxn>
              <a:cxn ang="0">
                <a:pos x="452" y="201"/>
              </a:cxn>
              <a:cxn ang="0">
                <a:pos x="653" y="270"/>
              </a:cxn>
              <a:cxn ang="0">
                <a:pos x="461" y="233"/>
              </a:cxn>
              <a:cxn ang="0">
                <a:pos x="267" y="194"/>
              </a:cxn>
              <a:cxn ang="0">
                <a:pos x="299" y="240"/>
              </a:cxn>
              <a:cxn ang="0">
                <a:pos x="458" y="281"/>
              </a:cxn>
              <a:cxn ang="0">
                <a:pos x="565" y="311"/>
              </a:cxn>
              <a:cxn ang="0">
                <a:pos x="612" y="330"/>
              </a:cxn>
              <a:cxn ang="0">
                <a:pos x="622" y="341"/>
              </a:cxn>
              <a:cxn ang="0">
                <a:pos x="429" y="305"/>
              </a:cxn>
              <a:cxn ang="0">
                <a:pos x="229" y="266"/>
              </a:cxn>
              <a:cxn ang="0">
                <a:pos x="375" y="337"/>
              </a:cxn>
              <a:cxn ang="0">
                <a:pos x="602" y="400"/>
              </a:cxn>
              <a:cxn ang="0">
                <a:pos x="624" y="433"/>
              </a:cxn>
              <a:cxn ang="0">
                <a:pos x="410" y="383"/>
              </a:cxn>
              <a:cxn ang="0">
                <a:pos x="193" y="348"/>
              </a:cxn>
              <a:cxn ang="0">
                <a:pos x="394" y="423"/>
              </a:cxn>
              <a:cxn ang="0">
                <a:pos x="604" y="495"/>
              </a:cxn>
              <a:cxn ang="0">
                <a:pos x="533" y="504"/>
              </a:cxn>
              <a:cxn ang="0">
                <a:pos x="321" y="447"/>
              </a:cxn>
              <a:cxn ang="0">
                <a:pos x="227" y="441"/>
              </a:cxn>
              <a:cxn ang="0">
                <a:pos x="427" y="522"/>
              </a:cxn>
              <a:cxn ang="0">
                <a:pos x="631" y="604"/>
              </a:cxn>
              <a:cxn ang="0">
                <a:pos x="484" y="579"/>
              </a:cxn>
              <a:cxn ang="0">
                <a:pos x="291" y="518"/>
              </a:cxn>
              <a:cxn ang="0">
                <a:pos x="244" y="545"/>
              </a:cxn>
              <a:cxn ang="0">
                <a:pos x="444" y="618"/>
              </a:cxn>
              <a:cxn ang="0">
                <a:pos x="624" y="686"/>
              </a:cxn>
              <a:cxn ang="0">
                <a:pos x="675" y="704"/>
              </a:cxn>
              <a:cxn ang="0">
                <a:pos x="717" y="730"/>
              </a:cxn>
              <a:cxn ang="0">
                <a:pos x="533" y="673"/>
              </a:cxn>
              <a:cxn ang="0">
                <a:pos x="315" y="611"/>
              </a:cxn>
              <a:cxn ang="0">
                <a:pos x="350" y="656"/>
              </a:cxn>
              <a:cxn ang="0">
                <a:pos x="575" y="737"/>
              </a:cxn>
              <a:cxn ang="0">
                <a:pos x="676" y="796"/>
              </a:cxn>
              <a:cxn ang="0">
                <a:pos x="473" y="737"/>
              </a:cxn>
              <a:cxn ang="0">
                <a:pos x="267" y="695"/>
              </a:cxn>
              <a:cxn ang="0">
                <a:pos x="486" y="789"/>
              </a:cxn>
              <a:cxn ang="0">
                <a:pos x="708" y="880"/>
              </a:cxn>
              <a:cxn ang="0">
                <a:pos x="587" y="860"/>
              </a:cxn>
              <a:cxn ang="0">
                <a:pos x="341" y="779"/>
              </a:cxn>
              <a:cxn ang="0">
                <a:pos x="284" y="779"/>
              </a:cxn>
              <a:cxn ang="0">
                <a:pos x="495" y="863"/>
              </a:cxn>
              <a:cxn ang="0">
                <a:pos x="644" y="934"/>
              </a:cxn>
              <a:cxn ang="0">
                <a:pos x="442" y="876"/>
              </a:cxn>
              <a:cxn ang="0">
                <a:pos x="247" y="808"/>
              </a:cxn>
              <a:cxn ang="0">
                <a:pos x="219" y="837"/>
              </a:cxn>
              <a:cxn ang="0">
                <a:pos x="446" y="911"/>
              </a:cxn>
              <a:cxn ang="0">
                <a:pos x="671" y="1000"/>
              </a:cxn>
              <a:cxn ang="0">
                <a:pos x="587" y="997"/>
              </a:cxn>
              <a:cxn ang="0">
                <a:pos x="331" y="925"/>
              </a:cxn>
              <a:cxn ang="0">
                <a:pos x="135" y="762"/>
              </a:cxn>
              <a:cxn ang="0">
                <a:pos x="71" y="378"/>
              </a:cxn>
              <a:cxn ang="0">
                <a:pos x="0" y="0"/>
              </a:cxn>
            </a:cxnLst>
            <a:rect l="0" t="0" r="r" b="b"/>
            <a:pathLst>
              <a:path w="765" h="1036">
                <a:moveTo>
                  <a:pt x="0" y="0"/>
                </a:moveTo>
                <a:lnTo>
                  <a:pt x="44" y="6"/>
                </a:lnTo>
                <a:lnTo>
                  <a:pt x="86" y="14"/>
                </a:lnTo>
                <a:lnTo>
                  <a:pt x="130" y="21"/>
                </a:lnTo>
                <a:lnTo>
                  <a:pt x="173" y="31"/>
                </a:lnTo>
                <a:lnTo>
                  <a:pt x="215" y="41"/>
                </a:lnTo>
                <a:lnTo>
                  <a:pt x="257" y="52"/>
                </a:lnTo>
                <a:lnTo>
                  <a:pt x="299" y="64"/>
                </a:lnTo>
                <a:lnTo>
                  <a:pt x="343" y="76"/>
                </a:lnTo>
                <a:lnTo>
                  <a:pt x="382" y="88"/>
                </a:lnTo>
                <a:lnTo>
                  <a:pt x="424" y="103"/>
                </a:lnTo>
                <a:lnTo>
                  <a:pt x="464" y="117"/>
                </a:lnTo>
                <a:lnTo>
                  <a:pt x="505" y="134"/>
                </a:lnTo>
                <a:lnTo>
                  <a:pt x="545" y="148"/>
                </a:lnTo>
                <a:lnTo>
                  <a:pt x="585" y="167"/>
                </a:lnTo>
                <a:lnTo>
                  <a:pt x="624" y="184"/>
                </a:lnTo>
                <a:lnTo>
                  <a:pt x="664" y="204"/>
                </a:lnTo>
                <a:lnTo>
                  <a:pt x="636" y="195"/>
                </a:lnTo>
                <a:lnTo>
                  <a:pt x="607" y="188"/>
                </a:lnTo>
                <a:lnTo>
                  <a:pt x="580" y="181"/>
                </a:lnTo>
                <a:lnTo>
                  <a:pt x="552" y="174"/>
                </a:lnTo>
                <a:lnTo>
                  <a:pt x="525" y="164"/>
                </a:lnTo>
                <a:lnTo>
                  <a:pt x="496" y="157"/>
                </a:lnTo>
                <a:lnTo>
                  <a:pt x="468" y="148"/>
                </a:lnTo>
                <a:lnTo>
                  <a:pt x="439" y="141"/>
                </a:lnTo>
                <a:lnTo>
                  <a:pt x="410" y="134"/>
                </a:lnTo>
                <a:lnTo>
                  <a:pt x="380" y="127"/>
                </a:lnTo>
                <a:lnTo>
                  <a:pt x="352" y="120"/>
                </a:lnTo>
                <a:lnTo>
                  <a:pt x="323" y="117"/>
                </a:lnTo>
                <a:lnTo>
                  <a:pt x="293" y="113"/>
                </a:lnTo>
                <a:lnTo>
                  <a:pt x="264" y="110"/>
                </a:lnTo>
                <a:lnTo>
                  <a:pt x="234" y="110"/>
                </a:lnTo>
                <a:lnTo>
                  <a:pt x="205" y="110"/>
                </a:lnTo>
                <a:lnTo>
                  <a:pt x="229" y="123"/>
                </a:lnTo>
                <a:lnTo>
                  <a:pt x="256" y="134"/>
                </a:lnTo>
                <a:lnTo>
                  <a:pt x="281" y="144"/>
                </a:lnTo>
                <a:lnTo>
                  <a:pt x="309" y="156"/>
                </a:lnTo>
                <a:lnTo>
                  <a:pt x="336" y="164"/>
                </a:lnTo>
                <a:lnTo>
                  <a:pt x="365" y="174"/>
                </a:lnTo>
                <a:lnTo>
                  <a:pt x="394" y="182"/>
                </a:lnTo>
                <a:lnTo>
                  <a:pt x="424" y="192"/>
                </a:lnTo>
                <a:lnTo>
                  <a:pt x="452" y="201"/>
                </a:lnTo>
                <a:lnTo>
                  <a:pt x="481" y="209"/>
                </a:lnTo>
                <a:lnTo>
                  <a:pt x="510" y="218"/>
                </a:lnTo>
                <a:lnTo>
                  <a:pt x="540" y="228"/>
                </a:lnTo>
                <a:lnTo>
                  <a:pt x="569" y="236"/>
                </a:lnTo>
                <a:lnTo>
                  <a:pt x="595" y="247"/>
                </a:lnTo>
                <a:lnTo>
                  <a:pt x="624" y="257"/>
                </a:lnTo>
                <a:lnTo>
                  <a:pt x="653" y="270"/>
                </a:lnTo>
                <a:lnTo>
                  <a:pt x="626" y="267"/>
                </a:lnTo>
                <a:lnTo>
                  <a:pt x="599" y="263"/>
                </a:lnTo>
                <a:lnTo>
                  <a:pt x="572" y="257"/>
                </a:lnTo>
                <a:lnTo>
                  <a:pt x="545" y="253"/>
                </a:lnTo>
                <a:lnTo>
                  <a:pt x="516" y="246"/>
                </a:lnTo>
                <a:lnTo>
                  <a:pt x="489" y="240"/>
                </a:lnTo>
                <a:lnTo>
                  <a:pt x="461" y="233"/>
                </a:lnTo>
                <a:lnTo>
                  <a:pt x="434" y="228"/>
                </a:lnTo>
                <a:lnTo>
                  <a:pt x="407" y="221"/>
                </a:lnTo>
                <a:lnTo>
                  <a:pt x="378" y="214"/>
                </a:lnTo>
                <a:lnTo>
                  <a:pt x="350" y="208"/>
                </a:lnTo>
                <a:lnTo>
                  <a:pt x="323" y="202"/>
                </a:lnTo>
                <a:lnTo>
                  <a:pt x="294" y="197"/>
                </a:lnTo>
                <a:lnTo>
                  <a:pt x="267" y="194"/>
                </a:lnTo>
                <a:lnTo>
                  <a:pt x="241" y="191"/>
                </a:lnTo>
                <a:lnTo>
                  <a:pt x="212" y="191"/>
                </a:lnTo>
                <a:lnTo>
                  <a:pt x="225" y="204"/>
                </a:lnTo>
                <a:lnTo>
                  <a:pt x="242" y="215"/>
                </a:lnTo>
                <a:lnTo>
                  <a:pt x="261" y="223"/>
                </a:lnTo>
                <a:lnTo>
                  <a:pt x="281" y="233"/>
                </a:lnTo>
                <a:lnTo>
                  <a:pt x="299" y="240"/>
                </a:lnTo>
                <a:lnTo>
                  <a:pt x="321" y="249"/>
                </a:lnTo>
                <a:lnTo>
                  <a:pt x="343" y="255"/>
                </a:lnTo>
                <a:lnTo>
                  <a:pt x="367" y="262"/>
                </a:lnTo>
                <a:lnTo>
                  <a:pt x="387" y="267"/>
                </a:lnTo>
                <a:lnTo>
                  <a:pt x="410" y="272"/>
                </a:lnTo>
                <a:lnTo>
                  <a:pt x="434" y="277"/>
                </a:lnTo>
                <a:lnTo>
                  <a:pt x="458" y="281"/>
                </a:lnTo>
                <a:lnTo>
                  <a:pt x="481" y="287"/>
                </a:lnTo>
                <a:lnTo>
                  <a:pt x="503" y="291"/>
                </a:lnTo>
                <a:lnTo>
                  <a:pt x="525" y="297"/>
                </a:lnTo>
                <a:lnTo>
                  <a:pt x="547" y="304"/>
                </a:lnTo>
                <a:lnTo>
                  <a:pt x="552" y="307"/>
                </a:lnTo>
                <a:lnTo>
                  <a:pt x="560" y="310"/>
                </a:lnTo>
                <a:lnTo>
                  <a:pt x="565" y="311"/>
                </a:lnTo>
                <a:lnTo>
                  <a:pt x="572" y="314"/>
                </a:lnTo>
                <a:lnTo>
                  <a:pt x="579" y="317"/>
                </a:lnTo>
                <a:lnTo>
                  <a:pt x="585" y="320"/>
                </a:lnTo>
                <a:lnTo>
                  <a:pt x="592" y="322"/>
                </a:lnTo>
                <a:lnTo>
                  <a:pt x="599" y="325"/>
                </a:lnTo>
                <a:lnTo>
                  <a:pt x="606" y="327"/>
                </a:lnTo>
                <a:lnTo>
                  <a:pt x="612" y="330"/>
                </a:lnTo>
                <a:lnTo>
                  <a:pt x="619" y="331"/>
                </a:lnTo>
                <a:lnTo>
                  <a:pt x="626" y="334"/>
                </a:lnTo>
                <a:lnTo>
                  <a:pt x="631" y="337"/>
                </a:lnTo>
                <a:lnTo>
                  <a:pt x="639" y="338"/>
                </a:lnTo>
                <a:lnTo>
                  <a:pt x="646" y="341"/>
                </a:lnTo>
                <a:lnTo>
                  <a:pt x="653" y="344"/>
                </a:lnTo>
                <a:lnTo>
                  <a:pt x="622" y="341"/>
                </a:lnTo>
                <a:lnTo>
                  <a:pt x="595" y="338"/>
                </a:lnTo>
                <a:lnTo>
                  <a:pt x="567" y="334"/>
                </a:lnTo>
                <a:lnTo>
                  <a:pt x="540" y="330"/>
                </a:lnTo>
                <a:lnTo>
                  <a:pt x="511" y="324"/>
                </a:lnTo>
                <a:lnTo>
                  <a:pt x="483" y="317"/>
                </a:lnTo>
                <a:lnTo>
                  <a:pt x="456" y="311"/>
                </a:lnTo>
                <a:lnTo>
                  <a:pt x="429" y="305"/>
                </a:lnTo>
                <a:lnTo>
                  <a:pt x="400" y="298"/>
                </a:lnTo>
                <a:lnTo>
                  <a:pt x="372" y="291"/>
                </a:lnTo>
                <a:lnTo>
                  <a:pt x="343" y="286"/>
                </a:lnTo>
                <a:lnTo>
                  <a:pt x="316" y="280"/>
                </a:lnTo>
                <a:lnTo>
                  <a:pt x="286" y="274"/>
                </a:lnTo>
                <a:lnTo>
                  <a:pt x="257" y="270"/>
                </a:lnTo>
                <a:lnTo>
                  <a:pt x="229" y="266"/>
                </a:lnTo>
                <a:lnTo>
                  <a:pt x="198" y="264"/>
                </a:lnTo>
                <a:lnTo>
                  <a:pt x="225" y="277"/>
                </a:lnTo>
                <a:lnTo>
                  <a:pt x="252" y="291"/>
                </a:lnTo>
                <a:lnTo>
                  <a:pt x="281" y="304"/>
                </a:lnTo>
                <a:lnTo>
                  <a:pt x="313" y="315"/>
                </a:lnTo>
                <a:lnTo>
                  <a:pt x="343" y="325"/>
                </a:lnTo>
                <a:lnTo>
                  <a:pt x="375" y="337"/>
                </a:lnTo>
                <a:lnTo>
                  <a:pt x="409" y="345"/>
                </a:lnTo>
                <a:lnTo>
                  <a:pt x="442" y="355"/>
                </a:lnTo>
                <a:lnTo>
                  <a:pt x="473" y="363"/>
                </a:lnTo>
                <a:lnTo>
                  <a:pt x="506" y="373"/>
                </a:lnTo>
                <a:lnTo>
                  <a:pt x="538" y="382"/>
                </a:lnTo>
                <a:lnTo>
                  <a:pt x="572" y="392"/>
                </a:lnTo>
                <a:lnTo>
                  <a:pt x="602" y="400"/>
                </a:lnTo>
                <a:lnTo>
                  <a:pt x="632" y="412"/>
                </a:lnTo>
                <a:lnTo>
                  <a:pt x="661" y="423"/>
                </a:lnTo>
                <a:lnTo>
                  <a:pt x="690" y="436"/>
                </a:lnTo>
                <a:lnTo>
                  <a:pt x="690" y="440"/>
                </a:lnTo>
                <a:lnTo>
                  <a:pt x="690" y="443"/>
                </a:lnTo>
                <a:lnTo>
                  <a:pt x="656" y="437"/>
                </a:lnTo>
                <a:lnTo>
                  <a:pt x="624" y="433"/>
                </a:lnTo>
                <a:lnTo>
                  <a:pt x="592" y="427"/>
                </a:lnTo>
                <a:lnTo>
                  <a:pt x="562" y="420"/>
                </a:lnTo>
                <a:lnTo>
                  <a:pt x="532" y="413"/>
                </a:lnTo>
                <a:lnTo>
                  <a:pt x="501" y="406"/>
                </a:lnTo>
                <a:lnTo>
                  <a:pt x="471" y="399"/>
                </a:lnTo>
                <a:lnTo>
                  <a:pt x="442" y="392"/>
                </a:lnTo>
                <a:lnTo>
                  <a:pt x="410" y="383"/>
                </a:lnTo>
                <a:lnTo>
                  <a:pt x="380" y="378"/>
                </a:lnTo>
                <a:lnTo>
                  <a:pt x="350" y="371"/>
                </a:lnTo>
                <a:lnTo>
                  <a:pt x="320" y="363"/>
                </a:lnTo>
                <a:lnTo>
                  <a:pt x="288" y="358"/>
                </a:lnTo>
                <a:lnTo>
                  <a:pt x="256" y="354"/>
                </a:lnTo>
                <a:lnTo>
                  <a:pt x="225" y="351"/>
                </a:lnTo>
                <a:lnTo>
                  <a:pt x="193" y="348"/>
                </a:lnTo>
                <a:lnTo>
                  <a:pt x="220" y="359"/>
                </a:lnTo>
                <a:lnTo>
                  <a:pt x="249" y="371"/>
                </a:lnTo>
                <a:lnTo>
                  <a:pt x="278" y="382"/>
                </a:lnTo>
                <a:lnTo>
                  <a:pt x="308" y="393"/>
                </a:lnTo>
                <a:lnTo>
                  <a:pt x="335" y="403"/>
                </a:lnTo>
                <a:lnTo>
                  <a:pt x="365" y="413"/>
                </a:lnTo>
                <a:lnTo>
                  <a:pt x="394" y="423"/>
                </a:lnTo>
                <a:lnTo>
                  <a:pt x="426" y="433"/>
                </a:lnTo>
                <a:lnTo>
                  <a:pt x="454" y="441"/>
                </a:lnTo>
                <a:lnTo>
                  <a:pt x="484" y="453"/>
                </a:lnTo>
                <a:lnTo>
                  <a:pt x="513" y="463"/>
                </a:lnTo>
                <a:lnTo>
                  <a:pt x="545" y="474"/>
                </a:lnTo>
                <a:lnTo>
                  <a:pt x="574" y="484"/>
                </a:lnTo>
                <a:lnTo>
                  <a:pt x="604" y="495"/>
                </a:lnTo>
                <a:lnTo>
                  <a:pt x="632" y="508"/>
                </a:lnTo>
                <a:lnTo>
                  <a:pt x="663" y="521"/>
                </a:lnTo>
                <a:lnTo>
                  <a:pt x="663" y="523"/>
                </a:lnTo>
                <a:lnTo>
                  <a:pt x="629" y="519"/>
                </a:lnTo>
                <a:lnTo>
                  <a:pt x="597" y="515"/>
                </a:lnTo>
                <a:lnTo>
                  <a:pt x="565" y="509"/>
                </a:lnTo>
                <a:lnTo>
                  <a:pt x="533" y="504"/>
                </a:lnTo>
                <a:lnTo>
                  <a:pt x="501" y="496"/>
                </a:lnTo>
                <a:lnTo>
                  <a:pt x="473" y="491"/>
                </a:lnTo>
                <a:lnTo>
                  <a:pt x="442" y="482"/>
                </a:lnTo>
                <a:lnTo>
                  <a:pt x="412" y="474"/>
                </a:lnTo>
                <a:lnTo>
                  <a:pt x="382" y="465"/>
                </a:lnTo>
                <a:lnTo>
                  <a:pt x="352" y="457"/>
                </a:lnTo>
                <a:lnTo>
                  <a:pt x="321" y="447"/>
                </a:lnTo>
                <a:lnTo>
                  <a:pt x="293" y="440"/>
                </a:lnTo>
                <a:lnTo>
                  <a:pt x="264" y="430"/>
                </a:lnTo>
                <a:lnTo>
                  <a:pt x="235" y="423"/>
                </a:lnTo>
                <a:lnTo>
                  <a:pt x="207" y="414"/>
                </a:lnTo>
                <a:lnTo>
                  <a:pt x="178" y="409"/>
                </a:lnTo>
                <a:lnTo>
                  <a:pt x="202" y="426"/>
                </a:lnTo>
                <a:lnTo>
                  <a:pt x="227" y="441"/>
                </a:lnTo>
                <a:lnTo>
                  <a:pt x="252" y="455"/>
                </a:lnTo>
                <a:lnTo>
                  <a:pt x="281" y="470"/>
                </a:lnTo>
                <a:lnTo>
                  <a:pt x="309" y="481"/>
                </a:lnTo>
                <a:lnTo>
                  <a:pt x="338" y="491"/>
                </a:lnTo>
                <a:lnTo>
                  <a:pt x="367" y="502"/>
                </a:lnTo>
                <a:lnTo>
                  <a:pt x="399" y="513"/>
                </a:lnTo>
                <a:lnTo>
                  <a:pt x="427" y="522"/>
                </a:lnTo>
                <a:lnTo>
                  <a:pt x="458" y="532"/>
                </a:lnTo>
                <a:lnTo>
                  <a:pt x="486" y="540"/>
                </a:lnTo>
                <a:lnTo>
                  <a:pt x="516" y="553"/>
                </a:lnTo>
                <a:lnTo>
                  <a:pt x="545" y="564"/>
                </a:lnTo>
                <a:lnTo>
                  <a:pt x="575" y="576"/>
                </a:lnTo>
                <a:lnTo>
                  <a:pt x="602" y="588"/>
                </a:lnTo>
                <a:lnTo>
                  <a:pt x="631" y="604"/>
                </a:lnTo>
                <a:lnTo>
                  <a:pt x="631" y="607"/>
                </a:lnTo>
                <a:lnTo>
                  <a:pt x="631" y="607"/>
                </a:lnTo>
                <a:lnTo>
                  <a:pt x="599" y="604"/>
                </a:lnTo>
                <a:lnTo>
                  <a:pt x="569" y="600"/>
                </a:lnTo>
                <a:lnTo>
                  <a:pt x="540" y="594"/>
                </a:lnTo>
                <a:lnTo>
                  <a:pt x="513" y="587"/>
                </a:lnTo>
                <a:lnTo>
                  <a:pt x="484" y="579"/>
                </a:lnTo>
                <a:lnTo>
                  <a:pt x="456" y="571"/>
                </a:lnTo>
                <a:lnTo>
                  <a:pt x="429" y="562"/>
                </a:lnTo>
                <a:lnTo>
                  <a:pt x="402" y="553"/>
                </a:lnTo>
                <a:lnTo>
                  <a:pt x="373" y="543"/>
                </a:lnTo>
                <a:lnTo>
                  <a:pt x="347" y="533"/>
                </a:lnTo>
                <a:lnTo>
                  <a:pt x="318" y="525"/>
                </a:lnTo>
                <a:lnTo>
                  <a:pt x="291" y="518"/>
                </a:lnTo>
                <a:lnTo>
                  <a:pt x="261" y="511"/>
                </a:lnTo>
                <a:lnTo>
                  <a:pt x="232" y="505"/>
                </a:lnTo>
                <a:lnTo>
                  <a:pt x="204" y="501"/>
                </a:lnTo>
                <a:lnTo>
                  <a:pt x="175" y="498"/>
                </a:lnTo>
                <a:lnTo>
                  <a:pt x="195" y="515"/>
                </a:lnTo>
                <a:lnTo>
                  <a:pt x="219" y="530"/>
                </a:lnTo>
                <a:lnTo>
                  <a:pt x="244" y="545"/>
                </a:lnTo>
                <a:lnTo>
                  <a:pt x="271" y="557"/>
                </a:lnTo>
                <a:lnTo>
                  <a:pt x="296" y="569"/>
                </a:lnTo>
                <a:lnTo>
                  <a:pt x="326" y="580"/>
                </a:lnTo>
                <a:lnTo>
                  <a:pt x="355" y="591"/>
                </a:lnTo>
                <a:lnTo>
                  <a:pt x="385" y="601"/>
                </a:lnTo>
                <a:lnTo>
                  <a:pt x="414" y="610"/>
                </a:lnTo>
                <a:lnTo>
                  <a:pt x="444" y="618"/>
                </a:lnTo>
                <a:lnTo>
                  <a:pt x="473" y="627"/>
                </a:lnTo>
                <a:lnTo>
                  <a:pt x="505" y="638"/>
                </a:lnTo>
                <a:lnTo>
                  <a:pt x="533" y="646"/>
                </a:lnTo>
                <a:lnTo>
                  <a:pt x="564" y="659"/>
                </a:lnTo>
                <a:lnTo>
                  <a:pt x="590" y="670"/>
                </a:lnTo>
                <a:lnTo>
                  <a:pt x="619" y="685"/>
                </a:lnTo>
                <a:lnTo>
                  <a:pt x="624" y="686"/>
                </a:lnTo>
                <a:lnTo>
                  <a:pt x="631" y="689"/>
                </a:lnTo>
                <a:lnTo>
                  <a:pt x="639" y="690"/>
                </a:lnTo>
                <a:lnTo>
                  <a:pt x="646" y="693"/>
                </a:lnTo>
                <a:lnTo>
                  <a:pt x="653" y="695"/>
                </a:lnTo>
                <a:lnTo>
                  <a:pt x="659" y="697"/>
                </a:lnTo>
                <a:lnTo>
                  <a:pt x="666" y="700"/>
                </a:lnTo>
                <a:lnTo>
                  <a:pt x="675" y="704"/>
                </a:lnTo>
                <a:lnTo>
                  <a:pt x="681" y="706"/>
                </a:lnTo>
                <a:lnTo>
                  <a:pt x="688" y="709"/>
                </a:lnTo>
                <a:lnTo>
                  <a:pt x="695" y="712"/>
                </a:lnTo>
                <a:lnTo>
                  <a:pt x="701" y="717"/>
                </a:lnTo>
                <a:lnTo>
                  <a:pt x="706" y="720"/>
                </a:lnTo>
                <a:lnTo>
                  <a:pt x="712" y="724"/>
                </a:lnTo>
                <a:lnTo>
                  <a:pt x="717" y="730"/>
                </a:lnTo>
                <a:lnTo>
                  <a:pt x="722" y="736"/>
                </a:lnTo>
                <a:lnTo>
                  <a:pt x="690" y="727"/>
                </a:lnTo>
                <a:lnTo>
                  <a:pt x="659" y="717"/>
                </a:lnTo>
                <a:lnTo>
                  <a:pt x="627" y="707"/>
                </a:lnTo>
                <a:lnTo>
                  <a:pt x="595" y="697"/>
                </a:lnTo>
                <a:lnTo>
                  <a:pt x="564" y="685"/>
                </a:lnTo>
                <a:lnTo>
                  <a:pt x="533" y="673"/>
                </a:lnTo>
                <a:lnTo>
                  <a:pt x="501" y="663"/>
                </a:lnTo>
                <a:lnTo>
                  <a:pt x="469" y="654"/>
                </a:lnTo>
                <a:lnTo>
                  <a:pt x="437" y="641"/>
                </a:lnTo>
                <a:lnTo>
                  <a:pt x="407" y="632"/>
                </a:lnTo>
                <a:lnTo>
                  <a:pt x="377" y="624"/>
                </a:lnTo>
                <a:lnTo>
                  <a:pt x="347" y="617"/>
                </a:lnTo>
                <a:lnTo>
                  <a:pt x="315" y="611"/>
                </a:lnTo>
                <a:lnTo>
                  <a:pt x="284" y="607"/>
                </a:lnTo>
                <a:lnTo>
                  <a:pt x="254" y="605"/>
                </a:lnTo>
                <a:lnTo>
                  <a:pt x="225" y="607"/>
                </a:lnTo>
                <a:lnTo>
                  <a:pt x="254" y="620"/>
                </a:lnTo>
                <a:lnTo>
                  <a:pt x="286" y="631"/>
                </a:lnTo>
                <a:lnTo>
                  <a:pt x="318" y="644"/>
                </a:lnTo>
                <a:lnTo>
                  <a:pt x="350" y="656"/>
                </a:lnTo>
                <a:lnTo>
                  <a:pt x="382" y="668"/>
                </a:lnTo>
                <a:lnTo>
                  <a:pt x="414" y="679"/>
                </a:lnTo>
                <a:lnTo>
                  <a:pt x="446" y="690"/>
                </a:lnTo>
                <a:lnTo>
                  <a:pt x="479" y="703"/>
                </a:lnTo>
                <a:lnTo>
                  <a:pt x="511" y="714"/>
                </a:lnTo>
                <a:lnTo>
                  <a:pt x="543" y="726"/>
                </a:lnTo>
                <a:lnTo>
                  <a:pt x="575" y="737"/>
                </a:lnTo>
                <a:lnTo>
                  <a:pt x="607" y="751"/>
                </a:lnTo>
                <a:lnTo>
                  <a:pt x="639" y="764"/>
                </a:lnTo>
                <a:lnTo>
                  <a:pt x="671" y="779"/>
                </a:lnTo>
                <a:lnTo>
                  <a:pt x="703" y="794"/>
                </a:lnTo>
                <a:lnTo>
                  <a:pt x="733" y="811"/>
                </a:lnTo>
                <a:lnTo>
                  <a:pt x="705" y="803"/>
                </a:lnTo>
                <a:lnTo>
                  <a:pt x="676" y="796"/>
                </a:lnTo>
                <a:lnTo>
                  <a:pt x="648" y="788"/>
                </a:lnTo>
                <a:lnTo>
                  <a:pt x="619" y="781"/>
                </a:lnTo>
                <a:lnTo>
                  <a:pt x="590" y="771"/>
                </a:lnTo>
                <a:lnTo>
                  <a:pt x="562" y="764"/>
                </a:lnTo>
                <a:lnTo>
                  <a:pt x="533" y="754"/>
                </a:lnTo>
                <a:lnTo>
                  <a:pt x="505" y="747"/>
                </a:lnTo>
                <a:lnTo>
                  <a:pt x="473" y="737"/>
                </a:lnTo>
                <a:lnTo>
                  <a:pt x="446" y="730"/>
                </a:lnTo>
                <a:lnTo>
                  <a:pt x="414" y="721"/>
                </a:lnTo>
                <a:lnTo>
                  <a:pt x="387" y="716"/>
                </a:lnTo>
                <a:lnTo>
                  <a:pt x="355" y="709"/>
                </a:lnTo>
                <a:lnTo>
                  <a:pt x="326" y="703"/>
                </a:lnTo>
                <a:lnTo>
                  <a:pt x="296" y="697"/>
                </a:lnTo>
                <a:lnTo>
                  <a:pt x="267" y="695"/>
                </a:lnTo>
                <a:lnTo>
                  <a:pt x="296" y="710"/>
                </a:lnTo>
                <a:lnTo>
                  <a:pt x="326" y="724"/>
                </a:lnTo>
                <a:lnTo>
                  <a:pt x="358" y="738"/>
                </a:lnTo>
                <a:lnTo>
                  <a:pt x="390" y="753"/>
                </a:lnTo>
                <a:lnTo>
                  <a:pt x="422" y="764"/>
                </a:lnTo>
                <a:lnTo>
                  <a:pt x="454" y="777"/>
                </a:lnTo>
                <a:lnTo>
                  <a:pt x="486" y="789"/>
                </a:lnTo>
                <a:lnTo>
                  <a:pt x="521" y="802"/>
                </a:lnTo>
                <a:lnTo>
                  <a:pt x="552" y="813"/>
                </a:lnTo>
                <a:lnTo>
                  <a:pt x="584" y="826"/>
                </a:lnTo>
                <a:lnTo>
                  <a:pt x="616" y="837"/>
                </a:lnTo>
                <a:lnTo>
                  <a:pt x="648" y="852"/>
                </a:lnTo>
                <a:lnTo>
                  <a:pt x="678" y="864"/>
                </a:lnTo>
                <a:lnTo>
                  <a:pt x="708" y="880"/>
                </a:lnTo>
                <a:lnTo>
                  <a:pt x="737" y="897"/>
                </a:lnTo>
                <a:lnTo>
                  <a:pt x="765" y="914"/>
                </a:lnTo>
                <a:lnTo>
                  <a:pt x="728" y="904"/>
                </a:lnTo>
                <a:lnTo>
                  <a:pt x="693" y="894"/>
                </a:lnTo>
                <a:lnTo>
                  <a:pt x="658" y="884"/>
                </a:lnTo>
                <a:lnTo>
                  <a:pt x="622" y="873"/>
                </a:lnTo>
                <a:lnTo>
                  <a:pt x="587" y="860"/>
                </a:lnTo>
                <a:lnTo>
                  <a:pt x="552" y="849"/>
                </a:lnTo>
                <a:lnTo>
                  <a:pt x="516" y="837"/>
                </a:lnTo>
                <a:lnTo>
                  <a:pt x="481" y="826"/>
                </a:lnTo>
                <a:lnTo>
                  <a:pt x="446" y="813"/>
                </a:lnTo>
                <a:lnTo>
                  <a:pt x="410" y="802"/>
                </a:lnTo>
                <a:lnTo>
                  <a:pt x="375" y="791"/>
                </a:lnTo>
                <a:lnTo>
                  <a:pt x="341" y="779"/>
                </a:lnTo>
                <a:lnTo>
                  <a:pt x="304" y="768"/>
                </a:lnTo>
                <a:lnTo>
                  <a:pt x="269" y="760"/>
                </a:lnTo>
                <a:lnTo>
                  <a:pt x="234" y="750"/>
                </a:lnTo>
                <a:lnTo>
                  <a:pt x="198" y="743"/>
                </a:lnTo>
                <a:lnTo>
                  <a:pt x="227" y="754"/>
                </a:lnTo>
                <a:lnTo>
                  <a:pt x="256" y="767"/>
                </a:lnTo>
                <a:lnTo>
                  <a:pt x="284" y="779"/>
                </a:lnTo>
                <a:lnTo>
                  <a:pt x="315" y="792"/>
                </a:lnTo>
                <a:lnTo>
                  <a:pt x="343" y="803"/>
                </a:lnTo>
                <a:lnTo>
                  <a:pt x="375" y="816"/>
                </a:lnTo>
                <a:lnTo>
                  <a:pt x="404" y="828"/>
                </a:lnTo>
                <a:lnTo>
                  <a:pt x="434" y="840"/>
                </a:lnTo>
                <a:lnTo>
                  <a:pt x="464" y="850"/>
                </a:lnTo>
                <a:lnTo>
                  <a:pt x="495" y="863"/>
                </a:lnTo>
                <a:lnTo>
                  <a:pt x="525" y="874"/>
                </a:lnTo>
                <a:lnTo>
                  <a:pt x="557" y="887"/>
                </a:lnTo>
                <a:lnTo>
                  <a:pt x="585" y="898"/>
                </a:lnTo>
                <a:lnTo>
                  <a:pt x="616" y="911"/>
                </a:lnTo>
                <a:lnTo>
                  <a:pt x="646" y="924"/>
                </a:lnTo>
                <a:lnTo>
                  <a:pt x="676" y="939"/>
                </a:lnTo>
                <a:lnTo>
                  <a:pt x="644" y="934"/>
                </a:lnTo>
                <a:lnTo>
                  <a:pt x="614" y="928"/>
                </a:lnTo>
                <a:lnTo>
                  <a:pt x="584" y="921"/>
                </a:lnTo>
                <a:lnTo>
                  <a:pt x="557" y="914"/>
                </a:lnTo>
                <a:lnTo>
                  <a:pt x="526" y="904"/>
                </a:lnTo>
                <a:lnTo>
                  <a:pt x="498" y="895"/>
                </a:lnTo>
                <a:lnTo>
                  <a:pt x="469" y="886"/>
                </a:lnTo>
                <a:lnTo>
                  <a:pt x="442" y="876"/>
                </a:lnTo>
                <a:lnTo>
                  <a:pt x="414" y="864"/>
                </a:lnTo>
                <a:lnTo>
                  <a:pt x="387" y="854"/>
                </a:lnTo>
                <a:lnTo>
                  <a:pt x="358" y="843"/>
                </a:lnTo>
                <a:lnTo>
                  <a:pt x="331" y="835"/>
                </a:lnTo>
                <a:lnTo>
                  <a:pt x="303" y="823"/>
                </a:lnTo>
                <a:lnTo>
                  <a:pt x="276" y="815"/>
                </a:lnTo>
                <a:lnTo>
                  <a:pt x="247" y="808"/>
                </a:lnTo>
                <a:lnTo>
                  <a:pt x="219" y="801"/>
                </a:lnTo>
                <a:lnTo>
                  <a:pt x="217" y="809"/>
                </a:lnTo>
                <a:lnTo>
                  <a:pt x="220" y="818"/>
                </a:lnTo>
                <a:lnTo>
                  <a:pt x="217" y="820"/>
                </a:lnTo>
                <a:lnTo>
                  <a:pt x="212" y="820"/>
                </a:lnTo>
                <a:lnTo>
                  <a:pt x="215" y="828"/>
                </a:lnTo>
                <a:lnTo>
                  <a:pt x="219" y="837"/>
                </a:lnTo>
                <a:lnTo>
                  <a:pt x="251" y="847"/>
                </a:lnTo>
                <a:lnTo>
                  <a:pt x="283" y="857"/>
                </a:lnTo>
                <a:lnTo>
                  <a:pt x="316" y="869"/>
                </a:lnTo>
                <a:lnTo>
                  <a:pt x="348" y="880"/>
                </a:lnTo>
                <a:lnTo>
                  <a:pt x="380" y="890"/>
                </a:lnTo>
                <a:lnTo>
                  <a:pt x="414" y="901"/>
                </a:lnTo>
                <a:lnTo>
                  <a:pt x="446" y="911"/>
                </a:lnTo>
                <a:lnTo>
                  <a:pt x="479" y="924"/>
                </a:lnTo>
                <a:lnTo>
                  <a:pt x="511" y="934"/>
                </a:lnTo>
                <a:lnTo>
                  <a:pt x="543" y="946"/>
                </a:lnTo>
                <a:lnTo>
                  <a:pt x="575" y="958"/>
                </a:lnTo>
                <a:lnTo>
                  <a:pt x="607" y="972"/>
                </a:lnTo>
                <a:lnTo>
                  <a:pt x="639" y="985"/>
                </a:lnTo>
                <a:lnTo>
                  <a:pt x="671" y="1000"/>
                </a:lnTo>
                <a:lnTo>
                  <a:pt x="703" y="1016"/>
                </a:lnTo>
                <a:lnTo>
                  <a:pt x="733" y="1034"/>
                </a:lnTo>
                <a:lnTo>
                  <a:pt x="733" y="1036"/>
                </a:lnTo>
                <a:lnTo>
                  <a:pt x="696" y="1026"/>
                </a:lnTo>
                <a:lnTo>
                  <a:pt x="659" y="1017"/>
                </a:lnTo>
                <a:lnTo>
                  <a:pt x="622" y="1007"/>
                </a:lnTo>
                <a:lnTo>
                  <a:pt x="587" y="997"/>
                </a:lnTo>
                <a:lnTo>
                  <a:pt x="550" y="987"/>
                </a:lnTo>
                <a:lnTo>
                  <a:pt x="513" y="978"/>
                </a:lnTo>
                <a:lnTo>
                  <a:pt x="478" y="968"/>
                </a:lnTo>
                <a:lnTo>
                  <a:pt x="442" y="958"/>
                </a:lnTo>
                <a:lnTo>
                  <a:pt x="404" y="946"/>
                </a:lnTo>
                <a:lnTo>
                  <a:pt x="367" y="936"/>
                </a:lnTo>
                <a:lnTo>
                  <a:pt x="331" y="925"/>
                </a:lnTo>
                <a:lnTo>
                  <a:pt x="296" y="915"/>
                </a:lnTo>
                <a:lnTo>
                  <a:pt x="257" y="904"/>
                </a:lnTo>
                <a:lnTo>
                  <a:pt x="220" y="894"/>
                </a:lnTo>
                <a:lnTo>
                  <a:pt x="185" y="884"/>
                </a:lnTo>
                <a:lnTo>
                  <a:pt x="150" y="876"/>
                </a:lnTo>
                <a:lnTo>
                  <a:pt x="141" y="819"/>
                </a:lnTo>
                <a:lnTo>
                  <a:pt x="135" y="762"/>
                </a:lnTo>
                <a:lnTo>
                  <a:pt x="126" y="707"/>
                </a:lnTo>
                <a:lnTo>
                  <a:pt x="118" y="652"/>
                </a:lnTo>
                <a:lnTo>
                  <a:pt x="108" y="597"/>
                </a:lnTo>
                <a:lnTo>
                  <a:pt x="99" y="542"/>
                </a:lnTo>
                <a:lnTo>
                  <a:pt x="89" y="487"/>
                </a:lnTo>
                <a:lnTo>
                  <a:pt x="81" y="433"/>
                </a:lnTo>
                <a:lnTo>
                  <a:pt x="71" y="378"/>
                </a:lnTo>
                <a:lnTo>
                  <a:pt x="59" y="324"/>
                </a:lnTo>
                <a:lnTo>
                  <a:pt x="49" y="269"/>
                </a:lnTo>
                <a:lnTo>
                  <a:pt x="39" y="215"/>
                </a:lnTo>
                <a:lnTo>
                  <a:pt x="29" y="161"/>
                </a:lnTo>
                <a:lnTo>
                  <a:pt x="18" y="107"/>
                </a:lnTo>
                <a:lnTo>
                  <a:pt x="8" y="5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E6B3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65" name="Freeform 77"/>
          <p:cNvSpPr>
            <a:spLocks/>
          </p:cNvSpPr>
          <p:nvPr/>
        </p:nvSpPr>
        <p:spPr bwMode="auto">
          <a:xfrm>
            <a:off x="2230438" y="4619625"/>
            <a:ext cx="109537" cy="196850"/>
          </a:xfrm>
          <a:custGeom>
            <a:avLst/>
            <a:gdLst/>
            <a:ahLst/>
            <a:cxnLst>
              <a:cxn ang="0">
                <a:pos x="133" y="0"/>
              </a:cxn>
              <a:cxn ang="0">
                <a:pos x="136" y="0"/>
              </a:cxn>
              <a:cxn ang="0">
                <a:pos x="140" y="0"/>
              </a:cxn>
              <a:cxn ang="0">
                <a:pos x="130" y="8"/>
              </a:cxn>
              <a:cxn ang="0">
                <a:pos x="121" y="17"/>
              </a:cxn>
              <a:cxn ang="0">
                <a:pos x="113" y="27"/>
              </a:cxn>
              <a:cxn ang="0">
                <a:pos x="104" y="36"/>
              </a:cxn>
              <a:cxn ang="0">
                <a:pos x="96" y="46"/>
              </a:cxn>
              <a:cxn ang="0">
                <a:pos x="88" y="56"/>
              </a:cxn>
              <a:cxn ang="0">
                <a:pos x="78" y="66"/>
              </a:cxn>
              <a:cxn ang="0">
                <a:pos x="69" y="76"/>
              </a:cxn>
              <a:cxn ang="0">
                <a:pos x="61" y="83"/>
              </a:cxn>
              <a:cxn ang="0">
                <a:pos x="54" y="90"/>
              </a:cxn>
              <a:cxn ang="0">
                <a:pos x="46" y="96"/>
              </a:cxn>
              <a:cxn ang="0">
                <a:pos x="37" y="103"/>
              </a:cxn>
              <a:cxn ang="0">
                <a:pos x="27" y="107"/>
              </a:cxn>
              <a:cxn ang="0">
                <a:pos x="19" y="113"/>
              </a:cxn>
              <a:cxn ang="0">
                <a:pos x="9" y="118"/>
              </a:cxn>
              <a:cxn ang="0">
                <a:pos x="0" y="124"/>
              </a:cxn>
              <a:cxn ang="0">
                <a:pos x="0" y="117"/>
              </a:cxn>
              <a:cxn ang="0">
                <a:pos x="4" y="110"/>
              </a:cxn>
              <a:cxn ang="0">
                <a:pos x="7" y="102"/>
              </a:cxn>
              <a:cxn ang="0">
                <a:pos x="12" y="96"/>
              </a:cxn>
              <a:cxn ang="0">
                <a:pos x="15" y="87"/>
              </a:cxn>
              <a:cxn ang="0">
                <a:pos x="22" y="80"/>
              </a:cxn>
              <a:cxn ang="0">
                <a:pos x="29" y="75"/>
              </a:cxn>
              <a:cxn ang="0">
                <a:pos x="35" y="69"/>
              </a:cxn>
              <a:cxn ang="0">
                <a:pos x="39" y="63"/>
              </a:cxn>
              <a:cxn ang="0">
                <a:pos x="46" y="56"/>
              </a:cxn>
              <a:cxn ang="0">
                <a:pos x="49" y="52"/>
              </a:cxn>
              <a:cxn ang="0">
                <a:pos x="56" y="48"/>
              </a:cxn>
              <a:cxn ang="0">
                <a:pos x="67" y="38"/>
              </a:cxn>
              <a:cxn ang="0">
                <a:pos x="81" y="29"/>
              </a:cxn>
              <a:cxn ang="0">
                <a:pos x="86" y="25"/>
              </a:cxn>
              <a:cxn ang="0">
                <a:pos x="93" y="21"/>
              </a:cxn>
              <a:cxn ang="0">
                <a:pos x="99" y="17"/>
              </a:cxn>
              <a:cxn ang="0">
                <a:pos x="106" y="12"/>
              </a:cxn>
              <a:cxn ang="0">
                <a:pos x="113" y="10"/>
              </a:cxn>
              <a:cxn ang="0">
                <a:pos x="120" y="5"/>
              </a:cxn>
              <a:cxn ang="0">
                <a:pos x="126" y="2"/>
              </a:cxn>
              <a:cxn ang="0">
                <a:pos x="133" y="0"/>
              </a:cxn>
              <a:cxn ang="0">
                <a:pos x="133" y="0"/>
              </a:cxn>
            </a:cxnLst>
            <a:rect l="0" t="0" r="r" b="b"/>
            <a:pathLst>
              <a:path w="140" h="124">
                <a:moveTo>
                  <a:pt x="133" y="0"/>
                </a:moveTo>
                <a:lnTo>
                  <a:pt x="136" y="0"/>
                </a:lnTo>
                <a:lnTo>
                  <a:pt x="140" y="0"/>
                </a:lnTo>
                <a:lnTo>
                  <a:pt x="130" y="8"/>
                </a:lnTo>
                <a:lnTo>
                  <a:pt x="121" y="17"/>
                </a:lnTo>
                <a:lnTo>
                  <a:pt x="113" y="27"/>
                </a:lnTo>
                <a:lnTo>
                  <a:pt x="104" y="36"/>
                </a:lnTo>
                <a:lnTo>
                  <a:pt x="96" y="46"/>
                </a:lnTo>
                <a:lnTo>
                  <a:pt x="88" y="56"/>
                </a:lnTo>
                <a:lnTo>
                  <a:pt x="78" y="66"/>
                </a:lnTo>
                <a:lnTo>
                  <a:pt x="69" y="76"/>
                </a:lnTo>
                <a:lnTo>
                  <a:pt x="61" y="83"/>
                </a:lnTo>
                <a:lnTo>
                  <a:pt x="54" y="90"/>
                </a:lnTo>
                <a:lnTo>
                  <a:pt x="46" y="96"/>
                </a:lnTo>
                <a:lnTo>
                  <a:pt x="37" y="103"/>
                </a:lnTo>
                <a:lnTo>
                  <a:pt x="27" y="107"/>
                </a:lnTo>
                <a:lnTo>
                  <a:pt x="19" y="113"/>
                </a:lnTo>
                <a:lnTo>
                  <a:pt x="9" y="118"/>
                </a:lnTo>
                <a:lnTo>
                  <a:pt x="0" y="124"/>
                </a:lnTo>
                <a:lnTo>
                  <a:pt x="0" y="117"/>
                </a:lnTo>
                <a:lnTo>
                  <a:pt x="4" y="110"/>
                </a:lnTo>
                <a:lnTo>
                  <a:pt x="7" y="102"/>
                </a:lnTo>
                <a:lnTo>
                  <a:pt x="12" y="96"/>
                </a:lnTo>
                <a:lnTo>
                  <a:pt x="15" y="87"/>
                </a:lnTo>
                <a:lnTo>
                  <a:pt x="22" y="80"/>
                </a:lnTo>
                <a:lnTo>
                  <a:pt x="29" y="75"/>
                </a:lnTo>
                <a:lnTo>
                  <a:pt x="35" y="69"/>
                </a:lnTo>
                <a:lnTo>
                  <a:pt x="39" y="63"/>
                </a:lnTo>
                <a:lnTo>
                  <a:pt x="46" y="56"/>
                </a:lnTo>
                <a:lnTo>
                  <a:pt x="49" y="52"/>
                </a:lnTo>
                <a:lnTo>
                  <a:pt x="56" y="48"/>
                </a:lnTo>
                <a:lnTo>
                  <a:pt x="67" y="38"/>
                </a:lnTo>
                <a:lnTo>
                  <a:pt x="81" y="29"/>
                </a:lnTo>
                <a:lnTo>
                  <a:pt x="86" y="25"/>
                </a:lnTo>
                <a:lnTo>
                  <a:pt x="93" y="21"/>
                </a:lnTo>
                <a:lnTo>
                  <a:pt x="99" y="17"/>
                </a:lnTo>
                <a:lnTo>
                  <a:pt x="106" y="12"/>
                </a:lnTo>
                <a:lnTo>
                  <a:pt x="113" y="10"/>
                </a:lnTo>
                <a:lnTo>
                  <a:pt x="120" y="5"/>
                </a:lnTo>
                <a:lnTo>
                  <a:pt x="126" y="2"/>
                </a:lnTo>
                <a:lnTo>
                  <a:pt x="133" y="0"/>
                </a:lnTo>
                <a:lnTo>
                  <a:pt x="133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66" name="Freeform 78"/>
          <p:cNvSpPr>
            <a:spLocks/>
          </p:cNvSpPr>
          <p:nvPr/>
        </p:nvSpPr>
        <p:spPr bwMode="auto">
          <a:xfrm>
            <a:off x="2465388" y="4638675"/>
            <a:ext cx="177800" cy="620713"/>
          </a:xfrm>
          <a:custGeom>
            <a:avLst/>
            <a:gdLst/>
            <a:ahLst/>
            <a:cxnLst>
              <a:cxn ang="0">
                <a:pos x="200" y="7"/>
              </a:cxn>
              <a:cxn ang="0">
                <a:pos x="222" y="22"/>
              </a:cxn>
              <a:cxn ang="0">
                <a:pos x="224" y="39"/>
              </a:cxn>
              <a:cxn ang="0">
                <a:pos x="212" y="54"/>
              </a:cxn>
              <a:cxn ang="0">
                <a:pos x="192" y="71"/>
              </a:cxn>
              <a:cxn ang="0">
                <a:pos x="172" y="90"/>
              </a:cxn>
              <a:cxn ang="0">
                <a:pos x="150" y="108"/>
              </a:cxn>
              <a:cxn ang="0">
                <a:pos x="138" y="128"/>
              </a:cxn>
              <a:cxn ang="0">
                <a:pos x="125" y="152"/>
              </a:cxn>
              <a:cxn ang="0">
                <a:pos x="110" y="181"/>
              </a:cxn>
              <a:cxn ang="0">
                <a:pos x="99" y="214"/>
              </a:cxn>
              <a:cxn ang="0">
                <a:pos x="96" y="245"/>
              </a:cxn>
              <a:cxn ang="0">
                <a:pos x="96" y="278"/>
              </a:cxn>
              <a:cxn ang="0">
                <a:pos x="98" y="310"/>
              </a:cxn>
              <a:cxn ang="0">
                <a:pos x="103" y="343"/>
              </a:cxn>
              <a:cxn ang="0">
                <a:pos x="105" y="375"/>
              </a:cxn>
              <a:cxn ang="0">
                <a:pos x="98" y="385"/>
              </a:cxn>
              <a:cxn ang="0">
                <a:pos x="79" y="372"/>
              </a:cxn>
              <a:cxn ang="0">
                <a:pos x="64" y="357"/>
              </a:cxn>
              <a:cxn ang="0">
                <a:pos x="51" y="339"/>
              </a:cxn>
              <a:cxn ang="0">
                <a:pos x="41" y="317"/>
              </a:cxn>
              <a:cxn ang="0">
                <a:pos x="31" y="296"/>
              </a:cxn>
              <a:cxn ang="0">
                <a:pos x="19" y="275"/>
              </a:cxn>
              <a:cxn ang="0">
                <a:pos x="9" y="256"/>
              </a:cxn>
              <a:cxn ang="0">
                <a:pos x="0" y="228"/>
              </a:cxn>
              <a:cxn ang="0">
                <a:pos x="4" y="187"/>
              </a:cxn>
              <a:cxn ang="0">
                <a:pos x="14" y="152"/>
              </a:cxn>
              <a:cxn ang="0">
                <a:pos x="32" y="118"/>
              </a:cxn>
              <a:cxn ang="0">
                <a:pos x="57" y="87"/>
              </a:cxn>
              <a:cxn ang="0">
                <a:pos x="88" y="58"/>
              </a:cxn>
              <a:cxn ang="0">
                <a:pos x="123" y="33"/>
              </a:cxn>
              <a:cxn ang="0">
                <a:pos x="162" y="10"/>
              </a:cxn>
              <a:cxn ang="0">
                <a:pos x="184" y="0"/>
              </a:cxn>
            </a:cxnLst>
            <a:rect l="0" t="0" r="r" b="b"/>
            <a:pathLst>
              <a:path w="226" h="391">
                <a:moveTo>
                  <a:pt x="184" y="0"/>
                </a:moveTo>
                <a:lnTo>
                  <a:pt x="200" y="7"/>
                </a:lnTo>
                <a:lnTo>
                  <a:pt x="216" y="15"/>
                </a:lnTo>
                <a:lnTo>
                  <a:pt x="222" y="22"/>
                </a:lnTo>
                <a:lnTo>
                  <a:pt x="226" y="30"/>
                </a:lnTo>
                <a:lnTo>
                  <a:pt x="224" y="39"/>
                </a:lnTo>
                <a:lnTo>
                  <a:pt x="219" y="46"/>
                </a:lnTo>
                <a:lnTo>
                  <a:pt x="212" y="54"/>
                </a:lnTo>
                <a:lnTo>
                  <a:pt x="204" y="64"/>
                </a:lnTo>
                <a:lnTo>
                  <a:pt x="192" y="71"/>
                </a:lnTo>
                <a:lnTo>
                  <a:pt x="182" y="81"/>
                </a:lnTo>
                <a:lnTo>
                  <a:pt x="172" y="90"/>
                </a:lnTo>
                <a:lnTo>
                  <a:pt x="160" y="98"/>
                </a:lnTo>
                <a:lnTo>
                  <a:pt x="150" y="108"/>
                </a:lnTo>
                <a:lnTo>
                  <a:pt x="143" y="118"/>
                </a:lnTo>
                <a:lnTo>
                  <a:pt x="138" y="128"/>
                </a:lnTo>
                <a:lnTo>
                  <a:pt x="136" y="138"/>
                </a:lnTo>
                <a:lnTo>
                  <a:pt x="125" y="152"/>
                </a:lnTo>
                <a:lnTo>
                  <a:pt x="116" y="167"/>
                </a:lnTo>
                <a:lnTo>
                  <a:pt x="110" y="181"/>
                </a:lnTo>
                <a:lnTo>
                  <a:pt x="105" y="198"/>
                </a:lnTo>
                <a:lnTo>
                  <a:pt x="99" y="214"/>
                </a:lnTo>
                <a:lnTo>
                  <a:pt x="98" y="230"/>
                </a:lnTo>
                <a:lnTo>
                  <a:pt x="96" y="245"/>
                </a:lnTo>
                <a:lnTo>
                  <a:pt x="96" y="262"/>
                </a:lnTo>
                <a:lnTo>
                  <a:pt x="96" y="278"/>
                </a:lnTo>
                <a:lnTo>
                  <a:pt x="98" y="295"/>
                </a:lnTo>
                <a:lnTo>
                  <a:pt x="98" y="310"/>
                </a:lnTo>
                <a:lnTo>
                  <a:pt x="101" y="327"/>
                </a:lnTo>
                <a:lnTo>
                  <a:pt x="103" y="343"/>
                </a:lnTo>
                <a:lnTo>
                  <a:pt x="105" y="358"/>
                </a:lnTo>
                <a:lnTo>
                  <a:pt x="105" y="375"/>
                </a:lnTo>
                <a:lnTo>
                  <a:pt x="108" y="391"/>
                </a:lnTo>
                <a:lnTo>
                  <a:pt x="98" y="385"/>
                </a:lnTo>
                <a:lnTo>
                  <a:pt x="88" y="380"/>
                </a:lnTo>
                <a:lnTo>
                  <a:pt x="79" y="372"/>
                </a:lnTo>
                <a:lnTo>
                  <a:pt x="73" y="365"/>
                </a:lnTo>
                <a:lnTo>
                  <a:pt x="64" y="357"/>
                </a:lnTo>
                <a:lnTo>
                  <a:pt x="57" y="348"/>
                </a:lnTo>
                <a:lnTo>
                  <a:pt x="51" y="339"/>
                </a:lnTo>
                <a:lnTo>
                  <a:pt x="46" y="329"/>
                </a:lnTo>
                <a:lnTo>
                  <a:pt x="41" y="317"/>
                </a:lnTo>
                <a:lnTo>
                  <a:pt x="36" y="307"/>
                </a:lnTo>
                <a:lnTo>
                  <a:pt x="31" y="296"/>
                </a:lnTo>
                <a:lnTo>
                  <a:pt x="25" y="286"/>
                </a:lnTo>
                <a:lnTo>
                  <a:pt x="19" y="275"/>
                </a:lnTo>
                <a:lnTo>
                  <a:pt x="14" y="265"/>
                </a:lnTo>
                <a:lnTo>
                  <a:pt x="9" y="256"/>
                </a:lnTo>
                <a:lnTo>
                  <a:pt x="4" y="248"/>
                </a:lnTo>
                <a:lnTo>
                  <a:pt x="0" y="228"/>
                </a:lnTo>
                <a:lnTo>
                  <a:pt x="2" y="207"/>
                </a:lnTo>
                <a:lnTo>
                  <a:pt x="4" y="187"/>
                </a:lnTo>
                <a:lnTo>
                  <a:pt x="9" y="169"/>
                </a:lnTo>
                <a:lnTo>
                  <a:pt x="14" y="152"/>
                </a:lnTo>
                <a:lnTo>
                  <a:pt x="22" y="135"/>
                </a:lnTo>
                <a:lnTo>
                  <a:pt x="32" y="118"/>
                </a:lnTo>
                <a:lnTo>
                  <a:pt x="46" y="102"/>
                </a:lnTo>
                <a:lnTo>
                  <a:pt x="57" y="87"/>
                </a:lnTo>
                <a:lnTo>
                  <a:pt x="73" y="73"/>
                </a:lnTo>
                <a:lnTo>
                  <a:pt x="88" y="58"/>
                </a:lnTo>
                <a:lnTo>
                  <a:pt x="105" y="46"/>
                </a:lnTo>
                <a:lnTo>
                  <a:pt x="123" y="33"/>
                </a:lnTo>
                <a:lnTo>
                  <a:pt x="142" y="22"/>
                </a:lnTo>
                <a:lnTo>
                  <a:pt x="162" y="10"/>
                </a:lnTo>
                <a:lnTo>
                  <a:pt x="184" y="0"/>
                </a:lnTo>
                <a:lnTo>
                  <a:pt x="184" y="0"/>
                </a:lnTo>
                <a:close/>
              </a:path>
            </a:pathLst>
          </a:custGeom>
          <a:solidFill>
            <a:srgbClr val="F59E9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67" name="Freeform 79"/>
          <p:cNvSpPr>
            <a:spLocks/>
          </p:cNvSpPr>
          <p:nvPr/>
        </p:nvSpPr>
        <p:spPr bwMode="auto">
          <a:xfrm>
            <a:off x="2930525" y="4684713"/>
            <a:ext cx="207963" cy="411162"/>
          </a:xfrm>
          <a:custGeom>
            <a:avLst/>
            <a:gdLst/>
            <a:ahLst/>
            <a:cxnLst>
              <a:cxn ang="0">
                <a:pos x="78" y="11"/>
              </a:cxn>
              <a:cxn ang="0">
                <a:pos x="115" y="35"/>
              </a:cxn>
              <a:cxn ang="0">
                <a:pos x="148" y="63"/>
              </a:cxn>
              <a:cxn ang="0">
                <a:pos x="180" y="93"/>
              </a:cxn>
              <a:cxn ang="0">
                <a:pos x="207" y="126"/>
              </a:cxn>
              <a:cxn ang="0">
                <a:pos x="229" y="160"/>
              </a:cxn>
              <a:cxn ang="0">
                <a:pos x="248" y="195"/>
              </a:cxn>
              <a:cxn ang="0">
                <a:pos x="258" y="232"/>
              </a:cxn>
              <a:cxn ang="0">
                <a:pos x="253" y="257"/>
              </a:cxn>
              <a:cxn ang="0">
                <a:pos x="229" y="256"/>
              </a:cxn>
              <a:cxn ang="0">
                <a:pos x="209" y="246"/>
              </a:cxn>
              <a:cxn ang="0">
                <a:pos x="204" y="237"/>
              </a:cxn>
              <a:cxn ang="0">
                <a:pos x="209" y="232"/>
              </a:cxn>
              <a:cxn ang="0">
                <a:pos x="216" y="230"/>
              </a:cxn>
              <a:cxn ang="0">
                <a:pos x="206" y="226"/>
              </a:cxn>
              <a:cxn ang="0">
                <a:pos x="189" y="220"/>
              </a:cxn>
              <a:cxn ang="0">
                <a:pos x="174" y="215"/>
              </a:cxn>
              <a:cxn ang="0">
                <a:pos x="162" y="209"/>
              </a:cxn>
              <a:cxn ang="0">
                <a:pos x="153" y="201"/>
              </a:cxn>
              <a:cxn ang="0">
                <a:pos x="147" y="189"/>
              </a:cxn>
              <a:cxn ang="0">
                <a:pos x="145" y="175"/>
              </a:cxn>
              <a:cxn ang="0">
                <a:pos x="145" y="158"/>
              </a:cxn>
              <a:cxn ang="0">
                <a:pos x="145" y="143"/>
              </a:cxn>
              <a:cxn ang="0">
                <a:pos x="142" y="131"/>
              </a:cxn>
              <a:cxn ang="0">
                <a:pos x="130" y="116"/>
              </a:cxn>
              <a:cxn ang="0">
                <a:pos x="113" y="97"/>
              </a:cxn>
              <a:cxn ang="0">
                <a:pos x="95" y="79"/>
              </a:cxn>
              <a:cxn ang="0">
                <a:pos x="83" y="76"/>
              </a:cxn>
              <a:cxn ang="0">
                <a:pos x="83" y="90"/>
              </a:cxn>
              <a:cxn ang="0">
                <a:pos x="89" y="106"/>
              </a:cxn>
              <a:cxn ang="0">
                <a:pos x="95" y="123"/>
              </a:cxn>
              <a:cxn ang="0">
                <a:pos x="89" y="133"/>
              </a:cxn>
              <a:cxn ang="0">
                <a:pos x="88" y="145"/>
              </a:cxn>
              <a:cxn ang="0">
                <a:pos x="95" y="164"/>
              </a:cxn>
              <a:cxn ang="0">
                <a:pos x="98" y="182"/>
              </a:cxn>
              <a:cxn ang="0">
                <a:pos x="89" y="192"/>
              </a:cxn>
              <a:cxn ang="0">
                <a:pos x="74" y="196"/>
              </a:cxn>
              <a:cxn ang="0">
                <a:pos x="59" y="199"/>
              </a:cxn>
              <a:cxn ang="0">
                <a:pos x="42" y="202"/>
              </a:cxn>
              <a:cxn ang="0">
                <a:pos x="31" y="193"/>
              </a:cxn>
              <a:cxn ang="0">
                <a:pos x="22" y="178"/>
              </a:cxn>
              <a:cxn ang="0">
                <a:pos x="14" y="162"/>
              </a:cxn>
              <a:cxn ang="0">
                <a:pos x="5" y="147"/>
              </a:cxn>
              <a:cxn ang="0">
                <a:pos x="0" y="133"/>
              </a:cxn>
              <a:cxn ang="0">
                <a:pos x="0" y="119"/>
              </a:cxn>
              <a:cxn ang="0">
                <a:pos x="7" y="109"/>
              </a:cxn>
              <a:cxn ang="0">
                <a:pos x="22" y="99"/>
              </a:cxn>
              <a:cxn ang="0">
                <a:pos x="34" y="90"/>
              </a:cxn>
              <a:cxn ang="0">
                <a:pos x="34" y="79"/>
              </a:cxn>
              <a:cxn ang="0">
                <a:pos x="36" y="68"/>
              </a:cxn>
              <a:cxn ang="0">
                <a:pos x="37" y="56"/>
              </a:cxn>
              <a:cxn ang="0">
                <a:pos x="42" y="41"/>
              </a:cxn>
              <a:cxn ang="0">
                <a:pos x="46" y="22"/>
              </a:cxn>
              <a:cxn ang="0">
                <a:pos x="41" y="12"/>
              </a:cxn>
              <a:cxn ang="0">
                <a:pos x="39" y="8"/>
              </a:cxn>
              <a:cxn ang="0">
                <a:pos x="46" y="2"/>
              </a:cxn>
              <a:cxn ang="0">
                <a:pos x="56" y="0"/>
              </a:cxn>
              <a:cxn ang="0">
                <a:pos x="63" y="0"/>
              </a:cxn>
            </a:cxnLst>
            <a:rect l="0" t="0" r="r" b="b"/>
            <a:pathLst>
              <a:path w="261" h="259">
                <a:moveTo>
                  <a:pt x="63" y="0"/>
                </a:moveTo>
                <a:lnTo>
                  <a:pt x="78" y="11"/>
                </a:lnTo>
                <a:lnTo>
                  <a:pt x="96" y="22"/>
                </a:lnTo>
                <a:lnTo>
                  <a:pt x="115" y="35"/>
                </a:lnTo>
                <a:lnTo>
                  <a:pt x="132" y="49"/>
                </a:lnTo>
                <a:lnTo>
                  <a:pt x="148" y="63"/>
                </a:lnTo>
                <a:lnTo>
                  <a:pt x="165" y="79"/>
                </a:lnTo>
                <a:lnTo>
                  <a:pt x="180" y="93"/>
                </a:lnTo>
                <a:lnTo>
                  <a:pt x="195" y="110"/>
                </a:lnTo>
                <a:lnTo>
                  <a:pt x="207" y="126"/>
                </a:lnTo>
                <a:lnTo>
                  <a:pt x="219" y="143"/>
                </a:lnTo>
                <a:lnTo>
                  <a:pt x="229" y="160"/>
                </a:lnTo>
                <a:lnTo>
                  <a:pt x="241" y="177"/>
                </a:lnTo>
                <a:lnTo>
                  <a:pt x="248" y="195"/>
                </a:lnTo>
                <a:lnTo>
                  <a:pt x="254" y="212"/>
                </a:lnTo>
                <a:lnTo>
                  <a:pt x="258" y="232"/>
                </a:lnTo>
                <a:lnTo>
                  <a:pt x="261" y="252"/>
                </a:lnTo>
                <a:lnTo>
                  <a:pt x="253" y="257"/>
                </a:lnTo>
                <a:lnTo>
                  <a:pt x="241" y="259"/>
                </a:lnTo>
                <a:lnTo>
                  <a:pt x="229" y="256"/>
                </a:lnTo>
                <a:lnTo>
                  <a:pt x="217" y="252"/>
                </a:lnTo>
                <a:lnTo>
                  <a:pt x="209" y="246"/>
                </a:lnTo>
                <a:lnTo>
                  <a:pt x="206" y="240"/>
                </a:lnTo>
                <a:lnTo>
                  <a:pt x="204" y="237"/>
                </a:lnTo>
                <a:lnTo>
                  <a:pt x="206" y="235"/>
                </a:lnTo>
                <a:lnTo>
                  <a:pt x="209" y="232"/>
                </a:lnTo>
                <a:lnTo>
                  <a:pt x="216" y="232"/>
                </a:lnTo>
                <a:lnTo>
                  <a:pt x="216" y="230"/>
                </a:lnTo>
                <a:lnTo>
                  <a:pt x="216" y="229"/>
                </a:lnTo>
                <a:lnTo>
                  <a:pt x="206" y="226"/>
                </a:lnTo>
                <a:lnTo>
                  <a:pt x="197" y="223"/>
                </a:lnTo>
                <a:lnTo>
                  <a:pt x="189" y="220"/>
                </a:lnTo>
                <a:lnTo>
                  <a:pt x="182" y="219"/>
                </a:lnTo>
                <a:lnTo>
                  <a:pt x="174" y="215"/>
                </a:lnTo>
                <a:lnTo>
                  <a:pt x="169" y="212"/>
                </a:lnTo>
                <a:lnTo>
                  <a:pt x="162" y="209"/>
                </a:lnTo>
                <a:lnTo>
                  <a:pt x="158" y="205"/>
                </a:lnTo>
                <a:lnTo>
                  <a:pt x="153" y="201"/>
                </a:lnTo>
                <a:lnTo>
                  <a:pt x="150" y="196"/>
                </a:lnTo>
                <a:lnTo>
                  <a:pt x="147" y="189"/>
                </a:lnTo>
                <a:lnTo>
                  <a:pt x="147" y="184"/>
                </a:lnTo>
                <a:lnTo>
                  <a:pt x="145" y="175"/>
                </a:lnTo>
                <a:lnTo>
                  <a:pt x="145" y="168"/>
                </a:lnTo>
                <a:lnTo>
                  <a:pt x="145" y="158"/>
                </a:lnTo>
                <a:lnTo>
                  <a:pt x="148" y="148"/>
                </a:lnTo>
                <a:lnTo>
                  <a:pt x="145" y="143"/>
                </a:lnTo>
                <a:lnTo>
                  <a:pt x="145" y="137"/>
                </a:lnTo>
                <a:lnTo>
                  <a:pt x="142" y="131"/>
                </a:lnTo>
                <a:lnTo>
                  <a:pt x="138" y="126"/>
                </a:lnTo>
                <a:lnTo>
                  <a:pt x="130" y="116"/>
                </a:lnTo>
                <a:lnTo>
                  <a:pt x="121" y="107"/>
                </a:lnTo>
                <a:lnTo>
                  <a:pt x="113" y="97"/>
                </a:lnTo>
                <a:lnTo>
                  <a:pt x="103" y="89"/>
                </a:lnTo>
                <a:lnTo>
                  <a:pt x="95" y="79"/>
                </a:lnTo>
                <a:lnTo>
                  <a:pt x="88" y="69"/>
                </a:lnTo>
                <a:lnTo>
                  <a:pt x="83" y="76"/>
                </a:lnTo>
                <a:lnTo>
                  <a:pt x="83" y="83"/>
                </a:lnTo>
                <a:lnTo>
                  <a:pt x="83" y="90"/>
                </a:lnTo>
                <a:lnTo>
                  <a:pt x="86" y="99"/>
                </a:lnTo>
                <a:lnTo>
                  <a:pt x="89" y="106"/>
                </a:lnTo>
                <a:lnTo>
                  <a:pt x="91" y="114"/>
                </a:lnTo>
                <a:lnTo>
                  <a:pt x="95" y="123"/>
                </a:lnTo>
                <a:lnTo>
                  <a:pt x="98" y="130"/>
                </a:lnTo>
                <a:lnTo>
                  <a:pt x="89" y="133"/>
                </a:lnTo>
                <a:lnTo>
                  <a:pt x="86" y="138"/>
                </a:lnTo>
                <a:lnTo>
                  <a:pt x="88" y="145"/>
                </a:lnTo>
                <a:lnTo>
                  <a:pt x="91" y="155"/>
                </a:lnTo>
                <a:lnTo>
                  <a:pt x="95" y="164"/>
                </a:lnTo>
                <a:lnTo>
                  <a:pt x="98" y="172"/>
                </a:lnTo>
                <a:lnTo>
                  <a:pt x="98" y="182"/>
                </a:lnTo>
                <a:lnTo>
                  <a:pt x="98" y="191"/>
                </a:lnTo>
                <a:lnTo>
                  <a:pt x="89" y="192"/>
                </a:lnTo>
                <a:lnTo>
                  <a:pt x="83" y="193"/>
                </a:lnTo>
                <a:lnTo>
                  <a:pt x="74" y="196"/>
                </a:lnTo>
                <a:lnTo>
                  <a:pt x="68" y="198"/>
                </a:lnTo>
                <a:lnTo>
                  <a:pt x="59" y="199"/>
                </a:lnTo>
                <a:lnTo>
                  <a:pt x="51" y="201"/>
                </a:lnTo>
                <a:lnTo>
                  <a:pt x="42" y="202"/>
                </a:lnTo>
                <a:lnTo>
                  <a:pt x="34" y="202"/>
                </a:lnTo>
                <a:lnTo>
                  <a:pt x="31" y="193"/>
                </a:lnTo>
                <a:lnTo>
                  <a:pt x="27" y="185"/>
                </a:lnTo>
                <a:lnTo>
                  <a:pt x="22" y="178"/>
                </a:lnTo>
                <a:lnTo>
                  <a:pt x="19" y="171"/>
                </a:lnTo>
                <a:lnTo>
                  <a:pt x="14" y="162"/>
                </a:lnTo>
                <a:lnTo>
                  <a:pt x="9" y="155"/>
                </a:lnTo>
                <a:lnTo>
                  <a:pt x="5" y="147"/>
                </a:lnTo>
                <a:lnTo>
                  <a:pt x="4" y="140"/>
                </a:lnTo>
                <a:lnTo>
                  <a:pt x="0" y="133"/>
                </a:lnTo>
                <a:lnTo>
                  <a:pt x="0" y="126"/>
                </a:lnTo>
                <a:lnTo>
                  <a:pt x="0" y="119"/>
                </a:lnTo>
                <a:lnTo>
                  <a:pt x="4" y="114"/>
                </a:lnTo>
                <a:lnTo>
                  <a:pt x="7" y="109"/>
                </a:lnTo>
                <a:lnTo>
                  <a:pt x="14" y="103"/>
                </a:lnTo>
                <a:lnTo>
                  <a:pt x="22" y="99"/>
                </a:lnTo>
                <a:lnTo>
                  <a:pt x="34" y="96"/>
                </a:lnTo>
                <a:lnTo>
                  <a:pt x="34" y="90"/>
                </a:lnTo>
                <a:lnTo>
                  <a:pt x="34" y="85"/>
                </a:lnTo>
                <a:lnTo>
                  <a:pt x="34" y="79"/>
                </a:lnTo>
                <a:lnTo>
                  <a:pt x="36" y="73"/>
                </a:lnTo>
                <a:lnTo>
                  <a:pt x="36" y="68"/>
                </a:lnTo>
                <a:lnTo>
                  <a:pt x="36" y="62"/>
                </a:lnTo>
                <a:lnTo>
                  <a:pt x="37" y="56"/>
                </a:lnTo>
                <a:lnTo>
                  <a:pt x="39" y="52"/>
                </a:lnTo>
                <a:lnTo>
                  <a:pt x="42" y="41"/>
                </a:lnTo>
                <a:lnTo>
                  <a:pt x="44" y="31"/>
                </a:lnTo>
                <a:lnTo>
                  <a:pt x="46" y="22"/>
                </a:lnTo>
                <a:lnTo>
                  <a:pt x="47" y="15"/>
                </a:lnTo>
                <a:lnTo>
                  <a:pt x="41" y="12"/>
                </a:lnTo>
                <a:lnTo>
                  <a:pt x="39" y="10"/>
                </a:lnTo>
                <a:lnTo>
                  <a:pt x="39" y="8"/>
                </a:lnTo>
                <a:lnTo>
                  <a:pt x="42" y="5"/>
                </a:lnTo>
                <a:lnTo>
                  <a:pt x="46" y="2"/>
                </a:lnTo>
                <a:lnTo>
                  <a:pt x="51" y="1"/>
                </a:lnTo>
                <a:lnTo>
                  <a:pt x="56" y="0"/>
                </a:lnTo>
                <a:lnTo>
                  <a:pt x="63" y="0"/>
                </a:lnTo>
                <a:lnTo>
                  <a:pt x="63" y="0"/>
                </a:lnTo>
                <a:close/>
              </a:path>
            </a:pathLst>
          </a:custGeom>
          <a:solidFill>
            <a:srgbClr val="E6E6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68" name="Freeform 80"/>
          <p:cNvSpPr>
            <a:spLocks/>
          </p:cNvSpPr>
          <p:nvPr/>
        </p:nvSpPr>
        <p:spPr bwMode="auto">
          <a:xfrm>
            <a:off x="2886075" y="4687888"/>
            <a:ext cx="46038" cy="111125"/>
          </a:xfrm>
          <a:custGeom>
            <a:avLst/>
            <a:gdLst/>
            <a:ahLst/>
            <a:cxnLst>
              <a:cxn ang="0">
                <a:pos x="25" y="2"/>
              </a:cxn>
              <a:cxn ang="0">
                <a:pos x="32" y="0"/>
              </a:cxn>
              <a:cxn ang="0">
                <a:pos x="38" y="2"/>
              </a:cxn>
              <a:cxn ang="0">
                <a:pos x="45" y="5"/>
              </a:cxn>
              <a:cxn ang="0">
                <a:pos x="50" y="10"/>
              </a:cxn>
              <a:cxn ang="0">
                <a:pos x="52" y="17"/>
              </a:cxn>
              <a:cxn ang="0">
                <a:pos x="55" y="25"/>
              </a:cxn>
              <a:cxn ang="0">
                <a:pos x="55" y="33"/>
              </a:cxn>
              <a:cxn ang="0">
                <a:pos x="57" y="40"/>
              </a:cxn>
              <a:cxn ang="0">
                <a:pos x="55" y="47"/>
              </a:cxn>
              <a:cxn ang="0">
                <a:pos x="54" y="56"/>
              </a:cxn>
              <a:cxn ang="0">
                <a:pos x="50" y="60"/>
              </a:cxn>
              <a:cxn ang="0">
                <a:pos x="47" y="67"/>
              </a:cxn>
              <a:cxn ang="0">
                <a:pos x="40" y="68"/>
              </a:cxn>
              <a:cxn ang="0">
                <a:pos x="35" y="70"/>
              </a:cxn>
              <a:cxn ang="0">
                <a:pos x="30" y="67"/>
              </a:cxn>
              <a:cxn ang="0">
                <a:pos x="25" y="63"/>
              </a:cxn>
              <a:cxn ang="0">
                <a:pos x="17" y="64"/>
              </a:cxn>
              <a:cxn ang="0">
                <a:pos x="12" y="64"/>
              </a:cxn>
              <a:cxn ang="0">
                <a:pos x="7" y="64"/>
              </a:cxn>
              <a:cxn ang="0">
                <a:pos x="3" y="61"/>
              </a:cxn>
              <a:cxn ang="0">
                <a:pos x="0" y="54"/>
              </a:cxn>
              <a:cxn ang="0">
                <a:pos x="0" y="46"/>
              </a:cxn>
              <a:cxn ang="0">
                <a:pos x="0" y="39"/>
              </a:cxn>
              <a:cxn ang="0">
                <a:pos x="0" y="33"/>
              </a:cxn>
              <a:cxn ang="0">
                <a:pos x="3" y="27"/>
              </a:cxn>
              <a:cxn ang="0">
                <a:pos x="7" y="20"/>
              </a:cxn>
              <a:cxn ang="0">
                <a:pos x="10" y="13"/>
              </a:cxn>
              <a:cxn ang="0">
                <a:pos x="15" y="9"/>
              </a:cxn>
              <a:cxn ang="0">
                <a:pos x="18" y="3"/>
              </a:cxn>
              <a:cxn ang="0">
                <a:pos x="25" y="2"/>
              </a:cxn>
              <a:cxn ang="0">
                <a:pos x="25" y="2"/>
              </a:cxn>
            </a:cxnLst>
            <a:rect l="0" t="0" r="r" b="b"/>
            <a:pathLst>
              <a:path w="57" h="70">
                <a:moveTo>
                  <a:pt x="25" y="2"/>
                </a:moveTo>
                <a:lnTo>
                  <a:pt x="32" y="0"/>
                </a:lnTo>
                <a:lnTo>
                  <a:pt x="38" y="2"/>
                </a:lnTo>
                <a:lnTo>
                  <a:pt x="45" y="5"/>
                </a:lnTo>
                <a:lnTo>
                  <a:pt x="50" y="10"/>
                </a:lnTo>
                <a:lnTo>
                  <a:pt x="52" y="17"/>
                </a:lnTo>
                <a:lnTo>
                  <a:pt x="55" y="25"/>
                </a:lnTo>
                <a:lnTo>
                  <a:pt x="55" y="33"/>
                </a:lnTo>
                <a:lnTo>
                  <a:pt x="57" y="40"/>
                </a:lnTo>
                <a:lnTo>
                  <a:pt x="55" y="47"/>
                </a:lnTo>
                <a:lnTo>
                  <a:pt x="54" y="56"/>
                </a:lnTo>
                <a:lnTo>
                  <a:pt x="50" y="60"/>
                </a:lnTo>
                <a:lnTo>
                  <a:pt x="47" y="67"/>
                </a:lnTo>
                <a:lnTo>
                  <a:pt x="40" y="68"/>
                </a:lnTo>
                <a:lnTo>
                  <a:pt x="35" y="70"/>
                </a:lnTo>
                <a:lnTo>
                  <a:pt x="30" y="67"/>
                </a:lnTo>
                <a:lnTo>
                  <a:pt x="25" y="63"/>
                </a:lnTo>
                <a:lnTo>
                  <a:pt x="17" y="64"/>
                </a:lnTo>
                <a:lnTo>
                  <a:pt x="12" y="64"/>
                </a:lnTo>
                <a:lnTo>
                  <a:pt x="7" y="64"/>
                </a:lnTo>
                <a:lnTo>
                  <a:pt x="3" y="61"/>
                </a:lnTo>
                <a:lnTo>
                  <a:pt x="0" y="54"/>
                </a:lnTo>
                <a:lnTo>
                  <a:pt x="0" y="46"/>
                </a:lnTo>
                <a:lnTo>
                  <a:pt x="0" y="39"/>
                </a:lnTo>
                <a:lnTo>
                  <a:pt x="0" y="33"/>
                </a:lnTo>
                <a:lnTo>
                  <a:pt x="3" y="27"/>
                </a:lnTo>
                <a:lnTo>
                  <a:pt x="7" y="20"/>
                </a:lnTo>
                <a:lnTo>
                  <a:pt x="10" y="13"/>
                </a:lnTo>
                <a:lnTo>
                  <a:pt x="15" y="9"/>
                </a:lnTo>
                <a:lnTo>
                  <a:pt x="18" y="3"/>
                </a:lnTo>
                <a:lnTo>
                  <a:pt x="25" y="2"/>
                </a:lnTo>
                <a:lnTo>
                  <a:pt x="25" y="2"/>
                </a:lnTo>
                <a:close/>
              </a:path>
            </a:pathLst>
          </a:custGeom>
          <a:solidFill>
            <a:srgbClr val="E6E6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69" name="Freeform 81"/>
          <p:cNvSpPr>
            <a:spLocks/>
          </p:cNvSpPr>
          <p:nvPr/>
        </p:nvSpPr>
        <p:spPr bwMode="auto">
          <a:xfrm>
            <a:off x="2344738" y="4702175"/>
            <a:ext cx="11112" cy="53975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15" y="7"/>
              </a:cxn>
              <a:cxn ang="0">
                <a:pos x="12" y="17"/>
              </a:cxn>
              <a:cxn ang="0">
                <a:pos x="8" y="20"/>
              </a:cxn>
              <a:cxn ang="0">
                <a:pos x="7" y="24"/>
              </a:cxn>
              <a:cxn ang="0">
                <a:pos x="7" y="30"/>
              </a:cxn>
              <a:cxn ang="0">
                <a:pos x="8" y="34"/>
              </a:cxn>
              <a:cxn ang="0">
                <a:pos x="5" y="34"/>
              </a:cxn>
              <a:cxn ang="0">
                <a:pos x="2" y="30"/>
              </a:cxn>
              <a:cxn ang="0">
                <a:pos x="0" y="24"/>
              </a:cxn>
              <a:cxn ang="0">
                <a:pos x="0" y="20"/>
              </a:cxn>
              <a:cxn ang="0">
                <a:pos x="0" y="17"/>
              </a:cxn>
              <a:cxn ang="0">
                <a:pos x="2" y="7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5" h="34">
                <a:moveTo>
                  <a:pt x="12" y="0"/>
                </a:moveTo>
                <a:lnTo>
                  <a:pt x="15" y="7"/>
                </a:lnTo>
                <a:lnTo>
                  <a:pt x="12" y="17"/>
                </a:lnTo>
                <a:lnTo>
                  <a:pt x="8" y="20"/>
                </a:lnTo>
                <a:lnTo>
                  <a:pt x="7" y="24"/>
                </a:lnTo>
                <a:lnTo>
                  <a:pt x="7" y="30"/>
                </a:lnTo>
                <a:lnTo>
                  <a:pt x="8" y="34"/>
                </a:lnTo>
                <a:lnTo>
                  <a:pt x="5" y="34"/>
                </a:lnTo>
                <a:lnTo>
                  <a:pt x="2" y="30"/>
                </a:lnTo>
                <a:lnTo>
                  <a:pt x="0" y="24"/>
                </a:lnTo>
                <a:lnTo>
                  <a:pt x="0" y="20"/>
                </a:lnTo>
                <a:lnTo>
                  <a:pt x="0" y="17"/>
                </a:lnTo>
                <a:lnTo>
                  <a:pt x="2" y="7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70" name="Freeform 82"/>
          <p:cNvSpPr>
            <a:spLocks/>
          </p:cNvSpPr>
          <p:nvPr/>
        </p:nvSpPr>
        <p:spPr bwMode="auto">
          <a:xfrm>
            <a:off x="2725738" y="4718050"/>
            <a:ext cx="117475" cy="166688"/>
          </a:xfrm>
          <a:custGeom>
            <a:avLst/>
            <a:gdLst/>
            <a:ahLst/>
            <a:cxnLst>
              <a:cxn ang="0">
                <a:pos x="37" y="0"/>
              </a:cxn>
              <a:cxn ang="0">
                <a:pos x="45" y="3"/>
              </a:cxn>
              <a:cxn ang="0">
                <a:pos x="55" y="10"/>
              </a:cxn>
              <a:cxn ang="0">
                <a:pos x="60" y="17"/>
              </a:cxn>
              <a:cxn ang="0">
                <a:pos x="66" y="24"/>
              </a:cxn>
              <a:cxn ang="0">
                <a:pos x="74" y="20"/>
              </a:cxn>
              <a:cxn ang="0">
                <a:pos x="82" y="20"/>
              </a:cxn>
              <a:cxn ang="0">
                <a:pos x="92" y="21"/>
              </a:cxn>
              <a:cxn ang="0">
                <a:pos x="103" y="28"/>
              </a:cxn>
              <a:cxn ang="0">
                <a:pos x="114" y="31"/>
              </a:cxn>
              <a:cxn ang="0">
                <a:pos x="124" y="37"/>
              </a:cxn>
              <a:cxn ang="0">
                <a:pos x="135" y="41"/>
              </a:cxn>
              <a:cxn ang="0">
                <a:pos x="146" y="44"/>
              </a:cxn>
              <a:cxn ang="0">
                <a:pos x="143" y="52"/>
              </a:cxn>
              <a:cxn ang="0">
                <a:pos x="136" y="62"/>
              </a:cxn>
              <a:cxn ang="0">
                <a:pos x="126" y="71"/>
              </a:cxn>
              <a:cxn ang="0">
                <a:pos x="114" y="75"/>
              </a:cxn>
              <a:cxn ang="0">
                <a:pos x="114" y="81"/>
              </a:cxn>
              <a:cxn ang="0">
                <a:pos x="114" y="89"/>
              </a:cxn>
              <a:cxn ang="0">
                <a:pos x="114" y="96"/>
              </a:cxn>
              <a:cxn ang="0">
                <a:pos x="114" y="105"/>
              </a:cxn>
              <a:cxn ang="0">
                <a:pos x="108" y="102"/>
              </a:cxn>
              <a:cxn ang="0">
                <a:pos x="103" y="100"/>
              </a:cxn>
              <a:cxn ang="0">
                <a:pos x="94" y="98"/>
              </a:cxn>
              <a:cxn ang="0">
                <a:pos x="89" y="96"/>
              </a:cxn>
              <a:cxn ang="0">
                <a:pos x="82" y="92"/>
              </a:cxn>
              <a:cxn ang="0">
                <a:pos x="76" y="89"/>
              </a:cxn>
              <a:cxn ang="0">
                <a:pos x="67" y="86"/>
              </a:cxn>
              <a:cxn ang="0">
                <a:pos x="62" y="83"/>
              </a:cxn>
              <a:cxn ang="0">
                <a:pos x="55" y="78"/>
              </a:cxn>
              <a:cxn ang="0">
                <a:pos x="47" y="75"/>
              </a:cxn>
              <a:cxn ang="0">
                <a:pos x="40" y="69"/>
              </a:cxn>
              <a:cxn ang="0">
                <a:pos x="35" y="65"/>
              </a:cxn>
              <a:cxn ang="0">
                <a:pos x="23" y="56"/>
              </a:cxn>
              <a:cxn ang="0">
                <a:pos x="13" y="48"/>
              </a:cxn>
              <a:cxn ang="0">
                <a:pos x="7" y="40"/>
              </a:cxn>
              <a:cxn ang="0">
                <a:pos x="3" y="32"/>
              </a:cxn>
              <a:cxn ang="0">
                <a:pos x="0" y="25"/>
              </a:cxn>
              <a:cxn ang="0">
                <a:pos x="2" y="20"/>
              </a:cxn>
              <a:cxn ang="0">
                <a:pos x="5" y="13"/>
              </a:cxn>
              <a:cxn ang="0">
                <a:pos x="12" y="8"/>
              </a:cxn>
              <a:cxn ang="0">
                <a:pos x="17" y="4"/>
              </a:cxn>
              <a:cxn ang="0">
                <a:pos x="22" y="3"/>
              </a:cxn>
              <a:cxn ang="0">
                <a:pos x="27" y="1"/>
              </a:cxn>
              <a:cxn ang="0">
                <a:pos x="37" y="0"/>
              </a:cxn>
              <a:cxn ang="0">
                <a:pos x="37" y="0"/>
              </a:cxn>
            </a:cxnLst>
            <a:rect l="0" t="0" r="r" b="b"/>
            <a:pathLst>
              <a:path w="146" h="105">
                <a:moveTo>
                  <a:pt x="37" y="0"/>
                </a:moveTo>
                <a:lnTo>
                  <a:pt x="45" y="3"/>
                </a:lnTo>
                <a:lnTo>
                  <a:pt x="55" y="10"/>
                </a:lnTo>
                <a:lnTo>
                  <a:pt x="60" y="17"/>
                </a:lnTo>
                <a:lnTo>
                  <a:pt x="66" y="24"/>
                </a:lnTo>
                <a:lnTo>
                  <a:pt x="74" y="20"/>
                </a:lnTo>
                <a:lnTo>
                  <a:pt x="82" y="20"/>
                </a:lnTo>
                <a:lnTo>
                  <a:pt x="92" y="21"/>
                </a:lnTo>
                <a:lnTo>
                  <a:pt x="103" y="28"/>
                </a:lnTo>
                <a:lnTo>
                  <a:pt x="114" y="31"/>
                </a:lnTo>
                <a:lnTo>
                  <a:pt x="124" y="37"/>
                </a:lnTo>
                <a:lnTo>
                  <a:pt x="135" y="41"/>
                </a:lnTo>
                <a:lnTo>
                  <a:pt x="146" y="44"/>
                </a:lnTo>
                <a:lnTo>
                  <a:pt x="143" y="52"/>
                </a:lnTo>
                <a:lnTo>
                  <a:pt x="136" y="62"/>
                </a:lnTo>
                <a:lnTo>
                  <a:pt x="126" y="71"/>
                </a:lnTo>
                <a:lnTo>
                  <a:pt x="114" y="75"/>
                </a:lnTo>
                <a:lnTo>
                  <a:pt x="114" y="81"/>
                </a:lnTo>
                <a:lnTo>
                  <a:pt x="114" y="89"/>
                </a:lnTo>
                <a:lnTo>
                  <a:pt x="114" y="96"/>
                </a:lnTo>
                <a:lnTo>
                  <a:pt x="114" y="105"/>
                </a:lnTo>
                <a:lnTo>
                  <a:pt x="108" y="102"/>
                </a:lnTo>
                <a:lnTo>
                  <a:pt x="103" y="100"/>
                </a:lnTo>
                <a:lnTo>
                  <a:pt x="94" y="98"/>
                </a:lnTo>
                <a:lnTo>
                  <a:pt x="89" y="96"/>
                </a:lnTo>
                <a:lnTo>
                  <a:pt x="82" y="92"/>
                </a:lnTo>
                <a:lnTo>
                  <a:pt x="76" y="89"/>
                </a:lnTo>
                <a:lnTo>
                  <a:pt x="67" y="86"/>
                </a:lnTo>
                <a:lnTo>
                  <a:pt x="62" y="83"/>
                </a:lnTo>
                <a:lnTo>
                  <a:pt x="55" y="78"/>
                </a:lnTo>
                <a:lnTo>
                  <a:pt x="47" y="75"/>
                </a:lnTo>
                <a:lnTo>
                  <a:pt x="40" y="69"/>
                </a:lnTo>
                <a:lnTo>
                  <a:pt x="35" y="65"/>
                </a:lnTo>
                <a:lnTo>
                  <a:pt x="23" y="56"/>
                </a:lnTo>
                <a:lnTo>
                  <a:pt x="13" y="48"/>
                </a:lnTo>
                <a:lnTo>
                  <a:pt x="7" y="40"/>
                </a:lnTo>
                <a:lnTo>
                  <a:pt x="3" y="32"/>
                </a:lnTo>
                <a:lnTo>
                  <a:pt x="0" y="25"/>
                </a:lnTo>
                <a:lnTo>
                  <a:pt x="2" y="20"/>
                </a:lnTo>
                <a:lnTo>
                  <a:pt x="5" y="13"/>
                </a:lnTo>
                <a:lnTo>
                  <a:pt x="12" y="8"/>
                </a:lnTo>
                <a:lnTo>
                  <a:pt x="17" y="4"/>
                </a:lnTo>
                <a:lnTo>
                  <a:pt x="22" y="3"/>
                </a:lnTo>
                <a:lnTo>
                  <a:pt x="27" y="1"/>
                </a:lnTo>
                <a:lnTo>
                  <a:pt x="37" y="0"/>
                </a:lnTo>
                <a:lnTo>
                  <a:pt x="37" y="0"/>
                </a:lnTo>
                <a:close/>
              </a:path>
            </a:pathLst>
          </a:custGeom>
          <a:solidFill>
            <a:srgbClr val="E6E6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71" name="Freeform 83"/>
          <p:cNvSpPr>
            <a:spLocks/>
          </p:cNvSpPr>
          <p:nvPr/>
        </p:nvSpPr>
        <p:spPr bwMode="auto">
          <a:xfrm>
            <a:off x="2600325" y="4794250"/>
            <a:ext cx="280988" cy="539750"/>
          </a:xfrm>
          <a:custGeom>
            <a:avLst/>
            <a:gdLst/>
            <a:ahLst/>
            <a:cxnLst>
              <a:cxn ang="0">
                <a:pos x="121" y="3"/>
              </a:cxn>
              <a:cxn ang="0">
                <a:pos x="155" y="17"/>
              </a:cxn>
              <a:cxn ang="0">
                <a:pos x="183" y="40"/>
              </a:cxn>
              <a:cxn ang="0">
                <a:pos x="210" y="65"/>
              </a:cxn>
              <a:cxn ang="0">
                <a:pos x="237" y="88"/>
              </a:cxn>
              <a:cxn ang="0">
                <a:pos x="257" y="95"/>
              </a:cxn>
              <a:cxn ang="0">
                <a:pos x="287" y="76"/>
              </a:cxn>
              <a:cxn ang="0">
                <a:pos x="324" y="88"/>
              </a:cxn>
              <a:cxn ang="0">
                <a:pos x="348" y="123"/>
              </a:cxn>
              <a:cxn ang="0">
                <a:pos x="351" y="167"/>
              </a:cxn>
              <a:cxn ang="0">
                <a:pos x="341" y="204"/>
              </a:cxn>
              <a:cxn ang="0">
                <a:pos x="316" y="208"/>
              </a:cxn>
              <a:cxn ang="0">
                <a:pos x="293" y="181"/>
              </a:cxn>
              <a:cxn ang="0">
                <a:pos x="269" y="156"/>
              </a:cxn>
              <a:cxn ang="0">
                <a:pos x="244" y="132"/>
              </a:cxn>
              <a:cxn ang="0">
                <a:pos x="215" y="110"/>
              </a:cxn>
              <a:cxn ang="0">
                <a:pos x="183" y="95"/>
              </a:cxn>
              <a:cxn ang="0">
                <a:pos x="198" y="140"/>
              </a:cxn>
              <a:cxn ang="0">
                <a:pos x="220" y="183"/>
              </a:cxn>
              <a:cxn ang="0">
                <a:pos x="249" y="224"/>
              </a:cxn>
              <a:cxn ang="0">
                <a:pos x="281" y="266"/>
              </a:cxn>
              <a:cxn ang="0">
                <a:pos x="316" y="306"/>
              </a:cxn>
              <a:cxn ang="0">
                <a:pos x="328" y="323"/>
              </a:cxn>
              <a:cxn ang="0">
                <a:pos x="306" y="330"/>
              </a:cxn>
              <a:cxn ang="0">
                <a:pos x="284" y="337"/>
              </a:cxn>
              <a:cxn ang="0">
                <a:pos x="264" y="340"/>
              </a:cxn>
              <a:cxn ang="0">
                <a:pos x="242" y="337"/>
              </a:cxn>
              <a:cxn ang="0">
                <a:pos x="220" y="327"/>
              </a:cxn>
              <a:cxn ang="0">
                <a:pos x="185" y="315"/>
              </a:cxn>
              <a:cxn ang="0">
                <a:pos x="160" y="293"/>
              </a:cxn>
              <a:cxn ang="0">
                <a:pos x="150" y="266"/>
              </a:cxn>
              <a:cxn ang="0">
                <a:pos x="136" y="238"/>
              </a:cxn>
              <a:cxn ang="0">
                <a:pos x="113" y="219"/>
              </a:cxn>
              <a:cxn ang="0">
                <a:pos x="81" y="207"/>
              </a:cxn>
              <a:cxn ang="0">
                <a:pos x="76" y="183"/>
              </a:cxn>
              <a:cxn ang="0">
                <a:pos x="72" y="157"/>
              </a:cxn>
              <a:cxn ang="0">
                <a:pos x="74" y="130"/>
              </a:cxn>
              <a:cxn ang="0">
                <a:pos x="76" y="105"/>
              </a:cxn>
              <a:cxn ang="0">
                <a:pos x="77" y="79"/>
              </a:cxn>
              <a:cxn ang="0">
                <a:pos x="55" y="96"/>
              </a:cxn>
              <a:cxn ang="0">
                <a:pos x="35" y="119"/>
              </a:cxn>
              <a:cxn ang="0">
                <a:pos x="10" y="136"/>
              </a:cxn>
              <a:cxn ang="0">
                <a:pos x="0" y="124"/>
              </a:cxn>
              <a:cxn ang="0">
                <a:pos x="7" y="93"/>
              </a:cxn>
              <a:cxn ang="0">
                <a:pos x="18" y="74"/>
              </a:cxn>
              <a:cxn ang="0">
                <a:pos x="32" y="54"/>
              </a:cxn>
              <a:cxn ang="0">
                <a:pos x="52" y="35"/>
              </a:cxn>
              <a:cxn ang="0">
                <a:pos x="72" y="17"/>
              </a:cxn>
              <a:cxn ang="0">
                <a:pos x="94" y="0"/>
              </a:cxn>
            </a:cxnLst>
            <a:rect l="0" t="0" r="r" b="b"/>
            <a:pathLst>
              <a:path w="353" h="340">
                <a:moveTo>
                  <a:pt x="94" y="0"/>
                </a:moveTo>
                <a:lnTo>
                  <a:pt x="107" y="0"/>
                </a:lnTo>
                <a:lnTo>
                  <a:pt x="121" y="3"/>
                </a:lnTo>
                <a:lnTo>
                  <a:pt x="133" y="6"/>
                </a:lnTo>
                <a:lnTo>
                  <a:pt x="144" y="11"/>
                </a:lnTo>
                <a:lnTo>
                  <a:pt x="155" y="17"/>
                </a:lnTo>
                <a:lnTo>
                  <a:pt x="165" y="24"/>
                </a:lnTo>
                <a:lnTo>
                  <a:pt x="175" y="31"/>
                </a:lnTo>
                <a:lnTo>
                  <a:pt x="183" y="40"/>
                </a:lnTo>
                <a:lnTo>
                  <a:pt x="192" y="48"/>
                </a:lnTo>
                <a:lnTo>
                  <a:pt x="202" y="57"/>
                </a:lnTo>
                <a:lnTo>
                  <a:pt x="210" y="65"/>
                </a:lnTo>
                <a:lnTo>
                  <a:pt x="218" y="74"/>
                </a:lnTo>
                <a:lnTo>
                  <a:pt x="227" y="81"/>
                </a:lnTo>
                <a:lnTo>
                  <a:pt x="237" y="88"/>
                </a:lnTo>
                <a:lnTo>
                  <a:pt x="247" y="93"/>
                </a:lnTo>
                <a:lnTo>
                  <a:pt x="259" y="100"/>
                </a:lnTo>
                <a:lnTo>
                  <a:pt x="257" y="95"/>
                </a:lnTo>
                <a:lnTo>
                  <a:pt x="255" y="92"/>
                </a:lnTo>
                <a:lnTo>
                  <a:pt x="272" y="81"/>
                </a:lnTo>
                <a:lnTo>
                  <a:pt x="287" y="76"/>
                </a:lnTo>
                <a:lnTo>
                  <a:pt x="301" y="76"/>
                </a:lnTo>
                <a:lnTo>
                  <a:pt x="314" y="81"/>
                </a:lnTo>
                <a:lnTo>
                  <a:pt x="324" y="88"/>
                </a:lnTo>
                <a:lnTo>
                  <a:pt x="335" y="98"/>
                </a:lnTo>
                <a:lnTo>
                  <a:pt x="341" y="109"/>
                </a:lnTo>
                <a:lnTo>
                  <a:pt x="348" y="123"/>
                </a:lnTo>
                <a:lnTo>
                  <a:pt x="351" y="137"/>
                </a:lnTo>
                <a:lnTo>
                  <a:pt x="353" y="153"/>
                </a:lnTo>
                <a:lnTo>
                  <a:pt x="351" y="167"/>
                </a:lnTo>
                <a:lnTo>
                  <a:pt x="351" y="181"/>
                </a:lnTo>
                <a:lnTo>
                  <a:pt x="346" y="194"/>
                </a:lnTo>
                <a:lnTo>
                  <a:pt x="341" y="204"/>
                </a:lnTo>
                <a:lnTo>
                  <a:pt x="333" y="212"/>
                </a:lnTo>
                <a:lnTo>
                  <a:pt x="324" y="218"/>
                </a:lnTo>
                <a:lnTo>
                  <a:pt x="316" y="208"/>
                </a:lnTo>
                <a:lnTo>
                  <a:pt x="308" y="199"/>
                </a:lnTo>
                <a:lnTo>
                  <a:pt x="301" y="190"/>
                </a:lnTo>
                <a:lnTo>
                  <a:pt x="293" y="181"/>
                </a:lnTo>
                <a:lnTo>
                  <a:pt x="284" y="173"/>
                </a:lnTo>
                <a:lnTo>
                  <a:pt x="277" y="163"/>
                </a:lnTo>
                <a:lnTo>
                  <a:pt x="269" y="156"/>
                </a:lnTo>
                <a:lnTo>
                  <a:pt x="262" y="147"/>
                </a:lnTo>
                <a:lnTo>
                  <a:pt x="252" y="139"/>
                </a:lnTo>
                <a:lnTo>
                  <a:pt x="244" y="132"/>
                </a:lnTo>
                <a:lnTo>
                  <a:pt x="234" y="123"/>
                </a:lnTo>
                <a:lnTo>
                  <a:pt x="225" y="117"/>
                </a:lnTo>
                <a:lnTo>
                  <a:pt x="215" y="110"/>
                </a:lnTo>
                <a:lnTo>
                  <a:pt x="205" y="105"/>
                </a:lnTo>
                <a:lnTo>
                  <a:pt x="193" y="99"/>
                </a:lnTo>
                <a:lnTo>
                  <a:pt x="183" y="95"/>
                </a:lnTo>
                <a:lnTo>
                  <a:pt x="187" y="110"/>
                </a:lnTo>
                <a:lnTo>
                  <a:pt x="193" y="124"/>
                </a:lnTo>
                <a:lnTo>
                  <a:pt x="198" y="140"/>
                </a:lnTo>
                <a:lnTo>
                  <a:pt x="205" y="154"/>
                </a:lnTo>
                <a:lnTo>
                  <a:pt x="213" y="168"/>
                </a:lnTo>
                <a:lnTo>
                  <a:pt x="220" y="183"/>
                </a:lnTo>
                <a:lnTo>
                  <a:pt x="229" y="197"/>
                </a:lnTo>
                <a:lnTo>
                  <a:pt x="239" y="211"/>
                </a:lnTo>
                <a:lnTo>
                  <a:pt x="249" y="224"/>
                </a:lnTo>
                <a:lnTo>
                  <a:pt x="259" y="238"/>
                </a:lnTo>
                <a:lnTo>
                  <a:pt x="269" y="250"/>
                </a:lnTo>
                <a:lnTo>
                  <a:pt x="281" y="266"/>
                </a:lnTo>
                <a:lnTo>
                  <a:pt x="293" y="279"/>
                </a:lnTo>
                <a:lnTo>
                  <a:pt x="304" y="293"/>
                </a:lnTo>
                <a:lnTo>
                  <a:pt x="316" y="306"/>
                </a:lnTo>
                <a:lnTo>
                  <a:pt x="331" y="320"/>
                </a:lnTo>
                <a:lnTo>
                  <a:pt x="328" y="321"/>
                </a:lnTo>
                <a:lnTo>
                  <a:pt x="328" y="323"/>
                </a:lnTo>
                <a:lnTo>
                  <a:pt x="319" y="324"/>
                </a:lnTo>
                <a:lnTo>
                  <a:pt x="313" y="327"/>
                </a:lnTo>
                <a:lnTo>
                  <a:pt x="306" y="330"/>
                </a:lnTo>
                <a:lnTo>
                  <a:pt x="299" y="332"/>
                </a:lnTo>
                <a:lnTo>
                  <a:pt x="293" y="335"/>
                </a:lnTo>
                <a:lnTo>
                  <a:pt x="284" y="337"/>
                </a:lnTo>
                <a:lnTo>
                  <a:pt x="277" y="338"/>
                </a:lnTo>
                <a:lnTo>
                  <a:pt x="272" y="340"/>
                </a:lnTo>
                <a:lnTo>
                  <a:pt x="264" y="340"/>
                </a:lnTo>
                <a:lnTo>
                  <a:pt x="257" y="340"/>
                </a:lnTo>
                <a:lnTo>
                  <a:pt x="249" y="338"/>
                </a:lnTo>
                <a:lnTo>
                  <a:pt x="242" y="337"/>
                </a:lnTo>
                <a:lnTo>
                  <a:pt x="234" y="334"/>
                </a:lnTo>
                <a:lnTo>
                  <a:pt x="227" y="331"/>
                </a:lnTo>
                <a:lnTo>
                  <a:pt x="220" y="327"/>
                </a:lnTo>
                <a:lnTo>
                  <a:pt x="213" y="323"/>
                </a:lnTo>
                <a:lnTo>
                  <a:pt x="197" y="320"/>
                </a:lnTo>
                <a:lnTo>
                  <a:pt x="185" y="315"/>
                </a:lnTo>
                <a:lnTo>
                  <a:pt x="175" y="310"/>
                </a:lnTo>
                <a:lnTo>
                  <a:pt x="166" y="303"/>
                </a:lnTo>
                <a:lnTo>
                  <a:pt x="160" y="293"/>
                </a:lnTo>
                <a:lnTo>
                  <a:pt x="156" y="286"/>
                </a:lnTo>
                <a:lnTo>
                  <a:pt x="153" y="276"/>
                </a:lnTo>
                <a:lnTo>
                  <a:pt x="150" y="266"/>
                </a:lnTo>
                <a:lnTo>
                  <a:pt x="144" y="256"/>
                </a:lnTo>
                <a:lnTo>
                  <a:pt x="141" y="246"/>
                </a:lnTo>
                <a:lnTo>
                  <a:pt x="136" y="238"/>
                </a:lnTo>
                <a:lnTo>
                  <a:pt x="131" y="231"/>
                </a:lnTo>
                <a:lnTo>
                  <a:pt x="123" y="224"/>
                </a:lnTo>
                <a:lnTo>
                  <a:pt x="113" y="219"/>
                </a:lnTo>
                <a:lnTo>
                  <a:pt x="99" y="216"/>
                </a:lnTo>
                <a:lnTo>
                  <a:pt x="86" y="216"/>
                </a:lnTo>
                <a:lnTo>
                  <a:pt x="81" y="207"/>
                </a:lnTo>
                <a:lnTo>
                  <a:pt x="79" y="199"/>
                </a:lnTo>
                <a:lnTo>
                  <a:pt x="76" y="190"/>
                </a:lnTo>
                <a:lnTo>
                  <a:pt x="76" y="183"/>
                </a:lnTo>
                <a:lnTo>
                  <a:pt x="72" y="174"/>
                </a:lnTo>
                <a:lnTo>
                  <a:pt x="72" y="166"/>
                </a:lnTo>
                <a:lnTo>
                  <a:pt x="72" y="157"/>
                </a:lnTo>
                <a:lnTo>
                  <a:pt x="74" y="149"/>
                </a:lnTo>
                <a:lnTo>
                  <a:pt x="74" y="140"/>
                </a:lnTo>
                <a:lnTo>
                  <a:pt x="74" y="130"/>
                </a:lnTo>
                <a:lnTo>
                  <a:pt x="74" y="122"/>
                </a:lnTo>
                <a:lnTo>
                  <a:pt x="76" y="113"/>
                </a:lnTo>
                <a:lnTo>
                  <a:pt x="76" y="105"/>
                </a:lnTo>
                <a:lnTo>
                  <a:pt x="76" y="96"/>
                </a:lnTo>
                <a:lnTo>
                  <a:pt x="76" y="88"/>
                </a:lnTo>
                <a:lnTo>
                  <a:pt x="77" y="79"/>
                </a:lnTo>
                <a:lnTo>
                  <a:pt x="70" y="85"/>
                </a:lnTo>
                <a:lnTo>
                  <a:pt x="64" y="91"/>
                </a:lnTo>
                <a:lnTo>
                  <a:pt x="55" y="96"/>
                </a:lnTo>
                <a:lnTo>
                  <a:pt x="50" y="105"/>
                </a:lnTo>
                <a:lnTo>
                  <a:pt x="42" y="112"/>
                </a:lnTo>
                <a:lnTo>
                  <a:pt x="35" y="119"/>
                </a:lnTo>
                <a:lnTo>
                  <a:pt x="28" y="124"/>
                </a:lnTo>
                <a:lnTo>
                  <a:pt x="22" y="130"/>
                </a:lnTo>
                <a:lnTo>
                  <a:pt x="10" y="136"/>
                </a:lnTo>
                <a:lnTo>
                  <a:pt x="3" y="136"/>
                </a:lnTo>
                <a:lnTo>
                  <a:pt x="0" y="130"/>
                </a:lnTo>
                <a:lnTo>
                  <a:pt x="0" y="124"/>
                </a:lnTo>
                <a:lnTo>
                  <a:pt x="0" y="115"/>
                </a:lnTo>
                <a:lnTo>
                  <a:pt x="5" y="102"/>
                </a:lnTo>
                <a:lnTo>
                  <a:pt x="7" y="93"/>
                </a:lnTo>
                <a:lnTo>
                  <a:pt x="10" y="86"/>
                </a:lnTo>
                <a:lnTo>
                  <a:pt x="13" y="79"/>
                </a:lnTo>
                <a:lnTo>
                  <a:pt x="18" y="74"/>
                </a:lnTo>
                <a:lnTo>
                  <a:pt x="22" y="66"/>
                </a:lnTo>
                <a:lnTo>
                  <a:pt x="28" y="59"/>
                </a:lnTo>
                <a:lnTo>
                  <a:pt x="32" y="54"/>
                </a:lnTo>
                <a:lnTo>
                  <a:pt x="40" y="47"/>
                </a:lnTo>
                <a:lnTo>
                  <a:pt x="45" y="41"/>
                </a:lnTo>
                <a:lnTo>
                  <a:pt x="52" y="35"/>
                </a:lnTo>
                <a:lnTo>
                  <a:pt x="59" y="30"/>
                </a:lnTo>
                <a:lnTo>
                  <a:pt x="65" y="23"/>
                </a:lnTo>
                <a:lnTo>
                  <a:pt x="72" y="17"/>
                </a:lnTo>
                <a:lnTo>
                  <a:pt x="79" y="11"/>
                </a:lnTo>
                <a:lnTo>
                  <a:pt x="87" y="6"/>
                </a:lnTo>
                <a:lnTo>
                  <a:pt x="94" y="0"/>
                </a:lnTo>
                <a:lnTo>
                  <a:pt x="94" y="0"/>
                </a:lnTo>
                <a:close/>
              </a:path>
            </a:pathLst>
          </a:custGeom>
          <a:solidFill>
            <a:srgbClr val="E6E6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72" name="Freeform 84"/>
          <p:cNvSpPr>
            <a:spLocks/>
          </p:cNvSpPr>
          <p:nvPr/>
        </p:nvSpPr>
        <p:spPr bwMode="auto">
          <a:xfrm>
            <a:off x="2624138" y="4803775"/>
            <a:ext cx="795337" cy="714375"/>
          </a:xfrm>
          <a:custGeom>
            <a:avLst/>
            <a:gdLst/>
            <a:ahLst/>
            <a:cxnLst>
              <a:cxn ang="0">
                <a:pos x="774" y="24"/>
              </a:cxn>
              <a:cxn ang="0">
                <a:pos x="863" y="58"/>
              </a:cxn>
              <a:cxn ang="0">
                <a:pos x="959" y="83"/>
              </a:cxn>
              <a:cxn ang="0">
                <a:pos x="995" y="107"/>
              </a:cxn>
              <a:cxn ang="0">
                <a:pos x="983" y="137"/>
              </a:cxn>
              <a:cxn ang="0">
                <a:pos x="924" y="141"/>
              </a:cxn>
              <a:cxn ang="0">
                <a:pos x="865" y="177"/>
              </a:cxn>
              <a:cxn ang="0">
                <a:pos x="813" y="220"/>
              </a:cxn>
              <a:cxn ang="0">
                <a:pos x="769" y="259"/>
              </a:cxn>
              <a:cxn ang="0">
                <a:pos x="722" y="283"/>
              </a:cxn>
              <a:cxn ang="0">
                <a:pos x="670" y="304"/>
              </a:cxn>
              <a:cxn ang="0">
                <a:pos x="598" y="341"/>
              </a:cxn>
              <a:cxn ang="0">
                <a:pos x="513" y="387"/>
              </a:cxn>
              <a:cxn ang="0">
                <a:pos x="429" y="428"/>
              </a:cxn>
              <a:cxn ang="0">
                <a:pos x="332" y="438"/>
              </a:cxn>
              <a:cxn ang="0">
                <a:pos x="212" y="414"/>
              </a:cxn>
              <a:cxn ang="0">
                <a:pos x="95" y="389"/>
              </a:cxn>
              <a:cxn ang="0">
                <a:pos x="5" y="356"/>
              </a:cxn>
              <a:cxn ang="0">
                <a:pos x="59" y="346"/>
              </a:cxn>
              <a:cxn ang="0">
                <a:pos x="128" y="360"/>
              </a:cxn>
              <a:cxn ang="0">
                <a:pos x="196" y="370"/>
              </a:cxn>
              <a:cxn ang="0">
                <a:pos x="283" y="392"/>
              </a:cxn>
              <a:cxn ang="0">
                <a:pos x="377" y="406"/>
              </a:cxn>
              <a:cxn ang="0">
                <a:pos x="448" y="369"/>
              </a:cxn>
              <a:cxn ang="0">
                <a:pos x="466" y="321"/>
              </a:cxn>
              <a:cxn ang="0">
                <a:pos x="418" y="300"/>
              </a:cxn>
              <a:cxn ang="0">
                <a:pos x="370" y="281"/>
              </a:cxn>
              <a:cxn ang="0">
                <a:pos x="337" y="257"/>
              </a:cxn>
              <a:cxn ang="0">
                <a:pos x="386" y="216"/>
              </a:cxn>
              <a:cxn ang="0">
                <a:pos x="450" y="181"/>
              </a:cxn>
              <a:cxn ang="0">
                <a:pos x="517" y="182"/>
              </a:cxn>
              <a:cxn ang="0">
                <a:pos x="586" y="213"/>
              </a:cxn>
              <a:cxn ang="0">
                <a:pos x="665" y="247"/>
              </a:cxn>
              <a:cxn ang="0">
                <a:pos x="734" y="251"/>
              </a:cxn>
              <a:cxn ang="0">
                <a:pos x="778" y="210"/>
              </a:cxn>
              <a:cxn ang="0">
                <a:pos x="804" y="177"/>
              </a:cxn>
              <a:cxn ang="0">
                <a:pos x="828" y="143"/>
              </a:cxn>
              <a:cxn ang="0">
                <a:pos x="833" y="121"/>
              </a:cxn>
              <a:cxn ang="0">
                <a:pos x="774" y="148"/>
              </a:cxn>
              <a:cxn ang="0">
                <a:pos x="749" y="148"/>
              </a:cxn>
              <a:cxn ang="0">
                <a:pos x="769" y="114"/>
              </a:cxn>
              <a:cxn ang="0">
                <a:pos x="796" y="79"/>
              </a:cxn>
              <a:cxn ang="0">
                <a:pos x="757" y="90"/>
              </a:cxn>
              <a:cxn ang="0">
                <a:pos x="719" y="107"/>
              </a:cxn>
              <a:cxn ang="0">
                <a:pos x="692" y="104"/>
              </a:cxn>
              <a:cxn ang="0">
                <a:pos x="710" y="69"/>
              </a:cxn>
              <a:cxn ang="0">
                <a:pos x="725" y="41"/>
              </a:cxn>
              <a:cxn ang="0">
                <a:pos x="687" y="52"/>
              </a:cxn>
              <a:cxn ang="0">
                <a:pos x="645" y="59"/>
              </a:cxn>
              <a:cxn ang="0">
                <a:pos x="641" y="39"/>
              </a:cxn>
              <a:cxn ang="0">
                <a:pos x="678" y="11"/>
              </a:cxn>
              <a:cxn ang="0">
                <a:pos x="702" y="0"/>
              </a:cxn>
            </a:cxnLst>
            <a:rect l="0" t="0" r="r" b="b"/>
            <a:pathLst>
              <a:path w="1003" h="450">
                <a:moveTo>
                  <a:pt x="702" y="0"/>
                </a:moveTo>
                <a:lnTo>
                  <a:pt x="720" y="4"/>
                </a:lnTo>
                <a:lnTo>
                  <a:pt x="737" y="11"/>
                </a:lnTo>
                <a:lnTo>
                  <a:pt x="756" y="17"/>
                </a:lnTo>
                <a:lnTo>
                  <a:pt x="774" y="24"/>
                </a:lnTo>
                <a:lnTo>
                  <a:pt x="791" y="31"/>
                </a:lnTo>
                <a:lnTo>
                  <a:pt x="810" y="38"/>
                </a:lnTo>
                <a:lnTo>
                  <a:pt x="826" y="45"/>
                </a:lnTo>
                <a:lnTo>
                  <a:pt x="845" y="53"/>
                </a:lnTo>
                <a:lnTo>
                  <a:pt x="863" y="58"/>
                </a:lnTo>
                <a:lnTo>
                  <a:pt x="880" y="63"/>
                </a:lnTo>
                <a:lnTo>
                  <a:pt x="900" y="69"/>
                </a:lnTo>
                <a:lnTo>
                  <a:pt x="919" y="75"/>
                </a:lnTo>
                <a:lnTo>
                  <a:pt x="939" y="79"/>
                </a:lnTo>
                <a:lnTo>
                  <a:pt x="959" y="83"/>
                </a:lnTo>
                <a:lnTo>
                  <a:pt x="979" y="86"/>
                </a:lnTo>
                <a:lnTo>
                  <a:pt x="1003" y="89"/>
                </a:lnTo>
                <a:lnTo>
                  <a:pt x="1001" y="94"/>
                </a:lnTo>
                <a:lnTo>
                  <a:pt x="998" y="100"/>
                </a:lnTo>
                <a:lnTo>
                  <a:pt x="995" y="107"/>
                </a:lnTo>
                <a:lnTo>
                  <a:pt x="993" y="113"/>
                </a:lnTo>
                <a:lnTo>
                  <a:pt x="990" y="117"/>
                </a:lnTo>
                <a:lnTo>
                  <a:pt x="986" y="124"/>
                </a:lnTo>
                <a:lnTo>
                  <a:pt x="983" y="130"/>
                </a:lnTo>
                <a:lnTo>
                  <a:pt x="983" y="137"/>
                </a:lnTo>
                <a:lnTo>
                  <a:pt x="971" y="134"/>
                </a:lnTo>
                <a:lnTo>
                  <a:pt x="961" y="134"/>
                </a:lnTo>
                <a:lnTo>
                  <a:pt x="949" y="134"/>
                </a:lnTo>
                <a:lnTo>
                  <a:pt x="937" y="137"/>
                </a:lnTo>
                <a:lnTo>
                  <a:pt x="924" y="141"/>
                </a:lnTo>
                <a:lnTo>
                  <a:pt x="912" y="147"/>
                </a:lnTo>
                <a:lnTo>
                  <a:pt x="900" y="152"/>
                </a:lnTo>
                <a:lnTo>
                  <a:pt x="889" y="161"/>
                </a:lnTo>
                <a:lnTo>
                  <a:pt x="877" y="168"/>
                </a:lnTo>
                <a:lnTo>
                  <a:pt x="865" y="177"/>
                </a:lnTo>
                <a:lnTo>
                  <a:pt x="853" y="185"/>
                </a:lnTo>
                <a:lnTo>
                  <a:pt x="843" y="193"/>
                </a:lnTo>
                <a:lnTo>
                  <a:pt x="833" y="203"/>
                </a:lnTo>
                <a:lnTo>
                  <a:pt x="823" y="212"/>
                </a:lnTo>
                <a:lnTo>
                  <a:pt x="813" y="220"/>
                </a:lnTo>
                <a:lnTo>
                  <a:pt x="806" y="229"/>
                </a:lnTo>
                <a:lnTo>
                  <a:pt x="796" y="237"/>
                </a:lnTo>
                <a:lnTo>
                  <a:pt x="788" y="244"/>
                </a:lnTo>
                <a:lnTo>
                  <a:pt x="778" y="251"/>
                </a:lnTo>
                <a:lnTo>
                  <a:pt x="769" y="259"/>
                </a:lnTo>
                <a:lnTo>
                  <a:pt x="759" y="264"/>
                </a:lnTo>
                <a:lnTo>
                  <a:pt x="751" y="270"/>
                </a:lnTo>
                <a:lnTo>
                  <a:pt x="741" y="274"/>
                </a:lnTo>
                <a:lnTo>
                  <a:pt x="732" y="280"/>
                </a:lnTo>
                <a:lnTo>
                  <a:pt x="722" y="283"/>
                </a:lnTo>
                <a:lnTo>
                  <a:pt x="710" y="287"/>
                </a:lnTo>
                <a:lnTo>
                  <a:pt x="700" y="291"/>
                </a:lnTo>
                <a:lnTo>
                  <a:pt x="690" y="295"/>
                </a:lnTo>
                <a:lnTo>
                  <a:pt x="680" y="300"/>
                </a:lnTo>
                <a:lnTo>
                  <a:pt x="670" y="304"/>
                </a:lnTo>
                <a:lnTo>
                  <a:pt x="660" y="311"/>
                </a:lnTo>
                <a:lnTo>
                  <a:pt x="651" y="317"/>
                </a:lnTo>
                <a:lnTo>
                  <a:pt x="633" y="322"/>
                </a:lnTo>
                <a:lnTo>
                  <a:pt x="616" y="331"/>
                </a:lnTo>
                <a:lnTo>
                  <a:pt x="598" y="341"/>
                </a:lnTo>
                <a:lnTo>
                  <a:pt x="581" y="349"/>
                </a:lnTo>
                <a:lnTo>
                  <a:pt x="564" y="358"/>
                </a:lnTo>
                <a:lnTo>
                  <a:pt x="547" y="368"/>
                </a:lnTo>
                <a:lnTo>
                  <a:pt x="530" y="377"/>
                </a:lnTo>
                <a:lnTo>
                  <a:pt x="513" y="387"/>
                </a:lnTo>
                <a:lnTo>
                  <a:pt x="497" y="394"/>
                </a:lnTo>
                <a:lnTo>
                  <a:pt x="480" y="404"/>
                </a:lnTo>
                <a:lnTo>
                  <a:pt x="463" y="413"/>
                </a:lnTo>
                <a:lnTo>
                  <a:pt x="446" y="421"/>
                </a:lnTo>
                <a:lnTo>
                  <a:pt x="429" y="428"/>
                </a:lnTo>
                <a:lnTo>
                  <a:pt x="413" y="437"/>
                </a:lnTo>
                <a:lnTo>
                  <a:pt x="396" y="442"/>
                </a:lnTo>
                <a:lnTo>
                  <a:pt x="381" y="450"/>
                </a:lnTo>
                <a:lnTo>
                  <a:pt x="355" y="444"/>
                </a:lnTo>
                <a:lnTo>
                  <a:pt x="332" y="438"/>
                </a:lnTo>
                <a:lnTo>
                  <a:pt x="308" y="434"/>
                </a:lnTo>
                <a:lnTo>
                  <a:pt x="283" y="430"/>
                </a:lnTo>
                <a:lnTo>
                  <a:pt x="259" y="424"/>
                </a:lnTo>
                <a:lnTo>
                  <a:pt x="236" y="420"/>
                </a:lnTo>
                <a:lnTo>
                  <a:pt x="212" y="414"/>
                </a:lnTo>
                <a:lnTo>
                  <a:pt x="189" y="410"/>
                </a:lnTo>
                <a:lnTo>
                  <a:pt x="164" y="404"/>
                </a:lnTo>
                <a:lnTo>
                  <a:pt x="142" y="399"/>
                </a:lnTo>
                <a:lnTo>
                  <a:pt x="116" y="394"/>
                </a:lnTo>
                <a:lnTo>
                  <a:pt x="95" y="389"/>
                </a:lnTo>
                <a:lnTo>
                  <a:pt x="69" y="383"/>
                </a:lnTo>
                <a:lnTo>
                  <a:pt x="48" y="377"/>
                </a:lnTo>
                <a:lnTo>
                  <a:pt x="22" y="370"/>
                </a:lnTo>
                <a:lnTo>
                  <a:pt x="0" y="365"/>
                </a:lnTo>
                <a:lnTo>
                  <a:pt x="5" y="356"/>
                </a:lnTo>
                <a:lnTo>
                  <a:pt x="14" y="351"/>
                </a:lnTo>
                <a:lnTo>
                  <a:pt x="24" y="346"/>
                </a:lnTo>
                <a:lnTo>
                  <a:pt x="34" y="345"/>
                </a:lnTo>
                <a:lnTo>
                  <a:pt x="44" y="343"/>
                </a:lnTo>
                <a:lnTo>
                  <a:pt x="59" y="346"/>
                </a:lnTo>
                <a:lnTo>
                  <a:pt x="73" y="348"/>
                </a:lnTo>
                <a:lnTo>
                  <a:pt x="86" y="351"/>
                </a:lnTo>
                <a:lnTo>
                  <a:pt x="100" y="353"/>
                </a:lnTo>
                <a:lnTo>
                  <a:pt x="115" y="358"/>
                </a:lnTo>
                <a:lnTo>
                  <a:pt x="128" y="360"/>
                </a:lnTo>
                <a:lnTo>
                  <a:pt x="142" y="363"/>
                </a:lnTo>
                <a:lnTo>
                  <a:pt x="155" y="366"/>
                </a:lnTo>
                <a:lnTo>
                  <a:pt x="169" y="368"/>
                </a:lnTo>
                <a:lnTo>
                  <a:pt x="182" y="369"/>
                </a:lnTo>
                <a:lnTo>
                  <a:pt x="196" y="370"/>
                </a:lnTo>
                <a:lnTo>
                  <a:pt x="211" y="372"/>
                </a:lnTo>
                <a:lnTo>
                  <a:pt x="229" y="377"/>
                </a:lnTo>
                <a:lnTo>
                  <a:pt x="246" y="380"/>
                </a:lnTo>
                <a:lnTo>
                  <a:pt x="265" y="387"/>
                </a:lnTo>
                <a:lnTo>
                  <a:pt x="283" y="392"/>
                </a:lnTo>
                <a:lnTo>
                  <a:pt x="303" y="397"/>
                </a:lnTo>
                <a:lnTo>
                  <a:pt x="322" y="401"/>
                </a:lnTo>
                <a:lnTo>
                  <a:pt x="342" y="404"/>
                </a:lnTo>
                <a:lnTo>
                  <a:pt x="359" y="406"/>
                </a:lnTo>
                <a:lnTo>
                  <a:pt x="377" y="406"/>
                </a:lnTo>
                <a:lnTo>
                  <a:pt x="394" y="403"/>
                </a:lnTo>
                <a:lnTo>
                  <a:pt x="411" y="400"/>
                </a:lnTo>
                <a:lnTo>
                  <a:pt x="423" y="393"/>
                </a:lnTo>
                <a:lnTo>
                  <a:pt x="438" y="383"/>
                </a:lnTo>
                <a:lnTo>
                  <a:pt x="448" y="369"/>
                </a:lnTo>
                <a:lnTo>
                  <a:pt x="458" y="353"/>
                </a:lnTo>
                <a:lnTo>
                  <a:pt x="453" y="343"/>
                </a:lnTo>
                <a:lnTo>
                  <a:pt x="456" y="336"/>
                </a:lnTo>
                <a:lnTo>
                  <a:pt x="463" y="328"/>
                </a:lnTo>
                <a:lnTo>
                  <a:pt x="466" y="321"/>
                </a:lnTo>
                <a:lnTo>
                  <a:pt x="458" y="315"/>
                </a:lnTo>
                <a:lnTo>
                  <a:pt x="448" y="311"/>
                </a:lnTo>
                <a:lnTo>
                  <a:pt x="438" y="307"/>
                </a:lnTo>
                <a:lnTo>
                  <a:pt x="429" y="304"/>
                </a:lnTo>
                <a:lnTo>
                  <a:pt x="418" y="300"/>
                </a:lnTo>
                <a:lnTo>
                  <a:pt x="409" y="297"/>
                </a:lnTo>
                <a:lnTo>
                  <a:pt x="399" y="293"/>
                </a:lnTo>
                <a:lnTo>
                  <a:pt x="391" y="290"/>
                </a:lnTo>
                <a:lnTo>
                  <a:pt x="379" y="284"/>
                </a:lnTo>
                <a:lnTo>
                  <a:pt x="370" y="281"/>
                </a:lnTo>
                <a:lnTo>
                  <a:pt x="362" y="277"/>
                </a:lnTo>
                <a:lnTo>
                  <a:pt x="355" y="273"/>
                </a:lnTo>
                <a:lnTo>
                  <a:pt x="347" y="267"/>
                </a:lnTo>
                <a:lnTo>
                  <a:pt x="342" y="263"/>
                </a:lnTo>
                <a:lnTo>
                  <a:pt x="337" y="257"/>
                </a:lnTo>
                <a:lnTo>
                  <a:pt x="335" y="250"/>
                </a:lnTo>
                <a:lnTo>
                  <a:pt x="347" y="242"/>
                </a:lnTo>
                <a:lnTo>
                  <a:pt x="359" y="233"/>
                </a:lnTo>
                <a:lnTo>
                  <a:pt x="372" y="223"/>
                </a:lnTo>
                <a:lnTo>
                  <a:pt x="386" y="216"/>
                </a:lnTo>
                <a:lnTo>
                  <a:pt x="397" y="208"/>
                </a:lnTo>
                <a:lnTo>
                  <a:pt x="411" y="201"/>
                </a:lnTo>
                <a:lnTo>
                  <a:pt x="423" y="192"/>
                </a:lnTo>
                <a:lnTo>
                  <a:pt x="438" y="188"/>
                </a:lnTo>
                <a:lnTo>
                  <a:pt x="450" y="181"/>
                </a:lnTo>
                <a:lnTo>
                  <a:pt x="463" y="178"/>
                </a:lnTo>
                <a:lnTo>
                  <a:pt x="476" y="175"/>
                </a:lnTo>
                <a:lnTo>
                  <a:pt x="490" y="177"/>
                </a:lnTo>
                <a:lnTo>
                  <a:pt x="503" y="177"/>
                </a:lnTo>
                <a:lnTo>
                  <a:pt x="517" y="182"/>
                </a:lnTo>
                <a:lnTo>
                  <a:pt x="530" y="189"/>
                </a:lnTo>
                <a:lnTo>
                  <a:pt x="544" y="201"/>
                </a:lnTo>
                <a:lnTo>
                  <a:pt x="557" y="202"/>
                </a:lnTo>
                <a:lnTo>
                  <a:pt x="572" y="208"/>
                </a:lnTo>
                <a:lnTo>
                  <a:pt x="586" y="213"/>
                </a:lnTo>
                <a:lnTo>
                  <a:pt x="603" y="220"/>
                </a:lnTo>
                <a:lnTo>
                  <a:pt x="616" y="226"/>
                </a:lnTo>
                <a:lnTo>
                  <a:pt x="633" y="233"/>
                </a:lnTo>
                <a:lnTo>
                  <a:pt x="648" y="240"/>
                </a:lnTo>
                <a:lnTo>
                  <a:pt x="665" y="247"/>
                </a:lnTo>
                <a:lnTo>
                  <a:pt x="678" y="250"/>
                </a:lnTo>
                <a:lnTo>
                  <a:pt x="693" y="254"/>
                </a:lnTo>
                <a:lnTo>
                  <a:pt x="707" y="256"/>
                </a:lnTo>
                <a:lnTo>
                  <a:pt x="722" y="256"/>
                </a:lnTo>
                <a:lnTo>
                  <a:pt x="734" y="251"/>
                </a:lnTo>
                <a:lnTo>
                  <a:pt x="746" y="246"/>
                </a:lnTo>
                <a:lnTo>
                  <a:pt x="756" y="236"/>
                </a:lnTo>
                <a:lnTo>
                  <a:pt x="766" y="223"/>
                </a:lnTo>
                <a:lnTo>
                  <a:pt x="771" y="218"/>
                </a:lnTo>
                <a:lnTo>
                  <a:pt x="778" y="210"/>
                </a:lnTo>
                <a:lnTo>
                  <a:pt x="781" y="203"/>
                </a:lnTo>
                <a:lnTo>
                  <a:pt x="788" y="198"/>
                </a:lnTo>
                <a:lnTo>
                  <a:pt x="793" y="191"/>
                </a:lnTo>
                <a:lnTo>
                  <a:pt x="798" y="184"/>
                </a:lnTo>
                <a:lnTo>
                  <a:pt x="804" y="177"/>
                </a:lnTo>
                <a:lnTo>
                  <a:pt x="810" y="171"/>
                </a:lnTo>
                <a:lnTo>
                  <a:pt x="815" y="164"/>
                </a:lnTo>
                <a:lnTo>
                  <a:pt x="820" y="157"/>
                </a:lnTo>
                <a:lnTo>
                  <a:pt x="825" y="150"/>
                </a:lnTo>
                <a:lnTo>
                  <a:pt x="828" y="143"/>
                </a:lnTo>
                <a:lnTo>
                  <a:pt x="833" y="135"/>
                </a:lnTo>
                <a:lnTo>
                  <a:pt x="836" y="128"/>
                </a:lnTo>
                <a:lnTo>
                  <a:pt x="840" y="121"/>
                </a:lnTo>
                <a:lnTo>
                  <a:pt x="845" y="116"/>
                </a:lnTo>
                <a:lnTo>
                  <a:pt x="833" y="121"/>
                </a:lnTo>
                <a:lnTo>
                  <a:pt x="821" y="128"/>
                </a:lnTo>
                <a:lnTo>
                  <a:pt x="810" y="134"/>
                </a:lnTo>
                <a:lnTo>
                  <a:pt x="799" y="141"/>
                </a:lnTo>
                <a:lnTo>
                  <a:pt x="786" y="144"/>
                </a:lnTo>
                <a:lnTo>
                  <a:pt x="774" y="148"/>
                </a:lnTo>
                <a:lnTo>
                  <a:pt x="767" y="150"/>
                </a:lnTo>
                <a:lnTo>
                  <a:pt x="761" y="151"/>
                </a:lnTo>
                <a:lnTo>
                  <a:pt x="754" y="152"/>
                </a:lnTo>
                <a:lnTo>
                  <a:pt x="749" y="154"/>
                </a:lnTo>
                <a:lnTo>
                  <a:pt x="749" y="148"/>
                </a:lnTo>
                <a:lnTo>
                  <a:pt x="751" y="143"/>
                </a:lnTo>
                <a:lnTo>
                  <a:pt x="751" y="137"/>
                </a:lnTo>
                <a:lnTo>
                  <a:pt x="754" y="133"/>
                </a:lnTo>
                <a:lnTo>
                  <a:pt x="761" y="123"/>
                </a:lnTo>
                <a:lnTo>
                  <a:pt x="769" y="114"/>
                </a:lnTo>
                <a:lnTo>
                  <a:pt x="778" y="104"/>
                </a:lnTo>
                <a:lnTo>
                  <a:pt x="786" y="94"/>
                </a:lnTo>
                <a:lnTo>
                  <a:pt x="789" y="90"/>
                </a:lnTo>
                <a:lnTo>
                  <a:pt x="793" y="85"/>
                </a:lnTo>
                <a:lnTo>
                  <a:pt x="796" y="79"/>
                </a:lnTo>
                <a:lnTo>
                  <a:pt x="801" y="73"/>
                </a:lnTo>
                <a:lnTo>
                  <a:pt x="791" y="75"/>
                </a:lnTo>
                <a:lnTo>
                  <a:pt x="781" y="79"/>
                </a:lnTo>
                <a:lnTo>
                  <a:pt x="769" y="85"/>
                </a:lnTo>
                <a:lnTo>
                  <a:pt x="757" y="90"/>
                </a:lnTo>
                <a:lnTo>
                  <a:pt x="751" y="94"/>
                </a:lnTo>
                <a:lnTo>
                  <a:pt x="742" y="97"/>
                </a:lnTo>
                <a:lnTo>
                  <a:pt x="737" y="100"/>
                </a:lnTo>
                <a:lnTo>
                  <a:pt x="730" y="103"/>
                </a:lnTo>
                <a:lnTo>
                  <a:pt x="719" y="107"/>
                </a:lnTo>
                <a:lnTo>
                  <a:pt x="709" y="110"/>
                </a:lnTo>
                <a:lnTo>
                  <a:pt x="702" y="110"/>
                </a:lnTo>
                <a:lnTo>
                  <a:pt x="697" y="110"/>
                </a:lnTo>
                <a:lnTo>
                  <a:pt x="693" y="107"/>
                </a:lnTo>
                <a:lnTo>
                  <a:pt x="692" y="104"/>
                </a:lnTo>
                <a:lnTo>
                  <a:pt x="690" y="100"/>
                </a:lnTo>
                <a:lnTo>
                  <a:pt x="692" y="94"/>
                </a:lnTo>
                <a:lnTo>
                  <a:pt x="695" y="86"/>
                </a:lnTo>
                <a:lnTo>
                  <a:pt x="700" y="77"/>
                </a:lnTo>
                <a:lnTo>
                  <a:pt x="710" y="69"/>
                </a:lnTo>
                <a:lnTo>
                  <a:pt x="719" y="62"/>
                </a:lnTo>
                <a:lnTo>
                  <a:pt x="719" y="58"/>
                </a:lnTo>
                <a:lnTo>
                  <a:pt x="722" y="52"/>
                </a:lnTo>
                <a:lnTo>
                  <a:pt x="724" y="46"/>
                </a:lnTo>
                <a:lnTo>
                  <a:pt x="725" y="41"/>
                </a:lnTo>
                <a:lnTo>
                  <a:pt x="719" y="42"/>
                </a:lnTo>
                <a:lnTo>
                  <a:pt x="712" y="45"/>
                </a:lnTo>
                <a:lnTo>
                  <a:pt x="704" y="48"/>
                </a:lnTo>
                <a:lnTo>
                  <a:pt x="695" y="51"/>
                </a:lnTo>
                <a:lnTo>
                  <a:pt x="687" y="52"/>
                </a:lnTo>
                <a:lnTo>
                  <a:pt x="678" y="55"/>
                </a:lnTo>
                <a:lnTo>
                  <a:pt x="670" y="58"/>
                </a:lnTo>
                <a:lnTo>
                  <a:pt x="663" y="60"/>
                </a:lnTo>
                <a:lnTo>
                  <a:pt x="651" y="59"/>
                </a:lnTo>
                <a:lnTo>
                  <a:pt x="645" y="59"/>
                </a:lnTo>
                <a:lnTo>
                  <a:pt x="640" y="58"/>
                </a:lnTo>
                <a:lnTo>
                  <a:pt x="636" y="55"/>
                </a:lnTo>
                <a:lnTo>
                  <a:pt x="635" y="51"/>
                </a:lnTo>
                <a:lnTo>
                  <a:pt x="640" y="44"/>
                </a:lnTo>
                <a:lnTo>
                  <a:pt x="641" y="39"/>
                </a:lnTo>
                <a:lnTo>
                  <a:pt x="646" y="35"/>
                </a:lnTo>
                <a:lnTo>
                  <a:pt x="651" y="31"/>
                </a:lnTo>
                <a:lnTo>
                  <a:pt x="660" y="27"/>
                </a:lnTo>
                <a:lnTo>
                  <a:pt x="668" y="18"/>
                </a:lnTo>
                <a:lnTo>
                  <a:pt x="678" y="11"/>
                </a:lnTo>
                <a:lnTo>
                  <a:pt x="683" y="7"/>
                </a:lnTo>
                <a:lnTo>
                  <a:pt x="690" y="4"/>
                </a:lnTo>
                <a:lnTo>
                  <a:pt x="695" y="1"/>
                </a:lnTo>
                <a:lnTo>
                  <a:pt x="702" y="0"/>
                </a:lnTo>
                <a:lnTo>
                  <a:pt x="702" y="0"/>
                </a:lnTo>
                <a:close/>
              </a:path>
            </a:pathLst>
          </a:custGeom>
          <a:solidFill>
            <a:srgbClr val="FFF2C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73" name="Freeform 85"/>
          <p:cNvSpPr>
            <a:spLocks/>
          </p:cNvSpPr>
          <p:nvPr/>
        </p:nvSpPr>
        <p:spPr bwMode="auto">
          <a:xfrm>
            <a:off x="2232025" y="4846638"/>
            <a:ext cx="52388" cy="387350"/>
          </a:xfrm>
          <a:custGeom>
            <a:avLst/>
            <a:gdLst/>
            <a:ahLst/>
            <a:cxnLst>
              <a:cxn ang="0">
                <a:pos x="65" y="0"/>
              </a:cxn>
              <a:cxn ang="0">
                <a:pos x="62" y="14"/>
              </a:cxn>
              <a:cxn ang="0">
                <a:pos x="57" y="28"/>
              </a:cxn>
              <a:cxn ang="0">
                <a:pos x="53" y="43"/>
              </a:cxn>
              <a:cxn ang="0">
                <a:pos x="50" y="58"/>
              </a:cxn>
              <a:cxn ang="0">
                <a:pos x="47" y="73"/>
              </a:cxn>
              <a:cxn ang="0">
                <a:pos x="43" y="87"/>
              </a:cxn>
              <a:cxn ang="0">
                <a:pos x="40" y="103"/>
              </a:cxn>
              <a:cxn ang="0">
                <a:pos x="37" y="120"/>
              </a:cxn>
              <a:cxn ang="0">
                <a:pos x="33" y="134"/>
              </a:cxn>
              <a:cxn ang="0">
                <a:pos x="30" y="150"/>
              </a:cxn>
              <a:cxn ang="0">
                <a:pos x="26" y="165"/>
              </a:cxn>
              <a:cxn ang="0">
                <a:pos x="21" y="181"/>
              </a:cxn>
              <a:cxn ang="0">
                <a:pos x="18" y="196"/>
              </a:cxn>
              <a:cxn ang="0">
                <a:pos x="16" y="212"/>
              </a:cxn>
              <a:cxn ang="0">
                <a:pos x="15" y="227"/>
              </a:cxn>
              <a:cxn ang="0">
                <a:pos x="11" y="244"/>
              </a:cxn>
              <a:cxn ang="0">
                <a:pos x="8" y="237"/>
              </a:cxn>
              <a:cxn ang="0">
                <a:pos x="6" y="233"/>
              </a:cxn>
              <a:cxn ang="0">
                <a:pos x="5" y="227"/>
              </a:cxn>
              <a:cxn ang="0">
                <a:pos x="3" y="222"/>
              </a:cxn>
              <a:cxn ang="0">
                <a:pos x="3" y="215"/>
              </a:cxn>
              <a:cxn ang="0">
                <a:pos x="1" y="208"/>
              </a:cxn>
              <a:cxn ang="0">
                <a:pos x="0" y="200"/>
              </a:cxn>
              <a:cxn ang="0">
                <a:pos x="0" y="195"/>
              </a:cxn>
              <a:cxn ang="0">
                <a:pos x="0" y="186"/>
              </a:cxn>
              <a:cxn ang="0">
                <a:pos x="0" y="179"/>
              </a:cxn>
              <a:cxn ang="0">
                <a:pos x="0" y="171"/>
              </a:cxn>
              <a:cxn ang="0">
                <a:pos x="0" y="164"/>
              </a:cxn>
              <a:cxn ang="0">
                <a:pos x="0" y="155"/>
              </a:cxn>
              <a:cxn ang="0">
                <a:pos x="1" y="147"/>
              </a:cxn>
              <a:cxn ang="0">
                <a:pos x="3" y="140"/>
              </a:cxn>
              <a:cxn ang="0">
                <a:pos x="3" y="133"/>
              </a:cxn>
              <a:cxn ang="0">
                <a:pos x="3" y="124"/>
              </a:cxn>
              <a:cxn ang="0">
                <a:pos x="5" y="117"/>
              </a:cxn>
              <a:cxn ang="0">
                <a:pos x="5" y="108"/>
              </a:cxn>
              <a:cxn ang="0">
                <a:pos x="6" y="101"/>
              </a:cxn>
              <a:cxn ang="0">
                <a:pos x="6" y="94"/>
              </a:cxn>
              <a:cxn ang="0">
                <a:pos x="6" y="87"/>
              </a:cxn>
              <a:cxn ang="0">
                <a:pos x="6" y="82"/>
              </a:cxn>
              <a:cxn ang="0">
                <a:pos x="8" y="77"/>
              </a:cxn>
              <a:cxn ang="0">
                <a:pos x="8" y="70"/>
              </a:cxn>
              <a:cxn ang="0">
                <a:pos x="10" y="63"/>
              </a:cxn>
              <a:cxn ang="0">
                <a:pos x="11" y="58"/>
              </a:cxn>
              <a:cxn ang="0">
                <a:pos x="15" y="53"/>
              </a:cxn>
              <a:cxn ang="0">
                <a:pos x="21" y="43"/>
              </a:cxn>
              <a:cxn ang="0">
                <a:pos x="31" y="33"/>
              </a:cxn>
              <a:cxn ang="0">
                <a:pos x="40" y="25"/>
              </a:cxn>
              <a:cxn ang="0">
                <a:pos x="50" y="17"/>
              </a:cxn>
              <a:cxn ang="0">
                <a:pos x="57" y="7"/>
              </a:cxn>
              <a:cxn ang="0">
                <a:pos x="65" y="0"/>
              </a:cxn>
              <a:cxn ang="0">
                <a:pos x="65" y="0"/>
              </a:cxn>
            </a:cxnLst>
            <a:rect l="0" t="0" r="r" b="b"/>
            <a:pathLst>
              <a:path w="65" h="244">
                <a:moveTo>
                  <a:pt x="65" y="0"/>
                </a:moveTo>
                <a:lnTo>
                  <a:pt x="62" y="14"/>
                </a:lnTo>
                <a:lnTo>
                  <a:pt x="57" y="28"/>
                </a:lnTo>
                <a:lnTo>
                  <a:pt x="53" y="43"/>
                </a:lnTo>
                <a:lnTo>
                  <a:pt x="50" y="58"/>
                </a:lnTo>
                <a:lnTo>
                  <a:pt x="47" y="73"/>
                </a:lnTo>
                <a:lnTo>
                  <a:pt x="43" y="87"/>
                </a:lnTo>
                <a:lnTo>
                  <a:pt x="40" y="103"/>
                </a:lnTo>
                <a:lnTo>
                  <a:pt x="37" y="120"/>
                </a:lnTo>
                <a:lnTo>
                  <a:pt x="33" y="134"/>
                </a:lnTo>
                <a:lnTo>
                  <a:pt x="30" y="150"/>
                </a:lnTo>
                <a:lnTo>
                  <a:pt x="26" y="165"/>
                </a:lnTo>
                <a:lnTo>
                  <a:pt x="21" y="181"/>
                </a:lnTo>
                <a:lnTo>
                  <a:pt x="18" y="196"/>
                </a:lnTo>
                <a:lnTo>
                  <a:pt x="16" y="212"/>
                </a:lnTo>
                <a:lnTo>
                  <a:pt x="15" y="227"/>
                </a:lnTo>
                <a:lnTo>
                  <a:pt x="11" y="244"/>
                </a:lnTo>
                <a:lnTo>
                  <a:pt x="8" y="237"/>
                </a:lnTo>
                <a:lnTo>
                  <a:pt x="6" y="233"/>
                </a:lnTo>
                <a:lnTo>
                  <a:pt x="5" y="227"/>
                </a:lnTo>
                <a:lnTo>
                  <a:pt x="3" y="222"/>
                </a:lnTo>
                <a:lnTo>
                  <a:pt x="3" y="215"/>
                </a:lnTo>
                <a:lnTo>
                  <a:pt x="1" y="208"/>
                </a:lnTo>
                <a:lnTo>
                  <a:pt x="0" y="200"/>
                </a:lnTo>
                <a:lnTo>
                  <a:pt x="0" y="195"/>
                </a:lnTo>
                <a:lnTo>
                  <a:pt x="0" y="186"/>
                </a:lnTo>
                <a:lnTo>
                  <a:pt x="0" y="179"/>
                </a:lnTo>
                <a:lnTo>
                  <a:pt x="0" y="171"/>
                </a:lnTo>
                <a:lnTo>
                  <a:pt x="0" y="164"/>
                </a:lnTo>
                <a:lnTo>
                  <a:pt x="0" y="155"/>
                </a:lnTo>
                <a:lnTo>
                  <a:pt x="1" y="147"/>
                </a:lnTo>
                <a:lnTo>
                  <a:pt x="3" y="140"/>
                </a:lnTo>
                <a:lnTo>
                  <a:pt x="3" y="133"/>
                </a:lnTo>
                <a:lnTo>
                  <a:pt x="3" y="124"/>
                </a:lnTo>
                <a:lnTo>
                  <a:pt x="5" y="117"/>
                </a:lnTo>
                <a:lnTo>
                  <a:pt x="5" y="108"/>
                </a:lnTo>
                <a:lnTo>
                  <a:pt x="6" y="101"/>
                </a:lnTo>
                <a:lnTo>
                  <a:pt x="6" y="94"/>
                </a:lnTo>
                <a:lnTo>
                  <a:pt x="6" y="87"/>
                </a:lnTo>
                <a:lnTo>
                  <a:pt x="6" y="82"/>
                </a:lnTo>
                <a:lnTo>
                  <a:pt x="8" y="77"/>
                </a:lnTo>
                <a:lnTo>
                  <a:pt x="8" y="70"/>
                </a:lnTo>
                <a:lnTo>
                  <a:pt x="10" y="63"/>
                </a:lnTo>
                <a:lnTo>
                  <a:pt x="11" y="58"/>
                </a:lnTo>
                <a:lnTo>
                  <a:pt x="15" y="53"/>
                </a:lnTo>
                <a:lnTo>
                  <a:pt x="21" y="43"/>
                </a:lnTo>
                <a:lnTo>
                  <a:pt x="31" y="33"/>
                </a:lnTo>
                <a:lnTo>
                  <a:pt x="40" y="25"/>
                </a:lnTo>
                <a:lnTo>
                  <a:pt x="50" y="17"/>
                </a:lnTo>
                <a:lnTo>
                  <a:pt x="57" y="7"/>
                </a:lnTo>
                <a:lnTo>
                  <a:pt x="65" y="0"/>
                </a:lnTo>
                <a:lnTo>
                  <a:pt x="65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74" name="Freeform 86"/>
          <p:cNvSpPr>
            <a:spLocks/>
          </p:cNvSpPr>
          <p:nvPr/>
        </p:nvSpPr>
        <p:spPr bwMode="auto">
          <a:xfrm>
            <a:off x="2028825" y="4929188"/>
            <a:ext cx="20638" cy="26987"/>
          </a:xfrm>
          <a:custGeom>
            <a:avLst/>
            <a:gdLst/>
            <a:ahLst/>
            <a:cxnLst>
              <a:cxn ang="0">
                <a:pos x="20" y="0"/>
              </a:cxn>
              <a:cxn ang="0">
                <a:pos x="22" y="0"/>
              </a:cxn>
              <a:cxn ang="0">
                <a:pos x="25" y="0"/>
              </a:cxn>
              <a:cxn ang="0">
                <a:pos x="20" y="6"/>
              </a:cxn>
              <a:cxn ang="0">
                <a:pos x="13" y="10"/>
              </a:cxn>
              <a:cxn ang="0">
                <a:pos x="5" y="13"/>
              </a:cxn>
              <a:cxn ang="0">
                <a:pos x="0" y="17"/>
              </a:cxn>
              <a:cxn ang="0">
                <a:pos x="2" y="11"/>
              </a:cxn>
              <a:cxn ang="0">
                <a:pos x="8" y="7"/>
              </a:cxn>
              <a:cxn ang="0">
                <a:pos x="13" y="3"/>
              </a:cxn>
              <a:cxn ang="0">
                <a:pos x="20" y="0"/>
              </a:cxn>
              <a:cxn ang="0">
                <a:pos x="20" y="0"/>
              </a:cxn>
            </a:cxnLst>
            <a:rect l="0" t="0" r="r" b="b"/>
            <a:pathLst>
              <a:path w="25" h="17">
                <a:moveTo>
                  <a:pt x="20" y="0"/>
                </a:moveTo>
                <a:lnTo>
                  <a:pt x="22" y="0"/>
                </a:lnTo>
                <a:lnTo>
                  <a:pt x="25" y="0"/>
                </a:lnTo>
                <a:lnTo>
                  <a:pt x="20" y="6"/>
                </a:lnTo>
                <a:lnTo>
                  <a:pt x="13" y="10"/>
                </a:lnTo>
                <a:lnTo>
                  <a:pt x="5" y="13"/>
                </a:lnTo>
                <a:lnTo>
                  <a:pt x="0" y="17"/>
                </a:lnTo>
                <a:lnTo>
                  <a:pt x="2" y="11"/>
                </a:lnTo>
                <a:lnTo>
                  <a:pt x="8" y="7"/>
                </a:lnTo>
                <a:lnTo>
                  <a:pt x="13" y="3"/>
                </a:lnTo>
                <a:lnTo>
                  <a:pt x="20" y="0"/>
                </a:lnTo>
                <a:lnTo>
                  <a:pt x="2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75" name="Freeform 87"/>
          <p:cNvSpPr>
            <a:spLocks/>
          </p:cNvSpPr>
          <p:nvPr/>
        </p:nvSpPr>
        <p:spPr bwMode="auto">
          <a:xfrm>
            <a:off x="2033588" y="4929188"/>
            <a:ext cx="71437" cy="220662"/>
          </a:xfrm>
          <a:custGeom>
            <a:avLst/>
            <a:gdLst/>
            <a:ahLst/>
            <a:cxnLst>
              <a:cxn ang="0">
                <a:pos x="89" y="0"/>
              </a:cxn>
              <a:cxn ang="0">
                <a:pos x="84" y="8"/>
              </a:cxn>
              <a:cxn ang="0">
                <a:pos x="77" y="17"/>
              </a:cxn>
              <a:cxn ang="0">
                <a:pos x="72" y="25"/>
              </a:cxn>
              <a:cxn ang="0">
                <a:pos x="65" y="35"/>
              </a:cxn>
              <a:cxn ang="0">
                <a:pos x="59" y="44"/>
              </a:cxn>
              <a:cxn ang="0">
                <a:pos x="52" y="54"/>
              </a:cxn>
              <a:cxn ang="0">
                <a:pos x="47" y="62"/>
              </a:cxn>
              <a:cxn ang="0">
                <a:pos x="40" y="72"/>
              </a:cxn>
              <a:cxn ang="0">
                <a:pos x="35" y="78"/>
              </a:cxn>
              <a:cxn ang="0">
                <a:pos x="32" y="85"/>
              </a:cxn>
              <a:cxn ang="0">
                <a:pos x="27" y="92"/>
              </a:cxn>
              <a:cxn ang="0">
                <a:pos x="23" y="99"/>
              </a:cxn>
              <a:cxn ang="0">
                <a:pos x="17" y="109"/>
              </a:cxn>
              <a:cxn ang="0">
                <a:pos x="10" y="119"/>
              </a:cxn>
              <a:cxn ang="0">
                <a:pos x="3" y="129"/>
              </a:cxn>
              <a:cxn ang="0">
                <a:pos x="0" y="139"/>
              </a:cxn>
              <a:cxn ang="0">
                <a:pos x="0" y="129"/>
              </a:cxn>
              <a:cxn ang="0">
                <a:pos x="0" y="120"/>
              </a:cxn>
              <a:cxn ang="0">
                <a:pos x="3" y="112"/>
              </a:cxn>
              <a:cxn ang="0">
                <a:pos x="7" y="103"/>
              </a:cxn>
              <a:cxn ang="0">
                <a:pos x="10" y="95"/>
              </a:cxn>
              <a:cxn ang="0">
                <a:pos x="17" y="86"/>
              </a:cxn>
              <a:cxn ang="0">
                <a:pos x="22" y="78"/>
              </a:cxn>
              <a:cxn ang="0">
                <a:pos x="28" y="71"/>
              </a:cxn>
              <a:cxn ang="0">
                <a:pos x="35" y="61"/>
              </a:cxn>
              <a:cxn ang="0">
                <a:pos x="42" y="51"/>
              </a:cxn>
              <a:cxn ang="0">
                <a:pos x="50" y="42"/>
              </a:cxn>
              <a:cxn ang="0">
                <a:pos x="59" y="35"/>
              </a:cxn>
              <a:cxn ang="0">
                <a:pos x="67" y="25"/>
              </a:cxn>
              <a:cxn ang="0">
                <a:pos x="76" y="17"/>
              </a:cxn>
              <a:cxn ang="0">
                <a:pos x="82" y="8"/>
              </a:cxn>
              <a:cxn ang="0">
                <a:pos x="89" y="0"/>
              </a:cxn>
              <a:cxn ang="0">
                <a:pos x="89" y="0"/>
              </a:cxn>
            </a:cxnLst>
            <a:rect l="0" t="0" r="r" b="b"/>
            <a:pathLst>
              <a:path w="89" h="139">
                <a:moveTo>
                  <a:pt x="89" y="0"/>
                </a:moveTo>
                <a:lnTo>
                  <a:pt x="84" y="8"/>
                </a:lnTo>
                <a:lnTo>
                  <a:pt x="77" y="17"/>
                </a:lnTo>
                <a:lnTo>
                  <a:pt x="72" y="25"/>
                </a:lnTo>
                <a:lnTo>
                  <a:pt x="65" y="35"/>
                </a:lnTo>
                <a:lnTo>
                  <a:pt x="59" y="44"/>
                </a:lnTo>
                <a:lnTo>
                  <a:pt x="52" y="54"/>
                </a:lnTo>
                <a:lnTo>
                  <a:pt x="47" y="62"/>
                </a:lnTo>
                <a:lnTo>
                  <a:pt x="40" y="72"/>
                </a:lnTo>
                <a:lnTo>
                  <a:pt x="35" y="78"/>
                </a:lnTo>
                <a:lnTo>
                  <a:pt x="32" y="85"/>
                </a:lnTo>
                <a:lnTo>
                  <a:pt x="27" y="92"/>
                </a:lnTo>
                <a:lnTo>
                  <a:pt x="23" y="99"/>
                </a:lnTo>
                <a:lnTo>
                  <a:pt x="17" y="109"/>
                </a:lnTo>
                <a:lnTo>
                  <a:pt x="10" y="119"/>
                </a:lnTo>
                <a:lnTo>
                  <a:pt x="3" y="129"/>
                </a:lnTo>
                <a:lnTo>
                  <a:pt x="0" y="139"/>
                </a:lnTo>
                <a:lnTo>
                  <a:pt x="0" y="129"/>
                </a:lnTo>
                <a:lnTo>
                  <a:pt x="0" y="120"/>
                </a:lnTo>
                <a:lnTo>
                  <a:pt x="3" y="112"/>
                </a:lnTo>
                <a:lnTo>
                  <a:pt x="7" y="103"/>
                </a:lnTo>
                <a:lnTo>
                  <a:pt x="10" y="95"/>
                </a:lnTo>
                <a:lnTo>
                  <a:pt x="17" y="86"/>
                </a:lnTo>
                <a:lnTo>
                  <a:pt x="22" y="78"/>
                </a:lnTo>
                <a:lnTo>
                  <a:pt x="28" y="71"/>
                </a:lnTo>
                <a:lnTo>
                  <a:pt x="35" y="61"/>
                </a:lnTo>
                <a:lnTo>
                  <a:pt x="42" y="51"/>
                </a:lnTo>
                <a:lnTo>
                  <a:pt x="50" y="42"/>
                </a:lnTo>
                <a:lnTo>
                  <a:pt x="59" y="35"/>
                </a:lnTo>
                <a:lnTo>
                  <a:pt x="67" y="25"/>
                </a:lnTo>
                <a:lnTo>
                  <a:pt x="76" y="17"/>
                </a:lnTo>
                <a:lnTo>
                  <a:pt x="82" y="8"/>
                </a:lnTo>
                <a:lnTo>
                  <a:pt x="89" y="0"/>
                </a:lnTo>
                <a:lnTo>
                  <a:pt x="89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76" name="Freeform 88"/>
          <p:cNvSpPr>
            <a:spLocks/>
          </p:cNvSpPr>
          <p:nvPr/>
        </p:nvSpPr>
        <p:spPr bwMode="auto">
          <a:xfrm>
            <a:off x="2028825" y="4945063"/>
            <a:ext cx="41275" cy="98425"/>
          </a:xfrm>
          <a:custGeom>
            <a:avLst/>
            <a:gdLst/>
            <a:ahLst/>
            <a:cxnLst>
              <a:cxn ang="0">
                <a:pos x="44" y="0"/>
              </a:cxn>
              <a:cxn ang="0">
                <a:pos x="51" y="0"/>
              </a:cxn>
              <a:cxn ang="0">
                <a:pos x="54" y="0"/>
              </a:cxn>
              <a:cxn ang="0">
                <a:pos x="47" y="8"/>
              </a:cxn>
              <a:cxn ang="0">
                <a:pos x="42" y="15"/>
              </a:cxn>
              <a:cxn ang="0">
                <a:pos x="35" y="24"/>
              </a:cxn>
              <a:cxn ang="0">
                <a:pos x="30" y="32"/>
              </a:cxn>
              <a:cxn ang="0">
                <a:pos x="24" y="38"/>
              </a:cxn>
              <a:cxn ang="0">
                <a:pos x="19" y="46"/>
              </a:cxn>
              <a:cxn ang="0">
                <a:pos x="12" y="54"/>
              </a:cxn>
              <a:cxn ang="0">
                <a:pos x="10" y="62"/>
              </a:cxn>
              <a:cxn ang="0">
                <a:pos x="7" y="62"/>
              </a:cxn>
              <a:cxn ang="0">
                <a:pos x="4" y="56"/>
              </a:cxn>
              <a:cxn ang="0">
                <a:pos x="2" y="51"/>
              </a:cxn>
              <a:cxn ang="0">
                <a:pos x="0" y="45"/>
              </a:cxn>
              <a:cxn ang="0">
                <a:pos x="2" y="41"/>
              </a:cxn>
              <a:cxn ang="0">
                <a:pos x="4" y="31"/>
              </a:cxn>
              <a:cxn ang="0">
                <a:pos x="7" y="22"/>
              </a:cxn>
              <a:cxn ang="0">
                <a:pos x="14" y="14"/>
              </a:cxn>
              <a:cxn ang="0">
                <a:pos x="22" y="8"/>
              </a:cxn>
              <a:cxn ang="0">
                <a:pos x="32" y="1"/>
              </a:cxn>
              <a:cxn ang="0">
                <a:pos x="44" y="0"/>
              </a:cxn>
              <a:cxn ang="0">
                <a:pos x="44" y="0"/>
              </a:cxn>
            </a:cxnLst>
            <a:rect l="0" t="0" r="r" b="b"/>
            <a:pathLst>
              <a:path w="54" h="62">
                <a:moveTo>
                  <a:pt x="44" y="0"/>
                </a:moveTo>
                <a:lnTo>
                  <a:pt x="51" y="0"/>
                </a:lnTo>
                <a:lnTo>
                  <a:pt x="54" y="0"/>
                </a:lnTo>
                <a:lnTo>
                  <a:pt x="47" y="8"/>
                </a:lnTo>
                <a:lnTo>
                  <a:pt x="42" y="15"/>
                </a:lnTo>
                <a:lnTo>
                  <a:pt x="35" y="24"/>
                </a:lnTo>
                <a:lnTo>
                  <a:pt x="30" y="32"/>
                </a:lnTo>
                <a:lnTo>
                  <a:pt x="24" y="38"/>
                </a:lnTo>
                <a:lnTo>
                  <a:pt x="19" y="46"/>
                </a:lnTo>
                <a:lnTo>
                  <a:pt x="12" y="54"/>
                </a:lnTo>
                <a:lnTo>
                  <a:pt x="10" y="62"/>
                </a:lnTo>
                <a:lnTo>
                  <a:pt x="7" y="62"/>
                </a:lnTo>
                <a:lnTo>
                  <a:pt x="4" y="56"/>
                </a:lnTo>
                <a:lnTo>
                  <a:pt x="2" y="51"/>
                </a:lnTo>
                <a:lnTo>
                  <a:pt x="0" y="45"/>
                </a:lnTo>
                <a:lnTo>
                  <a:pt x="2" y="41"/>
                </a:lnTo>
                <a:lnTo>
                  <a:pt x="4" y="31"/>
                </a:lnTo>
                <a:lnTo>
                  <a:pt x="7" y="22"/>
                </a:lnTo>
                <a:lnTo>
                  <a:pt x="14" y="14"/>
                </a:lnTo>
                <a:lnTo>
                  <a:pt x="22" y="8"/>
                </a:lnTo>
                <a:lnTo>
                  <a:pt x="32" y="1"/>
                </a:lnTo>
                <a:lnTo>
                  <a:pt x="44" y="0"/>
                </a:lnTo>
                <a:lnTo>
                  <a:pt x="44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77" name="Freeform 89"/>
          <p:cNvSpPr>
            <a:spLocks/>
          </p:cNvSpPr>
          <p:nvPr/>
        </p:nvSpPr>
        <p:spPr bwMode="auto">
          <a:xfrm>
            <a:off x="2974975" y="4945063"/>
            <a:ext cx="509588" cy="671512"/>
          </a:xfrm>
          <a:custGeom>
            <a:avLst/>
            <a:gdLst/>
            <a:ahLst/>
            <a:cxnLst>
              <a:cxn ang="0">
                <a:pos x="634" y="8"/>
              </a:cxn>
              <a:cxn ang="0">
                <a:pos x="642" y="25"/>
              </a:cxn>
              <a:cxn ang="0">
                <a:pos x="636" y="42"/>
              </a:cxn>
              <a:cxn ang="0">
                <a:pos x="619" y="61"/>
              </a:cxn>
              <a:cxn ang="0">
                <a:pos x="595" y="78"/>
              </a:cxn>
              <a:cxn ang="0">
                <a:pos x="568" y="93"/>
              </a:cxn>
              <a:cxn ang="0">
                <a:pos x="541" y="109"/>
              </a:cxn>
              <a:cxn ang="0">
                <a:pos x="520" y="124"/>
              </a:cxn>
              <a:cxn ang="0">
                <a:pos x="481" y="151"/>
              </a:cxn>
              <a:cxn ang="0">
                <a:pos x="422" y="188"/>
              </a:cxn>
              <a:cxn ang="0">
                <a:pos x="361" y="223"/>
              </a:cxn>
              <a:cxn ang="0">
                <a:pos x="303" y="257"/>
              </a:cxn>
              <a:cxn ang="0">
                <a:pos x="244" y="291"/>
              </a:cxn>
              <a:cxn ang="0">
                <a:pos x="185" y="325"/>
              </a:cxn>
              <a:cxn ang="0">
                <a:pos x="128" y="362"/>
              </a:cxn>
              <a:cxn ang="0">
                <a:pos x="72" y="402"/>
              </a:cxn>
              <a:cxn ang="0">
                <a:pos x="30" y="419"/>
              </a:cxn>
              <a:cxn ang="0">
                <a:pos x="8" y="411"/>
              </a:cxn>
              <a:cxn ang="0">
                <a:pos x="0" y="402"/>
              </a:cxn>
              <a:cxn ang="0">
                <a:pos x="3" y="390"/>
              </a:cxn>
              <a:cxn ang="0">
                <a:pos x="12" y="379"/>
              </a:cxn>
              <a:cxn ang="0">
                <a:pos x="27" y="368"/>
              </a:cxn>
              <a:cxn ang="0">
                <a:pos x="45" y="355"/>
              </a:cxn>
              <a:cxn ang="0">
                <a:pos x="62" y="345"/>
              </a:cxn>
              <a:cxn ang="0">
                <a:pos x="106" y="318"/>
              </a:cxn>
              <a:cxn ang="0">
                <a:pos x="176" y="277"/>
              </a:cxn>
              <a:cxn ang="0">
                <a:pos x="247" y="235"/>
              </a:cxn>
              <a:cxn ang="0">
                <a:pos x="318" y="194"/>
              </a:cxn>
              <a:cxn ang="0">
                <a:pos x="388" y="151"/>
              </a:cxn>
              <a:cxn ang="0">
                <a:pos x="457" y="110"/>
              </a:cxn>
              <a:cxn ang="0">
                <a:pos x="526" y="66"/>
              </a:cxn>
              <a:cxn ang="0">
                <a:pos x="592" y="21"/>
              </a:cxn>
              <a:cxn ang="0">
                <a:pos x="626" y="0"/>
              </a:cxn>
            </a:cxnLst>
            <a:rect l="0" t="0" r="r" b="b"/>
            <a:pathLst>
              <a:path w="642" h="423">
                <a:moveTo>
                  <a:pt x="626" y="0"/>
                </a:moveTo>
                <a:lnTo>
                  <a:pt x="634" y="8"/>
                </a:lnTo>
                <a:lnTo>
                  <a:pt x="641" y="17"/>
                </a:lnTo>
                <a:lnTo>
                  <a:pt x="642" y="25"/>
                </a:lnTo>
                <a:lnTo>
                  <a:pt x="641" y="35"/>
                </a:lnTo>
                <a:lnTo>
                  <a:pt x="636" y="42"/>
                </a:lnTo>
                <a:lnTo>
                  <a:pt x="629" y="52"/>
                </a:lnTo>
                <a:lnTo>
                  <a:pt x="619" y="61"/>
                </a:lnTo>
                <a:lnTo>
                  <a:pt x="610" y="69"/>
                </a:lnTo>
                <a:lnTo>
                  <a:pt x="595" y="78"/>
                </a:lnTo>
                <a:lnTo>
                  <a:pt x="584" y="85"/>
                </a:lnTo>
                <a:lnTo>
                  <a:pt x="568" y="93"/>
                </a:lnTo>
                <a:lnTo>
                  <a:pt x="555" y="102"/>
                </a:lnTo>
                <a:lnTo>
                  <a:pt x="541" y="109"/>
                </a:lnTo>
                <a:lnTo>
                  <a:pt x="530" y="117"/>
                </a:lnTo>
                <a:lnTo>
                  <a:pt x="520" y="124"/>
                </a:lnTo>
                <a:lnTo>
                  <a:pt x="510" y="133"/>
                </a:lnTo>
                <a:lnTo>
                  <a:pt x="481" y="151"/>
                </a:lnTo>
                <a:lnTo>
                  <a:pt x="451" y="171"/>
                </a:lnTo>
                <a:lnTo>
                  <a:pt x="422" y="188"/>
                </a:lnTo>
                <a:lnTo>
                  <a:pt x="392" y="206"/>
                </a:lnTo>
                <a:lnTo>
                  <a:pt x="361" y="223"/>
                </a:lnTo>
                <a:lnTo>
                  <a:pt x="333" y="240"/>
                </a:lnTo>
                <a:lnTo>
                  <a:pt x="303" y="257"/>
                </a:lnTo>
                <a:lnTo>
                  <a:pt x="274" y="274"/>
                </a:lnTo>
                <a:lnTo>
                  <a:pt x="244" y="291"/>
                </a:lnTo>
                <a:lnTo>
                  <a:pt x="213" y="308"/>
                </a:lnTo>
                <a:lnTo>
                  <a:pt x="185" y="325"/>
                </a:lnTo>
                <a:lnTo>
                  <a:pt x="156" y="345"/>
                </a:lnTo>
                <a:lnTo>
                  <a:pt x="128" y="362"/>
                </a:lnTo>
                <a:lnTo>
                  <a:pt x="99" y="382"/>
                </a:lnTo>
                <a:lnTo>
                  <a:pt x="72" y="402"/>
                </a:lnTo>
                <a:lnTo>
                  <a:pt x="47" y="423"/>
                </a:lnTo>
                <a:lnTo>
                  <a:pt x="30" y="419"/>
                </a:lnTo>
                <a:lnTo>
                  <a:pt x="18" y="416"/>
                </a:lnTo>
                <a:lnTo>
                  <a:pt x="8" y="411"/>
                </a:lnTo>
                <a:lnTo>
                  <a:pt x="3" y="407"/>
                </a:lnTo>
                <a:lnTo>
                  <a:pt x="0" y="402"/>
                </a:lnTo>
                <a:lnTo>
                  <a:pt x="0" y="396"/>
                </a:lnTo>
                <a:lnTo>
                  <a:pt x="3" y="390"/>
                </a:lnTo>
                <a:lnTo>
                  <a:pt x="7" y="385"/>
                </a:lnTo>
                <a:lnTo>
                  <a:pt x="12" y="379"/>
                </a:lnTo>
                <a:lnTo>
                  <a:pt x="18" y="373"/>
                </a:lnTo>
                <a:lnTo>
                  <a:pt x="27" y="368"/>
                </a:lnTo>
                <a:lnTo>
                  <a:pt x="35" y="362"/>
                </a:lnTo>
                <a:lnTo>
                  <a:pt x="45" y="355"/>
                </a:lnTo>
                <a:lnTo>
                  <a:pt x="54" y="351"/>
                </a:lnTo>
                <a:lnTo>
                  <a:pt x="62" y="345"/>
                </a:lnTo>
                <a:lnTo>
                  <a:pt x="72" y="342"/>
                </a:lnTo>
                <a:lnTo>
                  <a:pt x="106" y="318"/>
                </a:lnTo>
                <a:lnTo>
                  <a:pt x="141" y="298"/>
                </a:lnTo>
                <a:lnTo>
                  <a:pt x="176" y="277"/>
                </a:lnTo>
                <a:lnTo>
                  <a:pt x="212" y="256"/>
                </a:lnTo>
                <a:lnTo>
                  <a:pt x="247" y="235"/>
                </a:lnTo>
                <a:lnTo>
                  <a:pt x="282" y="215"/>
                </a:lnTo>
                <a:lnTo>
                  <a:pt x="318" y="194"/>
                </a:lnTo>
                <a:lnTo>
                  <a:pt x="353" y="174"/>
                </a:lnTo>
                <a:lnTo>
                  <a:pt x="388" y="151"/>
                </a:lnTo>
                <a:lnTo>
                  <a:pt x="424" y="131"/>
                </a:lnTo>
                <a:lnTo>
                  <a:pt x="457" y="110"/>
                </a:lnTo>
                <a:lnTo>
                  <a:pt x="493" y="89"/>
                </a:lnTo>
                <a:lnTo>
                  <a:pt x="526" y="66"/>
                </a:lnTo>
                <a:lnTo>
                  <a:pt x="560" y="45"/>
                </a:lnTo>
                <a:lnTo>
                  <a:pt x="592" y="21"/>
                </a:lnTo>
                <a:lnTo>
                  <a:pt x="626" y="0"/>
                </a:lnTo>
                <a:lnTo>
                  <a:pt x="626" y="0"/>
                </a:lnTo>
                <a:close/>
              </a:path>
            </a:pathLst>
          </a:custGeom>
          <a:solidFill>
            <a:srgbClr val="FFFF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78" name="Freeform 90"/>
          <p:cNvSpPr>
            <a:spLocks/>
          </p:cNvSpPr>
          <p:nvPr/>
        </p:nvSpPr>
        <p:spPr bwMode="auto">
          <a:xfrm>
            <a:off x="2606675" y="5048250"/>
            <a:ext cx="71438" cy="249238"/>
          </a:xfrm>
          <a:custGeom>
            <a:avLst/>
            <a:gdLst/>
            <a:ahLst/>
            <a:cxnLst>
              <a:cxn ang="0">
                <a:pos x="5" y="0"/>
              </a:cxn>
              <a:cxn ang="0">
                <a:pos x="10" y="8"/>
              </a:cxn>
              <a:cxn ang="0">
                <a:pos x="16" y="17"/>
              </a:cxn>
              <a:cxn ang="0">
                <a:pos x="21" y="27"/>
              </a:cxn>
              <a:cxn ang="0">
                <a:pos x="28" y="35"/>
              </a:cxn>
              <a:cxn ang="0">
                <a:pos x="33" y="44"/>
              </a:cxn>
              <a:cxn ang="0">
                <a:pos x="38" y="55"/>
              </a:cxn>
              <a:cxn ang="0">
                <a:pos x="45" y="65"/>
              </a:cxn>
              <a:cxn ang="0">
                <a:pos x="50" y="76"/>
              </a:cxn>
              <a:cxn ang="0">
                <a:pos x="53" y="86"/>
              </a:cxn>
              <a:cxn ang="0">
                <a:pos x="60" y="96"/>
              </a:cxn>
              <a:cxn ang="0">
                <a:pos x="63" y="106"/>
              </a:cxn>
              <a:cxn ang="0">
                <a:pos x="69" y="117"/>
              </a:cxn>
              <a:cxn ang="0">
                <a:pos x="74" y="127"/>
              </a:cxn>
              <a:cxn ang="0">
                <a:pos x="80" y="137"/>
              </a:cxn>
              <a:cxn ang="0">
                <a:pos x="84" y="147"/>
              </a:cxn>
              <a:cxn ang="0">
                <a:pos x="90" y="157"/>
              </a:cxn>
              <a:cxn ang="0">
                <a:pos x="84" y="147"/>
              </a:cxn>
              <a:cxn ang="0">
                <a:pos x="77" y="139"/>
              </a:cxn>
              <a:cxn ang="0">
                <a:pos x="69" y="130"/>
              </a:cxn>
              <a:cxn ang="0">
                <a:pos x="60" y="120"/>
              </a:cxn>
              <a:cxn ang="0">
                <a:pos x="52" y="110"/>
              </a:cxn>
              <a:cxn ang="0">
                <a:pos x="43" y="100"/>
              </a:cxn>
              <a:cxn ang="0">
                <a:pos x="35" y="90"/>
              </a:cxn>
              <a:cxn ang="0">
                <a:pos x="28" y="82"/>
              </a:cxn>
              <a:cxn ang="0">
                <a:pos x="20" y="71"/>
              </a:cxn>
              <a:cxn ang="0">
                <a:pos x="13" y="61"/>
              </a:cxn>
              <a:cxn ang="0">
                <a:pos x="6" y="51"/>
              </a:cxn>
              <a:cxn ang="0">
                <a:pos x="3" y="41"/>
              </a:cxn>
              <a:cxn ang="0">
                <a:pos x="0" y="30"/>
              </a:cxn>
              <a:cxn ang="0">
                <a:pos x="0" y="20"/>
              </a:cxn>
              <a:cxn ang="0">
                <a:pos x="0" y="10"/>
              </a:cxn>
              <a:cxn ang="0">
                <a:pos x="5" y="0"/>
              </a:cxn>
              <a:cxn ang="0">
                <a:pos x="5" y="0"/>
              </a:cxn>
            </a:cxnLst>
            <a:rect l="0" t="0" r="r" b="b"/>
            <a:pathLst>
              <a:path w="90" h="157">
                <a:moveTo>
                  <a:pt x="5" y="0"/>
                </a:moveTo>
                <a:lnTo>
                  <a:pt x="10" y="8"/>
                </a:lnTo>
                <a:lnTo>
                  <a:pt x="16" y="17"/>
                </a:lnTo>
                <a:lnTo>
                  <a:pt x="21" y="27"/>
                </a:lnTo>
                <a:lnTo>
                  <a:pt x="28" y="35"/>
                </a:lnTo>
                <a:lnTo>
                  <a:pt x="33" y="44"/>
                </a:lnTo>
                <a:lnTo>
                  <a:pt x="38" y="55"/>
                </a:lnTo>
                <a:lnTo>
                  <a:pt x="45" y="65"/>
                </a:lnTo>
                <a:lnTo>
                  <a:pt x="50" y="76"/>
                </a:lnTo>
                <a:lnTo>
                  <a:pt x="53" y="86"/>
                </a:lnTo>
                <a:lnTo>
                  <a:pt x="60" y="96"/>
                </a:lnTo>
                <a:lnTo>
                  <a:pt x="63" y="106"/>
                </a:lnTo>
                <a:lnTo>
                  <a:pt x="69" y="117"/>
                </a:lnTo>
                <a:lnTo>
                  <a:pt x="74" y="127"/>
                </a:lnTo>
                <a:lnTo>
                  <a:pt x="80" y="137"/>
                </a:lnTo>
                <a:lnTo>
                  <a:pt x="84" y="147"/>
                </a:lnTo>
                <a:lnTo>
                  <a:pt x="90" y="157"/>
                </a:lnTo>
                <a:lnTo>
                  <a:pt x="84" y="147"/>
                </a:lnTo>
                <a:lnTo>
                  <a:pt x="77" y="139"/>
                </a:lnTo>
                <a:lnTo>
                  <a:pt x="69" y="130"/>
                </a:lnTo>
                <a:lnTo>
                  <a:pt x="60" y="120"/>
                </a:lnTo>
                <a:lnTo>
                  <a:pt x="52" y="110"/>
                </a:lnTo>
                <a:lnTo>
                  <a:pt x="43" y="100"/>
                </a:lnTo>
                <a:lnTo>
                  <a:pt x="35" y="90"/>
                </a:lnTo>
                <a:lnTo>
                  <a:pt x="28" y="82"/>
                </a:lnTo>
                <a:lnTo>
                  <a:pt x="20" y="71"/>
                </a:lnTo>
                <a:lnTo>
                  <a:pt x="13" y="61"/>
                </a:lnTo>
                <a:lnTo>
                  <a:pt x="6" y="51"/>
                </a:lnTo>
                <a:lnTo>
                  <a:pt x="3" y="41"/>
                </a:lnTo>
                <a:lnTo>
                  <a:pt x="0" y="30"/>
                </a:lnTo>
                <a:lnTo>
                  <a:pt x="0" y="20"/>
                </a:lnTo>
                <a:lnTo>
                  <a:pt x="0" y="10"/>
                </a:lnTo>
                <a:lnTo>
                  <a:pt x="5" y="0"/>
                </a:lnTo>
                <a:lnTo>
                  <a:pt x="5" y="0"/>
                </a:lnTo>
                <a:close/>
              </a:path>
            </a:pathLst>
          </a:custGeom>
          <a:solidFill>
            <a:srgbClr val="BFC9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79" name="Freeform 91"/>
          <p:cNvSpPr>
            <a:spLocks/>
          </p:cNvSpPr>
          <p:nvPr/>
        </p:nvSpPr>
        <p:spPr bwMode="auto">
          <a:xfrm>
            <a:off x="3155950" y="5048250"/>
            <a:ext cx="46038" cy="115888"/>
          </a:xfrm>
          <a:custGeom>
            <a:avLst/>
            <a:gdLst/>
            <a:ahLst/>
            <a:cxnLst>
              <a:cxn ang="0">
                <a:pos x="50" y="0"/>
              </a:cxn>
              <a:cxn ang="0">
                <a:pos x="50" y="3"/>
              </a:cxn>
              <a:cxn ang="0">
                <a:pos x="53" y="10"/>
              </a:cxn>
              <a:cxn ang="0">
                <a:pos x="53" y="15"/>
              </a:cxn>
              <a:cxn ang="0">
                <a:pos x="55" y="23"/>
              </a:cxn>
              <a:cxn ang="0">
                <a:pos x="55" y="31"/>
              </a:cxn>
              <a:cxn ang="0">
                <a:pos x="57" y="39"/>
              </a:cxn>
              <a:cxn ang="0">
                <a:pos x="57" y="47"/>
              </a:cxn>
              <a:cxn ang="0">
                <a:pos x="57" y="56"/>
              </a:cxn>
              <a:cxn ang="0">
                <a:pos x="53" y="61"/>
              </a:cxn>
              <a:cxn ang="0">
                <a:pos x="52" y="66"/>
              </a:cxn>
              <a:cxn ang="0">
                <a:pos x="48" y="69"/>
              </a:cxn>
              <a:cxn ang="0">
                <a:pos x="45" y="73"/>
              </a:cxn>
              <a:cxn ang="0">
                <a:pos x="38" y="72"/>
              </a:cxn>
              <a:cxn ang="0">
                <a:pos x="30" y="69"/>
              </a:cxn>
              <a:cxn ang="0">
                <a:pos x="23" y="65"/>
              </a:cxn>
              <a:cxn ang="0">
                <a:pos x="13" y="58"/>
              </a:cxn>
              <a:cxn ang="0">
                <a:pos x="3" y="49"/>
              </a:cxn>
              <a:cxn ang="0">
                <a:pos x="0" y="39"/>
              </a:cxn>
              <a:cxn ang="0">
                <a:pos x="3" y="31"/>
              </a:cxn>
              <a:cxn ang="0">
                <a:pos x="8" y="24"/>
              </a:cxn>
              <a:cxn ang="0">
                <a:pos x="15" y="17"/>
              </a:cxn>
              <a:cxn ang="0">
                <a:pos x="27" y="10"/>
              </a:cxn>
              <a:cxn ang="0">
                <a:pos x="32" y="7"/>
              </a:cxn>
              <a:cxn ang="0">
                <a:pos x="38" y="4"/>
              </a:cxn>
              <a:cxn ang="0">
                <a:pos x="45" y="1"/>
              </a:cxn>
              <a:cxn ang="0">
                <a:pos x="50" y="0"/>
              </a:cxn>
              <a:cxn ang="0">
                <a:pos x="50" y="0"/>
              </a:cxn>
            </a:cxnLst>
            <a:rect l="0" t="0" r="r" b="b"/>
            <a:pathLst>
              <a:path w="57" h="73">
                <a:moveTo>
                  <a:pt x="50" y="0"/>
                </a:moveTo>
                <a:lnTo>
                  <a:pt x="50" y="3"/>
                </a:lnTo>
                <a:lnTo>
                  <a:pt x="53" y="10"/>
                </a:lnTo>
                <a:lnTo>
                  <a:pt x="53" y="15"/>
                </a:lnTo>
                <a:lnTo>
                  <a:pt x="55" y="23"/>
                </a:lnTo>
                <a:lnTo>
                  <a:pt x="55" y="31"/>
                </a:lnTo>
                <a:lnTo>
                  <a:pt x="57" y="39"/>
                </a:lnTo>
                <a:lnTo>
                  <a:pt x="57" y="47"/>
                </a:lnTo>
                <a:lnTo>
                  <a:pt x="57" y="56"/>
                </a:lnTo>
                <a:lnTo>
                  <a:pt x="53" y="61"/>
                </a:lnTo>
                <a:lnTo>
                  <a:pt x="52" y="66"/>
                </a:lnTo>
                <a:lnTo>
                  <a:pt x="48" y="69"/>
                </a:lnTo>
                <a:lnTo>
                  <a:pt x="45" y="73"/>
                </a:lnTo>
                <a:lnTo>
                  <a:pt x="38" y="72"/>
                </a:lnTo>
                <a:lnTo>
                  <a:pt x="30" y="69"/>
                </a:lnTo>
                <a:lnTo>
                  <a:pt x="23" y="65"/>
                </a:lnTo>
                <a:lnTo>
                  <a:pt x="13" y="58"/>
                </a:lnTo>
                <a:lnTo>
                  <a:pt x="3" y="49"/>
                </a:lnTo>
                <a:lnTo>
                  <a:pt x="0" y="39"/>
                </a:lnTo>
                <a:lnTo>
                  <a:pt x="3" y="31"/>
                </a:lnTo>
                <a:lnTo>
                  <a:pt x="8" y="24"/>
                </a:lnTo>
                <a:lnTo>
                  <a:pt x="15" y="17"/>
                </a:lnTo>
                <a:lnTo>
                  <a:pt x="27" y="10"/>
                </a:lnTo>
                <a:lnTo>
                  <a:pt x="32" y="7"/>
                </a:lnTo>
                <a:lnTo>
                  <a:pt x="38" y="4"/>
                </a:lnTo>
                <a:lnTo>
                  <a:pt x="45" y="1"/>
                </a:lnTo>
                <a:lnTo>
                  <a:pt x="50" y="0"/>
                </a:lnTo>
                <a:lnTo>
                  <a:pt x="50" y="0"/>
                </a:lnTo>
                <a:close/>
              </a:path>
            </a:pathLst>
          </a:custGeom>
          <a:solidFill>
            <a:srgbClr val="FFD6C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80" name="Freeform 92"/>
          <p:cNvSpPr>
            <a:spLocks/>
          </p:cNvSpPr>
          <p:nvPr/>
        </p:nvSpPr>
        <p:spPr bwMode="auto">
          <a:xfrm>
            <a:off x="2293938" y="5080000"/>
            <a:ext cx="12700" cy="69850"/>
          </a:xfrm>
          <a:custGeom>
            <a:avLst/>
            <a:gdLst/>
            <a:ahLst/>
            <a:cxnLst>
              <a:cxn ang="0">
                <a:pos x="15" y="0"/>
              </a:cxn>
              <a:cxn ang="0">
                <a:pos x="13" y="4"/>
              </a:cxn>
              <a:cxn ang="0">
                <a:pos x="13" y="10"/>
              </a:cxn>
              <a:cxn ang="0">
                <a:pos x="13" y="15"/>
              </a:cxn>
              <a:cxn ang="0">
                <a:pos x="13" y="19"/>
              </a:cxn>
              <a:cxn ang="0">
                <a:pos x="12" y="29"/>
              </a:cxn>
              <a:cxn ang="0">
                <a:pos x="12" y="36"/>
              </a:cxn>
              <a:cxn ang="0">
                <a:pos x="8" y="41"/>
              </a:cxn>
              <a:cxn ang="0">
                <a:pos x="7" y="44"/>
              </a:cxn>
              <a:cxn ang="0">
                <a:pos x="3" y="44"/>
              </a:cxn>
              <a:cxn ang="0">
                <a:pos x="2" y="42"/>
              </a:cxn>
              <a:cxn ang="0">
                <a:pos x="0" y="38"/>
              </a:cxn>
              <a:cxn ang="0">
                <a:pos x="0" y="34"/>
              </a:cxn>
              <a:cxn ang="0">
                <a:pos x="0" y="27"/>
              </a:cxn>
              <a:cxn ang="0">
                <a:pos x="2" y="19"/>
              </a:cxn>
              <a:cxn ang="0">
                <a:pos x="3" y="11"/>
              </a:cxn>
              <a:cxn ang="0">
                <a:pos x="8" y="3"/>
              </a:cxn>
              <a:cxn ang="0">
                <a:pos x="12" y="1"/>
              </a:cxn>
              <a:cxn ang="0">
                <a:pos x="15" y="0"/>
              </a:cxn>
              <a:cxn ang="0">
                <a:pos x="15" y="0"/>
              </a:cxn>
            </a:cxnLst>
            <a:rect l="0" t="0" r="r" b="b"/>
            <a:pathLst>
              <a:path w="15" h="44">
                <a:moveTo>
                  <a:pt x="15" y="0"/>
                </a:moveTo>
                <a:lnTo>
                  <a:pt x="13" y="4"/>
                </a:lnTo>
                <a:lnTo>
                  <a:pt x="13" y="10"/>
                </a:lnTo>
                <a:lnTo>
                  <a:pt x="13" y="15"/>
                </a:lnTo>
                <a:lnTo>
                  <a:pt x="13" y="19"/>
                </a:lnTo>
                <a:lnTo>
                  <a:pt x="12" y="29"/>
                </a:lnTo>
                <a:lnTo>
                  <a:pt x="12" y="36"/>
                </a:lnTo>
                <a:lnTo>
                  <a:pt x="8" y="41"/>
                </a:lnTo>
                <a:lnTo>
                  <a:pt x="7" y="44"/>
                </a:lnTo>
                <a:lnTo>
                  <a:pt x="3" y="44"/>
                </a:lnTo>
                <a:lnTo>
                  <a:pt x="2" y="42"/>
                </a:lnTo>
                <a:lnTo>
                  <a:pt x="0" y="38"/>
                </a:lnTo>
                <a:lnTo>
                  <a:pt x="0" y="34"/>
                </a:lnTo>
                <a:lnTo>
                  <a:pt x="0" y="27"/>
                </a:lnTo>
                <a:lnTo>
                  <a:pt x="2" y="19"/>
                </a:lnTo>
                <a:lnTo>
                  <a:pt x="3" y="11"/>
                </a:lnTo>
                <a:lnTo>
                  <a:pt x="8" y="3"/>
                </a:lnTo>
                <a:lnTo>
                  <a:pt x="12" y="1"/>
                </a:lnTo>
                <a:lnTo>
                  <a:pt x="15" y="0"/>
                </a:lnTo>
                <a:lnTo>
                  <a:pt x="15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81" name="Freeform 93"/>
          <p:cNvSpPr>
            <a:spLocks/>
          </p:cNvSpPr>
          <p:nvPr/>
        </p:nvSpPr>
        <p:spPr bwMode="auto">
          <a:xfrm>
            <a:off x="3011488" y="5149850"/>
            <a:ext cx="30162" cy="30163"/>
          </a:xfrm>
          <a:custGeom>
            <a:avLst/>
            <a:gdLst/>
            <a:ahLst/>
            <a:cxnLst>
              <a:cxn ang="0">
                <a:pos x="37" y="0"/>
              </a:cxn>
              <a:cxn ang="0">
                <a:pos x="37" y="4"/>
              </a:cxn>
              <a:cxn ang="0">
                <a:pos x="35" y="9"/>
              </a:cxn>
              <a:cxn ang="0">
                <a:pos x="29" y="12"/>
              </a:cxn>
              <a:cxn ang="0">
                <a:pos x="25" y="17"/>
              </a:cxn>
              <a:cxn ang="0">
                <a:pos x="15" y="18"/>
              </a:cxn>
              <a:cxn ang="0">
                <a:pos x="8" y="19"/>
              </a:cxn>
              <a:cxn ang="0">
                <a:pos x="2" y="19"/>
              </a:cxn>
              <a:cxn ang="0">
                <a:pos x="0" y="19"/>
              </a:cxn>
              <a:cxn ang="0">
                <a:pos x="0" y="17"/>
              </a:cxn>
              <a:cxn ang="0">
                <a:pos x="3" y="12"/>
              </a:cxn>
              <a:cxn ang="0">
                <a:pos x="10" y="9"/>
              </a:cxn>
              <a:cxn ang="0">
                <a:pos x="18" y="5"/>
              </a:cxn>
              <a:cxn ang="0">
                <a:pos x="27" y="2"/>
              </a:cxn>
              <a:cxn ang="0">
                <a:pos x="37" y="0"/>
              </a:cxn>
              <a:cxn ang="0">
                <a:pos x="37" y="0"/>
              </a:cxn>
            </a:cxnLst>
            <a:rect l="0" t="0" r="r" b="b"/>
            <a:pathLst>
              <a:path w="37" h="19">
                <a:moveTo>
                  <a:pt x="37" y="0"/>
                </a:moveTo>
                <a:lnTo>
                  <a:pt x="37" y="4"/>
                </a:lnTo>
                <a:lnTo>
                  <a:pt x="35" y="9"/>
                </a:lnTo>
                <a:lnTo>
                  <a:pt x="29" y="12"/>
                </a:lnTo>
                <a:lnTo>
                  <a:pt x="25" y="17"/>
                </a:lnTo>
                <a:lnTo>
                  <a:pt x="15" y="18"/>
                </a:lnTo>
                <a:lnTo>
                  <a:pt x="8" y="19"/>
                </a:lnTo>
                <a:lnTo>
                  <a:pt x="2" y="19"/>
                </a:lnTo>
                <a:lnTo>
                  <a:pt x="0" y="19"/>
                </a:lnTo>
                <a:lnTo>
                  <a:pt x="0" y="17"/>
                </a:lnTo>
                <a:lnTo>
                  <a:pt x="3" y="12"/>
                </a:lnTo>
                <a:lnTo>
                  <a:pt x="10" y="9"/>
                </a:lnTo>
                <a:lnTo>
                  <a:pt x="18" y="5"/>
                </a:lnTo>
                <a:lnTo>
                  <a:pt x="27" y="2"/>
                </a:lnTo>
                <a:lnTo>
                  <a:pt x="37" y="0"/>
                </a:lnTo>
                <a:lnTo>
                  <a:pt x="37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82" name="Freeform 94"/>
          <p:cNvSpPr>
            <a:spLocks/>
          </p:cNvSpPr>
          <p:nvPr/>
        </p:nvSpPr>
        <p:spPr bwMode="auto">
          <a:xfrm>
            <a:off x="2952750" y="5149850"/>
            <a:ext cx="538163" cy="1147763"/>
          </a:xfrm>
          <a:custGeom>
            <a:avLst/>
            <a:gdLst/>
            <a:ahLst/>
            <a:cxnLst>
              <a:cxn ang="0">
                <a:pos x="648" y="12"/>
              </a:cxn>
              <a:cxn ang="0">
                <a:pos x="663" y="45"/>
              </a:cxn>
              <a:cxn ang="0">
                <a:pos x="670" y="83"/>
              </a:cxn>
              <a:cxn ang="0">
                <a:pos x="671" y="124"/>
              </a:cxn>
              <a:cxn ang="0">
                <a:pos x="675" y="165"/>
              </a:cxn>
              <a:cxn ang="0">
                <a:pos x="680" y="196"/>
              </a:cxn>
              <a:cxn ang="0">
                <a:pos x="671" y="216"/>
              </a:cxn>
              <a:cxn ang="0">
                <a:pos x="660" y="216"/>
              </a:cxn>
              <a:cxn ang="0">
                <a:pos x="658" y="205"/>
              </a:cxn>
              <a:cxn ang="0">
                <a:pos x="643" y="220"/>
              </a:cxn>
              <a:cxn ang="0">
                <a:pos x="639" y="241"/>
              </a:cxn>
              <a:cxn ang="0">
                <a:pos x="626" y="239"/>
              </a:cxn>
              <a:cxn ang="0">
                <a:pos x="614" y="202"/>
              </a:cxn>
              <a:cxn ang="0">
                <a:pos x="589" y="169"/>
              </a:cxn>
              <a:cxn ang="0">
                <a:pos x="557" y="152"/>
              </a:cxn>
              <a:cxn ang="0">
                <a:pos x="517" y="152"/>
              </a:cxn>
              <a:cxn ang="0">
                <a:pos x="478" y="183"/>
              </a:cxn>
              <a:cxn ang="0">
                <a:pos x="471" y="195"/>
              </a:cxn>
              <a:cxn ang="0">
                <a:pos x="453" y="206"/>
              </a:cxn>
              <a:cxn ang="0">
                <a:pos x="427" y="213"/>
              </a:cxn>
              <a:cxn ang="0">
                <a:pos x="372" y="239"/>
              </a:cxn>
              <a:cxn ang="0">
                <a:pos x="315" y="290"/>
              </a:cxn>
              <a:cxn ang="0">
                <a:pos x="281" y="355"/>
              </a:cxn>
              <a:cxn ang="0">
                <a:pos x="261" y="425"/>
              </a:cxn>
              <a:cxn ang="0">
                <a:pos x="253" y="500"/>
              </a:cxn>
              <a:cxn ang="0">
                <a:pos x="246" y="554"/>
              </a:cxn>
              <a:cxn ang="0">
                <a:pos x="256" y="580"/>
              </a:cxn>
              <a:cxn ang="0">
                <a:pos x="269" y="602"/>
              </a:cxn>
              <a:cxn ang="0">
                <a:pos x="253" y="618"/>
              </a:cxn>
              <a:cxn ang="0">
                <a:pos x="226" y="646"/>
              </a:cxn>
              <a:cxn ang="0">
                <a:pos x="200" y="663"/>
              </a:cxn>
              <a:cxn ang="0">
                <a:pos x="170" y="673"/>
              </a:cxn>
              <a:cxn ang="0">
                <a:pos x="130" y="694"/>
              </a:cxn>
              <a:cxn ang="0">
                <a:pos x="88" y="713"/>
              </a:cxn>
              <a:cxn ang="0">
                <a:pos x="47" y="723"/>
              </a:cxn>
              <a:cxn ang="0">
                <a:pos x="20" y="710"/>
              </a:cxn>
              <a:cxn ang="0">
                <a:pos x="15" y="667"/>
              </a:cxn>
              <a:cxn ang="0">
                <a:pos x="14" y="609"/>
              </a:cxn>
              <a:cxn ang="0">
                <a:pos x="9" y="553"/>
              </a:cxn>
              <a:cxn ang="0">
                <a:pos x="4" y="493"/>
              </a:cxn>
              <a:cxn ang="0">
                <a:pos x="0" y="437"/>
              </a:cxn>
              <a:cxn ang="0">
                <a:pos x="4" y="384"/>
              </a:cxn>
              <a:cxn ang="0">
                <a:pos x="41" y="357"/>
              </a:cxn>
              <a:cxn ang="0">
                <a:pos x="88" y="332"/>
              </a:cxn>
              <a:cxn ang="0">
                <a:pos x="135" y="301"/>
              </a:cxn>
              <a:cxn ang="0">
                <a:pos x="180" y="266"/>
              </a:cxn>
              <a:cxn ang="0">
                <a:pos x="229" y="234"/>
              </a:cxn>
              <a:cxn ang="0">
                <a:pos x="276" y="209"/>
              </a:cxn>
              <a:cxn ang="0">
                <a:pos x="311" y="185"/>
              </a:cxn>
              <a:cxn ang="0">
                <a:pos x="345" y="155"/>
              </a:cxn>
              <a:cxn ang="0">
                <a:pos x="380" y="130"/>
              </a:cxn>
              <a:cxn ang="0">
                <a:pos x="414" y="110"/>
              </a:cxn>
              <a:cxn ang="0">
                <a:pos x="451" y="108"/>
              </a:cxn>
              <a:cxn ang="0">
                <a:pos x="481" y="86"/>
              </a:cxn>
              <a:cxn ang="0">
                <a:pos x="517" y="63"/>
              </a:cxn>
              <a:cxn ang="0">
                <a:pos x="549" y="41"/>
              </a:cxn>
              <a:cxn ang="0">
                <a:pos x="582" y="19"/>
              </a:cxn>
              <a:cxn ang="0">
                <a:pos x="616" y="2"/>
              </a:cxn>
            </a:cxnLst>
            <a:rect l="0" t="0" r="r" b="b"/>
            <a:pathLst>
              <a:path w="680" h="723">
                <a:moveTo>
                  <a:pt x="628" y="0"/>
                </a:moveTo>
                <a:lnTo>
                  <a:pt x="638" y="5"/>
                </a:lnTo>
                <a:lnTo>
                  <a:pt x="648" y="12"/>
                </a:lnTo>
                <a:lnTo>
                  <a:pt x="653" y="22"/>
                </a:lnTo>
                <a:lnTo>
                  <a:pt x="660" y="33"/>
                </a:lnTo>
                <a:lnTo>
                  <a:pt x="663" y="45"/>
                </a:lnTo>
                <a:lnTo>
                  <a:pt x="666" y="56"/>
                </a:lnTo>
                <a:lnTo>
                  <a:pt x="668" y="69"/>
                </a:lnTo>
                <a:lnTo>
                  <a:pt x="670" y="83"/>
                </a:lnTo>
                <a:lnTo>
                  <a:pt x="670" y="96"/>
                </a:lnTo>
                <a:lnTo>
                  <a:pt x="671" y="110"/>
                </a:lnTo>
                <a:lnTo>
                  <a:pt x="671" y="124"/>
                </a:lnTo>
                <a:lnTo>
                  <a:pt x="671" y="140"/>
                </a:lnTo>
                <a:lnTo>
                  <a:pt x="671" y="152"/>
                </a:lnTo>
                <a:lnTo>
                  <a:pt x="675" y="165"/>
                </a:lnTo>
                <a:lnTo>
                  <a:pt x="675" y="178"/>
                </a:lnTo>
                <a:lnTo>
                  <a:pt x="680" y="191"/>
                </a:lnTo>
                <a:lnTo>
                  <a:pt x="680" y="196"/>
                </a:lnTo>
                <a:lnTo>
                  <a:pt x="678" y="205"/>
                </a:lnTo>
                <a:lnTo>
                  <a:pt x="675" y="210"/>
                </a:lnTo>
                <a:lnTo>
                  <a:pt x="671" y="216"/>
                </a:lnTo>
                <a:lnTo>
                  <a:pt x="666" y="219"/>
                </a:lnTo>
                <a:lnTo>
                  <a:pt x="663" y="219"/>
                </a:lnTo>
                <a:lnTo>
                  <a:pt x="660" y="216"/>
                </a:lnTo>
                <a:lnTo>
                  <a:pt x="660" y="213"/>
                </a:lnTo>
                <a:lnTo>
                  <a:pt x="658" y="209"/>
                </a:lnTo>
                <a:lnTo>
                  <a:pt x="658" y="205"/>
                </a:lnTo>
                <a:lnTo>
                  <a:pt x="650" y="209"/>
                </a:lnTo>
                <a:lnTo>
                  <a:pt x="646" y="215"/>
                </a:lnTo>
                <a:lnTo>
                  <a:pt x="643" y="220"/>
                </a:lnTo>
                <a:lnTo>
                  <a:pt x="643" y="227"/>
                </a:lnTo>
                <a:lnTo>
                  <a:pt x="639" y="234"/>
                </a:lnTo>
                <a:lnTo>
                  <a:pt x="639" y="241"/>
                </a:lnTo>
                <a:lnTo>
                  <a:pt x="634" y="247"/>
                </a:lnTo>
                <a:lnTo>
                  <a:pt x="628" y="253"/>
                </a:lnTo>
                <a:lnTo>
                  <a:pt x="626" y="239"/>
                </a:lnTo>
                <a:lnTo>
                  <a:pt x="624" y="227"/>
                </a:lnTo>
                <a:lnTo>
                  <a:pt x="619" y="213"/>
                </a:lnTo>
                <a:lnTo>
                  <a:pt x="614" y="202"/>
                </a:lnTo>
                <a:lnTo>
                  <a:pt x="606" y="189"/>
                </a:lnTo>
                <a:lnTo>
                  <a:pt x="599" y="179"/>
                </a:lnTo>
                <a:lnTo>
                  <a:pt x="589" y="169"/>
                </a:lnTo>
                <a:lnTo>
                  <a:pt x="581" y="162"/>
                </a:lnTo>
                <a:lnTo>
                  <a:pt x="569" y="155"/>
                </a:lnTo>
                <a:lnTo>
                  <a:pt x="557" y="152"/>
                </a:lnTo>
                <a:lnTo>
                  <a:pt x="544" y="150"/>
                </a:lnTo>
                <a:lnTo>
                  <a:pt x="532" y="150"/>
                </a:lnTo>
                <a:lnTo>
                  <a:pt x="517" y="152"/>
                </a:lnTo>
                <a:lnTo>
                  <a:pt x="505" y="159"/>
                </a:lnTo>
                <a:lnTo>
                  <a:pt x="491" y="169"/>
                </a:lnTo>
                <a:lnTo>
                  <a:pt x="478" y="183"/>
                </a:lnTo>
                <a:lnTo>
                  <a:pt x="476" y="188"/>
                </a:lnTo>
                <a:lnTo>
                  <a:pt x="475" y="192"/>
                </a:lnTo>
                <a:lnTo>
                  <a:pt x="471" y="195"/>
                </a:lnTo>
                <a:lnTo>
                  <a:pt x="470" y="199"/>
                </a:lnTo>
                <a:lnTo>
                  <a:pt x="461" y="203"/>
                </a:lnTo>
                <a:lnTo>
                  <a:pt x="453" y="206"/>
                </a:lnTo>
                <a:lnTo>
                  <a:pt x="443" y="206"/>
                </a:lnTo>
                <a:lnTo>
                  <a:pt x="434" y="209"/>
                </a:lnTo>
                <a:lnTo>
                  <a:pt x="427" y="213"/>
                </a:lnTo>
                <a:lnTo>
                  <a:pt x="424" y="219"/>
                </a:lnTo>
                <a:lnTo>
                  <a:pt x="396" y="227"/>
                </a:lnTo>
                <a:lnTo>
                  <a:pt x="372" y="239"/>
                </a:lnTo>
                <a:lnTo>
                  <a:pt x="348" y="253"/>
                </a:lnTo>
                <a:lnTo>
                  <a:pt x="332" y="271"/>
                </a:lnTo>
                <a:lnTo>
                  <a:pt x="315" y="290"/>
                </a:lnTo>
                <a:lnTo>
                  <a:pt x="301" y="309"/>
                </a:lnTo>
                <a:lnTo>
                  <a:pt x="290" y="331"/>
                </a:lnTo>
                <a:lnTo>
                  <a:pt x="281" y="355"/>
                </a:lnTo>
                <a:lnTo>
                  <a:pt x="273" y="377"/>
                </a:lnTo>
                <a:lnTo>
                  <a:pt x="266" y="403"/>
                </a:lnTo>
                <a:lnTo>
                  <a:pt x="261" y="425"/>
                </a:lnTo>
                <a:lnTo>
                  <a:pt x="258" y="452"/>
                </a:lnTo>
                <a:lnTo>
                  <a:pt x="254" y="476"/>
                </a:lnTo>
                <a:lnTo>
                  <a:pt x="253" y="500"/>
                </a:lnTo>
                <a:lnTo>
                  <a:pt x="249" y="523"/>
                </a:lnTo>
                <a:lnTo>
                  <a:pt x="249" y="546"/>
                </a:lnTo>
                <a:lnTo>
                  <a:pt x="246" y="554"/>
                </a:lnTo>
                <a:lnTo>
                  <a:pt x="249" y="563"/>
                </a:lnTo>
                <a:lnTo>
                  <a:pt x="253" y="571"/>
                </a:lnTo>
                <a:lnTo>
                  <a:pt x="256" y="580"/>
                </a:lnTo>
                <a:lnTo>
                  <a:pt x="261" y="585"/>
                </a:lnTo>
                <a:lnTo>
                  <a:pt x="266" y="594"/>
                </a:lnTo>
                <a:lnTo>
                  <a:pt x="269" y="602"/>
                </a:lnTo>
                <a:lnTo>
                  <a:pt x="271" y="612"/>
                </a:lnTo>
                <a:lnTo>
                  <a:pt x="261" y="612"/>
                </a:lnTo>
                <a:lnTo>
                  <a:pt x="253" y="618"/>
                </a:lnTo>
                <a:lnTo>
                  <a:pt x="244" y="626"/>
                </a:lnTo>
                <a:lnTo>
                  <a:pt x="236" y="636"/>
                </a:lnTo>
                <a:lnTo>
                  <a:pt x="226" y="646"/>
                </a:lnTo>
                <a:lnTo>
                  <a:pt x="214" y="656"/>
                </a:lnTo>
                <a:lnTo>
                  <a:pt x="207" y="659"/>
                </a:lnTo>
                <a:lnTo>
                  <a:pt x="200" y="663"/>
                </a:lnTo>
                <a:lnTo>
                  <a:pt x="190" y="665"/>
                </a:lnTo>
                <a:lnTo>
                  <a:pt x="182" y="667"/>
                </a:lnTo>
                <a:lnTo>
                  <a:pt x="170" y="673"/>
                </a:lnTo>
                <a:lnTo>
                  <a:pt x="158" y="680"/>
                </a:lnTo>
                <a:lnTo>
                  <a:pt x="143" y="686"/>
                </a:lnTo>
                <a:lnTo>
                  <a:pt x="130" y="694"/>
                </a:lnTo>
                <a:lnTo>
                  <a:pt x="115" y="701"/>
                </a:lnTo>
                <a:lnTo>
                  <a:pt x="101" y="708"/>
                </a:lnTo>
                <a:lnTo>
                  <a:pt x="88" y="713"/>
                </a:lnTo>
                <a:lnTo>
                  <a:pt x="74" y="720"/>
                </a:lnTo>
                <a:lnTo>
                  <a:pt x="59" y="721"/>
                </a:lnTo>
                <a:lnTo>
                  <a:pt x="47" y="723"/>
                </a:lnTo>
                <a:lnTo>
                  <a:pt x="36" y="720"/>
                </a:lnTo>
                <a:lnTo>
                  <a:pt x="27" y="717"/>
                </a:lnTo>
                <a:lnTo>
                  <a:pt x="20" y="710"/>
                </a:lnTo>
                <a:lnTo>
                  <a:pt x="15" y="700"/>
                </a:lnTo>
                <a:lnTo>
                  <a:pt x="14" y="684"/>
                </a:lnTo>
                <a:lnTo>
                  <a:pt x="15" y="667"/>
                </a:lnTo>
                <a:lnTo>
                  <a:pt x="15" y="648"/>
                </a:lnTo>
                <a:lnTo>
                  <a:pt x="15" y="629"/>
                </a:lnTo>
                <a:lnTo>
                  <a:pt x="14" y="609"/>
                </a:lnTo>
                <a:lnTo>
                  <a:pt x="12" y="591"/>
                </a:lnTo>
                <a:lnTo>
                  <a:pt x="10" y="571"/>
                </a:lnTo>
                <a:lnTo>
                  <a:pt x="9" y="553"/>
                </a:lnTo>
                <a:lnTo>
                  <a:pt x="7" y="533"/>
                </a:lnTo>
                <a:lnTo>
                  <a:pt x="5" y="513"/>
                </a:lnTo>
                <a:lnTo>
                  <a:pt x="4" y="493"/>
                </a:lnTo>
                <a:lnTo>
                  <a:pt x="2" y="475"/>
                </a:lnTo>
                <a:lnTo>
                  <a:pt x="0" y="455"/>
                </a:lnTo>
                <a:lnTo>
                  <a:pt x="0" y="437"/>
                </a:lnTo>
                <a:lnTo>
                  <a:pt x="0" y="420"/>
                </a:lnTo>
                <a:lnTo>
                  <a:pt x="2" y="401"/>
                </a:lnTo>
                <a:lnTo>
                  <a:pt x="4" y="384"/>
                </a:lnTo>
                <a:lnTo>
                  <a:pt x="9" y="369"/>
                </a:lnTo>
                <a:lnTo>
                  <a:pt x="24" y="363"/>
                </a:lnTo>
                <a:lnTo>
                  <a:pt x="41" y="357"/>
                </a:lnTo>
                <a:lnTo>
                  <a:pt x="57" y="349"/>
                </a:lnTo>
                <a:lnTo>
                  <a:pt x="74" y="342"/>
                </a:lnTo>
                <a:lnTo>
                  <a:pt x="88" y="332"/>
                </a:lnTo>
                <a:lnTo>
                  <a:pt x="103" y="322"/>
                </a:lnTo>
                <a:lnTo>
                  <a:pt x="118" y="311"/>
                </a:lnTo>
                <a:lnTo>
                  <a:pt x="135" y="301"/>
                </a:lnTo>
                <a:lnTo>
                  <a:pt x="150" y="290"/>
                </a:lnTo>
                <a:lnTo>
                  <a:pt x="165" y="278"/>
                </a:lnTo>
                <a:lnTo>
                  <a:pt x="180" y="266"/>
                </a:lnTo>
                <a:lnTo>
                  <a:pt x="197" y="256"/>
                </a:lnTo>
                <a:lnTo>
                  <a:pt x="212" y="243"/>
                </a:lnTo>
                <a:lnTo>
                  <a:pt x="229" y="234"/>
                </a:lnTo>
                <a:lnTo>
                  <a:pt x="247" y="224"/>
                </a:lnTo>
                <a:lnTo>
                  <a:pt x="266" y="216"/>
                </a:lnTo>
                <a:lnTo>
                  <a:pt x="276" y="209"/>
                </a:lnTo>
                <a:lnTo>
                  <a:pt x="288" y="202"/>
                </a:lnTo>
                <a:lnTo>
                  <a:pt x="300" y="192"/>
                </a:lnTo>
                <a:lnTo>
                  <a:pt x="311" y="185"/>
                </a:lnTo>
                <a:lnTo>
                  <a:pt x="322" y="175"/>
                </a:lnTo>
                <a:lnTo>
                  <a:pt x="335" y="165"/>
                </a:lnTo>
                <a:lnTo>
                  <a:pt x="345" y="155"/>
                </a:lnTo>
                <a:lnTo>
                  <a:pt x="359" y="147"/>
                </a:lnTo>
                <a:lnTo>
                  <a:pt x="369" y="137"/>
                </a:lnTo>
                <a:lnTo>
                  <a:pt x="380" y="130"/>
                </a:lnTo>
                <a:lnTo>
                  <a:pt x="392" y="121"/>
                </a:lnTo>
                <a:lnTo>
                  <a:pt x="404" y="116"/>
                </a:lnTo>
                <a:lnTo>
                  <a:pt x="414" y="110"/>
                </a:lnTo>
                <a:lnTo>
                  <a:pt x="427" y="108"/>
                </a:lnTo>
                <a:lnTo>
                  <a:pt x="438" y="106"/>
                </a:lnTo>
                <a:lnTo>
                  <a:pt x="451" y="108"/>
                </a:lnTo>
                <a:lnTo>
                  <a:pt x="461" y="100"/>
                </a:lnTo>
                <a:lnTo>
                  <a:pt x="471" y="93"/>
                </a:lnTo>
                <a:lnTo>
                  <a:pt x="481" y="86"/>
                </a:lnTo>
                <a:lnTo>
                  <a:pt x="493" y="79"/>
                </a:lnTo>
                <a:lnTo>
                  <a:pt x="505" y="72"/>
                </a:lnTo>
                <a:lnTo>
                  <a:pt x="517" y="63"/>
                </a:lnTo>
                <a:lnTo>
                  <a:pt x="527" y="56"/>
                </a:lnTo>
                <a:lnTo>
                  <a:pt x="539" y="49"/>
                </a:lnTo>
                <a:lnTo>
                  <a:pt x="549" y="41"/>
                </a:lnTo>
                <a:lnTo>
                  <a:pt x="560" y="33"/>
                </a:lnTo>
                <a:lnTo>
                  <a:pt x="570" y="26"/>
                </a:lnTo>
                <a:lnTo>
                  <a:pt x="582" y="19"/>
                </a:lnTo>
                <a:lnTo>
                  <a:pt x="592" y="14"/>
                </a:lnTo>
                <a:lnTo>
                  <a:pt x="604" y="8"/>
                </a:lnTo>
                <a:lnTo>
                  <a:pt x="616" y="2"/>
                </a:lnTo>
                <a:lnTo>
                  <a:pt x="628" y="0"/>
                </a:lnTo>
                <a:lnTo>
                  <a:pt x="628" y="0"/>
                </a:lnTo>
                <a:close/>
              </a:path>
            </a:pathLst>
          </a:custGeom>
          <a:solidFill>
            <a:srgbClr val="F2CC9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83" name="Freeform 95"/>
          <p:cNvSpPr>
            <a:spLocks/>
          </p:cNvSpPr>
          <p:nvPr/>
        </p:nvSpPr>
        <p:spPr bwMode="auto">
          <a:xfrm>
            <a:off x="2033588" y="5191125"/>
            <a:ext cx="28575" cy="106363"/>
          </a:xfrm>
          <a:custGeom>
            <a:avLst/>
            <a:gdLst/>
            <a:ahLst/>
            <a:cxnLst>
              <a:cxn ang="0">
                <a:pos x="37" y="0"/>
              </a:cxn>
              <a:cxn ang="0">
                <a:pos x="35" y="3"/>
              </a:cxn>
              <a:cxn ang="0">
                <a:pos x="35" y="9"/>
              </a:cxn>
              <a:cxn ang="0">
                <a:pos x="34" y="15"/>
              </a:cxn>
              <a:cxn ang="0">
                <a:pos x="32" y="20"/>
              </a:cxn>
              <a:cxn ang="0">
                <a:pos x="30" y="27"/>
              </a:cxn>
              <a:cxn ang="0">
                <a:pos x="28" y="33"/>
              </a:cxn>
              <a:cxn ang="0">
                <a:pos x="25" y="40"/>
              </a:cxn>
              <a:cxn ang="0">
                <a:pos x="23" y="46"/>
              </a:cxn>
              <a:cxn ang="0">
                <a:pos x="20" y="53"/>
              </a:cxn>
              <a:cxn ang="0">
                <a:pos x="17" y="60"/>
              </a:cxn>
              <a:cxn ang="0">
                <a:pos x="13" y="64"/>
              </a:cxn>
              <a:cxn ang="0">
                <a:pos x="8" y="67"/>
              </a:cxn>
              <a:cxn ang="0">
                <a:pos x="5" y="67"/>
              </a:cxn>
              <a:cxn ang="0">
                <a:pos x="2" y="61"/>
              </a:cxn>
              <a:cxn ang="0">
                <a:pos x="0" y="56"/>
              </a:cxn>
              <a:cxn ang="0">
                <a:pos x="0" y="50"/>
              </a:cxn>
              <a:cxn ang="0">
                <a:pos x="0" y="41"/>
              </a:cxn>
              <a:cxn ang="0">
                <a:pos x="3" y="33"/>
              </a:cxn>
              <a:cxn ang="0">
                <a:pos x="5" y="27"/>
              </a:cxn>
              <a:cxn ang="0">
                <a:pos x="10" y="23"/>
              </a:cxn>
              <a:cxn ang="0">
                <a:pos x="15" y="17"/>
              </a:cxn>
              <a:cxn ang="0">
                <a:pos x="20" y="15"/>
              </a:cxn>
              <a:cxn ang="0">
                <a:pos x="30" y="6"/>
              </a:cxn>
              <a:cxn ang="0">
                <a:pos x="37" y="0"/>
              </a:cxn>
              <a:cxn ang="0">
                <a:pos x="37" y="0"/>
              </a:cxn>
            </a:cxnLst>
            <a:rect l="0" t="0" r="r" b="b"/>
            <a:pathLst>
              <a:path w="37" h="67">
                <a:moveTo>
                  <a:pt x="37" y="0"/>
                </a:moveTo>
                <a:lnTo>
                  <a:pt x="35" y="3"/>
                </a:lnTo>
                <a:lnTo>
                  <a:pt x="35" y="9"/>
                </a:lnTo>
                <a:lnTo>
                  <a:pt x="34" y="15"/>
                </a:lnTo>
                <a:lnTo>
                  <a:pt x="32" y="20"/>
                </a:lnTo>
                <a:lnTo>
                  <a:pt x="30" y="27"/>
                </a:lnTo>
                <a:lnTo>
                  <a:pt x="28" y="33"/>
                </a:lnTo>
                <a:lnTo>
                  <a:pt x="25" y="40"/>
                </a:lnTo>
                <a:lnTo>
                  <a:pt x="23" y="46"/>
                </a:lnTo>
                <a:lnTo>
                  <a:pt x="20" y="53"/>
                </a:lnTo>
                <a:lnTo>
                  <a:pt x="17" y="60"/>
                </a:lnTo>
                <a:lnTo>
                  <a:pt x="13" y="64"/>
                </a:lnTo>
                <a:lnTo>
                  <a:pt x="8" y="67"/>
                </a:lnTo>
                <a:lnTo>
                  <a:pt x="5" y="67"/>
                </a:lnTo>
                <a:lnTo>
                  <a:pt x="2" y="61"/>
                </a:lnTo>
                <a:lnTo>
                  <a:pt x="0" y="56"/>
                </a:lnTo>
                <a:lnTo>
                  <a:pt x="0" y="50"/>
                </a:lnTo>
                <a:lnTo>
                  <a:pt x="0" y="41"/>
                </a:lnTo>
                <a:lnTo>
                  <a:pt x="3" y="33"/>
                </a:lnTo>
                <a:lnTo>
                  <a:pt x="5" y="27"/>
                </a:lnTo>
                <a:lnTo>
                  <a:pt x="10" y="23"/>
                </a:lnTo>
                <a:lnTo>
                  <a:pt x="15" y="17"/>
                </a:lnTo>
                <a:lnTo>
                  <a:pt x="20" y="15"/>
                </a:lnTo>
                <a:lnTo>
                  <a:pt x="30" y="6"/>
                </a:lnTo>
                <a:lnTo>
                  <a:pt x="37" y="0"/>
                </a:lnTo>
                <a:lnTo>
                  <a:pt x="37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84" name="Freeform 96"/>
          <p:cNvSpPr>
            <a:spLocks/>
          </p:cNvSpPr>
          <p:nvPr/>
        </p:nvSpPr>
        <p:spPr bwMode="auto">
          <a:xfrm>
            <a:off x="3036888" y="5191125"/>
            <a:ext cx="50800" cy="57150"/>
          </a:xfrm>
          <a:custGeom>
            <a:avLst/>
            <a:gdLst/>
            <a:ahLst/>
            <a:cxnLst>
              <a:cxn ang="0">
                <a:pos x="56" y="0"/>
              </a:cxn>
              <a:cxn ang="0">
                <a:pos x="61" y="0"/>
              </a:cxn>
              <a:cxn ang="0">
                <a:pos x="64" y="0"/>
              </a:cxn>
              <a:cxn ang="0">
                <a:pos x="54" y="9"/>
              </a:cxn>
              <a:cxn ang="0">
                <a:pos x="44" y="16"/>
              </a:cxn>
              <a:cxn ang="0">
                <a:pos x="32" y="22"/>
              </a:cxn>
              <a:cxn ang="0">
                <a:pos x="22" y="27"/>
              </a:cxn>
              <a:cxn ang="0">
                <a:pos x="12" y="32"/>
              </a:cxn>
              <a:cxn ang="0">
                <a:pos x="0" y="36"/>
              </a:cxn>
              <a:cxn ang="0">
                <a:pos x="7" y="29"/>
              </a:cxn>
              <a:cxn ang="0">
                <a:pos x="14" y="23"/>
              </a:cxn>
              <a:cxn ang="0">
                <a:pos x="20" y="16"/>
              </a:cxn>
              <a:cxn ang="0">
                <a:pos x="27" y="12"/>
              </a:cxn>
              <a:cxn ang="0">
                <a:pos x="32" y="7"/>
              </a:cxn>
              <a:cxn ang="0">
                <a:pos x="41" y="3"/>
              </a:cxn>
              <a:cxn ang="0">
                <a:pos x="47" y="0"/>
              </a:cxn>
              <a:cxn ang="0">
                <a:pos x="56" y="0"/>
              </a:cxn>
              <a:cxn ang="0">
                <a:pos x="56" y="0"/>
              </a:cxn>
            </a:cxnLst>
            <a:rect l="0" t="0" r="r" b="b"/>
            <a:pathLst>
              <a:path w="64" h="36">
                <a:moveTo>
                  <a:pt x="56" y="0"/>
                </a:moveTo>
                <a:lnTo>
                  <a:pt x="61" y="0"/>
                </a:lnTo>
                <a:lnTo>
                  <a:pt x="64" y="0"/>
                </a:lnTo>
                <a:lnTo>
                  <a:pt x="54" y="9"/>
                </a:lnTo>
                <a:lnTo>
                  <a:pt x="44" y="16"/>
                </a:lnTo>
                <a:lnTo>
                  <a:pt x="32" y="22"/>
                </a:lnTo>
                <a:lnTo>
                  <a:pt x="22" y="27"/>
                </a:lnTo>
                <a:lnTo>
                  <a:pt x="12" y="32"/>
                </a:lnTo>
                <a:lnTo>
                  <a:pt x="0" y="36"/>
                </a:lnTo>
                <a:lnTo>
                  <a:pt x="7" y="29"/>
                </a:lnTo>
                <a:lnTo>
                  <a:pt x="14" y="23"/>
                </a:lnTo>
                <a:lnTo>
                  <a:pt x="20" y="16"/>
                </a:lnTo>
                <a:lnTo>
                  <a:pt x="27" y="12"/>
                </a:lnTo>
                <a:lnTo>
                  <a:pt x="32" y="7"/>
                </a:lnTo>
                <a:lnTo>
                  <a:pt x="41" y="3"/>
                </a:lnTo>
                <a:lnTo>
                  <a:pt x="47" y="0"/>
                </a:lnTo>
                <a:lnTo>
                  <a:pt x="56" y="0"/>
                </a:lnTo>
                <a:lnTo>
                  <a:pt x="56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85" name="Freeform 97"/>
          <p:cNvSpPr>
            <a:spLocks/>
          </p:cNvSpPr>
          <p:nvPr/>
        </p:nvSpPr>
        <p:spPr bwMode="auto">
          <a:xfrm>
            <a:off x="3082925" y="5214938"/>
            <a:ext cx="53975" cy="76200"/>
          </a:xfrm>
          <a:custGeom>
            <a:avLst/>
            <a:gdLst/>
            <a:ahLst/>
            <a:cxnLst>
              <a:cxn ang="0">
                <a:pos x="34" y="0"/>
              </a:cxn>
              <a:cxn ang="0">
                <a:pos x="47" y="1"/>
              </a:cxn>
              <a:cxn ang="0">
                <a:pos x="56" y="5"/>
              </a:cxn>
              <a:cxn ang="0">
                <a:pos x="64" y="8"/>
              </a:cxn>
              <a:cxn ang="0">
                <a:pos x="67" y="11"/>
              </a:cxn>
              <a:cxn ang="0">
                <a:pos x="67" y="17"/>
              </a:cxn>
              <a:cxn ang="0">
                <a:pos x="61" y="24"/>
              </a:cxn>
              <a:cxn ang="0">
                <a:pos x="54" y="26"/>
              </a:cxn>
              <a:cxn ang="0">
                <a:pos x="47" y="29"/>
              </a:cxn>
              <a:cxn ang="0">
                <a:pos x="39" y="32"/>
              </a:cxn>
              <a:cxn ang="0">
                <a:pos x="30" y="35"/>
              </a:cxn>
              <a:cxn ang="0">
                <a:pos x="20" y="38"/>
              </a:cxn>
              <a:cxn ang="0">
                <a:pos x="14" y="42"/>
              </a:cxn>
              <a:cxn ang="0">
                <a:pos x="5" y="45"/>
              </a:cxn>
              <a:cxn ang="0">
                <a:pos x="0" y="48"/>
              </a:cxn>
              <a:cxn ang="0">
                <a:pos x="0" y="38"/>
              </a:cxn>
              <a:cxn ang="0">
                <a:pos x="5" y="32"/>
              </a:cxn>
              <a:cxn ang="0">
                <a:pos x="10" y="25"/>
              </a:cxn>
              <a:cxn ang="0">
                <a:pos x="20" y="21"/>
              </a:cxn>
              <a:cxn ang="0">
                <a:pos x="24" y="15"/>
              </a:cxn>
              <a:cxn ang="0">
                <a:pos x="29" y="11"/>
              </a:cxn>
              <a:cxn ang="0">
                <a:pos x="32" y="5"/>
              </a:cxn>
              <a:cxn ang="0">
                <a:pos x="34" y="0"/>
              </a:cxn>
              <a:cxn ang="0">
                <a:pos x="34" y="0"/>
              </a:cxn>
            </a:cxnLst>
            <a:rect l="0" t="0" r="r" b="b"/>
            <a:pathLst>
              <a:path w="67" h="48">
                <a:moveTo>
                  <a:pt x="34" y="0"/>
                </a:moveTo>
                <a:lnTo>
                  <a:pt x="47" y="1"/>
                </a:lnTo>
                <a:lnTo>
                  <a:pt x="56" y="5"/>
                </a:lnTo>
                <a:lnTo>
                  <a:pt x="64" y="8"/>
                </a:lnTo>
                <a:lnTo>
                  <a:pt x="67" y="11"/>
                </a:lnTo>
                <a:lnTo>
                  <a:pt x="67" y="17"/>
                </a:lnTo>
                <a:lnTo>
                  <a:pt x="61" y="24"/>
                </a:lnTo>
                <a:lnTo>
                  <a:pt x="54" y="26"/>
                </a:lnTo>
                <a:lnTo>
                  <a:pt x="47" y="29"/>
                </a:lnTo>
                <a:lnTo>
                  <a:pt x="39" y="32"/>
                </a:lnTo>
                <a:lnTo>
                  <a:pt x="30" y="35"/>
                </a:lnTo>
                <a:lnTo>
                  <a:pt x="20" y="38"/>
                </a:lnTo>
                <a:lnTo>
                  <a:pt x="14" y="42"/>
                </a:lnTo>
                <a:lnTo>
                  <a:pt x="5" y="45"/>
                </a:lnTo>
                <a:lnTo>
                  <a:pt x="0" y="48"/>
                </a:lnTo>
                <a:lnTo>
                  <a:pt x="0" y="38"/>
                </a:lnTo>
                <a:lnTo>
                  <a:pt x="5" y="32"/>
                </a:lnTo>
                <a:lnTo>
                  <a:pt x="10" y="25"/>
                </a:lnTo>
                <a:lnTo>
                  <a:pt x="20" y="21"/>
                </a:lnTo>
                <a:lnTo>
                  <a:pt x="24" y="15"/>
                </a:lnTo>
                <a:lnTo>
                  <a:pt x="29" y="11"/>
                </a:lnTo>
                <a:lnTo>
                  <a:pt x="32" y="5"/>
                </a:lnTo>
                <a:lnTo>
                  <a:pt x="34" y="0"/>
                </a:lnTo>
                <a:lnTo>
                  <a:pt x="34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86" name="Freeform 98"/>
          <p:cNvSpPr>
            <a:spLocks/>
          </p:cNvSpPr>
          <p:nvPr/>
        </p:nvSpPr>
        <p:spPr bwMode="auto">
          <a:xfrm>
            <a:off x="2174875" y="5226050"/>
            <a:ext cx="22225" cy="146050"/>
          </a:xfrm>
          <a:custGeom>
            <a:avLst/>
            <a:gdLst/>
            <a:ahLst/>
            <a:cxnLst>
              <a:cxn ang="0">
                <a:pos x="19" y="0"/>
              </a:cxn>
              <a:cxn ang="0">
                <a:pos x="19" y="5"/>
              </a:cxn>
              <a:cxn ang="0">
                <a:pos x="19" y="11"/>
              </a:cxn>
              <a:cxn ang="0">
                <a:pos x="20" y="18"/>
              </a:cxn>
              <a:cxn ang="0">
                <a:pos x="20" y="25"/>
              </a:cxn>
              <a:cxn ang="0">
                <a:pos x="20" y="32"/>
              </a:cxn>
              <a:cxn ang="0">
                <a:pos x="22" y="41"/>
              </a:cxn>
              <a:cxn ang="0">
                <a:pos x="22" y="48"/>
              </a:cxn>
              <a:cxn ang="0">
                <a:pos x="24" y="55"/>
              </a:cxn>
              <a:cxn ang="0">
                <a:pos x="24" y="65"/>
              </a:cxn>
              <a:cxn ang="0">
                <a:pos x="25" y="73"/>
              </a:cxn>
              <a:cxn ang="0">
                <a:pos x="25" y="82"/>
              </a:cxn>
              <a:cxn ang="0">
                <a:pos x="27" y="92"/>
              </a:cxn>
              <a:cxn ang="0">
                <a:pos x="19" y="87"/>
              </a:cxn>
              <a:cxn ang="0">
                <a:pos x="12" y="86"/>
              </a:cxn>
              <a:cxn ang="0">
                <a:pos x="9" y="82"/>
              </a:cxn>
              <a:cxn ang="0">
                <a:pos x="7" y="79"/>
              </a:cxn>
              <a:cxn ang="0">
                <a:pos x="0" y="69"/>
              </a:cxn>
              <a:cxn ang="0">
                <a:pos x="0" y="60"/>
              </a:cxn>
              <a:cxn ang="0">
                <a:pos x="0" y="49"/>
              </a:cxn>
              <a:cxn ang="0">
                <a:pos x="4" y="39"/>
              </a:cxn>
              <a:cxn ang="0">
                <a:pos x="9" y="28"/>
              </a:cxn>
              <a:cxn ang="0">
                <a:pos x="12" y="18"/>
              </a:cxn>
              <a:cxn ang="0">
                <a:pos x="15" y="8"/>
              </a:cxn>
              <a:cxn ang="0">
                <a:pos x="19" y="0"/>
              </a:cxn>
              <a:cxn ang="0">
                <a:pos x="19" y="0"/>
              </a:cxn>
            </a:cxnLst>
            <a:rect l="0" t="0" r="r" b="b"/>
            <a:pathLst>
              <a:path w="27" h="92">
                <a:moveTo>
                  <a:pt x="19" y="0"/>
                </a:moveTo>
                <a:lnTo>
                  <a:pt x="19" y="5"/>
                </a:lnTo>
                <a:lnTo>
                  <a:pt x="19" y="11"/>
                </a:lnTo>
                <a:lnTo>
                  <a:pt x="20" y="18"/>
                </a:lnTo>
                <a:lnTo>
                  <a:pt x="20" y="25"/>
                </a:lnTo>
                <a:lnTo>
                  <a:pt x="20" y="32"/>
                </a:lnTo>
                <a:lnTo>
                  <a:pt x="22" y="41"/>
                </a:lnTo>
                <a:lnTo>
                  <a:pt x="22" y="48"/>
                </a:lnTo>
                <a:lnTo>
                  <a:pt x="24" y="55"/>
                </a:lnTo>
                <a:lnTo>
                  <a:pt x="24" y="65"/>
                </a:lnTo>
                <a:lnTo>
                  <a:pt x="25" y="73"/>
                </a:lnTo>
                <a:lnTo>
                  <a:pt x="25" y="82"/>
                </a:lnTo>
                <a:lnTo>
                  <a:pt x="27" y="92"/>
                </a:lnTo>
                <a:lnTo>
                  <a:pt x="19" y="87"/>
                </a:lnTo>
                <a:lnTo>
                  <a:pt x="12" y="86"/>
                </a:lnTo>
                <a:lnTo>
                  <a:pt x="9" y="82"/>
                </a:lnTo>
                <a:lnTo>
                  <a:pt x="7" y="79"/>
                </a:lnTo>
                <a:lnTo>
                  <a:pt x="0" y="69"/>
                </a:lnTo>
                <a:lnTo>
                  <a:pt x="0" y="60"/>
                </a:lnTo>
                <a:lnTo>
                  <a:pt x="0" y="49"/>
                </a:lnTo>
                <a:lnTo>
                  <a:pt x="4" y="39"/>
                </a:lnTo>
                <a:lnTo>
                  <a:pt x="9" y="28"/>
                </a:lnTo>
                <a:lnTo>
                  <a:pt x="12" y="18"/>
                </a:lnTo>
                <a:lnTo>
                  <a:pt x="15" y="8"/>
                </a:lnTo>
                <a:lnTo>
                  <a:pt x="19" y="0"/>
                </a:lnTo>
                <a:lnTo>
                  <a:pt x="19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87" name="Freeform 99"/>
          <p:cNvSpPr>
            <a:spLocks/>
          </p:cNvSpPr>
          <p:nvPr/>
        </p:nvSpPr>
        <p:spPr bwMode="auto">
          <a:xfrm>
            <a:off x="3403600" y="5233988"/>
            <a:ext cx="14288" cy="25400"/>
          </a:xfrm>
          <a:custGeom>
            <a:avLst/>
            <a:gdLst/>
            <a:ahLst/>
            <a:cxnLst>
              <a:cxn ang="0">
                <a:pos x="17" y="0"/>
              </a:cxn>
              <a:cxn ang="0">
                <a:pos x="18" y="6"/>
              </a:cxn>
              <a:cxn ang="0">
                <a:pos x="15" y="12"/>
              </a:cxn>
              <a:cxn ang="0">
                <a:pos x="8" y="16"/>
              </a:cxn>
              <a:cxn ang="0">
                <a:pos x="0" y="16"/>
              </a:cxn>
              <a:cxn ang="0">
                <a:pos x="0" y="10"/>
              </a:cxn>
              <a:cxn ang="0">
                <a:pos x="5" y="6"/>
              </a:cxn>
              <a:cxn ang="0">
                <a:pos x="12" y="3"/>
              </a:cxn>
              <a:cxn ang="0">
                <a:pos x="17" y="0"/>
              </a:cxn>
              <a:cxn ang="0">
                <a:pos x="17" y="0"/>
              </a:cxn>
            </a:cxnLst>
            <a:rect l="0" t="0" r="r" b="b"/>
            <a:pathLst>
              <a:path w="18" h="16">
                <a:moveTo>
                  <a:pt x="17" y="0"/>
                </a:moveTo>
                <a:lnTo>
                  <a:pt x="18" y="6"/>
                </a:lnTo>
                <a:lnTo>
                  <a:pt x="15" y="12"/>
                </a:lnTo>
                <a:lnTo>
                  <a:pt x="8" y="16"/>
                </a:lnTo>
                <a:lnTo>
                  <a:pt x="0" y="16"/>
                </a:lnTo>
                <a:lnTo>
                  <a:pt x="0" y="10"/>
                </a:lnTo>
                <a:lnTo>
                  <a:pt x="5" y="6"/>
                </a:lnTo>
                <a:lnTo>
                  <a:pt x="12" y="3"/>
                </a:lnTo>
                <a:lnTo>
                  <a:pt x="17" y="0"/>
                </a:lnTo>
                <a:lnTo>
                  <a:pt x="17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88" name="Freeform 100"/>
          <p:cNvSpPr>
            <a:spLocks/>
          </p:cNvSpPr>
          <p:nvPr/>
        </p:nvSpPr>
        <p:spPr bwMode="auto">
          <a:xfrm>
            <a:off x="3438525" y="5248275"/>
            <a:ext cx="9525" cy="85725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3" y="5"/>
              </a:cxn>
              <a:cxn ang="0">
                <a:pos x="5" y="13"/>
              </a:cxn>
              <a:cxn ang="0">
                <a:pos x="6" y="18"/>
              </a:cxn>
              <a:cxn ang="0">
                <a:pos x="8" y="25"/>
              </a:cxn>
              <a:cxn ang="0">
                <a:pos x="10" y="31"/>
              </a:cxn>
              <a:cxn ang="0">
                <a:pos x="11" y="38"/>
              </a:cxn>
              <a:cxn ang="0">
                <a:pos x="11" y="45"/>
              </a:cxn>
              <a:cxn ang="0">
                <a:pos x="13" y="54"/>
              </a:cxn>
              <a:cxn ang="0">
                <a:pos x="10" y="54"/>
              </a:cxn>
              <a:cxn ang="0">
                <a:pos x="6" y="54"/>
              </a:cxn>
              <a:cxn ang="0">
                <a:pos x="3" y="46"/>
              </a:cxn>
              <a:cxn ang="0">
                <a:pos x="3" y="39"/>
              </a:cxn>
              <a:cxn ang="0">
                <a:pos x="0" y="32"/>
              </a:cxn>
              <a:cxn ang="0">
                <a:pos x="0" y="27"/>
              </a:cxn>
              <a:cxn ang="0">
                <a:pos x="0" y="20"/>
              </a:cxn>
              <a:cxn ang="0">
                <a:pos x="0" y="13"/>
              </a:cxn>
              <a:cxn ang="0">
                <a:pos x="0" y="5"/>
              </a:cxn>
              <a:cxn ang="0">
                <a:pos x="3" y="0"/>
              </a:cxn>
              <a:cxn ang="0">
                <a:pos x="3" y="0"/>
              </a:cxn>
            </a:cxnLst>
            <a:rect l="0" t="0" r="r" b="b"/>
            <a:pathLst>
              <a:path w="13" h="54">
                <a:moveTo>
                  <a:pt x="3" y="0"/>
                </a:moveTo>
                <a:lnTo>
                  <a:pt x="3" y="5"/>
                </a:lnTo>
                <a:lnTo>
                  <a:pt x="5" y="13"/>
                </a:lnTo>
                <a:lnTo>
                  <a:pt x="6" y="18"/>
                </a:lnTo>
                <a:lnTo>
                  <a:pt x="8" y="25"/>
                </a:lnTo>
                <a:lnTo>
                  <a:pt x="10" y="31"/>
                </a:lnTo>
                <a:lnTo>
                  <a:pt x="11" y="38"/>
                </a:lnTo>
                <a:lnTo>
                  <a:pt x="11" y="45"/>
                </a:lnTo>
                <a:lnTo>
                  <a:pt x="13" y="54"/>
                </a:lnTo>
                <a:lnTo>
                  <a:pt x="10" y="54"/>
                </a:lnTo>
                <a:lnTo>
                  <a:pt x="6" y="54"/>
                </a:lnTo>
                <a:lnTo>
                  <a:pt x="3" y="46"/>
                </a:lnTo>
                <a:lnTo>
                  <a:pt x="3" y="39"/>
                </a:lnTo>
                <a:lnTo>
                  <a:pt x="0" y="32"/>
                </a:lnTo>
                <a:lnTo>
                  <a:pt x="0" y="27"/>
                </a:lnTo>
                <a:lnTo>
                  <a:pt x="0" y="20"/>
                </a:lnTo>
                <a:lnTo>
                  <a:pt x="0" y="13"/>
                </a:lnTo>
                <a:lnTo>
                  <a:pt x="0" y="5"/>
                </a:lnTo>
                <a:lnTo>
                  <a:pt x="3" y="0"/>
                </a:lnTo>
                <a:lnTo>
                  <a:pt x="3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89" name="Freeform 101"/>
          <p:cNvSpPr>
            <a:spLocks/>
          </p:cNvSpPr>
          <p:nvPr/>
        </p:nvSpPr>
        <p:spPr bwMode="auto">
          <a:xfrm>
            <a:off x="2249488" y="5254625"/>
            <a:ext cx="33337" cy="290513"/>
          </a:xfrm>
          <a:custGeom>
            <a:avLst/>
            <a:gdLst/>
            <a:ahLst/>
            <a:cxnLst>
              <a:cxn ang="0">
                <a:pos x="19" y="0"/>
              </a:cxn>
              <a:cxn ang="0">
                <a:pos x="19" y="9"/>
              </a:cxn>
              <a:cxn ang="0">
                <a:pos x="21" y="17"/>
              </a:cxn>
              <a:cxn ang="0">
                <a:pos x="21" y="24"/>
              </a:cxn>
              <a:cxn ang="0">
                <a:pos x="22" y="34"/>
              </a:cxn>
              <a:cxn ang="0">
                <a:pos x="24" y="41"/>
              </a:cxn>
              <a:cxn ang="0">
                <a:pos x="24" y="50"/>
              </a:cxn>
              <a:cxn ang="0">
                <a:pos x="26" y="57"/>
              </a:cxn>
              <a:cxn ang="0">
                <a:pos x="27" y="67"/>
              </a:cxn>
              <a:cxn ang="0">
                <a:pos x="27" y="72"/>
              </a:cxn>
              <a:cxn ang="0">
                <a:pos x="29" y="79"/>
              </a:cxn>
              <a:cxn ang="0">
                <a:pos x="29" y="86"/>
              </a:cxn>
              <a:cxn ang="0">
                <a:pos x="31" y="95"/>
              </a:cxn>
              <a:cxn ang="0">
                <a:pos x="31" y="100"/>
              </a:cxn>
              <a:cxn ang="0">
                <a:pos x="32" y="109"/>
              </a:cxn>
              <a:cxn ang="0">
                <a:pos x="32" y="116"/>
              </a:cxn>
              <a:cxn ang="0">
                <a:pos x="36" y="123"/>
              </a:cxn>
              <a:cxn ang="0">
                <a:pos x="36" y="130"/>
              </a:cxn>
              <a:cxn ang="0">
                <a:pos x="36" y="137"/>
              </a:cxn>
              <a:cxn ang="0">
                <a:pos x="37" y="144"/>
              </a:cxn>
              <a:cxn ang="0">
                <a:pos x="39" y="153"/>
              </a:cxn>
              <a:cxn ang="0">
                <a:pos x="39" y="160"/>
              </a:cxn>
              <a:cxn ang="0">
                <a:pos x="41" y="167"/>
              </a:cxn>
              <a:cxn ang="0">
                <a:pos x="41" y="174"/>
              </a:cxn>
              <a:cxn ang="0">
                <a:pos x="42" y="183"/>
              </a:cxn>
              <a:cxn ang="0">
                <a:pos x="36" y="173"/>
              </a:cxn>
              <a:cxn ang="0">
                <a:pos x="31" y="166"/>
              </a:cxn>
              <a:cxn ang="0">
                <a:pos x="26" y="157"/>
              </a:cxn>
              <a:cxn ang="0">
                <a:pos x="22" y="149"/>
              </a:cxn>
              <a:cxn ang="0">
                <a:pos x="19" y="140"/>
              </a:cxn>
              <a:cxn ang="0">
                <a:pos x="16" y="132"/>
              </a:cxn>
              <a:cxn ang="0">
                <a:pos x="12" y="123"/>
              </a:cxn>
              <a:cxn ang="0">
                <a:pos x="10" y="115"/>
              </a:cxn>
              <a:cxn ang="0">
                <a:pos x="7" y="106"/>
              </a:cxn>
              <a:cxn ang="0">
                <a:pos x="5" y="100"/>
              </a:cxn>
              <a:cxn ang="0">
                <a:pos x="4" y="92"/>
              </a:cxn>
              <a:cxn ang="0">
                <a:pos x="4" y="85"/>
              </a:cxn>
              <a:cxn ang="0">
                <a:pos x="2" y="76"/>
              </a:cxn>
              <a:cxn ang="0">
                <a:pos x="0" y="69"/>
              </a:cxn>
              <a:cxn ang="0">
                <a:pos x="0" y="64"/>
              </a:cxn>
              <a:cxn ang="0">
                <a:pos x="2" y="57"/>
              </a:cxn>
              <a:cxn ang="0">
                <a:pos x="2" y="48"/>
              </a:cxn>
              <a:cxn ang="0">
                <a:pos x="2" y="41"/>
              </a:cxn>
              <a:cxn ang="0">
                <a:pos x="4" y="34"/>
              </a:cxn>
              <a:cxn ang="0">
                <a:pos x="7" y="27"/>
              </a:cxn>
              <a:cxn ang="0">
                <a:pos x="9" y="20"/>
              </a:cxn>
              <a:cxn ang="0">
                <a:pos x="10" y="13"/>
              </a:cxn>
              <a:cxn ang="0">
                <a:pos x="14" y="7"/>
              </a:cxn>
              <a:cxn ang="0">
                <a:pos x="19" y="0"/>
              </a:cxn>
              <a:cxn ang="0">
                <a:pos x="19" y="0"/>
              </a:cxn>
            </a:cxnLst>
            <a:rect l="0" t="0" r="r" b="b"/>
            <a:pathLst>
              <a:path w="42" h="183">
                <a:moveTo>
                  <a:pt x="19" y="0"/>
                </a:moveTo>
                <a:lnTo>
                  <a:pt x="19" y="9"/>
                </a:lnTo>
                <a:lnTo>
                  <a:pt x="21" y="17"/>
                </a:lnTo>
                <a:lnTo>
                  <a:pt x="21" y="24"/>
                </a:lnTo>
                <a:lnTo>
                  <a:pt x="22" y="34"/>
                </a:lnTo>
                <a:lnTo>
                  <a:pt x="24" y="41"/>
                </a:lnTo>
                <a:lnTo>
                  <a:pt x="24" y="50"/>
                </a:lnTo>
                <a:lnTo>
                  <a:pt x="26" y="57"/>
                </a:lnTo>
                <a:lnTo>
                  <a:pt x="27" y="67"/>
                </a:lnTo>
                <a:lnTo>
                  <a:pt x="27" y="72"/>
                </a:lnTo>
                <a:lnTo>
                  <a:pt x="29" y="79"/>
                </a:lnTo>
                <a:lnTo>
                  <a:pt x="29" y="86"/>
                </a:lnTo>
                <a:lnTo>
                  <a:pt x="31" y="95"/>
                </a:lnTo>
                <a:lnTo>
                  <a:pt x="31" y="100"/>
                </a:lnTo>
                <a:lnTo>
                  <a:pt x="32" y="109"/>
                </a:lnTo>
                <a:lnTo>
                  <a:pt x="32" y="116"/>
                </a:lnTo>
                <a:lnTo>
                  <a:pt x="36" y="123"/>
                </a:lnTo>
                <a:lnTo>
                  <a:pt x="36" y="130"/>
                </a:lnTo>
                <a:lnTo>
                  <a:pt x="36" y="137"/>
                </a:lnTo>
                <a:lnTo>
                  <a:pt x="37" y="144"/>
                </a:lnTo>
                <a:lnTo>
                  <a:pt x="39" y="153"/>
                </a:lnTo>
                <a:lnTo>
                  <a:pt x="39" y="160"/>
                </a:lnTo>
                <a:lnTo>
                  <a:pt x="41" y="167"/>
                </a:lnTo>
                <a:lnTo>
                  <a:pt x="41" y="174"/>
                </a:lnTo>
                <a:lnTo>
                  <a:pt x="42" y="183"/>
                </a:lnTo>
                <a:lnTo>
                  <a:pt x="36" y="173"/>
                </a:lnTo>
                <a:lnTo>
                  <a:pt x="31" y="166"/>
                </a:lnTo>
                <a:lnTo>
                  <a:pt x="26" y="157"/>
                </a:lnTo>
                <a:lnTo>
                  <a:pt x="22" y="149"/>
                </a:lnTo>
                <a:lnTo>
                  <a:pt x="19" y="140"/>
                </a:lnTo>
                <a:lnTo>
                  <a:pt x="16" y="132"/>
                </a:lnTo>
                <a:lnTo>
                  <a:pt x="12" y="123"/>
                </a:lnTo>
                <a:lnTo>
                  <a:pt x="10" y="115"/>
                </a:lnTo>
                <a:lnTo>
                  <a:pt x="7" y="106"/>
                </a:lnTo>
                <a:lnTo>
                  <a:pt x="5" y="100"/>
                </a:lnTo>
                <a:lnTo>
                  <a:pt x="4" y="92"/>
                </a:lnTo>
                <a:lnTo>
                  <a:pt x="4" y="85"/>
                </a:lnTo>
                <a:lnTo>
                  <a:pt x="2" y="76"/>
                </a:lnTo>
                <a:lnTo>
                  <a:pt x="0" y="69"/>
                </a:lnTo>
                <a:lnTo>
                  <a:pt x="0" y="64"/>
                </a:lnTo>
                <a:lnTo>
                  <a:pt x="2" y="57"/>
                </a:lnTo>
                <a:lnTo>
                  <a:pt x="2" y="48"/>
                </a:lnTo>
                <a:lnTo>
                  <a:pt x="2" y="41"/>
                </a:lnTo>
                <a:lnTo>
                  <a:pt x="4" y="34"/>
                </a:lnTo>
                <a:lnTo>
                  <a:pt x="7" y="27"/>
                </a:lnTo>
                <a:lnTo>
                  <a:pt x="9" y="20"/>
                </a:lnTo>
                <a:lnTo>
                  <a:pt x="10" y="13"/>
                </a:lnTo>
                <a:lnTo>
                  <a:pt x="14" y="7"/>
                </a:lnTo>
                <a:lnTo>
                  <a:pt x="19" y="0"/>
                </a:lnTo>
                <a:lnTo>
                  <a:pt x="19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90" name="Freeform 102"/>
          <p:cNvSpPr>
            <a:spLocks/>
          </p:cNvSpPr>
          <p:nvPr/>
        </p:nvSpPr>
        <p:spPr bwMode="auto">
          <a:xfrm>
            <a:off x="2860675" y="5329238"/>
            <a:ext cx="65088" cy="92075"/>
          </a:xfrm>
          <a:custGeom>
            <a:avLst/>
            <a:gdLst/>
            <a:ahLst/>
            <a:cxnLst>
              <a:cxn ang="0">
                <a:pos x="25" y="3"/>
              </a:cxn>
              <a:cxn ang="0">
                <a:pos x="35" y="0"/>
              </a:cxn>
              <a:cxn ang="0">
                <a:pos x="44" y="0"/>
              </a:cxn>
              <a:cxn ang="0">
                <a:pos x="50" y="0"/>
              </a:cxn>
              <a:cxn ang="0">
                <a:pos x="59" y="3"/>
              </a:cxn>
              <a:cxn ang="0">
                <a:pos x="70" y="7"/>
              </a:cxn>
              <a:cxn ang="0">
                <a:pos x="77" y="14"/>
              </a:cxn>
              <a:cxn ang="0">
                <a:pos x="79" y="20"/>
              </a:cxn>
              <a:cxn ang="0">
                <a:pos x="81" y="25"/>
              </a:cxn>
              <a:cxn ang="0">
                <a:pos x="79" y="32"/>
              </a:cxn>
              <a:cxn ang="0">
                <a:pos x="77" y="39"/>
              </a:cxn>
              <a:cxn ang="0">
                <a:pos x="72" y="44"/>
              </a:cxn>
              <a:cxn ang="0">
                <a:pos x="69" y="49"/>
              </a:cxn>
              <a:cxn ang="0">
                <a:pos x="64" y="53"/>
              </a:cxn>
              <a:cxn ang="0">
                <a:pos x="57" y="58"/>
              </a:cxn>
              <a:cxn ang="0">
                <a:pos x="47" y="58"/>
              </a:cxn>
              <a:cxn ang="0">
                <a:pos x="35" y="56"/>
              </a:cxn>
              <a:cxn ang="0">
                <a:pos x="28" y="53"/>
              </a:cxn>
              <a:cxn ang="0">
                <a:pos x="22" y="52"/>
              </a:cxn>
              <a:cxn ang="0">
                <a:pos x="15" y="48"/>
              </a:cxn>
              <a:cxn ang="0">
                <a:pos x="8" y="44"/>
              </a:cxn>
              <a:cxn ang="0">
                <a:pos x="2" y="39"/>
              </a:cxn>
              <a:cxn ang="0">
                <a:pos x="0" y="37"/>
              </a:cxn>
              <a:cxn ang="0">
                <a:pos x="0" y="29"/>
              </a:cxn>
              <a:cxn ang="0">
                <a:pos x="3" y="24"/>
              </a:cxn>
              <a:cxn ang="0">
                <a:pos x="7" y="17"/>
              </a:cxn>
              <a:cxn ang="0">
                <a:pos x="12" y="11"/>
              </a:cxn>
              <a:cxn ang="0">
                <a:pos x="18" y="7"/>
              </a:cxn>
              <a:cxn ang="0">
                <a:pos x="25" y="3"/>
              </a:cxn>
              <a:cxn ang="0">
                <a:pos x="25" y="3"/>
              </a:cxn>
            </a:cxnLst>
            <a:rect l="0" t="0" r="r" b="b"/>
            <a:pathLst>
              <a:path w="81" h="58">
                <a:moveTo>
                  <a:pt x="25" y="3"/>
                </a:moveTo>
                <a:lnTo>
                  <a:pt x="35" y="0"/>
                </a:lnTo>
                <a:lnTo>
                  <a:pt x="44" y="0"/>
                </a:lnTo>
                <a:lnTo>
                  <a:pt x="50" y="0"/>
                </a:lnTo>
                <a:lnTo>
                  <a:pt x="59" y="3"/>
                </a:lnTo>
                <a:lnTo>
                  <a:pt x="70" y="7"/>
                </a:lnTo>
                <a:lnTo>
                  <a:pt x="77" y="14"/>
                </a:lnTo>
                <a:lnTo>
                  <a:pt x="79" y="20"/>
                </a:lnTo>
                <a:lnTo>
                  <a:pt x="81" y="25"/>
                </a:lnTo>
                <a:lnTo>
                  <a:pt x="79" y="32"/>
                </a:lnTo>
                <a:lnTo>
                  <a:pt x="77" y="39"/>
                </a:lnTo>
                <a:lnTo>
                  <a:pt x="72" y="44"/>
                </a:lnTo>
                <a:lnTo>
                  <a:pt x="69" y="49"/>
                </a:lnTo>
                <a:lnTo>
                  <a:pt x="64" y="53"/>
                </a:lnTo>
                <a:lnTo>
                  <a:pt x="57" y="58"/>
                </a:lnTo>
                <a:lnTo>
                  <a:pt x="47" y="58"/>
                </a:lnTo>
                <a:lnTo>
                  <a:pt x="35" y="56"/>
                </a:lnTo>
                <a:lnTo>
                  <a:pt x="28" y="53"/>
                </a:lnTo>
                <a:lnTo>
                  <a:pt x="22" y="52"/>
                </a:lnTo>
                <a:lnTo>
                  <a:pt x="15" y="48"/>
                </a:lnTo>
                <a:lnTo>
                  <a:pt x="8" y="44"/>
                </a:lnTo>
                <a:lnTo>
                  <a:pt x="2" y="39"/>
                </a:lnTo>
                <a:lnTo>
                  <a:pt x="0" y="37"/>
                </a:lnTo>
                <a:lnTo>
                  <a:pt x="0" y="29"/>
                </a:lnTo>
                <a:lnTo>
                  <a:pt x="3" y="24"/>
                </a:lnTo>
                <a:lnTo>
                  <a:pt x="7" y="17"/>
                </a:lnTo>
                <a:lnTo>
                  <a:pt x="12" y="11"/>
                </a:lnTo>
                <a:lnTo>
                  <a:pt x="18" y="7"/>
                </a:lnTo>
                <a:lnTo>
                  <a:pt x="25" y="3"/>
                </a:lnTo>
                <a:lnTo>
                  <a:pt x="25" y="3"/>
                </a:lnTo>
                <a:close/>
              </a:path>
            </a:pathLst>
          </a:custGeom>
          <a:solidFill>
            <a:srgbClr val="FFD6C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91" name="Freeform 103"/>
          <p:cNvSpPr>
            <a:spLocks/>
          </p:cNvSpPr>
          <p:nvPr/>
        </p:nvSpPr>
        <p:spPr bwMode="auto">
          <a:xfrm>
            <a:off x="2044700" y="5340350"/>
            <a:ext cx="17463" cy="269875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22" y="10"/>
              </a:cxn>
              <a:cxn ang="0">
                <a:pos x="22" y="21"/>
              </a:cxn>
              <a:cxn ang="0">
                <a:pos x="22" y="25"/>
              </a:cxn>
              <a:cxn ang="0">
                <a:pos x="22" y="32"/>
              </a:cxn>
              <a:cxn ang="0">
                <a:pos x="22" y="37"/>
              </a:cxn>
              <a:cxn ang="0">
                <a:pos x="22" y="42"/>
              </a:cxn>
              <a:cxn ang="0">
                <a:pos x="21" y="48"/>
              </a:cxn>
              <a:cxn ang="0">
                <a:pos x="21" y="54"/>
              </a:cxn>
              <a:cxn ang="0">
                <a:pos x="19" y="59"/>
              </a:cxn>
              <a:cxn ang="0">
                <a:pos x="19" y="66"/>
              </a:cxn>
              <a:cxn ang="0">
                <a:pos x="19" y="72"/>
              </a:cxn>
              <a:cxn ang="0">
                <a:pos x="19" y="78"/>
              </a:cxn>
              <a:cxn ang="0">
                <a:pos x="19" y="83"/>
              </a:cxn>
              <a:cxn ang="0">
                <a:pos x="19" y="89"/>
              </a:cxn>
              <a:cxn ang="0">
                <a:pos x="15" y="99"/>
              </a:cxn>
              <a:cxn ang="0">
                <a:pos x="14" y="109"/>
              </a:cxn>
              <a:cxn ang="0">
                <a:pos x="12" y="119"/>
              </a:cxn>
              <a:cxn ang="0">
                <a:pos x="12" y="130"/>
              </a:cxn>
              <a:cxn ang="0">
                <a:pos x="10" y="138"/>
              </a:cxn>
              <a:cxn ang="0">
                <a:pos x="10" y="150"/>
              </a:cxn>
              <a:cxn ang="0">
                <a:pos x="10" y="160"/>
              </a:cxn>
              <a:cxn ang="0">
                <a:pos x="10" y="170"/>
              </a:cxn>
              <a:cxn ang="0">
                <a:pos x="7" y="160"/>
              </a:cxn>
              <a:cxn ang="0">
                <a:pos x="4" y="150"/>
              </a:cxn>
              <a:cxn ang="0">
                <a:pos x="2" y="140"/>
              </a:cxn>
              <a:cxn ang="0">
                <a:pos x="0" y="131"/>
              </a:cxn>
              <a:cxn ang="0">
                <a:pos x="0" y="121"/>
              </a:cxn>
              <a:cxn ang="0">
                <a:pos x="0" y="112"/>
              </a:cxn>
              <a:cxn ang="0">
                <a:pos x="0" y="102"/>
              </a:cxn>
              <a:cxn ang="0">
                <a:pos x="2" y="93"/>
              </a:cxn>
              <a:cxn ang="0">
                <a:pos x="2" y="86"/>
              </a:cxn>
              <a:cxn ang="0">
                <a:pos x="2" y="80"/>
              </a:cxn>
              <a:cxn ang="0">
                <a:pos x="4" y="75"/>
              </a:cxn>
              <a:cxn ang="0">
                <a:pos x="4" y="69"/>
              </a:cxn>
              <a:cxn ang="0">
                <a:pos x="4" y="63"/>
              </a:cxn>
              <a:cxn ang="0">
                <a:pos x="5" y="56"/>
              </a:cxn>
              <a:cxn ang="0">
                <a:pos x="7" y="51"/>
              </a:cxn>
              <a:cxn ang="0">
                <a:pos x="9" y="45"/>
              </a:cxn>
              <a:cxn ang="0">
                <a:pos x="9" y="39"/>
              </a:cxn>
              <a:cxn ang="0">
                <a:pos x="12" y="32"/>
              </a:cxn>
              <a:cxn ang="0">
                <a:pos x="12" y="27"/>
              </a:cxn>
              <a:cxn ang="0">
                <a:pos x="15" y="21"/>
              </a:cxn>
              <a:cxn ang="0">
                <a:pos x="19" y="10"/>
              </a:cxn>
              <a:cxn ang="0">
                <a:pos x="24" y="0"/>
              </a:cxn>
              <a:cxn ang="0">
                <a:pos x="24" y="0"/>
              </a:cxn>
            </a:cxnLst>
            <a:rect l="0" t="0" r="r" b="b"/>
            <a:pathLst>
              <a:path w="24" h="170">
                <a:moveTo>
                  <a:pt x="24" y="0"/>
                </a:moveTo>
                <a:lnTo>
                  <a:pt x="22" y="10"/>
                </a:lnTo>
                <a:lnTo>
                  <a:pt x="22" y="21"/>
                </a:lnTo>
                <a:lnTo>
                  <a:pt x="22" y="25"/>
                </a:lnTo>
                <a:lnTo>
                  <a:pt x="22" y="32"/>
                </a:lnTo>
                <a:lnTo>
                  <a:pt x="22" y="37"/>
                </a:lnTo>
                <a:lnTo>
                  <a:pt x="22" y="42"/>
                </a:lnTo>
                <a:lnTo>
                  <a:pt x="21" y="48"/>
                </a:lnTo>
                <a:lnTo>
                  <a:pt x="21" y="54"/>
                </a:lnTo>
                <a:lnTo>
                  <a:pt x="19" y="59"/>
                </a:lnTo>
                <a:lnTo>
                  <a:pt x="19" y="66"/>
                </a:lnTo>
                <a:lnTo>
                  <a:pt x="19" y="72"/>
                </a:lnTo>
                <a:lnTo>
                  <a:pt x="19" y="78"/>
                </a:lnTo>
                <a:lnTo>
                  <a:pt x="19" y="83"/>
                </a:lnTo>
                <a:lnTo>
                  <a:pt x="19" y="89"/>
                </a:lnTo>
                <a:lnTo>
                  <a:pt x="15" y="99"/>
                </a:lnTo>
                <a:lnTo>
                  <a:pt x="14" y="109"/>
                </a:lnTo>
                <a:lnTo>
                  <a:pt x="12" y="119"/>
                </a:lnTo>
                <a:lnTo>
                  <a:pt x="12" y="130"/>
                </a:lnTo>
                <a:lnTo>
                  <a:pt x="10" y="138"/>
                </a:lnTo>
                <a:lnTo>
                  <a:pt x="10" y="150"/>
                </a:lnTo>
                <a:lnTo>
                  <a:pt x="10" y="160"/>
                </a:lnTo>
                <a:lnTo>
                  <a:pt x="10" y="170"/>
                </a:lnTo>
                <a:lnTo>
                  <a:pt x="7" y="160"/>
                </a:lnTo>
                <a:lnTo>
                  <a:pt x="4" y="150"/>
                </a:lnTo>
                <a:lnTo>
                  <a:pt x="2" y="140"/>
                </a:lnTo>
                <a:lnTo>
                  <a:pt x="0" y="131"/>
                </a:lnTo>
                <a:lnTo>
                  <a:pt x="0" y="121"/>
                </a:lnTo>
                <a:lnTo>
                  <a:pt x="0" y="112"/>
                </a:lnTo>
                <a:lnTo>
                  <a:pt x="0" y="102"/>
                </a:lnTo>
                <a:lnTo>
                  <a:pt x="2" y="93"/>
                </a:lnTo>
                <a:lnTo>
                  <a:pt x="2" y="86"/>
                </a:lnTo>
                <a:lnTo>
                  <a:pt x="2" y="80"/>
                </a:lnTo>
                <a:lnTo>
                  <a:pt x="4" y="75"/>
                </a:lnTo>
                <a:lnTo>
                  <a:pt x="4" y="69"/>
                </a:lnTo>
                <a:lnTo>
                  <a:pt x="4" y="63"/>
                </a:lnTo>
                <a:lnTo>
                  <a:pt x="5" y="56"/>
                </a:lnTo>
                <a:lnTo>
                  <a:pt x="7" y="51"/>
                </a:lnTo>
                <a:lnTo>
                  <a:pt x="9" y="45"/>
                </a:lnTo>
                <a:lnTo>
                  <a:pt x="9" y="39"/>
                </a:lnTo>
                <a:lnTo>
                  <a:pt x="12" y="32"/>
                </a:lnTo>
                <a:lnTo>
                  <a:pt x="12" y="27"/>
                </a:lnTo>
                <a:lnTo>
                  <a:pt x="15" y="21"/>
                </a:lnTo>
                <a:lnTo>
                  <a:pt x="19" y="10"/>
                </a:lnTo>
                <a:lnTo>
                  <a:pt x="24" y="0"/>
                </a:lnTo>
                <a:lnTo>
                  <a:pt x="24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92" name="Freeform 104"/>
          <p:cNvSpPr>
            <a:spLocks/>
          </p:cNvSpPr>
          <p:nvPr/>
        </p:nvSpPr>
        <p:spPr bwMode="auto">
          <a:xfrm>
            <a:off x="2484438" y="5391150"/>
            <a:ext cx="473075" cy="292100"/>
          </a:xfrm>
          <a:custGeom>
            <a:avLst/>
            <a:gdLst/>
            <a:ahLst/>
            <a:cxnLst>
              <a:cxn ang="0">
                <a:pos x="53" y="0"/>
              </a:cxn>
              <a:cxn ang="0">
                <a:pos x="85" y="3"/>
              </a:cxn>
              <a:cxn ang="0">
                <a:pos x="115" y="9"/>
              </a:cxn>
              <a:cxn ang="0">
                <a:pos x="147" y="14"/>
              </a:cxn>
              <a:cxn ang="0">
                <a:pos x="179" y="22"/>
              </a:cxn>
              <a:cxn ang="0">
                <a:pos x="209" y="30"/>
              </a:cxn>
              <a:cxn ang="0">
                <a:pos x="238" y="39"/>
              </a:cxn>
              <a:cxn ang="0">
                <a:pos x="265" y="50"/>
              </a:cxn>
              <a:cxn ang="0">
                <a:pos x="297" y="57"/>
              </a:cxn>
              <a:cxn ang="0">
                <a:pos x="334" y="64"/>
              </a:cxn>
              <a:cxn ang="0">
                <a:pos x="372" y="74"/>
              </a:cxn>
              <a:cxn ang="0">
                <a:pos x="409" y="84"/>
              </a:cxn>
              <a:cxn ang="0">
                <a:pos x="446" y="92"/>
              </a:cxn>
              <a:cxn ang="0">
                <a:pos x="483" y="101"/>
              </a:cxn>
              <a:cxn ang="0">
                <a:pos x="520" y="108"/>
              </a:cxn>
              <a:cxn ang="0">
                <a:pos x="557" y="114"/>
              </a:cxn>
              <a:cxn ang="0">
                <a:pos x="584" y="121"/>
              </a:cxn>
              <a:cxn ang="0">
                <a:pos x="591" y="130"/>
              </a:cxn>
              <a:cxn ang="0">
                <a:pos x="596" y="146"/>
              </a:cxn>
              <a:cxn ang="0">
                <a:pos x="586" y="164"/>
              </a:cxn>
              <a:cxn ang="0">
                <a:pos x="569" y="179"/>
              </a:cxn>
              <a:cxn ang="0">
                <a:pos x="524" y="172"/>
              </a:cxn>
              <a:cxn ang="0">
                <a:pos x="456" y="152"/>
              </a:cxn>
              <a:cxn ang="0">
                <a:pos x="387" y="133"/>
              </a:cxn>
              <a:cxn ang="0">
                <a:pos x="318" y="118"/>
              </a:cxn>
              <a:cxn ang="0">
                <a:pos x="249" y="101"/>
              </a:cxn>
              <a:cxn ang="0">
                <a:pos x="180" y="82"/>
              </a:cxn>
              <a:cxn ang="0">
                <a:pos x="115" y="63"/>
              </a:cxn>
              <a:cxn ang="0">
                <a:pos x="51" y="40"/>
              </a:cxn>
              <a:cxn ang="0">
                <a:pos x="14" y="34"/>
              </a:cxn>
              <a:cxn ang="0">
                <a:pos x="6" y="39"/>
              </a:cxn>
              <a:cxn ang="0">
                <a:pos x="0" y="36"/>
              </a:cxn>
              <a:cxn ang="0">
                <a:pos x="6" y="19"/>
              </a:cxn>
              <a:cxn ang="0">
                <a:pos x="24" y="3"/>
              </a:cxn>
              <a:cxn ang="0">
                <a:pos x="36" y="0"/>
              </a:cxn>
            </a:cxnLst>
            <a:rect l="0" t="0" r="r" b="b"/>
            <a:pathLst>
              <a:path w="596" h="184">
                <a:moveTo>
                  <a:pt x="36" y="0"/>
                </a:moveTo>
                <a:lnTo>
                  <a:pt x="53" y="0"/>
                </a:lnTo>
                <a:lnTo>
                  <a:pt x="68" y="2"/>
                </a:lnTo>
                <a:lnTo>
                  <a:pt x="85" y="3"/>
                </a:lnTo>
                <a:lnTo>
                  <a:pt x="100" y="7"/>
                </a:lnTo>
                <a:lnTo>
                  <a:pt x="115" y="9"/>
                </a:lnTo>
                <a:lnTo>
                  <a:pt x="132" y="12"/>
                </a:lnTo>
                <a:lnTo>
                  <a:pt x="147" y="14"/>
                </a:lnTo>
                <a:lnTo>
                  <a:pt x="164" y="19"/>
                </a:lnTo>
                <a:lnTo>
                  <a:pt x="179" y="22"/>
                </a:lnTo>
                <a:lnTo>
                  <a:pt x="194" y="26"/>
                </a:lnTo>
                <a:lnTo>
                  <a:pt x="209" y="30"/>
                </a:lnTo>
                <a:lnTo>
                  <a:pt x="224" y="34"/>
                </a:lnTo>
                <a:lnTo>
                  <a:pt x="238" y="39"/>
                </a:lnTo>
                <a:lnTo>
                  <a:pt x="251" y="44"/>
                </a:lnTo>
                <a:lnTo>
                  <a:pt x="265" y="50"/>
                </a:lnTo>
                <a:lnTo>
                  <a:pt x="278" y="56"/>
                </a:lnTo>
                <a:lnTo>
                  <a:pt x="297" y="57"/>
                </a:lnTo>
                <a:lnTo>
                  <a:pt x="315" y="61"/>
                </a:lnTo>
                <a:lnTo>
                  <a:pt x="334" y="64"/>
                </a:lnTo>
                <a:lnTo>
                  <a:pt x="352" y="70"/>
                </a:lnTo>
                <a:lnTo>
                  <a:pt x="372" y="74"/>
                </a:lnTo>
                <a:lnTo>
                  <a:pt x="391" y="78"/>
                </a:lnTo>
                <a:lnTo>
                  <a:pt x="409" y="84"/>
                </a:lnTo>
                <a:lnTo>
                  <a:pt x="428" y="88"/>
                </a:lnTo>
                <a:lnTo>
                  <a:pt x="446" y="92"/>
                </a:lnTo>
                <a:lnTo>
                  <a:pt x="465" y="97"/>
                </a:lnTo>
                <a:lnTo>
                  <a:pt x="483" y="101"/>
                </a:lnTo>
                <a:lnTo>
                  <a:pt x="502" y="105"/>
                </a:lnTo>
                <a:lnTo>
                  <a:pt x="520" y="108"/>
                </a:lnTo>
                <a:lnTo>
                  <a:pt x="539" y="111"/>
                </a:lnTo>
                <a:lnTo>
                  <a:pt x="557" y="114"/>
                </a:lnTo>
                <a:lnTo>
                  <a:pt x="577" y="116"/>
                </a:lnTo>
                <a:lnTo>
                  <a:pt x="584" y="121"/>
                </a:lnTo>
                <a:lnTo>
                  <a:pt x="589" y="125"/>
                </a:lnTo>
                <a:lnTo>
                  <a:pt x="591" y="130"/>
                </a:lnTo>
                <a:lnTo>
                  <a:pt x="594" y="136"/>
                </a:lnTo>
                <a:lnTo>
                  <a:pt x="596" y="146"/>
                </a:lnTo>
                <a:lnTo>
                  <a:pt x="593" y="157"/>
                </a:lnTo>
                <a:lnTo>
                  <a:pt x="586" y="164"/>
                </a:lnTo>
                <a:lnTo>
                  <a:pt x="579" y="173"/>
                </a:lnTo>
                <a:lnTo>
                  <a:pt x="569" y="179"/>
                </a:lnTo>
                <a:lnTo>
                  <a:pt x="557" y="184"/>
                </a:lnTo>
                <a:lnTo>
                  <a:pt x="524" y="172"/>
                </a:lnTo>
                <a:lnTo>
                  <a:pt x="490" y="162"/>
                </a:lnTo>
                <a:lnTo>
                  <a:pt x="456" y="152"/>
                </a:lnTo>
                <a:lnTo>
                  <a:pt x="423" y="143"/>
                </a:lnTo>
                <a:lnTo>
                  <a:pt x="387" y="133"/>
                </a:lnTo>
                <a:lnTo>
                  <a:pt x="354" y="125"/>
                </a:lnTo>
                <a:lnTo>
                  <a:pt x="318" y="118"/>
                </a:lnTo>
                <a:lnTo>
                  <a:pt x="285" y="109"/>
                </a:lnTo>
                <a:lnTo>
                  <a:pt x="249" y="101"/>
                </a:lnTo>
                <a:lnTo>
                  <a:pt x="214" y="91"/>
                </a:lnTo>
                <a:lnTo>
                  <a:pt x="180" y="82"/>
                </a:lnTo>
                <a:lnTo>
                  <a:pt x="147" y="74"/>
                </a:lnTo>
                <a:lnTo>
                  <a:pt x="115" y="63"/>
                </a:lnTo>
                <a:lnTo>
                  <a:pt x="83" y="53"/>
                </a:lnTo>
                <a:lnTo>
                  <a:pt x="51" y="40"/>
                </a:lnTo>
                <a:lnTo>
                  <a:pt x="22" y="29"/>
                </a:lnTo>
                <a:lnTo>
                  <a:pt x="14" y="34"/>
                </a:lnTo>
                <a:lnTo>
                  <a:pt x="9" y="37"/>
                </a:lnTo>
                <a:lnTo>
                  <a:pt x="6" y="39"/>
                </a:lnTo>
                <a:lnTo>
                  <a:pt x="2" y="40"/>
                </a:lnTo>
                <a:lnTo>
                  <a:pt x="0" y="36"/>
                </a:lnTo>
                <a:lnTo>
                  <a:pt x="2" y="29"/>
                </a:lnTo>
                <a:lnTo>
                  <a:pt x="6" y="19"/>
                </a:lnTo>
                <a:lnTo>
                  <a:pt x="14" y="10"/>
                </a:lnTo>
                <a:lnTo>
                  <a:pt x="24" y="3"/>
                </a:lnTo>
                <a:lnTo>
                  <a:pt x="36" y="0"/>
                </a:lnTo>
                <a:lnTo>
                  <a:pt x="36" y="0"/>
                </a:lnTo>
                <a:close/>
              </a:path>
            </a:pathLst>
          </a:custGeom>
          <a:solidFill>
            <a:srgbClr val="FFFF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93" name="Freeform 105"/>
          <p:cNvSpPr>
            <a:spLocks/>
          </p:cNvSpPr>
          <p:nvPr/>
        </p:nvSpPr>
        <p:spPr bwMode="auto">
          <a:xfrm>
            <a:off x="2230438" y="5432425"/>
            <a:ext cx="17462" cy="73025"/>
          </a:xfrm>
          <a:custGeom>
            <a:avLst/>
            <a:gdLst/>
            <a:ahLst/>
            <a:cxnLst>
              <a:cxn ang="0">
                <a:pos x="5" y="0"/>
              </a:cxn>
              <a:cxn ang="0">
                <a:pos x="7" y="5"/>
              </a:cxn>
              <a:cxn ang="0">
                <a:pos x="10" y="11"/>
              </a:cxn>
              <a:cxn ang="0">
                <a:pos x="12" y="17"/>
              </a:cxn>
              <a:cxn ang="0">
                <a:pos x="12" y="22"/>
              </a:cxn>
              <a:cxn ang="0">
                <a:pos x="12" y="28"/>
              </a:cxn>
              <a:cxn ang="0">
                <a:pos x="13" y="35"/>
              </a:cxn>
              <a:cxn ang="0">
                <a:pos x="17" y="41"/>
              </a:cxn>
              <a:cxn ang="0">
                <a:pos x="20" y="46"/>
              </a:cxn>
              <a:cxn ang="0">
                <a:pos x="12" y="45"/>
              </a:cxn>
              <a:cxn ang="0">
                <a:pos x="5" y="42"/>
              </a:cxn>
              <a:cxn ang="0">
                <a:pos x="2" y="39"/>
              </a:cxn>
              <a:cxn ang="0">
                <a:pos x="2" y="37"/>
              </a:cxn>
              <a:cxn ang="0">
                <a:pos x="0" y="27"/>
              </a:cxn>
              <a:cxn ang="0">
                <a:pos x="0" y="17"/>
              </a:cxn>
              <a:cxn ang="0">
                <a:pos x="2" y="8"/>
              </a:cxn>
              <a:cxn ang="0">
                <a:pos x="5" y="0"/>
              </a:cxn>
              <a:cxn ang="0">
                <a:pos x="5" y="0"/>
              </a:cxn>
            </a:cxnLst>
            <a:rect l="0" t="0" r="r" b="b"/>
            <a:pathLst>
              <a:path w="20" h="46">
                <a:moveTo>
                  <a:pt x="5" y="0"/>
                </a:moveTo>
                <a:lnTo>
                  <a:pt x="7" y="5"/>
                </a:lnTo>
                <a:lnTo>
                  <a:pt x="10" y="11"/>
                </a:lnTo>
                <a:lnTo>
                  <a:pt x="12" y="17"/>
                </a:lnTo>
                <a:lnTo>
                  <a:pt x="12" y="22"/>
                </a:lnTo>
                <a:lnTo>
                  <a:pt x="12" y="28"/>
                </a:lnTo>
                <a:lnTo>
                  <a:pt x="13" y="35"/>
                </a:lnTo>
                <a:lnTo>
                  <a:pt x="17" y="41"/>
                </a:lnTo>
                <a:lnTo>
                  <a:pt x="20" y="46"/>
                </a:lnTo>
                <a:lnTo>
                  <a:pt x="12" y="45"/>
                </a:lnTo>
                <a:lnTo>
                  <a:pt x="5" y="42"/>
                </a:lnTo>
                <a:lnTo>
                  <a:pt x="2" y="39"/>
                </a:lnTo>
                <a:lnTo>
                  <a:pt x="2" y="37"/>
                </a:lnTo>
                <a:lnTo>
                  <a:pt x="0" y="27"/>
                </a:lnTo>
                <a:lnTo>
                  <a:pt x="0" y="17"/>
                </a:lnTo>
                <a:lnTo>
                  <a:pt x="2" y="8"/>
                </a:lnTo>
                <a:lnTo>
                  <a:pt x="5" y="0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94" name="Freeform 106"/>
          <p:cNvSpPr>
            <a:spLocks/>
          </p:cNvSpPr>
          <p:nvPr/>
        </p:nvSpPr>
        <p:spPr bwMode="auto">
          <a:xfrm>
            <a:off x="3259138" y="5453063"/>
            <a:ext cx="12700" cy="19050"/>
          </a:xfrm>
          <a:custGeom>
            <a:avLst/>
            <a:gdLst/>
            <a:ahLst/>
            <a:cxnLst>
              <a:cxn ang="0">
                <a:pos x="14" y="0"/>
              </a:cxn>
              <a:cxn ang="0">
                <a:pos x="15" y="1"/>
              </a:cxn>
              <a:cxn ang="0">
                <a:pos x="12" y="4"/>
              </a:cxn>
              <a:cxn ang="0">
                <a:pos x="7" y="8"/>
              </a:cxn>
              <a:cxn ang="0">
                <a:pos x="3" y="12"/>
              </a:cxn>
              <a:cxn ang="0">
                <a:pos x="0" y="12"/>
              </a:cxn>
              <a:cxn ang="0">
                <a:pos x="9" y="4"/>
              </a:cxn>
              <a:cxn ang="0">
                <a:pos x="14" y="0"/>
              </a:cxn>
              <a:cxn ang="0">
                <a:pos x="14" y="0"/>
              </a:cxn>
            </a:cxnLst>
            <a:rect l="0" t="0" r="r" b="b"/>
            <a:pathLst>
              <a:path w="15" h="12">
                <a:moveTo>
                  <a:pt x="14" y="0"/>
                </a:moveTo>
                <a:lnTo>
                  <a:pt x="15" y="1"/>
                </a:lnTo>
                <a:lnTo>
                  <a:pt x="12" y="4"/>
                </a:lnTo>
                <a:lnTo>
                  <a:pt x="7" y="8"/>
                </a:lnTo>
                <a:lnTo>
                  <a:pt x="3" y="12"/>
                </a:lnTo>
                <a:lnTo>
                  <a:pt x="0" y="12"/>
                </a:lnTo>
                <a:lnTo>
                  <a:pt x="9" y="4"/>
                </a:lnTo>
                <a:lnTo>
                  <a:pt x="14" y="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95" name="Freeform 107"/>
          <p:cNvSpPr>
            <a:spLocks/>
          </p:cNvSpPr>
          <p:nvPr/>
        </p:nvSpPr>
        <p:spPr bwMode="auto">
          <a:xfrm>
            <a:off x="3355975" y="5449888"/>
            <a:ext cx="68263" cy="125412"/>
          </a:xfrm>
          <a:custGeom>
            <a:avLst/>
            <a:gdLst/>
            <a:ahLst/>
            <a:cxnLst>
              <a:cxn ang="0">
                <a:pos x="18" y="2"/>
              </a:cxn>
              <a:cxn ang="0">
                <a:pos x="23" y="0"/>
              </a:cxn>
              <a:cxn ang="0">
                <a:pos x="32" y="2"/>
              </a:cxn>
              <a:cxn ang="0">
                <a:pos x="37" y="2"/>
              </a:cxn>
              <a:cxn ang="0">
                <a:pos x="44" y="4"/>
              </a:cxn>
              <a:cxn ang="0">
                <a:pos x="50" y="10"/>
              </a:cxn>
              <a:cxn ang="0">
                <a:pos x="55" y="17"/>
              </a:cxn>
              <a:cxn ang="0">
                <a:pos x="54" y="23"/>
              </a:cxn>
              <a:cxn ang="0">
                <a:pos x="50" y="28"/>
              </a:cxn>
              <a:cxn ang="0">
                <a:pos x="47" y="30"/>
              </a:cxn>
              <a:cxn ang="0">
                <a:pos x="40" y="34"/>
              </a:cxn>
              <a:cxn ang="0">
                <a:pos x="34" y="35"/>
              </a:cxn>
              <a:cxn ang="0">
                <a:pos x="27" y="37"/>
              </a:cxn>
              <a:cxn ang="0">
                <a:pos x="32" y="44"/>
              </a:cxn>
              <a:cxn ang="0">
                <a:pos x="39" y="47"/>
              </a:cxn>
              <a:cxn ang="0">
                <a:pos x="45" y="48"/>
              </a:cxn>
              <a:cxn ang="0">
                <a:pos x="52" y="48"/>
              </a:cxn>
              <a:cxn ang="0">
                <a:pos x="59" y="47"/>
              </a:cxn>
              <a:cxn ang="0">
                <a:pos x="67" y="45"/>
              </a:cxn>
              <a:cxn ang="0">
                <a:pos x="74" y="43"/>
              </a:cxn>
              <a:cxn ang="0">
                <a:pos x="84" y="43"/>
              </a:cxn>
              <a:cxn ang="0">
                <a:pos x="82" y="51"/>
              </a:cxn>
              <a:cxn ang="0">
                <a:pos x="79" y="61"/>
              </a:cxn>
              <a:cxn ang="0">
                <a:pos x="74" y="64"/>
              </a:cxn>
              <a:cxn ang="0">
                <a:pos x="74" y="68"/>
              </a:cxn>
              <a:cxn ang="0">
                <a:pos x="71" y="74"/>
              </a:cxn>
              <a:cxn ang="0">
                <a:pos x="72" y="79"/>
              </a:cxn>
              <a:cxn ang="0">
                <a:pos x="62" y="79"/>
              </a:cxn>
              <a:cxn ang="0">
                <a:pos x="52" y="79"/>
              </a:cxn>
              <a:cxn ang="0">
                <a:pos x="44" y="77"/>
              </a:cxn>
              <a:cxn ang="0">
                <a:pos x="35" y="74"/>
              </a:cxn>
              <a:cxn ang="0">
                <a:pos x="27" y="69"/>
              </a:cxn>
              <a:cxn ang="0">
                <a:pos x="18" y="65"/>
              </a:cxn>
              <a:cxn ang="0">
                <a:pos x="12" y="60"/>
              </a:cxn>
              <a:cxn ang="0">
                <a:pos x="8" y="54"/>
              </a:cxn>
              <a:cxn ang="0">
                <a:pos x="3" y="47"/>
              </a:cxn>
              <a:cxn ang="0">
                <a:pos x="2" y="40"/>
              </a:cxn>
              <a:cxn ang="0">
                <a:pos x="0" y="33"/>
              </a:cxn>
              <a:cxn ang="0">
                <a:pos x="0" y="27"/>
              </a:cxn>
              <a:cxn ang="0">
                <a:pos x="0" y="20"/>
              </a:cxn>
              <a:cxn ang="0">
                <a:pos x="5" y="13"/>
              </a:cxn>
              <a:cxn ang="0">
                <a:pos x="10" y="7"/>
              </a:cxn>
              <a:cxn ang="0">
                <a:pos x="18" y="2"/>
              </a:cxn>
              <a:cxn ang="0">
                <a:pos x="18" y="2"/>
              </a:cxn>
            </a:cxnLst>
            <a:rect l="0" t="0" r="r" b="b"/>
            <a:pathLst>
              <a:path w="84" h="79">
                <a:moveTo>
                  <a:pt x="18" y="2"/>
                </a:moveTo>
                <a:lnTo>
                  <a:pt x="23" y="0"/>
                </a:lnTo>
                <a:lnTo>
                  <a:pt x="32" y="2"/>
                </a:lnTo>
                <a:lnTo>
                  <a:pt x="37" y="2"/>
                </a:lnTo>
                <a:lnTo>
                  <a:pt x="44" y="4"/>
                </a:lnTo>
                <a:lnTo>
                  <a:pt x="50" y="10"/>
                </a:lnTo>
                <a:lnTo>
                  <a:pt x="55" y="17"/>
                </a:lnTo>
                <a:lnTo>
                  <a:pt x="54" y="23"/>
                </a:lnTo>
                <a:lnTo>
                  <a:pt x="50" y="28"/>
                </a:lnTo>
                <a:lnTo>
                  <a:pt x="47" y="30"/>
                </a:lnTo>
                <a:lnTo>
                  <a:pt x="40" y="34"/>
                </a:lnTo>
                <a:lnTo>
                  <a:pt x="34" y="35"/>
                </a:lnTo>
                <a:lnTo>
                  <a:pt x="27" y="37"/>
                </a:lnTo>
                <a:lnTo>
                  <a:pt x="32" y="44"/>
                </a:lnTo>
                <a:lnTo>
                  <a:pt x="39" y="47"/>
                </a:lnTo>
                <a:lnTo>
                  <a:pt x="45" y="48"/>
                </a:lnTo>
                <a:lnTo>
                  <a:pt x="52" y="48"/>
                </a:lnTo>
                <a:lnTo>
                  <a:pt x="59" y="47"/>
                </a:lnTo>
                <a:lnTo>
                  <a:pt x="67" y="45"/>
                </a:lnTo>
                <a:lnTo>
                  <a:pt x="74" y="43"/>
                </a:lnTo>
                <a:lnTo>
                  <a:pt x="84" y="43"/>
                </a:lnTo>
                <a:lnTo>
                  <a:pt x="82" y="51"/>
                </a:lnTo>
                <a:lnTo>
                  <a:pt x="79" y="61"/>
                </a:lnTo>
                <a:lnTo>
                  <a:pt x="74" y="64"/>
                </a:lnTo>
                <a:lnTo>
                  <a:pt x="74" y="68"/>
                </a:lnTo>
                <a:lnTo>
                  <a:pt x="71" y="74"/>
                </a:lnTo>
                <a:lnTo>
                  <a:pt x="72" y="79"/>
                </a:lnTo>
                <a:lnTo>
                  <a:pt x="62" y="79"/>
                </a:lnTo>
                <a:lnTo>
                  <a:pt x="52" y="79"/>
                </a:lnTo>
                <a:lnTo>
                  <a:pt x="44" y="77"/>
                </a:lnTo>
                <a:lnTo>
                  <a:pt x="35" y="74"/>
                </a:lnTo>
                <a:lnTo>
                  <a:pt x="27" y="69"/>
                </a:lnTo>
                <a:lnTo>
                  <a:pt x="18" y="65"/>
                </a:lnTo>
                <a:lnTo>
                  <a:pt x="12" y="60"/>
                </a:lnTo>
                <a:lnTo>
                  <a:pt x="8" y="54"/>
                </a:lnTo>
                <a:lnTo>
                  <a:pt x="3" y="47"/>
                </a:lnTo>
                <a:lnTo>
                  <a:pt x="2" y="40"/>
                </a:lnTo>
                <a:lnTo>
                  <a:pt x="0" y="33"/>
                </a:lnTo>
                <a:lnTo>
                  <a:pt x="0" y="27"/>
                </a:lnTo>
                <a:lnTo>
                  <a:pt x="0" y="20"/>
                </a:lnTo>
                <a:lnTo>
                  <a:pt x="5" y="13"/>
                </a:lnTo>
                <a:lnTo>
                  <a:pt x="10" y="7"/>
                </a:lnTo>
                <a:lnTo>
                  <a:pt x="18" y="2"/>
                </a:lnTo>
                <a:lnTo>
                  <a:pt x="18" y="2"/>
                </a:lnTo>
                <a:close/>
              </a:path>
            </a:pathLst>
          </a:custGeom>
          <a:solidFill>
            <a:srgbClr val="FFD6C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96" name="Freeform 108"/>
          <p:cNvSpPr>
            <a:spLocks/>
          </p:cNvSpPr>
          <p:nvPr/>
        </p:nvSpPr>
        <p:spPr bwMode="auto">
          <a:xfrm>
            <a:off x="2182813" y="5492750"/>
            <a:ext cx="26987" cy="117475"/>
          </a:xfrm>
          <a:custGeom>
            <a:avLst/>
            <a:gdLst/>
            <a:ahLst/>
            <a:cxnLst>
              <a:cxn ang="0">
                <a:pos x="9" y="0"/>
              </a:cxn>
              <a:cxn ang="0">
                <a:pos x="14" y="0"/>
              </a:cxn>
              <a:cxn ang="0">
                <a:pos x="19" y="0"/>
              </a:cxn>
              <a:cxn ang="0">
                <a:pos x="22" y="3"/>
              </a:cxn>
              <a:cxn ang="0">
                <a:pos x="27" y="6"/>
              </a:cxn>
              <a:cxn ang="0">
                <a:pos x="32" y="13"/>
              </a:cxn>
              <a:cxn ang="0">
                <a:pos x="34" y="23"/>
              </a:cxn>
              <a:cxn ang="0">
                <a:pos x="32" y="28"/>
              </a:cxn>
              <a:cxn ang="0">
                <a:pos x="31" y="35"/>
              </a:cxn>
              <a:cxn ang="0">
                <a:pos x="29" y="41"/>
              </a:cxn>
              <a:cxn ang="0">
                <a:pos x="29" y="50"/>
              </a:cxn>
              <a:cxn ang="0">
                <a:pos x="26" y="55"/>
              </a:cxn>
              <a:cxn ang="0">
                <a:pos x="26" y="62"/>
              </a:cxn>
              <a:cxn ang="0">
                <a:pos x="22" y="68"/>
              </a:cxn>
              <a:cxn ang="0">
                <a:pos x="22" y="74"/>
              </a:cxn>
              <a:cxn ang="0">
                <a:pos x="14" y="65"/>
              </a:cxn>
              <a:cxn ang="0">
                <a:pos x="9" y="57"/>
              </a:cxn>
              <a:cxn ang="0">
                <a:pos x="4" y="45"/>
              </a:cxn>
              <a:cxn ang="0">
                <a:pos x="2" y="35"/>
              </a:cxn>
              <a:cxn ang="0">
                <a:pos x="0" y="24"/>
              </a:cxn>
              <a:cxn ang="0">
                <a:pos x="2" y="16"/>
              </a:cxn>
              <a:cxn ang="0">
                <a:pos x="4" y="7"/>
              </a:cxn>
              <a:cxn ang="0">
                <a:pos x="9" y="0"/>
              </a:cxn>
              <a:cxn ang="0">
                <a:pos x="9" y="0"/>
              </a:cxn>
            </a:cxnLst>
            <a:rect l="0" t="0" r="r" b="b"/>
            <a:pathLst>
              <a:path w="34" h="74">
                <a:moveTo>
                  <a:pt x="9" y="0"/>
                </a:moveTo>
                <a:lnTo>
                  <a:pt x="14" y="0"/>
                </a:lnTo>
                <a:lnTo>
                  <a:pt x="19" y="0"/>
                </a:lnTo>
                <a:lnTo>
                  <a:pt x="22" y="3"/>
                </a:lnTo>
                <a:lnTo>
                  <a:pt x="27" y="6"/>
                </a:lnTo>
                <a:lnTo>
                  <a:pt x="32" y="13"/>
                </a:lnTo>
                <a:lnTo>
                  <a:pt x="34" y="23"/>
                </a:lnTo>
                <a:lnTo>
                  <a:pt x="32" y="28"/>
                </a:lnTo>
                <a:lnTo>
                  <a:pt x="31" y="35"/>
                </a:lnTo>
                <a:lnTo>
                  <a:pt x="29" y="41"/>
                </a:lnTo>
                <a:lnTo>
                  <a:pt x="29" y="50"/>
                </a:lnTo>
                <a:lnTo>
                  <a:pt x="26" y="55"/>
                </a:lnTo>
                <a:lnTo>
                  <a:pt x="26" y="62"/>
                </a:lnTo>
                <a:lnTo>
                  <a:pt x="22" y="68"/>
                </a:lnTo>
                <a:lnTo>
                  <a:pt x="22" y="74"/>
                </a:lnTo>
                <a:lnTo>
                  <a:pt x="14" y="65"/>
                </a:lnTo>
                <a:lnTo>
                  <a:pt x="9" y="57"/>
                </a:lnTo>
                <a:lnTo>
                  <a:pt x="4" y="45"/>
                </a:lnTo>
                <a:lnTo>
                  <a:pt x="2" y="35"/>
                </a:lnTo>
                <a:lnTo>
                  <a:pt x="0" y="24"/>
                </a:lnTo>
                <a:lnTo>
                  <a:pt x="2" y="16"/>
                </a:lnTo>
                <a:lnTo>
                  <a:pt x="4" y="7"/>
                </a:lnTo>
                <a:lnTo>
                  <a:pt x="9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97" name="Freeform 109"/>
          <p:cNvSpPr>
            <a:spLocks/>
          </p:cNvSpPr>
          <p:nvPr/>
        </p:nvSpPr>
        <p:spPr bwMode="auto">
          <a:xfrm>
            <a:off x="2524125" y="5518150"/>
            <a:ext cx="347663" cy="742950"/>
          </a:xfrm>
          <a:custGeom>
            <a:avLst/>
            <a:gdLst/>
            <a:ahLst/>
            <a:cxnLst>
              <a:cxn ang="0">
                <a:pos x="50" y="14"/>
              </a:cxn>
              <a:cxn ang="0">
                <a:pos x="116" y="39"/>
              </a:cxn>
              <a:cxn ang="0">
                <a:pos x="183" y="66"/>
              </a:cxn>
              <a:cxn ang="0">
                <a:pos x="251" y="90"/>
              </a:cxn>
              <a:cxn ang="0">
                <a:pos x="234" y="97"/>
              </a:cxn>
              <a:cxn ang="0">
                <a:pos x="190" y="93"/>
              </a:cxn>
              <a:cxn ang="0">
                <a:pos x="146" y="83"/>
              </a:cxn>
              <a:cxn ang="0">
                <a:pos x="104" y="79"/>
              </a:cxn>
              <a:cxn ang="0">
                <a:pos x="143" y="110"/>
              </a:cxn>
              <a:cxn ang="0">
                <a:pos x="222" y="137"/>
              </a:cxn>
              <a:cxn ang="0">
                <a:pos x="303" y="159"/>
              </a:cxn>
              <a:cxn ang="0">
                <a:pos x="380" y="198"/>
              </a:cxn>
              <a:cxn ang="0">
                <a:pos x="375" y="209"/>
              </a:cxn>
              <a:cxn ang="0">
                <a:pos x="298" y="186"/>
              </a:cxn>
              <a:cxn ang="0">
                <a:pos x="219" y="164"/>
              </a:cxn>
              <a:cxn ang="0">
                <a:pos x="140" y="142"/>
              </a:cxn>
              <a:cxn ang="0">
                <a:pos x="84" y="144"/>
              </a:cxn>
              <a:cxn ang="0">
                <a:pos x="128" y="179"/>
              </a:cxn>
              <a:cxn ang="0">
                <a:pos x="195" y="200"/>
              </a:cxn>
              <a:cxn ang="0">
                <a:pos x="264" y="217"/>
              </a:cxn>
              <a:cxn ang="0">
                <a:pos x="321" y="243"/>
              </a:cxn>
              <a:cxn ang="0">
                <a:pos x="362" y="264"/>
              </a:cxn>
              <a:cxn ang="0">
                <a:pos x="373" y="281"/>
              </a:cxn>
              <a:cxn ang="0">
                <a:pos x="306" y="267"/>
              </a:cxn>
              <a:cxn ang="0">
                <a:pos x="237" y="247"/>
              </a:cxn>
              <a:cxn ang="0">
                <a:pos x="172" y="229"/>
              </a:cxn>
              <a:cxn ang="0">
                <a:pos x="131" y="239"/>
              </a:cxn>
              <a:cxn ang="0">
                <a:pos x="166" y="261"/>
              </a:cxn>
              <a:cxn ang="0">
                <a:pos x="215" y="277"/>
              </a:cxn>
              <a:cxn ang="0">
                <a:pos x="267" y="291"/>
              </a:cxn>
              <a:cxn ang="0">
                <a:pos x="309" y="311"/>
              </a:cxn>
              <a:cxn ang="0">
                <a:pos x="341" y="325"/>
              </a:cxn>
              <a:cxn ang="0">
                <a:pos x="377" y="339"/>
              </a:cxn>
              <a:cxn ang="0">
                <a:pos x="410" y="350"/>
              </a:cxn>
              <a:cxn ang="0">
                <a:pos x="417" y="356"/>
              </a:cxn>
              <a:cxn ang="0">
                <a:pos x="336" y="338"/>
              </a:cxn>
              <a:cxn ang="0">
                <a:pos x="257" y="315"/>
              </a:cxn>
              <a:cxn ang="0">
                <a:pos x="175" y="294"/>
              </a:cxn>
              <a:cxn ang="0">
                <a:pos x="131" y="297"/>
              </a:cxn>
              <a:cxn ang="0">
                <a:pos x="207" y="328"/>
              </a:cxn>
              <a:cxn ang="0">
                <a:pos x="284" y="352"/>
              </a:cxn>
              <a:cxn ang="0">
                <a:pos x="362" y="377"/>
              </a:cxn>
              <a:cxn ang="0">
                <a:pos x="400" y="400"/>
              </a:cxn>
              <a:cxn ang="0">
                <a:pos x="336" y="387"/>
              </a:cxn>
              <a:cxn ang="0">
                <a:pos x="271" y="370"/>
              </a:cxn>
              <a:cxn ang="0">
                <a:pos x="202" y="350"/>
              </a:cxn>
              <a:cxn ang="0">
                <a:pos x="166" y="349"/>
              </a:cxn>
              <a:cxn ang="0">
                <a:pos x="230" y="384"/>
              </a:cxn>
              <a:cxn ang="0">
                <a:pos x="301" y="407"/>
              </a:cxn>
              <a:cxn ang="0">
                <a:pos x="368" y="434"/>
              </a:cxn>
              <a:cxn ang="0">
                <a:pos x="392" y="459"/>
              </a:cxn>
              <a:cxn ang="0">
                <a:pos x="298" y="437"/>
              </a:cxn>
              <a:cxn ang="0">
                <a:pos x="202" y="414"/>
              </a:cxn>
              <a:cxn ang="0">
                <a:pos x="111" y="384"/>
              </a:cxn>
              <a:cxn ang="0">
                <a:pos x="49" y="329"/>
              </a:cxn>
              <a:cxn ang="0">
                <a:pos x="34" y="240"/>
              </a:cxn>
              <a:cxn ang="0">
                <a:pos x="23" y="151"/>
              </a:cxn>
              <a:cxn ang="0">
                <a:pos x="12" y="63"/>
              </a:cxn>
              <a:cxn ang="0">
                <a:pos x="0" y="0"/>
              </a:cxn>
            </a:cxnLst>
            <a:rect l="0" t="0" r="r" b="b"/>
            <a:pathLst>
              <a:path w="437" h="468">
                <a:moveTo>
                  <a:pt x="0" y="0"/>
                </a:moveTo>
                <a:lnTo>
                  <a:pt x="17" y="2"/>
                </a:lnTo>
                <a:lnTo>
                  <a:pt x="34" y="7"/>
                </a:lnTo>
                <a:lnTo>
                  <a:pt x="50" y="14"/>
                </a:lnTo>
                <a:lnTo>
                  <a:pt x="69" y="19"/>
                </a:lnTo>
                <a:lnTo>
                  <a:pt x="84" y="25"/>
                </a:lnTo>
                <a:lnTo>
                  <a:pt x="101" y="32"/>
                </a:lnTo>
                <a:lnTo>
                  <a:pt x="116" y="39"/>
                </a:lnTo>
                <a:lnTo>
                  <a:pt x="134" y="46"/>
                </a:lnTo>
                <a:lnTo>
                  <a:pt x="150" y="52"/>
                </a:lnTo>
                <a:lnTo>
                  <a:pt x="166" y="59"/>
                </a:lnTo>
                <a:lnTo>
                  <a:pt x="183" y="66"/>
                </a:lnTo>
                <a:lnTo>
                  <a:pt x="198" y="73"/>
                </a:lnTo>
                <a:lnTo>
                  <a:pt x="215" y="79"/>
                </a:lnTo>
                <a:lnTo>
                  <a:pt x="232" y="84"/>
                </a:lnTo>
                <a:lnTo>
                  <a:pt x="251" y="90"/>
                </a:lnTo>
                <a:lnTo>
                  <a:pt x="267" y="97"/>
                </a:lnTo>
                <a:lnTo>
                  <a:pt x="256" y="97"/>
                </a:lnTo>
                <a:lnTo>
                  <a:pt x="246" y="99"/>
                </a:lnTo>
                <a:lnTo>
                  <a:pt x="234" y="97"/>
                </a:lnTo>
                <a:lnTo>
                  <a:pt x="224" y="97"/>
                </a:lnTo>
                <a:lnTo>
                  <a:pt x="212" y="96"/>
                </a:lnTo>
                <a:lnTo>
                  <a:pt x="202" y="94"/>
                </a:lnTo>
                <a:lnTo>
                  <a:pt x="190" y="93"/>
                </a:lnTo>
                <a:lnTo>
                  <a:pt x="180" y="90"/>
                </a:lnTo>
                <a:lnTo>
                  <a:pt x="168" y="87"/>
                </a:lnTo>
                <a:lnTo>
                  <a:pt x="158" y="86"/>
                </a:lnTo>
                <a:lnTo>
                  <a:pt x="146" y="83"/>
                </a:lnTo>
                <a:lnTo>
                  <a:pt x="136" y="82"/>
                </a:lnTo>
                <a:lnTo>
                  <a:pt x="124" y="80"/>
                </a:lnTo>
                <a:lnTo>
                  <a:pt x="114" y="79"/>
                </a:lnTo>
                <a:lnTo>
                  <a:pt x="104" y="79"/>
                </a:lnTo>
                <a:lnTo>
                  <a:pt x="92" y="80"/>
                </a:lnTo>
                <a:lnTo>
                  <a:pt x="108" y="92"/>
                </a:lnTo>
                <a:lnTo>
                  <a:pt x="124" y="101"/>
                </a:lnTo>
                <a:lnTo>
                  <a:pt x="143" y="110"/>
                </a:lnTo>
                <a:lnTo>
                  <a:pt x="161" y="118"/>
                </a:lnTo>
                <a:lnTo>
                  <a:pt x="180" y="124"/>
                </a:lnTo>
                <a:lnTo>
                  <a:pt x="200" y="131"/>
                </a:lnTo>
                <a:lnTo>
                  <a:pt x="222" y="137"/>
                </a:lnTo>
                <a:lnTo>
                  <a:pt x="242" y="142"/>
                </a:lnTo>
                <a:lnTo>
                  <a:pt x="262" y="147"/>
                </a:lnTo>
                <a:lnTo>
                  <a:pt x="283" y="154"/>
                </a:lnTo>
                <a:lnTo>
                  <a:pt x="303" y="159"/>
                </a:lnTo>
                <a:lnTo>
                  <a:pt x="325" y="168"/>
                </a:lnTo>
                <a:lnTo>
                  <a:pt x="343" y="175"/>
                </a:lnTo>
                <a:lnTo>
                  <a:pt x="362" y="185"/>
                </a:lnTo>
                <a:lnTo>
                  <a:pt x="380" y="198"/>
                </a:lnTo>
                <a:lnTo>
                  <a:pt x="397" y="213"/>
                </a:lnTo>
                <a:lnTo>
                  <a:pt x="397" y="215"/>
                </a:lnTo>
                <a:lnTo>
                  <a:pt x="395" y="215"/>
                </a:lnTo>
                <a:lnTo>
                  <a:pt x="375" y="209"/>
                </a:lnTo>
                <a:lnTo>
                  <a:pt x="357" y="203"/>
                </a:lnTo>
                <a:lnTo>
                  <a:pt x="336" y="198"/>
                </a:lnTo>
                <a:lnTo>
                  <a:pt x="316" y="192"/>
                </a:lnTo>
                <a:lnTo>
                  <a:pt x="298" y="186"/>
                </a:lnTo>
                <a:lnTo>
                  <a:pt x="277" y="181"/>
                </a:lnTo>
                <a:lnTo>
                  <a:pt x="257" y="174"/>
                </a:lnTo>
                <a:lnTo>
                  <a:pt x="239" y="169"/>
                </a:lnTo>
                <a:lnTo>
                  <a:pt x="219" y="164"/>
                </a:lnTo>
                <a:lnTo>
                  <a:pt x="198" y="157"/>
                </a:lnTo>
                <a:lnTo>
                  <a:pt x="180" y="152"/>
                </a:lnTo>
                <a:lnTo>
                  <a:pt x="160" y="147"/>
                </a:lnTo>
                <a:lnTo>
                  <a:pt x="140" y="142"/>
                </a:lnTo>
                <a:lnTo>
                  <a:pt x="119" y="138"/>
                </a:lnTo>
                <a:lnTo>
                  <a:pt x="97" y="135"/>
                </a:lnTo>
                <a:lnTo>
                  <a:pt x="77" y="133"/>
                </a:lnTo>
                <a:lnTo>
                  <a:pt x="84" y="144"/>
                </a:lnTo>
                <a:lnTo>
                  <a:pt x="92" y="155"/>
                </a:lnTo>
                <a:lnTo>
                  <a:pt x="103" y="164"/>
                </a:lnTo>
                <a:lnTo>
                  <a:pt x="116" y="174"/>
                </a:lnTo>
                <a:lnTo>
                  <a:pt x="128" y="179"/>
                </a:lnTo>
                <a:lnTo>
                  <a:pt x="143" y="186"/>
                </a:lnTo>
                <a:lnTo>
                  <a:pt x="160" y="191"/>
                </a:lnTo>
                <a:lnTo>
                  <a:pt x="178" y="196"/>
                </a:lnTo>
                <a:lnTo>
                  <a:pt x="195" y="200"/>
                </a:lnTo>
                <a:lnTo>
                  <a:pt x="212" y="203"/>
                </a:lnTo>
                <a:lnTo>
                  <a:pt x="230" y="208"/>
                </a:lnTo>
                <a:lnTo>
                  <a:pt x="247" y="215"/>
                </a:lnTo>
                <a:lnTo>
                  <a:pt x="264" y="217"/>
                </a:lnTo>
                <a:lnTo>
                  <a:pt x="281" y="223"/>
                </a:lnTo>
                <a:lnTo>
                  <a:pt x="296" y="230"/>
                </a:lnTo>
                <a:lnTo>
                  <a:pt x="311" y="239"/>
                </a:lnTo>
                <a:lnTo>
                  <a:pt x="321" y="243"/>
                </a:lnTo>
                <a:lnTo>
                  <a:pt x="333" y="247"/>
                </a:lnTo>
                <a:lnTo>
                  <a:pt x="341" y="253"/>
                </a:lnTo>
                <a:lnTo>
                  <a:pt x="353" y="258"/>
                </a:lnTo>
                <a:lnTo>
                  <a:pt x="362" y="264"/>
                </a:lnTo>
                <a:lnTo>
                  <a:pt x="370" y="270"/>
                </a:lnTo>
                <a:lnTo>
                  <a:pt x="380" y="275"/>
                </a:lnTo>
                <a:lnTo>
                  <a:pt x="392" y="283"/>
                </a:lnTo>
                <a:lnTo>
                  <a:pt x="373" y="281"/>
                </a:lnTo>
                <a:lnTo>
                  <a:pt x="357" y="281"/>
                </a:lnTo>
                <a:lnTo>
                  <a:pt x="340" y="277"/>
                </a:lnTo>
                <a:lnTo>
                  <a:pt x="323" y="274"/>
                </a:lnTo>
                <a:lnTo>
                  <a:pt x="306" y="267"/>
                </a:lnTo>
                <a:lnTo>
                  <a:pt x="289" y="263"/>
                </a:lnTo>
                <a:lnTo>
                  <a:pt x="271" y="257"/>
                </a:lnTo>
                <a:lnTo>
                  <a:pt x="254" y="253"/>
                </a:lnTo>
                <a:lnTo>
                  <a:pt x="237" y="247"/>
                </a:lnTo>
                <a:lnTo>
                  <a:pt x="220" y="240"/>
                </a:lnTo>
                <a:lnTo>
                  <a:pt x="203" y="236"/>
                </a:lnTo>
                <a:lnTo>
                  <a:pt x="188" y="233"/>
                </a:lnTo>
                <a:lnTo>
                  <a:pt x="172" y="229"/>
                </a:lnTo>
                <a:lnTo>
                  <a:pt x="156" y="227"/>
                </a:lnTo>
                <a:lnTo>
                  <a:pt x="141" y="227"/>
                </a:lnTo>
                <a:lnTo>
                  <a:pt x="128" y="232"/>
                </a:lnTo>
                <a:lnTo>
                  <a:pt x="131" y="239"/>
                </a:lnTo>
                <a:lnTo>
                  <a:pt x="138" y="246"/>
                </a:lnTo>
                <a:lnTo>
                  <a:pt x="145" y="251"/>
                </a:lnTo>
                <a:lnTo>
                  <a:pt x="155" y="257"/>
                </a:lnTo>
                <a:lnTo>
                  <a:pt x="166" y="261"/>
                </a:lnTo>
                <a:lnTo>
                  <a:pt x="178" y="267"/>
                </a:lnTo>
                <a:lnTo>
                  <a:pt x="190" y="271"/>
                </a:lnTo>
                <a:lnTo>
                  <a:pt x="203" y="274"/>
                </a:lnTo>
                <a:lnTo>
                  <a:pt x="215" y="277"/>
                </a:lnTo>
                <a:lnTo>
                  <a:pt x="230" y="281"/>
                </a:lnTo>
                <a:lnTo>
                  <a:pt x="242" y="284"/>
                </a:lnTo>
                <a:lnTo>
                  <a:pt x="256" y="287"/>
                </a:lnTo>
                <a:lnTo>
                  <a:pt x="267" y="291"/>
                </a:lnTo>
                <a:lnTo>
                  <a:pt x="281" y="297"/>
                </a:lnTo>
                <a:lnTo>
                  <a:pt x="291" y="301"/>
                </a:lnTo>
                <a:lnTo>
                  <a:pt x="303" y="307"/>
                </a:lnTo>
                <a:lnTo>
                  <a:pt x="309" y="311"/>
                </a:lnTo>
                <a:lnTo>
                  <a:pt x="318" y="314"/>
                </a:lnTo>
                <a:lnTo>
                  <a:pt x="326" y="318"/>
                </a:lnTo>
                <a:lnTo>
                  <a:pt x="335" y="322"/>
                </a:lnTo>
                <a:lnTo>
                  <a:pt x="341" y="325"/>
                </a:lnTo>
                <a:lnTo>
                  <a:pt x="350" y="329"/>
                </a:lnTo>
                <a:lnTo>
                  <a:pt x="358" y="332"/>
                </a:lnTo>
                <a:lnTo>
                  <a:pt x="368" y="336"/>
                </a:lnTo>
                <a:lnTo>
                  <a:pt x="377" y="339"/>
                </a:lnTo>
                <a:lnTo>
                  <a:pt x="383" y="342"/>
                </a:lnTo>
                <a:lnTo>
                  <a:pt x="392" y="345"/>
                </a:lnTo>
                <a:lnTo>
                  <a:pt x="402" y="348"/>
                </a:lnTo>
                <a:lnTo>
                  <a:pt x="410" y="350"/>
                </a:lnTo>
                <a:lnTo>
                  <a:pt x="420" y="353"/>
                </a:lnTo>
                <a:lnTo>
                  <a:pt x="427" y="358"/>
                </a:lnTo>
                <a:lnTo>
                  <a:pt x="437" y="360"/>
                </a:lnTo>
                <a:lnTo>
                  <a:pt x="417" y="356"/>
                </a:lnTo>
                <a:lnTo>
                  <a:pt x="397" y="353"/>
                </a:lnTo>
                <a:lnTo>
                  <a:pt x="377" y="348"/>
                </a:lnTo>
                <a:lnTo>
                  <a:pt x="358" y="343"/>
                </a:lnTo>
                <a:lnTo>
                  <a:pt x="336" y="338"/>
                </a:lnTo>
                <a:lnTo>
                  <a:pt x="318" y="332"/>
                </a:lnTo>
                <a:lnTo>
                  <a:pt x="298" y="326"/>
                </a:lnTo>
                <a:lnTo>
                  <a:pt x="277" y="321"/>
                </a:lnTo>
                <a:lnTo>
                  <a:pt x="257" y="315"/>
                </a:lnTo>
                <a:lnTo>
                  <a:pt x="237" y="309"/>
                </a:lnTo>
                <a:lnTo>
                  <a:pt x="217" y="304"/>
                </a:lnTo>
                <a:lnTo>
                  <a:pt x="197" y="300"/>
                </a:lnTo>
                <a:lnTo>
                  <a:pt x="175" y="294"/>
                </a:lnTo>
                <a:lnTo>
                  <a:pt x="155" y="291"/>
                </a:lnTo>
                <a:lnTo>
                  <a:pt x="136" y="288"/>
                </a:lnTo>
                <a:lnTo>
                  <a:pt x="116" y="287"/>
                </a:lnTo>
                <a:lnTo>
                  <a:pt x="131" y="297"/>
                </a:lnTo>
                <a:lnTo>
                  <a:pt x="150" y="305"/>
                </a:lnTo>
                <a:lnTo>
                  <a:pt x="168" y="314"/>
                </a:lnTo>
                <a:lnTo>
                  <a:pt x="187" y="321"/>
                </a:lnTo>
                <a:lnTo>
                  <a:pt x="207" y="328"/>
                </a:lnTo>
                <a:lnTo>
                  <a:pt x="227" y="333"/>
                </a:lnTo>
                <a:lnTo>
                  <a:pt x="246" y="341"/>
                </a:lnTo>
                <a:lnTo>
                  <a:pt x="266" y="348"/>
                </a:lnTo>
                <a:lnTo>
                  <a:pt x="284" y="352"/>
                </a:lnTo>
                <a:lnTo>
                  <a:pt x="304" y="358"/>
                </a:lnTo>
                <a:lnTo>
                  <a:pt x="323" y="365"/>
                </a:lnTo>
                <a:lnTo>
                  <a:pt x="343" y="370"/>
                </a:lnTo>
                <a:lnTo>
                  <a:pt x="362" y="377"/>
                </a:lnTo>
                <a:lnTo>
                  <a:pt x="380" y="386"/>
                </a:lnTo>
                <a:lnTo>
                  <a:pt x="399" y="394"/>
                </a:lnTo>
                <a:lnTo>
                  <a:pt x="417" y="404"/>
                </a:lnTo>
                <a:lnTo>
                  <a:pt x="400" y="400"/>
                </a:lnTo>
                <a:lnTo>
                  <a:pt x="383" y="397"/>
                </a:lnTo>
                <a:lnTo>
                  <a:pt x="368" y="394"/>
                </a:lnTo>
                <a:lnTo>
                  <a:pt x="353" y="391"/>
                </a:lnTo>
                <a:lnTo>
                  <a:pt x="336" y="387"/>
                </a:lnTo>
                <a:lnTo>
                  <a:pt x="320" y="383"/>
                </a:lnTo>
                <a:lnTo>
                  <a:pt x="303" y="379"/>
                </a:lnTo>
                <a:lnTo>
                  <a:pt x="288" y="374"/>
                </a:lnTo>
                <a:lnTo>
                  <a:pt x="271" y="370"/>
                </a:lnTo>
                <a:lnTo>
                  <a:pt x="254" y="365"/>
                </a:lnTo>
                <a:lnTo>
                  <a:pt x="237" y="360"/>
                </a:lnTo>
                <a:lnTo>
                  <a:pt x="220" y="356"/>
                </a:lnTo>
                <a:lnTo>
                  <a:pt x="202" y="350"/>
                </a:lnTo>
                <a:lnTo>
                  <a:pt x="187" y="346"/>
                </a:lnTo>
                <a:lnTo>
                  <a:pt x="172" y="341"/>
                </a:lnTo>
                <a:lnTo>
                  <a:pt x="155" y="338"/>
                </a:lnTo>
                <a:lnTo>
                  <a:pt x="166" y="349"/>
                </a:lnTo>
                <a:lnTo>
                  <a:pt x="183" y="360"/>
                </a:lnTo>
                <a:lnTo>
                  <a:pt x="197" y="369"/>
                </a:lnTo>
                <a:lnTo>
                  <a:pt x="215" y="377"/>
                </a:lnTo>
                <a:lnTo>
                  <a:pt x="230" y="384"/>
                </a:lnTo>
                <a:lnTo>
                  <a:pt x="249" y="390"/>
                </a:lnTo>
                <a:lnTo>
                  <a:pt x="266" y="397"/>
                </a:lnTo>
                <a:lnTo>
                  <a:pt x="286" y="403"/>
                </a:lnTo>
                <a:lnTo>
                  <a:pt x="301" y="407"/>
                </a:lnTo>
                <a:lnTo>
                  <a:pt x="320" y="414"/>
                </a:lnTo>
                <a:lnTo>
                  <a:pt x="336" y="420"/>
                </a:lnTo>
                <a:lnTo>
                  <a:pt x="353" y="427"/>
                </a:lnTo>
                <a:lnTo>
                  <a:pt x="368" y="434"/>
                </a:lnTo>
                <a:lnTo>
                  <a:pt x="385" y="444"/>
                </a:lnTo>
                <a:lnTo>
                  <a:pt x="400" y="454"/>
                </a:lnTo>
                <a:lnTo>
                  <a:pt x="415" y="468"/>
                </a:lnTo>
                <a:lnTo>
                  <a:pt x="392" y="459"/>
                </a:lnTo>
                <a:lnTo>
                  <a:pt x="370" y="454"/>
                </a:lnTo>
                <a:lnTo>
                  <a:pt x="346" y="448"/>
                </a:lnTo>
                <a:lnTo>
                  <a:pt x="323" y="442"/>
                </a:lnTo>
                <a:lnTo>
                  <a:pt x="298" y="437"/>
                </a:lnTo>
                <a:lnTo>
                  <a:pt x="274" y="431"/>
                </a:lnTo>
                <a:lnTo>
                  <a:pt x="251" y="427"/>
                </a:lnTo>
                <a:lnTo>
                  <a:pt x="227" y="421"/>
                </a:lnTo>
                <a:lnTo>
                  <a:pt x="202" y="414"/>
                </a:lnTo>
                <a:lnTo>
                  <a:pt x="177" y="408"/>
                </a:lnTo>
                <a:lnTo>
                  <a:pt x="153" y="400"/>
                </a:lnTo>
                <a:lnTo>
                  <a:pt x="131" y="394"/>
                </a:lnTo>
                <a:lnTo>
                  <a:pt x="111" y="384"/>
                </a:lnTo>
                <a:lnTo>
                  <a:pt x="91" y="374"/>
                </a:lnTo>
                <a:lnTo>
                  <a:pt x="72" y="363"/>
                </a:lnTo>
                <a:lnTo>
                  <a:pt x="55" y="350"/>
                </a:lnTo>
                <a:lnTo>
                  <a:pt x="49" y="329"/>
                </a:lnTo>
                <a:lnTo>
                  <a:pt x="45" y="307"/>
                </a:lnTo>
                <a:lnTo>
                  <a:pt x="40" y="285"/>
                </a:lnTo>
                <a:lnTo>
                  <a:pt x="37" y="264"/>
                </a:lnTo>
                <a:lnTo>
                  <a:pt x="34" y="240"/>
                </a:lnTo>
                <a:lnTo>
                  <a:pt x="32" y="219"/>
                </a:lnTo>
                <a:lnTo>
                  <a:pt x="29" y="196"/>
                </a:lnTo>
                <a:lnTo>
                  <a:pt x="27" y="174"/>
                </a:lnTo>
                <a:lnTo>
                  <a:pt x="23" y="151"/>
                </a:lnTo>
                <a:lnTo>
                  <a:pt x="22" y="130"/>
                </a:lnTo>
                <a:lnTo>
                  <a:pt x="18" y="107"/>
                </a:lnTo>
                <a:lnTo>
                  <a:pt x="17" y="84"/>
                </a:lnTo>
                <a:lnTo>
                  <a:pt x="12" y="63"/>
                </a:lnTo>
                <a:lnTo>
                  <a:pt x="8" y="41"/>
                </a:lnTo>
                <a:lnTo>
                  <a:pt x="3" y="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E6B3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98" name="Freeform 110"/>
          <p:cNvSpPr>
            <a:spLocks/>
          </p:cNvSpPr>
          <p:nvPr/>
        </p:nvSpPr>
        <p:spPr bwMode="auto">
          <a:xfrm>
            <a:off x="2090738" y="5551488"/>
            <a:ext cx="14287" cy="31750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12" y="0"/>
              </a:cxn>
              <a:cxn ang="0">
                <a:pos x="15" y="7"/>
              </a:cxn>
              <a:cxn ang="0">
                <a:pos x="15" y="13"/>
              </a:cxn>
              <a:cxn ang="0">
                <a:pos x="17" y="17"/>
              </a:cxn>
              <a:cxn ang="0">
                <a:pos x="15" y="20"/>
              </a:cxn>
              <a:cxn ang="0">
                <a:pos x="15" y="20"/>
              </a:cxn>
              <a:cxn ang="0">
                <a:pos x="7" y="17"/>
              </a:cxn>
              <a:cxn ang="0">
                <a:pos x="4" y="10"/>
              </a:cxn>
              <a:cxn ang="0">
                <a:pos x="0" y="3"/>
              </a:cxn>
              <a:cxn ang="0">
                <a:pos x="4" y="0"/>
              </a:cxn>
              <a:cxn ang="0">
                <a:pos x="4" y="0"/>
              </a:cxn>
            </a:cxnLst>
            <a:rect l="0" t="0" r="r" b="b"/>
            <a:pathLst>
              <a:path w="17" h="20">
                <a:moveTo>
                  <a:pt x="4" y="0"/>
                </a:moveTo>
                <a:lnTo>
                  <a:pt x="12" y="0"/>
                </a:lnTo>
                <a:lnTo>
                  <a:pt x="15" y="7"/>
                </a:lnTo>
                <a:lnTo>
                  <a:pt x="15" y="13"/>
                </a:lnTo>
                <a:lnTo>
                  <a:pt x="17" y="17"/>
                </a:lnTo>
                <a:lnTo>
                  <a:pt x="15" y="20"/>
                </a:lnTo>
                <a:lnTo>
                  <a:pt x="15" y="20"/>
                </a:lnTo>
                <a:lnTo>
                  <a:pt x="7" y="17"/>
                </a:lnTo>
                <a:lnTo>
                  <a:pt x="4" y="10"/>
                </a:lnTo>
                <a:lnTo>
                  <a:pt x="0" y="3"/>
                </a:lnTo>
                <a:lnTo>
                  <a:pt x="4" y="0"/>
                </a:lnTo>
                <a:lnTo>
                  <a:pt x="4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399" name="Freeform 111"/>
          <p:cNvSpPr>
            <a:spLocks/>
          </p:cNvSpPr>
          <p:nvPr/>
        </p:nvSpPr>
        <p:spPr bwMode="auto">
          <a:xfrm>
            <a:off x="2232025" y="5567363"/>
            <a:ext cx="55563" cy="257175"/>
          </a:xfrm>
          <a:custGeom>
            <a:avLst/>
            <a:gdLst/>
            <a:ahLst/>
            <a:cxnLst>
              <a:cxn ang="0">
                <a:pos x="15" y="0"/>
              </a:cxn>
              <a:cxn ang="0">
                <a:pos x="18" y="8"/>
              </a:cxn>
              <a:cxn ang="0">
                <a:pos x="23" y="17"/>
              </a:cxn>
              <a:cxn ang="0">
                <a:pos x="26" y="27"/>
              </a:cxn>
              <a:cxn ang="0">
                <a:pos x="30" y="36"/>
              </a:cxn>
              <a:cxn ang="0">
                <a:pos x="33" y="46"/>
              </a:cxn>
              <a:cxn ang="0">
                <a:pos x="35" y="56"/>
              </a:cxn>
              <a:cxn ang="0">
                <a:pos x="38" y="66"/>
              </a:cxn>
              <a:cxn ang="0">
                <a:pos x="42" y="79"/>
              </a:cxn>
              <a:cxn ang="0">
                <a:pos x="42" y="89"/>
              </a:cxn>
              <a:cxn ang="0">
                <a:pos x="45" y="100"/>
              </a:cxn>
              <a:cxn ang="0">
                <a:pos x="45" y="110"/>
              </a:cxn>
              <a:cxn ang="0">
                <a:pos x="50" y="121"/>
              </a:cxn>
              <a:cxn ang="0">
                <a:pos x="52" y="131"/>
              </a:cxn>
              <a:cxn ang="0">
                <a:pos x="57" y="141"/>
              </a:cxn>
              <a:cxn ang="0">
                <a:pos x="62" y="151"/>
              </a:cxn>
              <a:cxn ang="0">
                <a:pos x="68" y="162"/>
              </a:cxn>
              <a:cxn ang="0">
                <a:pos x="58" y="161"/>
              </a:cxn>
              <a:cxn ang="0">
                <a:pos x="52" y="160"/>
              </a:cxn>
              <a:cxn ang="0">
                <a:pos x="45" y="155"/>
              </a:cxn>
              <a:cxn ang="0">
                <a:pos x="42" y="150"/>
              </a:cxn>
              <a:cxn ang="0">
                <a:pos x="37" y="143"/>
              </a:cxn>
              <a:cxn ang="0">
                <a:pos x="33" y="137"/>
              </a:cxn>
              <a:cxn ang="0">
                <a:pos x="30" y="128"/>
              </a:cxn>
              <a:cxn ang="0">
                <a:pos x="28" y="120"/>
              </a:cxn>
              <a:cxn ang="0">
                <a:pos x="25" y="110"/>
              </a:cxn>
              <a:cxn ang="0">
                <a:pos x="21" y="102"/>
              </a:cxn>
              <a:cxn ang="0">
                <a:pos x="20" y="93"/>
              </a:cxn>
              <a:cxn ang="0">
                <a:pos x="18" y="83"/>
              </a:cxn>
              <a:cxn ang="0">
                <a:pos x="13" y="75"/>
              </a:cxn>
              <a:cxn ang="0">
                <a:pos x="10" y="66"/>
              </a:cxn>
              <a:cxn ang="0">
                <a:pos x="5" y="61"/>
              </a:cxn>
              <a:cxn ang="0">
                <a:pos x="0" y="56"/>
              </a:cxn>
              <a:cxn ang="0">
                <a:pos x="0" y="48"/>
              </a:cxn>
              <a:cxn ang="0">
                <a:pos x="1" y="41"/>
              </a:cxn>
              <a:cxn ang="0">
                <a:pos x="3" y="34"/>
              </a:cxn>
              <a:cxn ang="0">
                <a:pos x="5" y="27"/>
              </a:cxn>
              <a:cxn ang="0">
                <a:pos x="6" y="18"/>
              </a:cxn>
              <a:cxn ang="0">
                <a:pos x="10" y="11"/>
              </a:cxn>
              <a:cxn ang="0">
                <a:pos x="10" y="5"/>
              </a:cxn>
              <a:cxn ang="0">
                <a:pos x="15" y="0"/>
              </a:cxn>
              <a:cxn ang="0">
                <a:pos x="15" y="0"/>
              </a:cxn>
            </a:cxnLst>
            <a:rect l="0" t="0" r="r" b="b"/>
            <a:pathLst>
              <a:path w="68" h="162">
                <a:moveTo>
                  <a:pt x="15" y="0"/>
                </a:moveTo>
                <a:lnTo>
                  <a:pt x="18" y="8"/>
                </a:lnTo>
                <a:lnTo>
                  <a:pt x="23" y="17"/>
                </a:lnTo>
                <a:lnTo>
                  <a:pt x="26" y="27"/>
                </a:lnTo>
                <a:lnTo>
                  <a:pt x="30" y="36"/>
                </a:lnTo>
                <a:lnTo>
                  <a:pt x="33" y="46"/>
                </a:lnTo>
                <a:lnTo>
                  <a:pt x="35" y="56"/>
                </a:lnTo>
                <a:lnTo>
                  <a:pt x="38" y="66"/>
                </a:lnTo>
                <a:lnTo>
                  <a:pt x="42" y="79"/>
                </a:lnTo>
                <a:lnTo>
                  <a:pt x="42" y="89"/>
                </a:lnTo>
                <a:lnTo>
                  <a:pt x="45" y="100"/>
                </a:lnTo>
                <a:lnTo>
                  <a:pt x="45" y="110"/>
                </a:lnTo>
                <a:lnTo>
                  <a:pt x="50" y="121"/>
                </a:lnTo>
                <a:lnTo>
                  <a:pt x="52" y="131"/>
                </a:lnTo>
                <a:lnTo>
                  <a:pt x="57" y="141"/>
                </a:lnTo>
                <a:lnTo>
                  <a:pt x="62" y="151"/>
                </a:lnTo>
                <a:lnTo>
                  <a:pt x="68" y="162"/>
                </a:lnTo>
                <a:lnTo>
                  <a:pt x="58" y="161"/>
                </a:lnTo>
                <a:lnTo>
                  <a:pt x="52" y="160"/>
                </a:lnTo>
                <a:lnTo>
                  <a:pt x="45" y="155"/>
                </a:lnTo>
                <a:lnTo>
                  <a:pt x="42" y="150"/>
                </a:lnTo>
                <a:lnTo>
                  <a:pt x="37" y="143"/>
                </a:lnTo>
                <a:lnTo>
                  <a:pt x="33" y="137"/>
                </a:lnTo>
                <a:lnTo>
                  <a:pt x="30" y="128"/>
                </a:lnTo>
                <a:lnTo>
                  <a:pt x="28" y="120"/>
                </a:lnTo>
                <a:lnTo>
                  <a:pt x="25" y="110"/>
                </a:lnTo>
                <a:lnTo>
                  <a:pt x="21" y="102"/>
                </a:lnTo>
                <a:lnTo>
                  <a:pt x="20" y="93"/>
                </a:lnTo>
                <a:lnTo>
                  <a:pt x="18" y="83"/>
                </a:lnTo>
                <a:lnTo>
                  <a:pt x="13" y="75"/>
                </a:lnTo>
                <a:lnTo>
                  <a:pt x="10" y="66"/>
                </a:lnTo>
                <a:lnTo>
                  <a:pt x="5" y="61"/>
                </a:lnTo>
                <a:lnTo>
                  <a:pt x="0" y="56"/>
                </a:lnTo>
                <a:lnTo>
                  <a:pt x="0" y="48"/>
                </a:lnTo>
                <a:lnTo>
                  <a:pt x="1" y="41"/>
                </a:lnTo>
                <a:lnTo>
                  <a:pt x="3" y="34"/>
                </a:lnTo>
                <a:lnTo>
                  <a:pt x="5" y="27"/>
                </a:lnTo>
                <a:lnTo>
                  <a:pt x="6" y="18"/>
                </a:lnTo>
                <a:lnTo>
                  <a:pt x="10" y="11"/>
                </a:lnTo>
                <a:lnTo>
                  <a:pt x="10" y="5"/>
                </a:lnTo>
                <a:lnTo>
                  <a:pt x="15" y="0"/>
                </a:lnTo>
                <a:lnTo>
                  <a:pt x="15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00" name="Freeform 112"/>
          <p:cNvSpPr>
            <a:spLocks/>
          </p:cNvSpPr>
          <p:nvPr/>
        </p:nvSpPr>
        <p:spPr bwMode="auto">
          <a:xfrm>
            <a:off x="2282825" y="5575300"/>
            <a:ext cx="4763" cy="49213"/>
          </a:xfrm>
          <a:custGeom>
            <a:avLst/>
            <a:gdLst/>
            <a:ahLst/>
            <a:cxnLst>
              <a:cxn ang="0">
                <a:pos x="2" y="0"/>
              </a:cxn>
              <a:cxn ang="0">
                <a:pos x="4" y="7"/>
              </a:cxn>
              <a:cxn ang="0">
                <a:pos x="5" y="14"/>
              </a:cxn>
              <a:cxn ang="0">
                <a:pos x="2" y="22"/>
              </a:cxn>
              <a:cxn ang="0">
                <a:pos x="2" y="31"/>
              </a:cxn>
              <a:cxn ang="0">
                <a:pos x="2" y="31"/>
              </a:cxn>
              <a:cxn ang="0">
                <a:pos x="0" y="31"/>
              </a:cxn>
              <a:cxn ang="0">
                <a:pos x="0" y="27"/>
              </a:cxn>
              <a:cxn ang="0">
                <a:pos x="0" y="23"/>
              </a:cxn>
              <a:cxn ang="0">
                <a:pos x="0" y="19"/>
              </a:cxn>
              <a:cxn ang="0">
                <a:pos x="0" y="14"/>
              </a:cxn>
              <a:cxn ang="0">
                <a:pos x="0" y="7"/>
              </a:cxn>
              <a:cxn ang="0">
                <a:pos x="2" y="0"/>
              </a:cxn>
              <a:cxn ang="0">
                <a:pos x="2" y="0"/>
              </a:cxn>
            </a:cxnLst>
            <a:rect l="0" t="0" r="r" b="b"/>
            <a:pathLst>
              <a:path w="5" h="31">
                <a:moveTo>
                  <a:pt x="2" y="0"/>
                </a:moveTo>
                <a:lnTo>
                  <a:pt x="4" y="7"/>
                </a:lnTo>
                <a:lnTo>
                  <a:pt x="5" y="14"/>
                </a:lnTo>
                <a:lnTo>
                  <a:pt x="2" y="22"/>
                </a:lnTo>
                <a:lnTo>
                  <a:pt x="2" y="31"/>
                </a:lnTo>
                <a:lnTo>
                  <a:pt x="2" y="31"/>
                </a:lnTo>
                <a:lnTo>
                  <a:pt x="0" y="31"/>
                </a:lnTo>
                <a:lnTo>
                  <a:pt x="0" y="27"/>
                </a:lnTo>
                <a:lnTo>
                  <a:pt x="0" y="23"/>
                </a:lnTo>
                <a:lnTo>
                  <a:pt x="0" y="19"/>
                </a:lnTo>
                <a:lnTo>
                  <a:pt x="0" y="14"/>
                </a:lnTo>
                <a:lnTo>
                  <a:pt x="0" y="7"/>
                </a:lnTo>
                <a:lnTo>
                  <a:pt x="2" y="0"/>
                </a:lnTo>
                <a:lnTo>
                  <a:pt x="2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01" name="Freeform 113"/>
          <p:cNvSpPr>
            <a:spLocks/>
          </p:cNvSpPr>
          <p:nvPr/>
        </p:nvSpPr>
        <p:spPr bwMode="auto">
          <a:xfrm>
            <a:off x="3060700" y="5575300"/>
            <a:ext cx="79375" cy="184150"/>
          </a:xfrm>
          <a:custGeom>
            <a:avLst/>
            <a:gdLst/>
            <a:ahLst/>
            <a:cxnLst>
              <a:cxn ang="0">
                <a:pos x="101" y="0"/>
              </a:cxn>
              <a:cxn ang="0">
                <a:pos x="96" y="10"/>
              </a:cxn>
              <a:cxn ang="0">
                <a:pos x="95" y="22"/>
              </a:cxn>
              <a:cxn ang="0">
                <a:pos x="91" y="26"/>
              </a:cxn>
              <a:cxn ang="0">
                <a:pos x="90" y="31"/>
              </a:cxn>
              <a:cxn ang="0">
                <a:pos x="85" y="37"/>
              </a:cxn>
              <a:cxn ang="0">
                <a:pos x="83" y="43"/>
              </a:cxn>
              <a:cxn ang="0">
                <a:pos x="74" y="53"/>
              </a:cxn>
              <a:cxn ang="0">
                <a:pos x="66" y="63"/>
              </a:cxn>
              <a:cxn ang="0">
                <a:pos x="58" y="73"/>
              </a:cxn>
              <a:cxn ang="0">
                <a:pos x="49" y="82"/>
              </a:cxn>
              <a:cxn ang="0">
                <a:pos x="43" y="87"/>
              </a:cxn>
              <a:cxn ang="0">
                <a:pos x="36" y="91"/>
              </a:cxn>
              <a:cxn ang="0">
                <a:pos x="29" y="95"/>
              </a:cxn>
              <a:cxn ang="0">
                <a:pos x="22" y="99"/>
              </a:cxn>
              <a:cxn ang="0">
                <a:pos x="11" y="108"/>
              </a:cxn>
              <a:cxn ang="0">
                <a:pos x="0" y="116"/>
              </a:cxn>
              <a:cxn ang="0">
                <a:pos x="2" y="111"/>
              </a:cxn>
              <a:cxn ang="0">
                <a:pos x="4" y="105"/>
              </a:cxn>
              <a:cxn ang="0">
                <a:pos x="7" y="99"/>
              </a:cxn>
              <a:cxn ang="0">
                <a:pos x="11" y="95"/>
              </a:cxn>
              <a:cxn ang="0">
                <a:pos x="17" y="85"/>
              </a:cxn>
              <a:cxn ang="0">
                <a:pos x="26" y="78"/>
              </a:cxn>
              <a:cxn ang="0">
                <a:pos x="34" y="67"/>
              </a:cxn>
              <a:cxn ang="0">
                <a:pos x="44" y="58"/>
              </a:cxn>
              <a:cxn ang="0">
                <a:pos x="54" y="48"/>
              </a:cxn>
              <a:cxn ang="0">
                <a:pos x="64" y="40"/>
              </a:cxn>
              <a:cxn ang="0">
                <a:pos x="73" y="30"/>
              </a:cxn>
              <a:cxn ang="0">
                <a:pos x="83" y="22"/>
              </a:cxn>
              <a:cxn ang="0">
                <a:pos x="91" y="10"/>
              </a:cxn>
              <a:cxn ang="0">
                <a:pos x="101" y="0"/>
              </a:cxn>
              <a:cxn ang="0">
                <a:pos x="101" y="0"/>
              </a:cxn>
            </a:cxnLst>
            <a:rect l="0" t="0" r="r" b="b"/>
            <a:pathLst>
              <a:path w="101" h="116">
                <a:moveTo>
                  <a:pt x="101" y="0"/>
                </a:moveTo>
                <a:lnTo>
                  <a:pt x="96" y="10"/>
                </a:lnTo>
                <a:lnTo>
                  <a:pt x="95" y="22"/>
                </a:lnTo>
                <a:lnTo>
                  <a:pt x="91" y="26"/>
                </a:lnTo>
                <a:lnTo>
                  <a:pt x="90" y="31"/>
                </a:lnTo>
                <a:lnTo>
                  <a:pt x="85" y="37"/>
                </a:lnTo>
                <a:lnTo>
                  <a:pt x="83" y="43"/>
                </a:lnTo>
                <a:lnTo>
                  <a:pt x="74" y="53"/>
                </a:lnTo>
                <a:lnTo>
                  <a:pt x="66" y="63"/>
                </a:lnTo>
                <a:lnTo>
                  <a:pt x="58" y="73"/>
                </a:lnTo>
                <a:lnTo>
                  <a:pt x="49" y="82"/>
                </a:lnTo>
                <a:lnTo>
                  <a:pt x="43" y="87"/>
                </a:lnTo>
                <a:lnTo>
                  <a:pt x="36" y="91"/>
                </a:lnTo>
                <a:lnTo>
                  <a:pt x="29" y="95"/>
                </a:lnTo>
                <a:lnTo>
                  <a:pt x="22" y="99"/>
                </a:lnTo>
                <a:lnTo>
                  <a:pt x="11" y="108"/>
                </a:lnTo>
                <a:lnTo>
                  <a:pt x="0" y="116"/>
                </a:lnTo>
                <a:lnTo>
                  <a:pt x="2" y="111"/>
                </a:lnTo>
                <a:lnTo>
                  <a:pt x="4" y="105"/>
                </a:lnTo>
                <a:lnTo>
                  <a:pt x="7" y="99"/>
                </a:lnTo>
                <a:lnTo>
                  <a:pt x="11" y="95"/>
                </a:lnTo>
                <a:lnTo>
                  <a:pt x="17" y="85"/>
                </a:lnTo>
                <a:lnTo>
                  <a:pt x="26" y="78"/>
                </a:lnTo>
                <a:lnTo>
                  <a:pt x="34" y="67"/>
                </a:lnTo>
                <a:lnTo>
                  <a:pt x="44" y="58"/>
                </a:lnTo>
                <a:lnTo>
                  <a:pt x="54" y="48"/>
                </a:lnTo>
                <a:lnTo>
                  <a:pt x="64" y="40"/>
                </a:lnTo>
                <a:lnTo>
                  <a:pt x="73" y="30"/>
                </a:lnTo>
                <a:lnTo>
                  <a:pt x="83" y="22"/>
                </a:lnTo>
                <a:lnTo>
                  <a:pt x="91" y="10"/>
                </a:lnTo>
                <a:lnTo>
                  <a:pt x="101" y="0"/>
                </a:lnTo>
                <a:lnTo>
                  <a:pt x="101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02" name="Freeform 114"/>
          <p:cNvSpPr>
            <a:spLocks/>
          </p:cNvSpPr>
          <p:nvPr/>
        </p:nvSpPr>
        <p:spPr bwMode="auto">
          <a:xfrm>
            <a:off x="3438525" y="5575300"/>
            <a:ext cx="174625" cy="233363"/>
          </a:xfrm>
          <a:custGeom>
            <a:avLst/>
            <a:gdLst/>
            <a:ahLst/>
            <a:cxnLst>
              <a:cxn ang="0">
                <a:pos x="15" y="0"/>
              </a:cxn>
              <a:cxn ang="0">
                <a:pos x="33" y="0"/>
              </a:cxn>
              <a:cxn ang="0">
                <a:pos x="50" y="3"/>
              </a:cxn>
              <a:cxn ang="0">
                <a:pos x="65" y="7"/>
              </a:cxn>
              <a:cxn ang="0">
                <a:pos x="80" y="14"/>
              </a:cxn>
              <a:cxn ang="0">
                <a:pos x="92" y="22"/>
              </a:cxn>
              <a:cxn ang="0">
                <a:pos x="105" y="31"/>
              </a:cxn>
              <a:cxn ang="0">
                <a:pos x="116" y="41"/>
              </a:cxn>
              <a:cxn ang="0">
                <a:pos x="127" y="54"/>
              </a:cxn>
              <a:cxn ang="0">
                <a:pos x="137" y="65"/>
              </a:cxn>
              <a:cxn ang="0">
                <a:pos x="149" y="77"/>
              </a:cxn>
              <a:cxn ang="0">
                <a:pos x="159" y="88"/>
              </a:cxn>
              <a:cxn ang="0">
                <a:pos x="169" y="101"/>
              </a:cxn>
              <a:cxn ang="0">
                <a:pos x="181" y="112"/>
              </a:cxn>
              <a:cxn ang="0">
                <a:pos x="193" y="125"/>
              </a:cxn>
              <a:cxn ang="0">
                <a:pos x="205" y="135"/>
              </a:cxn>
              <a:cxn ang="0">
                <a:pos x="220" y="147"/>
              </a:cxn>
              <a:cxn ang="0">
                <a:pos x="208" y="147"/>
              </a:cxn>
              <a:cxn ang="0">
                <a:pos x="198" y="147"/>
              </a:cxn>
              <a:cxn ang="0">
                <a:pos x="188" y="147"/>
              </a:cxn>
              <a:cxn ang="0">
                <a:pos x="180" y="146"/>
              </a:cxn>
              <a:cxn ang="0">
                <a:pos x="169" y="143"/>
              </a:cxn>
              <a:cxn ang="0">
                <a:pos x="161" y="140"/>
              </a:cxn>
              <a:cxn ang="0">
                <a:pos x="151" y="135"/>
              </a:cxn>
              <a:cxn ang="0">
                <a:pos x="143" y="132"/>
              </a:cxn>
              <a:cxn ang="0">
                <a:pos x="132" y="125"/>
              </a:cxn>
              <a:cxn ang="0">
                <a:pos x="126" y="119"/>
              </a:cxn>
              <a:cxn ang="0">
                <a:pos x="116" y="112"/>
              </a:cxn>
              <a:cxn ang="0">
                <a:pos x="107" y="106"/>
              </a:cxn>
              <a:cxn ang="0">
                <a:pos x="97" y="99"/>
              </a:cxn>
              <a:cxn ang="0">
                <a:pos x="90" y="94"/>
              </a:cxn>
              <a:cxn ang="0">
                <a:pos x="80" y="88"/>
              </a:cxn>
              <a:cxn ang="0">
                <a:pos x="74" y="82"/>
              </a:cxn>
              <a:cxn ang="0">
                <a:pos x="70" y="88"/>
              </a:cxn>
              <a:cxn ang="0">
                <a:pos x="67" y="95"/>
              </a:cxn>
              <a:cxn ang="0">
                <a:pos x="62" y="101"/>
              </a:cxn>
              <a:cxn ang="0">
                <a:pos x="60" y="105"/>
              </a:cxn>
              <a:cxn ang="0">
                <a:pos x="53" y="111"/>
              </a:cxn>
              <a:cxn ang="0">
                <a:pos x="47" y="115"/>
              </a:cxn>
              <a:cxn ang="0">
                <a:pos x="40" y="115"/>
              </a:cxn>
              <a:cxn ang="0">
                <a:pos x="33" y="114"/>
              </a:cxn>
              <a:cxn ang="0">
                <a:pos x="26" y="108"/>
              </a:cxn>
              <a:cxn ang="0">
                <a:pos x="21" y="101"/>
              </a:cxn>
              <a:cxn ang="0">
                <a:pos x="16" y="95"/>
              </a:cxn>
              <a:cxn ang="0">
                <a:pos x="13" y="89"/>
              </a:cxn>
              <a:cxn ang="0">
                <a:pos x="10" y="82"/>
              </a:cxn>
              <a:cxn ang="0">
                <a:pos x="6" y="77"/>
              </a:cxn>
              <a:cxn ang="0">
                <a:pos x="3" y="68"/>
              </a:cxn>
              <a:cxn ang="0">
                <a:pos x="3" y="63"/>
              </a:cxn>
              <a:cxn ang="0">
                <a:pos x="0" y="54"/>
              </a:cxn>
              <a:cxn ang="0">
                <a:pos x="0" y="48"/>
              </a:cxn>
              <a:cxn ang="0">
                <a:pos x="0" y="41"/>
              </a:cxn>
              <a:cxn ang="0">
                <a:pos x="0" y="34"/>
              </a:cxn>
              <a:cxn ang="0">
                <a:pos x="0" y="27"/>
              </a:cxn>
              <a:cxn ang="0">
                <a:pos x="1" y="22"/>
              </a:cxn>
              <a:cxn ang="0">
                <a:pos x="3" y="14"/>
              </a:cxn>
              <a:cxn ang="0">
                <a:pos x="6" y="9"/>
              </a:cxn>
              <a:cxn ang="0">
                <a:pos x="10" y="3"/>
              </a:cxn>
              <a:cxn ang="0">
                <a:pos x="15" y="0"/>
              </a:cxn>
              <a:cxn ang="0">
                <a:pos x="15" y="0"/>
              </a:cxn>
            </a:cxnLst>
            <a:rect l="0" t="0" r="r" b="b"/>
            <a:pathLst>
              <a:path w="220" h="147">
                <a:moveTo>
                  <a:pt x="15" y="0"/>
                </a:moveTo>
                <a:lnTo>
                  <a:pt x="33" y="0"/>
                </a:lnTo>
                <a:lnTo>
                  <a:pt x="50" y="3"/>
                </a:lnTo>
                <a:lnTo>
                  <a:pt x="65" y="7"/>
                </a:lnTo>
                <a:lnTo>
                  <a:pt x="80" y="14"/>
                </a:lnTo>
                <a:lnTo>
                  <a:pt x="92" y="22"/>
                </a:lnTo>
                <a:lnTo>
                  <a:pt x="105" y="31"/>
                </a:lnTo>
                <a:lnTo>
                  <a:pt x="116" y="41"/>
                </a:lnTo>
                <a:lnTo>
                  <a:pt x="127" y="54"/>
                </a:lnTo>
                <a:lnTo>
                  <a:pt x="137" y="65"/>
                </a:lnTo>
                <a:lnTo>
                  <a:pt x="149" y="77"/>
                </a:lnTo>
                <a:lnTo>
                  <a:pt x="159" y="88"/>
                </a:lnTo>
                <a:lnTo>
                  <a:pt x="169" y="101"/>
                </a:lnTo>
                <a:lnTo>
                  <a:pt x="181" y="112"/>
                </a:lnTo>
                <a:lnTo>
                  <a:pt x="193" y="125"/>
                </a:lnTo>
                <a:lnTo>
                  <a:pt x="205" y="135"/>
                </a:lnTo>
                <a:lnTo>
                  <a:pt x="220" y="147"/>
                </a:lnTo>
                <a:lnTo>
                  <a:pt x="208" y="147"/>
                </a:lnTo>
                <a:lnTo>
                  <a:pt x="198" y="147"/>
                </a:lnTo>
                <a:lnTo>
                  <a:pt x="188" y="147"/>
                </a:lnTo>
                <a:lnTo>
                  <a:pt x="180" y="146"/>
                </a:lnTo>
                <a:lnTo>
                  <a:pt x="169" y="143"/>
                </a:lnTo>
                <a:lnTo>
                  <a:pt x="161" y="140"/>
                </a:lnTo>
                <a:lnTo>
                  <a:pt x="151" y="135"/>
                </a:lnTo>
                <a:lnTo>
                  <a:pt x="143" y="132"/>
                </a:lnTo>
                <a:lnTo>
                  <a:pt x="132" y="125"/>
                </a:lnTo>
                <a:lnTo>
                  <a:pt x="126" y="119"/>
                </a:lnTo>
                <a:lnTo>
                  <a:pt x="116" y="112"/>
                </a:lnTo>
                <a:lnTo>
                  <a:pt x="107" y="106"/>
                </a:lnTo>
                <a:lnTo>
                  <a:pt x="97" y="99"/>
                </a:lnTo>
                <a:lnTo>
                  <a:pt x="90" y="94"/>
                </a:lnTo>
                <a:lnTo>
                  <a:pt x="80" y="88"/>
                </a:lnTo>
                <a:lnTo>
                  <a:pt x="74" y="82"/>
                </a:lnTo>
                <a:lnTo>
                  <a:pt x="70" y="88"/>
                </a:lnTo>
                <a:lnTo>
                  <a:pt x="67" y="95"/>
                </a:lnTo>
                <a:lnTo>
                  <a:pt x="62" y="101"/>
                </a:lnTo>
                <a:lnTo>
                  <a:pt x="60" y="105"/>
                </a:lnTo>
                <a:lnTo>
                  <a:pt x="53" y="111"/>
                </a:lnTo>
                <a:lnTo>
                  <a:pt x="47" y="115"/>
                </a:lnTo>
                <a:lnTo>
                  <a:pt x="40" y="115"/>
                </a:lnTo>
                <a:lnTo>
                  <a:pt x="33" y="114"/>
                </a:lnTo>
                <a:lnTo>
                  <a:pt x="26" y="108"/>
                </a:lnTo>
                <a:lnTo>
                  <a:pt x="21" y="101"/>
                </a:lnTo>
                <a:lnTo>
                  <a:pt x="16" y="95"/>
                </a:lnTo>
                <a:lnTo>
                  <a:pt x="13" y="89"/>
                </a:lnTo>
                <a:lnTo>
                  <a:pt x="10" y="82"/>
                </a:lnTo>
                <a:lnTo>
                  <a:pt x="6" y="77"/>
                </a:lnTo>
                <a:lnTo>
                  <a:pt x="3" y="68"/>
                </a:lnTo>
                <a:lnTo>
                  <a:pt x="3" y="63"/>
                </a:lnTo>
                <a:lnTo>
                  <a:pt x="0" y="54"/>
                </a:lnTo>
                <a:lnTo>
                  <a:pt x="0" y="48"/>
                </a:lnTo>
                <a:lnTo>
                  <a:pt x="0" y="41"/>
                </a:lnTo>
                <a:lnTo>
                  <a:pt x="0" y="34"/>
                </a:lnTo>
                <a:lnTo>
                  <a:pt x="0" y="27"/>
                </a:lnTo>
                <a:lnTo>
                  <a:pt x="1" y="22"/>
                </a:lnTo>
                <a:lnTo>
                  <a:pt x="3" y="14"/>
                </a:lnTo>
                <a:lnTo>
                  <a:pt x="6" y="9"/>
                </a:lnTo>
                <a:lnTo>
                  <a:pt x="10" y="3"/>
                </a:lnTo>
                <a:lnTo>
                  <a:pt x="15" y="0"/>
                </a:lnTo>
                <a:lnTo>
                  <a:pt x="15" y="0"/>
                </a:lnTo>
                <a:close/>
              </a:path>
            </a:pathLst>
          </a:custGeom>
          <a:solidFill>
            <a:srgbClr val="E6E6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03" name="Freeform 115"/>
          <p:cNvSpPr>
            <a:spLocks/>
          </p:cNvSpPr>
          <p:nvPr/>
        </p:nvSpPr>
        <p:spPr bwMode="auto">
          <a:xfrm>
            <a:off x="3259138" y="5602288"/>
            <a:ext cx="169862" cy="392112"/>
          </a:xfrm>
          <a:custGeom>
            <a:avLst/>
            <a:gdLst/>
            <a:ahLst/>
            <a:cxnLst>
              <a:cxn ang="0">
                <a:pos x="103" y="0"/>
              </a:cxn>
              <a:cxn ang="0">
                <a:pos x="118" y="0"/>
              </a:cxn>
              <a:cxn ang="0">
                <a:pos x="133" y="2"/>
              </a:cxn>
              <a:cxn ang="0">
                <a:pos x="150" y="6"/>
              </a:cxn>
              <a:cxn ang="0">
                <a:pos x="163" y="12"/>
              </a:cxn>
              <a:cxn ang="0">
                <a:pos x="175" y="17"/>
              </a:cxn>
              <a:cxn ang="0">
                <a:pos x="182" y="26"/>
              </a:cxn>
              <a:cxn ang="0">
                <a:pos x="185" y="37"/>
              </a:cxn>
              <a:cxn ang="0">
                <a:pos x="178" y="44"/>
              </a:cxn>
              <a:cxn ang="0">
                <a:pos x="167" y="44"/>
              </a:cxn>
              <a:cxn ang="0">
                <a:pos x="150" y="41"/>
              </a:cxn>
              <a:cxn ang="0">
                <a:pos x="146" y="50"/>
              </a:cxn>
              <a:cxn ang="0">
                <a:pos x="167" y="68"/>
              </a:cxn>
              <a:cxn ang="0">
                <a:pos x="182" y="68"/>
              </a:cxn>
              <a:cxn ang="0">
                <a:pos x="189" y="57"/>
              </a:cxn>
              <a:cxn ang="0">
                <a:pos x="197" y="54"/>
              </a:cxn>
              <a:cxn ang="0">
                <a:pos x="205" y="64"/>
              </a:cxn>
              <a:cxn ang="0">
                <a:pos x="209" y="72"/>
              </a:cxn>
              <a:cxn ang="0">
                <a:pos x="214" y="84"/>
              </a:cxn>
              <a:cxn ang="0">
                <a:pos x="214" y="98"/>
              </a:cxn>
              <a:cxn ang="0">
                <a:pos x="212" y="111"/>
              </a:cxn>
              <a:cxn ang="0">
                <a:pos x="207" y="123"/>
              </a:cxn>
              <a:cxn ang="0">
                <a:pos x="200" y="135"/>
              </a:cxn>
              <a:cxn ang="0">
                <a:pos x="190" y="143"/>
              </a:cxn>
              <a:cxn ang="0">
                <a:pos x="177" y="146"/>
              </a:cxn>
              <a:cxn ang="0">
                <a:pos x="162" y="140"/>
              </a:cxn>
              <a:cxn ang="0">
                <a:pos x="150" y="132"/>
              </a:cxn>
              <a:cxn ang="0">
                <a:pos x="135" y="121"/>
              </a:cxn>
              <a:cxn ang="0">
                <a:pos x="118" y="111"/>
              </a:cxn>
              <a:cxn ang="0">
                <a:pos x="104" y="115"/>
              </a:cxn>
              <a:cxn ang="0">
                <a:pos x="101" y="130"/>
              </a:cxn>
              <a:cxn ang="0">
                <a:pos x="101" y="150"/>
              </a:cxn>
              <a:cxn ang="0">
                <a:pos x="106" y="163"/>
              </a:cxn>
              <a:cxn ang="0">
                <a:pos x="116" y="174"/>
              </a:cxn>
              <a:cxn ang="0">
                <a:pos x="130" y="184"/>
              </a:cxn>
              <a:cxn ang="0">
                <a:pos x="141" y="194"/>
              </a:cxn>
              <a:cxn ang="0">
                <a:pos x="155" y="204"/>
              </a:cxn>
              <a:cxn ang="0">
                <a:pos x="167" y="215"/>
              </a:cxn>
              <a:cxn ang="0">
                <a:pos x="177" y="228"/>
              </a:cxn>
              <a:cxn ang="0">
                <a:pos x="190" y="234"/>
              </a:cxn>
              <a:cxn ang="0">
                <a:pos x="205" y="239"/>
              </a:cxn>
              <a:cxn ang="0">
                <a:pos x="183" y="247"/>
              </a:cxn>
              <a:cxn ang="0">
                <a:pos x="136" y="244"/>
              </a:cxn>
              <a:cxn ang="0">
                <a:pos x="94" y="232"/>
              </a:cxn>
              <a:cxn ang="0">
                <a:pos x="56" y="215"/>
              </a:cxn>
              <a:cxn ang="0">
                <a:pos x="24" y="191"/>
              </a:cxn>
              <a:cxn ang="0">
                <a:pos x="5" y="163"/>
              </a:cxn>
              <a:cxn ang="0">
                <a:pos x="0" y="129"/>
              </a:cxn>
              <a:cxn ang="0">
                <a:pos x="12" y="91"/>
              </a:cxn>
              <a:cxn ang="0">
                <a:pos x="27" y="67"/>
              </a:cxn>
              <a:cxn ang="0">
                <a:pos x="34" y="54"/>
              </a:cxn>
              <a:cxn ang="0">
                <a:pos x="40" y="43"/>
              </a:cxn>
              <a:cxn ang="0">
                <a:pos x="47" y="31"/>
              </a:cxn>
              <a:cxn ang="0">
                <a:pos x="59" y="16"/>
              </a:cxn>
              <a:cxn ang="0">
                <a:pos x="76" y="5"/>
              </a:cxn>
              <a:cxn ang="0">
                <a:pos x="88" y="0"/>
              </a:cxn>
              <a:cxn ang="0">
                <a:pos x="98" y="0"/>
              </a:cxn>
            </a:cxnLst>
            <a:rect l="0" t="0" r="r" b="b"/>
            <a:pathLst>
              <a:path w="214" h="247">
                <a:moveTo>
                  <a:pt x="98" y="0"/>
                </a:moveTo>
                <a:lnTo>
                  <a:pt x="103" y="0"/>
                </a:lnTo>
                <a:lnTo>
                  <a:pt x="111" y="0"/>
                </a:lnTo>
                <a:lnTo>
                  <a:pt x="118" y="0"/>
                </a:lnTo>
                <a:lnTo>
                  <a:pt x="126" y="2"/>
                </a:lnTo>
                <a:lnTo>
                  <a:pt x="133" y="2"/>
                </a:lnTo>
                <a:lnTo>
                  <a:pt x="141" y="5"/>
                </a:lnTo>
                <a:lnTo>
                  <a:pt x="150" y="6"/>
                </a:lnTo>
                <a:lnTo>
                  <a:pt x="158" y="9"/>
                </a:lnTo>
                <a:lnTo>
                  <a:pt x="163" y="12"/>
                </a:lnTo>
                <a:lnTo>
                  <a:pt x="170" y="14"/>
                </a:lnTo>
                <a:lnTo>
                  <a:pt x="175" y="17"/>
                </a:lnTo>
                <a:lnTo>
                  <a:pt x="180" y="22"/>
                </a:lnTo>
                <a:lnTo>
                  <a:pt x="182" y="26"/>
                </a:lnTo>
                <a:lnTo>
                  <a:pt x="185" y="31"/>
                </a:lnTo>
                <a:lnTo>
                  <a:pt x="185" y="37"/>
                </a:lnTo>
                <a:lnTo>
                  <a:pt x="187" y="46"/>
                </a:lnTo>
                <a:lnTo>
                  <a:pt x="178" y="44"/>
                </a:lnTo>
                <a:lnTo>
                  <a:pt x="172" y="44"/>
                </a:lnTo>
                <a:lnTo>
                  <a:pt x="167" y="44"/>
                </a:lnTo>
                <a:lnTo>
                  <a:pt x="162" y="44"/>
                </a:lnTo>
                <a:lnTo>
                  <a:pt x="150" y="41"/>
                </a:lnTo>
                <a:lnTo>
                  <a:pt x="138" y="44"/>
                </a:lnTo>
                <a:lnTo>
                  <a:pt x="146" y="50"/>
                </a:lnTo>
                <a:lnTo>
                  <a:pt x="157" y="58"/>
                </a:lnTo>
                <a:lnTo>
                  <a:pt x="167" y="68"/>
                </a:lnTo>
                <a:lnTo>
                  <a:pt x="177" y="78"/>
                </a:lnTo>
                <a:lnTo>
                  <a:pt x="182" y="68"/>
                </a:lnTo>
                <a:lnTo>
                  <a:pt x="185" y="61"/>
                </a:lnTo>
                <a:lnTo>
                  <a:pt x="189" y="57"/>
                </a:lnTo>
                <a:lnTo>
                  <a:pt x="192" y="56"/>
                </a:lnTo>
                <a:lnTo>
                  <a:pt x="197" y="54"/>
                </a:lnTo>
                <a:lnTo>
                  <a:pt x="204" y="61"/>
                </a:lnTo>
                <a:lnTo>
                  <a:pt x="205" y="64"/>
                </a:lnTo>
                <a:lnTo>
                  <a:pt x="209" y="68"/>
                </a:lnTo>
                <a:lnTo>
                  <a:pt x="209" y="72"/>
                </a:lnTo>
                <a:lnTo>
                  <a:pt x="212" y="78"/>
                </a:lnTo>
                <a:lnTo>
                  <a:pt x="214" y="84"/>
                </a:lnTo>
                <a:lnTo>
                  <a:pt x="214" y="91"/>
                </a:lnTo>
                <a:lnTo>
                  <a:pt x="214" y="98"/>
                </a:lnTo>
                <a:lnTo>
                  <a:pt x="214" y="104"/>
                </a:lnTo>
                <a:lnTo>
                  <a:pt x="212" y="111"/>
                </a:lnTo>
                <a:lnTo>
                  <a:pt x="210" y="118"/>
                </a:lnTo>
                <a:lnTo>
                  <a:pt x="207" y="123"/>
                </a:lnTo>
                <a:lnTo>
                  <a:pt x="205" y="129"/>
                </a:lnTo>
                <a:lnTo>
                  <a:pt x="200" y="135"/>
                </a:lnTo>
                <a:lnTo>
                  <a:pt x="195" y="139"/>
                </a:lnTo>
                <a:lnTo>
                  <a:pt x="190" y="143"/>
                </a:lnTo>
                <a:lnTo>
                  <a:pt x="183" y="147"/>
                </a:lnTo>
                <a:lnTo>
                  <a:pt x="177" y="146"/>
                </a:lnTo>
                <a:lnTo>
                  <a:pt x="170" y="145"/>
                </a:lnTo>
                <a:lnTo>
                  <a:pt x="162" y="140"/>
                </a:lnTo>
                <a:lnTo>
                  <a:pt x="157" y="138"/>
                </a:lnTo>
                <a:lnTo>
                  <a:pt x="150" y="132"/>
                </a:lnTo>
                <a:lnTo>
                  <a:pt x="141" y="128"/>
                </a:lnTo>
                <a:lnTo>
                  <a:pt x="135" y="121"/>
                </a:lnTo>
                <a:lnTo>
                  <a:pt x="130" y="118"/>
                </a:lnTo>
                <a:lnTo>
                  <a:pt x="118" y="111"/>
                </a:lnTo>
                <a:lnTo>
                  <a:pt x="108" y="112"/>
                </a:lnTo>
                <a:lnTo>
                  <a:pt x="104" y="115"/>
                </a:lnTo>
                <a:lnTo>
                  <a:pt x="103" y="122"/>
                </a:lnTo>
                <a:lnTo>
                  <a:pt x="101" y="130"/>
                </a:lnTo>
                <a:lnTo>
                  <a:pt x="101" y="145"/>
                </a:lnTo>
                <a:lnTo>
                  <a:pt x="101" y="150"/>
                </a:lnTo>
                <a:lnTo>
                  <a:pt x="103" y="157"/>
                </a:lnTo>
                <a:lnTo>
                  <a:pt x="106" y="163"/>
                </a:lnTo>
                <a:lnTo>
                  <a:pt x="111" y="170"/>
                </a:lnTo>
                <a:lnTo>
                  <a:pt x="116" y="174"/>
                </a:lnTo>
                <a:lnTo>
                  <a:pt x="123" y="180"/>
                </a:lnTo>
                <a:lnTo>
                  <a:pt x="130" y="184"/>
                </a:lnTo>
                <a:lnTo>
                  <a:pt x="136" y="191"/>
                </a:lnTo>
                <a:lnTo>
                  <a:pt x="141" y="194"/>
                </a:lnTo>
                <a:lnTo>
                  <a:pt x="150" y="200"/>
                </a:lnTo>
                <a:lnTo>
                  <a:pt x="155" y="204"/>
                </a:lnTo>
                <a:lnTo>
                  <a:pt x="162" y="211"/>
                </a:lnTo>
                <a:lnTo>
                  <a:pt x="167" y="215"/>
                </a:lnTo>
                <a:lnTo>
                  <a:pt x="173" y="221"/>
                </a:lnTo>
                <a:lnTo>
                  <a:pt x="177" y="228"/>
                </a:lnTo>
                <a:lnTo>
                  <a:pt x="182" y="234"/>
                </a:lnTo>
                <a:lnTo>
                  <a:pt x="190" y="234"/>
                </a:lnTo>
                <a:lnTo>
                  <a:pt x="199" y="235"/>
                </a:lnTo>
                <a:lnTo>
                  <a:pt x="205" y="239"/>
                </a:lnTo>
                <a:lnTo>
                  <a:pt x="207" y="247"/>
                </a:lnTo>
                <a:lnTo>
                  <a:pt x="183" y="247"/>
                </a:lnTo>
                <a:lnTo>
                  <a:pt x="160" y="247"/>
                </a:lnTo>
                <a:lnTo>
                  <a:pt x="136" y="244"/>
                </a:lnTo>
                <a:lnTo>
                  <a:pt x="114" y="239"/>
                </a:lnTo>
                <a:lnTo>
                  <a:pt x="94" y="232"/>
                </a:lnTo>
                <a:lnTo>
                  <a:pt x="74" y="224"/>
                </a:lnTo>
                <a:lnTo>
                  <a:pt x="56" y="215"/>
                </a:lnTo>
                <a:lnTo>
                  <a:pt x="40" y="204"/>
                </a:lnTo>
                <a:lnTo>
                  <a:pt x="24" y="191"/>
                </a:lnTo>
                <a:lnTo>
                  <a:pt x="14" y="177"/>
                </a:lnTo>
                <a:lnTo>
                  <a:pt x="5" y="163"/>
                </a:lnTo>
                <a:lnTo>
                  <a:pt x="2" y="147"/>
                </a:lnTo>
                <a:lnTo>
                  <a:pt x="0" y="129"/>
                </a:lnTo>
                <a:lnTo>
                  <a:pt x="3" y="111"/>
                </a:lnTo>
                <a:lnTo>
                  <a:pt x="12" y="91"/>
                </a:lnTo>
                <a:lnTo>
                  <a:pt x="25" y="72"/>
                </a:lnTo>
                <a:lnTo>
                  <a:pt x="27" y="67"/>
                </a:lnTo>
                <a:lnTo>
                  <a:pt x="30" y="61"/>
                </a:lnTo>
                <a:lnTo>
                  <a:pt x="34" y="54"/>
                </a:lnTo>
                <a:lnTo>
                  <a:pt x="37" y="48"/>
                </a:lnTo>
                <a:lnTo>
                  <a:pt x="40" y="43"/>
                </a:lnTo>
                <a:lnTo>
                  <a:pt x="44" y="37"/>
                </a:lnTo>
                <a:lnTo>
                  <a:pt x="47" y="31"/>
                </a:lnTo>
                <a:lnTo>
                  <a:pt x="51" y="27"/>
                </a:lnTo>
                <a:lnTo>
                  <a:pt x="59" y="16"/>
                </a:lnTo>
                <a:lnTo>
                  <a:pt x="69" y="9"/>
                </a:lnTo>
                <a:lnTo>
                  <a:pt x="76" y="5"/>
                </a:lnTo>
                <a:lnTo>
                  <a:pt x="81" y="3"/>
                </a:lnTo>
                <a:lnTo>
                  <a:pt x="88" y="0"/>
                </a:lnTo>
                <a:lnTo>
                  <a:pt x="98" y="0"/>
                </a:lnTo>
                <a:lnTo>
                  <a:pt x="98" y="0"/>
                </a:lnTo>
                <a:close/>
              </a:path>
            </a:pathLst>
          </a:custGeom>
          <a:solidFill>
            <a:srgbClr val="E6E6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04" name="Freeform 116"/>
          <p:cNvSpPr>
            <a:spLocks/>
          </p:cNvSpPr>
          <p:nvPr/>
        </p:nvSpPr>
        <p:spPr bwMode="auto">
          <a:xfrm>
            <a:off x="3195638" y="5616575"/>
            <a:ext cx="63500" cy="161925"/>
          </a:xfrm>
          <a:custGeom>
            <a:avLst/>
            <a:gdLst/>
            <a:ahLst/>
            <a:cxnLst>
              <a:cxn ang="0">
                <a:pos x="53" y="0"/>
              </a:cxn>
              <a:cxn ang="0">
                <a:pos x="61" y="1"/>
              </a:cxn>
              <a:cxn ang="0">
                <a:pos x="68" y="3"/>
              </a:cxn>
              <a:cxn ang="0">
                <a:pos x="73" y="5"/>
              </a:cxn>
              <a:cxn ang="0">
                <a:pos x="78" y="8"/>
              </a:cxn>
              <a:cxn ang="0">
                <a:pos x="81" y="15"/>
              </a:cxn>
              <a:cxn ang="0">
                <a:pos x="81" y="25"/>
              </a:cxn>
              <a:cxn ang="0">
                <a:pos x="74" y="32"/>
              </a:cxn>
              <a:cxn ang="0">
                <a:pos x="68" y="42"/>
              </a:cxn>
              <a:cxn ang="0">
                <a:pos x="58" y="52"/>
              </a:cxn>
              <a:cxn ang="0">
                <a:pos x="49" y="62"/>
              </a:cxn>
              <a:cxn ang="0">
                <a:pos x="37" y="72"/>
              </a:cxn>
              <a:cxn ang="0">
                <a:pos x="31" y="82"/>
              </a:cxn>
              <a:cxn ang="0">
                <a:pos x="24" y="92"/>
              </a:cxn>
              <a:cxn ang="0">
                <a:pos x="22" y="102"/>
              </a:cxn>
              <a:cxn ang="0">
                <a:pos x="12" y="99"/>
              </a:cxn>
              <a:cxn ang="0">
                <a:pos x="5" y="95"/>
              </a:cxn>
              <a:cxn ang="0">
                <a:pos x="2" y="88"/>
              </a:cxn>
              <a:cxn ang="0">
                <a:pos x="0" y="80"/>
              </a:cxn>
              <a:cxn ang="0">
                <a:pos x="0" y="75"/>
              </a:cxn>
              <a:cxn ang="0">
                <a:pos x="0" y="69"/>
              </a:cxn>
              <a:cxn ang="0">
                <a:pos x="2" y="65"/>
              </a:cxn>
              <a:cxn ang="0">
                <a:pos x="4" y="59"/>
              </a:cxn>
              <a:cxn ang="0">
                <a:pos x="5" y="54"/>
              </a:cxn>
              <a:cxn ang="0">
                <a:pos x="7" y="48"/>
              </a:cxn>
              <a:cxn ang="0">
                <a:pos x="10" y="42"/>
              </a:cxn>
              <a:cxn ang="0">
                <a:pos x="14" y="39"/>
              </a:cxn>
              <a:cxn ang="0">
                <a:pos x="17" y="32"/>
              </a:cxn>
              <a:cxn ang="0">
                <a:pos x="22" y="25"/>
              </a:cxn>
              <a:cxn ang="0">
                <a:pos x="27" y="20"/>
              </a:cxn>
              <a:cxn ang="0">
                <a:pos x="34" y="15"/>
              </a:cxn>
              <a:cxn ang="0">
                <a:pos x="42" y="5"/>
              </a:cxn>
              <a:cxn ang="0">
                <a:pos x="53" y="0"/>
              </a:cxn>
              <a:cxn ang="0">
                <a:pos x="53" y="0"/>
              </a:cxn>
            </a:cxnLst>
            <a:rect l="0" t="0" r="r" b="b"/>
            <a:pathLst>
              <a:path w="81" h="102">
                <a:moveTo>
                  <a:pt x="53" y="0"/>
                </a:moveTo>
                <a:lnTo>
                  <a:pt x="61" y="1"/>
                </a:lnTo>
                <a:lnTo>
                  <a:pt x="68" y="3"/>
                </a:lnTo>
                <a:lnTo>
                  <a:pt x="73" y="5"/>
                </a:lnTo>
                <a:lnTo>
                  <a:pt x="78" y="8"/>
                </a:lnTo>
                <a:lnTo>
                  <a:pt x="81" y="15"/>
                </a:lnTo>
                <a:lnTo>
                  <a:pt x="81" y="25"/>
                </a:lnTo>
                <a:lnTo>
                  <a:pt x="74" y="32"/>
                </a:lnTo>
                <a:lnTo>
                  <a:pt x="68" y="42"/>
                </a:lnTo>
                <a:lnTo>
                  <a:pt x="58" y="52"/>
                </a:lnTo>
                <a:lnTo>
                  <a:pt x="49" y="62"/>
                </a:lnTo>
                <a:lnTo>
                  <a:pt x="37" y="72"/>
                </a:lnTo>
                <a:lnTo>
                  <a:pt x="31" y="82"/>
                </a:lnTo>
                <a:lnTo>
                  <a:pt x="24" y="92"/>
                </a:lnTo>
                <a:lnTo>
                  <a:pt x="22" y="102"/>
                </a:lnTo>
                <a:lnTo>
                  <a:pt x="12" y="99"/>
                </a:lnTo>
                <a:lnTo>
                  <a:pt x="5" y="95"/>
                </a:lnTo>
                <a:lnTo>
                  <a:pt x="2" y="88"/>
                </a:lnTo>
                <a:lnTo>
                  <a:pt x="0" y="80"/>
                </a:lnTo>
                <a:lnTo>
                  <a:pt x="0" y="75"/>
                </a:lnTo>
                <a:lnTo>
                  <a:pt x="0" y="69"/>
                </a:lnTo>
                <a:lnTo>
                  <a:pt x="2" y="65"/>
                </a:lnTo>
                <a:lnTo>
                  <a:pt x="4" y="59"/>
                </a:lnTo>
                <a:lnTo>
                  <a:pt x="5" y="54"/>
                </a:lnTo>
                <a:lnTo>
                  <a:pt x="7" y="48"/>
                </a:lnTo>
                <a:lnTo>
                  <a:pt x="10" y="42"/>
                </a:lnTo>
                <a:lnTo>
                  <a:pt x="14" y="39"/>
                </a:lnTo>
                <a:lnTo>
                  <a:pt x="17" y="32"/>
                </a:lnTo>
                <a:lnTo>
                  <a:pt x="22" y="25"/>
                </a:lnTo>
                <a:lnTo>
                  <a:pt x="27" y="20"/>
                </a:lnTo>
                <a:lnTo>
                  <a:pt x="34" y="15"/>
                </a:lnTo>
                <a:lnTo>
                  <a:pt x="42" y="5"/>
                </a:lnTo>
                <a:lnTo>
                  <a:pt x="53" y="0"/>
                </a:lnTo>
                <a:lnTo>
                  <a:pt x="53" y="0"/>
                </a:lnTo>
                <a:close/>
              </a:path>
            </a:pathLst>
          </a:custGeom>
          <a:solidFill>
            <a:srgbClr val="F59E9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05" name="Freeform 117"/>
          <p:cNvSpPr>
            <a:spLocks/>
          </p:cNvSpPr>
          <p:nvPr/>
        </p:nvSpPr>
        <p:spPr bwMode="auto">
          <a:xfrm>
            <a:off x="2282825" y="5659438"/>
            <a:ext cx="39688" cy="153987"/>
          </a:xfrm>
          <a:custGeom>
            <a:avLst/>
            <a:gdLst/>
            <a:ahLst/>
            <a:cxnLst>
              <a:cxn ang="0">
                <a:pos x="34" y="0"/>
              </a:cxn>
              <a:cxn ang="0">
                <a:pos x="37" y="5"/>
              </a:cxn>
              <a:cxn ang="0">
                <a:pos x="39" y="12"/>
              </a:cxn>
              <a:cxn ang="0">
                <a:pos x="43" y="18"/>
              </a:cxn>
              <a:cxn ang="0">
                <a:pos x="46" y="27"/>
              </a:cxn>
              <a:cxn ang="0">
                <a:pos x="46" y="34"/>
              </a:cxn>
              <a:cxn ang="0">
                <a:pos x="49" y="42"/>
              </a:cxn>
              <a:cxn ang="0">
                <a:pos x="49" y="48"/>
              </a:cxn>
              <a:cxn ang="0">
                <a:pos x="51" y="56"/>
              </a:cxn>
              <a:cxn ang="0">
                <a:pos x="49" y="62"/>
              </a:cxn>
              <a:cxn ang="0">
                <a:pos x="49" y="69"/>
              </a:cxn>
              <a:cxn ang="0">
                <a:pos x="46" y="75"/>
              </a:cxn>
              <a:cxn ang="0">
                <a:pos x="43" y="82"/>
              </a:cxn>
              <a:cxn ang="0">
                <a:pos x="36" y="85"/>
              </a:cxn>
              <a:cxn ang="0">
                <a:pos x="31" y="90"/>
              </a:cxn>
              <a:cxn ang="0">
                <a:pos x="21" y="93"/>
              </a:cxn>
              <a:cxn ang="0">
                <a:pos x="11" y="97"/>
              </a:cxn>
              <a:cxn ang="0">
                <a:pos x="9" y="89"/>
              </a:cxn>
              <a:cxn ang="0">
                <a:pos x="7" y="80"/>
              </a:cxn>
              <a:cxn ang="0">
                <a:pos x="7" y="72"/>
              </a:cxn>
              <a:cxn ang="0">
                <a:pos x="5" y="65"/>
              </a:cxn>
              <a:cxn ang="0">
                <a:pos x="2" y="55"/>
              </a:cxn>
              <a:cxn ang="0">
                <a:pos x="2" y="48"/>
              </a:cxn>
              <a:cxn ang="0">
                <a:pos x="0" y="41"/>
              </a:cxn>
              <a:cxn ang="0">
                <a:pos x="0" y="34"/>
              </a:cxn>
              <a:cxn ang="0">
                <a:pos x="2" y="34"/>
              </a:cxn>
              <a:cxn ang="0">
                <a:pos x="5" y="39"/>
              </a:cxn>
              <a:cxn ang="0">
                <a:pos x="7" y="45"/>
              </a:cxn>
              <a:cxn ang="0">
                <a:pos x="11" y="48"/>
              </a:cxn>
              <a:cxn ang="0">
                <a:pos x="14" y="51"/>
              </a:cxn>
              <a:cxn ang="0">
                <a:pos x="21" y="48"/>
              </a:cxn>
              <a:cxn ang="0">
                <a:pos x="26" y="42"/>
              </a:cxn>
              <a:cxn ang="0">
                <a:pos x="27" y="35"/>
              </a:cxn>
              <a:cxn ang="0">
                <a:pos x="31" y="31"/>
              </a:cxn>
              <a:cxn ang="0">
                <a:pos x="31" y="25"/>
              </a:cxn>
              <a:cxn ang="0">
                <a:pos x="34" y="21"/>
              </a:cxn>
              <a:cxn ang="0">
                <a:pos x="34" y="15"/>
              </a:cxn>
              <a:cxn ang="0">
                <a:pos x="34" y="8"/>
              </a:cxn>
              <a:cxn ang="0">
                <a:pos x="34" y="3"/>
              </a:cxn>
              <a:cxn ang="0">
                <a:pos x="34" y="0"/>
              </a:cxn>
              <a:cxn ang="0">
                <a:pos x="34" y="0"/>
              </a:cxn>
            </a:cxnLst>
            <a:rect l="0" t="0" r="r" b="b"/>
            <a:pathLst>
              <a:path w="51" h="97">
                <a:moveTo>
                  <a:pt x="34" y="0"/>
                </a:moveTo>
                <a:lnTo>
                  <a:pt x="37" y="5"/>
                </a:lnTo>
                <a:lnTo>
                  <a:pt x="39" y="12"/>
                </a:lnTo>
                <a:lnTo>
                  <a:pt x="43" y="18"/>
                </a:lnTo>
                <a:lnTo>
                  <a:pt x="46" y="27"/>
                </a:lnTo>
                <a:lnTo>
                  <a:pt x="46" y="34"/>
                </a:lnTo>
                <a:lnTo>
                  <a:pt x="49" y="42"/>
                </a:lnTo>
                <a:lnTo>
                  <a:pt x="49" y="48"/>
                </a:lnTo>
                <a:lnTo>
                  <a:pt x="51" y="56"/>
                </a:lnTo>
                <a:lnTo>
                  <a:pt x="49" y="62"/>
                </a:lnTo>
                <a:lnTo>
                  <a:pt x="49" y="69"/>
                </a:lnTo>
                <a:lnTo>
                  <a:pt x="46" y="75"/>
                </a:lnTo>
                <a:lnTo>
                  <a:pt x="43" y="82"/>
                </a:lnTo>
                <a:lnTo>
                  <a:pt x="36" y="85"/>
                </a:lnTo>
                <a:lnTo>
                  <a:pt x="31" y="90"/>
                </a:lnTo>
                <a:lnTo>
                  <a:pt x="21" y="93"/>
                </a:lnTo>
                <a:lnTo>
                  <a:pt x="11" y="97"/>
                </a:lnTo>
                <a:lnTo>
                  <a:pt x="9" y="89"/>
                </a:lnTo>
                <a:lnTo>
                  <a:pt x="7" y="80"/>
                </a:lnTo>
                <a:lnTo>
                  <a:pt x="7" y="72"/>
                </a:lnTo>
                <a:lnTo>
                  <a:pt x="5" y="65"/>
                </a:lnTo>
                <a:lnTo>
                  <a:pt x="2" y="55"/>
                </a:lnTo>
                <a:lnTo>
                  <a:pt x="2" y="48"/>
                </a:lnTo>
                <a:lnTo>
                  <a:pt x="0" y="41"/>
                </a:lnTo>
                <a:lnTo>
                  <a:pt x="0" y="34"/>
                </a:lnTo>
                <a:lnTo>
                  <a:pt x="2" y="34"/>
                </a:lnTo>
                <a:lnTo>
                  <a:pt x="5" y="39"/>
                </a:lnTo>
                <a:lnTo>
                  <a:pt x="7" y="45"/>
                </a:lnTo>
                <a:lnTo>
                  <a:pt x="11" y="48"/>
                </a:lnTo>
                <a:lnTo>
                  <a:pt x="14" y="51"/>
                </a:lnTo>
                <a:lnTo>
                  <a:pt x="21" y="48"/>
                </a:lnTo>
                <a:lnTo>
                  <a:pt x="26" y="42"/>
                </a:lnTo>
                <a:lnTo>
                  <a:pt x="27" y="35"/>
                </a:lnTo>
                <a:lnTo>
                  <a:pt x="31" y="31"/>
                </a:lnTo>
                <a:lnTo>
                  <a:pt x="31" y="25"/>
                </a:lnTo>
                <a:lnTo>
                  <a:pt x="34" y="21"/>
                </a:lnTo>
                <a:lnTo>
                  <a:pt x="34" y="15"/>
                </a:lnTo>
                <a:lnTo>
                  <a:pt x="34" y="8"/>
                </a:lnTo>
                <a:lnTo>
                  <a:pt x="34" y="3"/>
                </a:lnTo>
                <a:lnTo>
                  <a:pt x="34" y="0"/>
                </a:lnTo>
                <a:lnTo>
                  <a:pt x="34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06" name="Freeform 118"/>
          <p:cNvSpPr>
            <a:spLocks/>
          </p:cNvSpPr>
          <p:nvPr/>
        </p:nvSpPr>
        <p:spPr bwMode="auto">
          <a:xfrm>
            <a:off x="3441700" y="5672138"/>
            <a:ext cx="327025" cy="417512"/>
          </a:xfrm>
          <a:custGeom>
            <a:avLst/>
            <a:gdLst/>
            <a:ahLst/>
            <a:cxnLst>
              <a:cxn ang="0">
                <a:pos x="232" y="2"/>
              </a:cxn>
              <a:cxn ang="0">
                <a:pos x="255" y="9"/>
              </a:cxn>
              <a:cxn ang="0">
                <a:pos x="280" y="17"/>
              </a:cxn>
              <a:cxn ang="0">
                <a:pos x="304" y="27"/>
              </a:cxn>
              <a:cxn ang="0">
                <a:pos x="328" y="38"/>
              </a:cxn>
              <a:cxn ang="0">
                <a:pos x="351" y="48"/>
              </a:cxn>
              <a:cxn ang="0">
                <a:pos x="375" y="58"/>
              </a:cxn>
              <a:cxn ang="0">
                <a:pos x="398" y="67"/>
              </a:cxn>
              <a:cxn ang="0">
                <a:pos x="405" y="82"/>
              </a:cxn>
              <a:cxn ang="0">
                <a:pos x="390" y="102"/>
              </a:cxn>
              <a:cxn ang="0">
                <a:pos x="370" y="122"/>
              </a:cxn>
              <a:cxn ang="0">
                <a:pos x="348" y="142"/>
              </a:cxn>
              <a:cxn ang="0">
                <a:pos x="323" y="161"/>
              </a:cxn>
              <a:cxn ang="0">
                <a:pos x="296" y="181"/>
              </a:cxn>
              <a:cxn ang="0">
                <a:pos x="270" y="201"/>
              </a:cxn>
              <a:cxn ang="0">
                <a:pos x="247" y="221"/>
              </a:cxn>
              <a:cxn ang="0">
                <a:pos x="225" y="244"/>
              </a:cxn>
              <a:cxn ang="0">
                <a:pos x="198" y="256"/>
              </a:cxn>
              <a:cxn ang="0">
                <a:pos x="168" y="262"/>
              </a:cxn>
              <a:cxn ang="0">
                <a:pos x="138" y="261"/>
              </a:cxn>
              <a:cxn ang="0">
                <a:pos x="106" y="253"/>
              </a:cxn>
              <a:cxn ang="0">
                <a:pos x="74" y="244"/>
              </a:cxn>
              <a:cxn ang="0">
                <a:pos x="43" y="234"/>
              </a:cxn>
              <a:cxn ang="0">
                <a:pos x="15" y="222"/>
              </a:cxn>
              <a:cxn ang="0">
                <a:pos x="6" y="210"/>
              </a:cxn>
              <a:cxn ang="0">
                <a:pos x="10" y="194"/>
              </a:cxn>
              <a:cxn ang="0">
                <a:pos x="8" y="180"/>
              </a:cxn>
              <a:cxn ang="0">
                <a:pos x="3" y="164"/>
              </a:cxn>
              <a:cxn ang="0">
                <a:pos x="0" y="150"/>
              </a:cxn>
              <a:cxn ang="0">
                <a:pos x="0" y="135"/>
              </a:cxn>
              <a:cxn ang="0">
                <a:pos x="8" y="123"/>
              </a:cxn>
              <a:cxn ang="0">
                <a:pos x="28" y="111"/>
              </a:cxn>
              <a:cxn ang="0">
                <a:pos x="53" y="98"/>
              </a:cxn>
              <a:cxn ang="0">
                <a:pos x="70" y="91"/>
              </a:cxn>
              <a:cxn ang="0">
                <a:pos x="89" y="91"/>
              </a:cxn>
              <a:cxn ang="0">
                <a:pos x="106" y="96"/>
              </a:cxn>
              <a:cxn ang="0">
                <a:pos x="121" y="103"/>
              </a:cxn>
              <a:cxn ang="0">
                <a:pos x="139" y="111"/>
              </a:cxn>
              <a:cxn ang="0">
                <a:pos x="156" y="118"/>
              </a:cxn>
              <a:cxn ang="0">
                <a:pos x="176" y="120"/>
              </a:cxn>
              <a:cxn ang="0">
                <a:pos x="191" y="130"/>
              </a:cxn>
              <a:cxn ang="0">
                <a:pos x="203" y="142"/>
              </a:cxn>
              <a:cxn ang="0">
                <a:pos x="217" y="143"/>
              </a:cxn>
              <a:cxn ang="0">
                <a:pos x="232" y="139"/>
              </a:cxn>
              <a:cxn ang="0">
                <a:pos x="245" y="128"/>
              </a:cxn>
              <a:cxn ang="0">
                <a:pos x="259" y="116"/>
              </a:cxn>
              <a:cxn ang="0">
                <a:pos x="275" y="103"/>
              </a:cxn>
              <a:cxn ang="0">
                <a:pos x="294" y="95"/>
              </a:cxn>
              <a:cxn ang="0">
                <a:pos x="297" y="88"/>
              </a:cxn>
              <a:cxn ang="0">
                <a:pos x="279" y="78"/>
              </a:cxn>
              <a:cxn ang="0">
                <a:pos x="255" y="67"/>
              </a:cxn>
              <a:cxn ang="0">
                <a:pos x="232" y="57"/>
              </a:cxn>
              <a:cxn ang="0">
                <a:pos x="213" y="48"/>
              </a:cxn>
              <a:cxn ang="0">
                <a:pos x="201" y="41"/>
              </a:cxn>
              <a:cxn ang="0">
                <a:pos x="191" y="31"/>
              </a:cxn>
              <a:cxn ang="0">
                <a:pos x="188" y="19"/>
              </a:cxn>
              <a:cxn ang="0">
                <a:pos x="196" y="9"/>
              </a:cxn>
              <a:cxn ang="0">
                <a:pos x="210" y="3"/>
              </a:cxn>
              <a:cxn ang="0">
                <a:pos x="220" y="0"/>
              </a:cxn>
            </a:cxnLst>
            <a:rect l="0" t="0" r="r" b="b"/>
            <a:pathLst>
              <a:path w="412" h="263">
                <a:moveTo>
                  <a:pt x="220" y="0"/>
                </a:moveTo>
                <a:lnTo>
                  <a:pt x="232" y="2"/>
                </a:lnTo>
                <a:lnTo>
                  <a:pt x="243" y="4"/>
                </a:lnTo>
                <a:lnTo>
                  <a:pt x="255" y="9"/>
                </a:lnTo>
                <a:lnTo>
                  <a:pt x="269" y="13"/>
                </a:lnTo>
                <a:lnTo>
                  <a:pt x="280" y="17"/>
                </a:lnTo>
                <a:lnTo>
                  <a:pt x="292" y="23"/>
                </a:lnTo>
                <a:lnTo>
                  <a:pt x="304" y="27"/>
                </a:lnTo>
                <a:lnTo>
                  <a:pt x="317" y="34"/>
                </a:lnTo>
                <a:lnTo>
                  <a:pt x="328" y="38"/>
                </a:lnTo>
                <a:lnTo>
                  <a:pt x="341" y="44"/>
                </a:lnTo>
                <a:lnTo>
                  <a:pt x="351" y="48"/>
                </a:lnTo>
                <a:lnTo>
                  <a:pt x="365" y="54"/>
                </a:lnTo>
                <a:lnTo>
                  <a:pt x="375" y="58"/>
                </a:lnTo>
                <a:lnTo>
                  <a:pt x="388" y="64"/>
                </a:lnTo>
                <a:lnTo>
                  <a:pt x="398" y="67"/>
                </a:lnTo>
                <a:lnTo>
                  <a:pt x="412" y="72"/>
                </a:lnTo>
                <a:lnTo>
                  <a:pt x="405" y="82"/>
                </a:lnTo>
                <a:lnTo>
                  <a:pt x="398" y="92"/>
                </a:lnTo>
                <a:lnTo>
                  <a:pt x="390" y="102"/>
                </a:lnTo>
                <a:lnTo>
                  <a:pt x="381" y="112"/>
                </a:lnTo>
                <a:lnTo>
                  <a:pt x="370" y="122"/>
                </a:lnTo>
                <a:lnTo>
                  <a:pt x="360" y="132"/>
                </a:lnTo>
                <a:lnTo>
                  <a:pt x="348" y="142"/>
                </a:lnTo>
                <a:lnTo>
                  <a:pt x="336" y="153"/>
                </a:lnTo>
                <a:lnTo>
                  <a:pt x="323" y="161"/>
                </a:lnTo>
                <a:lnTo>
                  <a:pt x="309" y="171"/>
                </a:lnTo>
                <a:lnTo>
                  <a:pt x="296" y="181"/>
                </a:lnTo>
                <a:lnTo>
                  <a:pt x="284" y="191"/>
                </a:lnTo>
                <a:lnTo>
                  <a:pt x="270" y="201"/>
                </a:lnTo>
                <a:lnTo>
                  <a:pt x="259" y="211"/>
                </a:lnTo>
                <a:lnTo>
                  <a:pt x="247" y="221"/>
                </a:lnTo>
                <a:lnTo>
                  <a:pt x="238" y="232"/>
                </a:lnTo>
                <a:lnTo>
                  <a:pt x="225" y="244"/>
                </a:lnTo>
                <a:lnTo>
                  <a:pt x="212" y="251"/>
                </a:lnTo>
                <a:lnTo>
                  <a:pt x="198" y="256"/>
                </a:lnTo>
                <a:lnTo>
                  <a:pt x="183" y="262"/>
                </a:lnTo>
                <a:lnTo>
                  <a:pt x="168" y="262"/>
                </a:lnTo>
                <a:lnTo>
                  <a:pt x="153" y="263"/>
                </a:lnTo>
                <a:lnTo>
                  <a:pt x="138" y="261"/>
                </a:lnTo>
                <a:lnTo>
                  <a:pt x="122" y="259"/>
                </a:lnTo>
                <a:lnTo>
                  <a:pt x="106" y="253"/>
                </a:lnTo>
                <a:lnTo>
                  <a:pt x="90" y="249"/>
                </a:lnTo>
                <a:lnTo>
                  <a:pt x="74" y="244"/>
                </a:lnTo>
                <a:lnTo>
                  <a:pt x="60" y="239"/>
                </a:lnTo>
                <a:lnTo>
                  <a:pt x="43" y="234"/>
                </a:lnTo>
                <a:lnTo>
                  <a:pt x="30" y="227"/>
                </a:lnTo>
                <a:lnTo>
                  <a:pt x="15" y="222"/>
                </a:lnTo>
                <a:lnTo>
                  <a:pt x="1" y="219"/>
                </a:lnTo>
                <a:lnTo>
                  <a:pt x="6" y="210"/>
                </a:lnTo>
                <a:lnTo>
                  <a:pt x="10" y="204"/>
                </a:lnTo>
                <a:lnTo>
                  <a:pt x="10" y="194"/>
                </a:lnTo>
                <a:lnTo>
                  <a:pt x="10" y="187"/>
                </a:lnTo>
                <a:lnTo>
                  <a:pt x="8" y="180"/>
                </a:lnTo>
                <a:lnTo>
                  <a:pt x="6" y="173"/>
                </a:lnTo>
                <a:lnTo>
                  <a:pt x="3" y="164"/>
                </a:lnTo>
                <a:lnTo>
                  <a:pt x="1" y="157"/>
                </a:lnTo>
                <a:lnTo>
                  <a:pt x="0" y="150"/>
                </a:lnTo>
                <a:lnTo>
                  <a:pt x="0" y="143"/>
                </a:lnTo>
                <a:lnTo>
                  <a:pt x="0" y="135"/>
                </a:lnTo>
                <a:lnTo>
                  <a:pt x="3" y="129"/>
                </a:lnTo>
                <a:lnTo>
                  <a:pt x="8" y="123"/>
                </a:lnTo>
                <a:lnTo>
                  <a:pt x="16" y="118"/>
                </a:lnTo>
                <a:lnTo>
                  <a:pt x="28" y="111"/>
                </a:lnTo>
                <a:lnTo>
                  <a:pt x="45" y="106"/>
                </a:lnTo>
                <a:lnTo>
                  <a:pt x="53" y="98"/>
                </a:lnTo>
                <a:lnTo>
                  <a:pt x="62" y="94"/>
                </a:lnTo>
                <a:lnTo>
                  <a:pt x="70" y="91"/>
                </a:lnTo>
                <a:lnTo>
                  <a:pt x="80" y="91"/>
                </a:lnTo>
                <a:lnTo>
                  <a:pt x="89" y="91"/>
                </a:lnTo>
                <a:lnTo>
                  <a:pt x="97" y="94"/>
                </a:lnTo>
                <a:lnTo>
                  <a:pt x="106" y="96"/>
                </a:lnTo>
                <a:lnTo>
                  <a:pt x="114" y="101"/>
                </a:lnTo>
                <a:lnTo>
                  <a:pt x="121" y="103"/>
                </a:lnTo>
                <a:lnTo>
                  <a:pt x="131" y="106"/>
                </a:lnTo>
                <a:lnTo>
                  <a:pt x="139" y="111"/>
                </a:lnTo>
                <a:lnTo>
                  <a:pt x="148" y="115"/>
                </a:lnTo>
                <a:lnTo>
                  <a:pt x="156" y="118"/>
                </a:lnTo>
                <a:lnTo>
                  <a:pt x="166" y="120"/>
                </a:lnTo>
                <a:lnTo>
                  <a:pt x="176" y="120"/>
                </a:lnTo>
                <a:lnTo>
                  <a:pt x="186" y="120"/>
                </a:lnTo>
                <a:lnTo>
                  <a:pt x="191" y="130"/>
                </a:lnTo>
                <a:lnTo>
                  <a:pt x="198" y="137"/>
                </a:lnTo>
                <a:lnTo>
                  <a:pt x="203" y="142"/>
                </a:lnTo>
                <a:lnTo>
                  <a:pt x="212" y="144"/>
                </a:lnTo>
                <a:lnTo>
                  <a:pt x="217" y="143"/>
                </a:lnTo>
                <a:lnTo>
                  <a:pt x="223" y="143"/>
                </a:lnTo>
                <a:lnTo>
                  <a:pt x="232" y="139"/>
                </a:lnTo>
                <a:lnTo>
                  <a:pt x="238" y="135"/>
                </a:lnTo>
                <a:lnTo>
                  <a:pt x="245" y="128"/>
                </a:lnTo>
                <a:lnTo>
                  <a:pt x="252" y="122"/>
                </a:lnTo>
                <a:lnTo>
                  <a:pt x="259" y="116"/>
                </a:lnTo>
                <a:lnTo>
                  <a:pt x="267" y="111"/>
                </a:lnTo>
                <a:lnTo>
                  <a:pt x="275" y="103"/>
                </a:lnTo>
                <a:lnTo>
                  <a:pt x="286" y="99"/>
                </a:lnTo>
                <a:lnTo>
                  <a:pt x="294" y="95"/>
                </a:lnTo>
                <a:lnTo>
                  <a:pt x="304" y="94"/>
                </a:lnTo>
                <a:lnTo>
                  <a:pt x="297" y="88"/>
                </a:lnTo>
                <a:lnTo>
                  <a:pt x="289" y="84"/>
                </a:lnTo>
                <a:lnTo>
                  <a:pt x="279" y="78"/>
                </a:lnTo>
                <a:lnTo>
                  <a:pt x="267" y="74"/>
                </a:lnTo>
                <a:lnTo>
                  <a:pt x="255" y="67"/>
                </a:lnTo>
                <a:lnTo>
                  <a:pt x="242" y="62"/>
                </a:lnTo>
                <a:lnTo>
                  <a:pt x="232" y="57"/>
                </a:lnTo>
                <a:lnTo>
                  <a:pt x="220" y="53"/>
                </a:lnTo>
                <a:lnTo>
                  <a:pt x="213" y="48"/>
                </a:lnTo>
                <a:lnTo>
                  <a:pt x="206" y="45"/>
                </a:lnTo>
                <a:lnTo>
                  <a:pt x="201" y="41"/>
                </a:lnTo>
                <a:lnTo>
                  <a:pt x="198" y="38"/>
                </a:lnTo>
                <a:lnTo>
                  <a:pt x="191" y="31"/>
                </a:lnTo>
                <a:lnTo>
                  <a:pt x="188" y="26"/>
                </a:lnTo>
                <a:lnTo>
                  <a:pt x="188" y="19"/>
                </a:lnTo>
                <a:lnTo>
                  <a:pt x="193" y="12"/>
                </a:lnTo>
                <a:lnTo>
                  <a:pt x="196" y="9"/>
                </a:lnTo>
                <a:lnTo>
                  <a:pt x="203" y="6"/>
                </a:lnTo>
                <a:lnTo>
                  <a:pt x="210" y="3"/>
                </a:lnTo>
                <a:lnTo>
                  <a:pt x="220" y="0"/>
                </a:lnTo>
                <a:lnTo>
                  <a:pt x="220" y="0"/>
                </a:lnTo>
                <a:close/>
              </a:path>
            </a:pathLst>
          </a:custGeom>
          <a:solidFill>
            <a:srgbClr val="FFFF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07" name="Freeform 119"/>
          <p:cNvSpPr>
            <a:spLocks/>
          </p:cNvSpPr>
          <p:nvPr/>
        </p:nvSpPr>
        <p:spPr bwMode="auto">
          <a:xfrm>
            <a:off x="2044700" y="5678488"/>
            <a:ext cx="19050" cy="192087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24" y="6"/>
              </a:cxn>
              <a:cxn ang="0">
                <a:pos x="26" y="16"/>
              </a:cxn>
              <a:cxn ang="0">
                <a:pos x="26" y="23"/>
              </a:cxn>
              <a:cxn ang="0">
                <a:pos x="26" y="32"/>
              </a:cxn>
              <a:cxn ang="0">
                <a:pos x="22" y="39"/>
              </a:cxn>
              <a:cxn ang="0">
                <a:pos x="22" y="46"/>
              </a:cxn>
              <a:cxn ang="0">
                <a:pos x="19" y="54"/>
              </a:cxn>
              <a:cxn ang="0">
                <a:pos x="19" y="63"/>
              </a:cxn>
              <a:cxn ang="0">
                <a:pos x="15" y="70"/>
              </a:cxn>
              <a:cxn ang="0">
                <a:pos x="14" y="77"/>
              </a:cxn>
              <a:cxn ang="0">
                <a:pos x="12" y="84"/>
              </a:cxn>
              <a:cxn ang="0">
                <a:pos x="10" y="92"/>
              </a:cxn>
              <a:cxn ang="0">
                <a:pos x="9" y="98"/>
              </a:cxn>
              <a:cxn ang="0">
                <a:pos x="9" y="107"/>
              </a:cxn>
              <a:cxn ang="0">
                <a:pos x="9" y="114"/>
              </a:cxn>
              <a:cxn ang="0">
                <a:pos x="10" y="121"/>
              </a:cxn>
              <a:cxn ang="0">
                <a:pos x="7" y="114"/>
              </a:cxn>
              <a:cxn ang="0">
                <a:pos x="4" y="107"/>
              </a:cxn>
              <a:cxn ang="0">
                <a:pos x="2" y="99"/>
              </a:cxn>
              <a:cxn ang="0">
                <a:pos x="2" y="92"/>
              </a:cxn>
              <a:cxn ang="0">
                <a:pos x="0" y="85"/>
              </a:cxn>
              <a:cxn ang="0">
                <a:pos x="0" y="78"/>
              </a:cxn>
              <a:cxn ang="0">
                <a:pos x="0" y="70"/>
              </a:cxn>
              <a:cxn ang="0">
                <a:pos x="4" y="63"/>
              </a:cxn>
              <a:cxn ang="0">
                <a:pos x="4" y="54"/>
              </a:cxn>
              <a:cxn ang="0">
                <a:pos x="7" y="46"/>
              </a:cxn>
              <a:cxn ang="0">
                <a:pos x="9" y="37"/>
              </a:cxn>
              <a:cxn ang="0">
                <a:pos x="12" y="30"/>
              </a:cxn>
              <a:cxn ang="0">
                <a:pos x="15" y="20"/>
              </a:cxn>
              <a:cxn ang="0">
                <a:pos x="17" y="13"/>
              </a:cxn>
              <a:cxn ang="0">
                <a:pos x="21" y="6"/>
              </a:cxn>
              <a:cxn ang="0">
                <a:pos x="24" y="0"/>
              </a:cxn>
              <a:cxn ang="0">
                <a:pos x="24" y="0"/>
              </a:cxn>
            </a:cxnLst>
            <a:rect l="0" t="0" r="r" b="b"/>
            <a:pathLst>
              <a:path w="26" h="121">
                <a:moveTo>
                  <a:pt x="24" y="0"/>
                </a:moveTo>
                <a:lnTo>
                  <a:pt x="24" y="6"/>
                </a:lnTo>
                <a:lnTo>
                  <a:pt x="26" y="16"/>
                </a:lnTo>
                <a:lnTo>
                  <a:pt x="26" y="23"/>
                </a:lnTo>
                <a:lnTo>
                  <a:pt x="26" y="32"/>
                </a:lnTo>
                <a:lnTo>
                  <a:pt x="22" y="39"/>
                </a:lnTo>
                <a:lnTo>
                  <a:pt x="22" y="46"/>
                </a:lnTo>
                <a:lnTo>
                  <a:pt x="19" y="54"/>
                </a:lnTo>
                <a:lnTo>
                  <a:pt x="19" y="63"/>
                </a:lnTo>
                <a:lnTo>
                  <a:pt x="15" y="70"/>
                </a:lnTo>
                <a:lnTo>
                  <a:pt x="14" y="77"/>
                </a:lnTo>
                <a:lnTo>
                  <a:pt x="12" y="84"/>
                </a:lnTo>
                <a:lnTo>
                  <a:pt x="10" y="92"/>
                </a:lnTo>
                <a:lnTo>
                  <a:pt x="9" y="98"/>
                </a:lnTo>
                <a:lnTo>
                  <a:pt x="9" y="107"/>
                </a:lnTo>
                <a:lnTo>
                  <a:pt x="9" y="114"/>
                </a:lnTo>
                <a:lnTo>
                  <a:pt x="10" y="121"/>
                </a:lnTo>
                <a:lnTo>
                  <a:pt x="7" y="114"/>
                </a:lnTo>
                <a:lnTo>
                  <a:pt x="4" y="107"/>
                </a:lnTo>
                <a:lnTo>
                  <a:pt x="2" y="99"/>
                </a:lnTo>
                <a:lnTo>
                  <a:pt x="2" y="92"/>
                </a:lnTo>
                <a:lnTo>
                  <a:pt x="0" y="85"/>
                </a:lnTo>
                <a:lnTo>
                  <a:pt x="0" y="78"/>
                </a:lnTo>
                <a:lnTo>
                  <a:pt x="0" y="70"/>
                </a:lnTo>
                <a:lnTo>
                  <a:pt x="4" y="63"/>
                </a:lnTo>
                <a:lnTo>
                  <a:pt x="4" y="54"/>
                </a:lnTo>
                <a:lnTo>
                  <a:pt x="7" y="46"/>
                </a:lnTo>
                <a:lnTo>
                  <a:pt x="9" y="37"/>
                </a:lnTo>
                <a:lnTo>
                  <a:pt x="12" y="30"/>
                </a:lnTo>
                <a:lnTo>
                  <a:pt x="15" y="20"/>
                </a:lnTo>
                <a:lnTo>
                  <a:pt x="17" y="13"/>
                </a:lnTo>
                <a:lnTo>
                  <a:pt x="21" y="6"/>
                </a:lnTo>
                <a:lnTo>
                  <a:pt x="24" y="0"/>
                </a:lnTo>
                <a:lnTo>
                  <a:pt x="24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08" name="Freeform 120"/>
          <p:cNvSpPr>
            <a:spLocks/>
          </p:cNvSpPr>
          <p:nvPr/>
        </p:nvSpPr>
        <p:spPr bwMode="auto">
          <a:xfrm>
            <a:off x="2097088" y="5719763"/>
            <a:ext cx="22225" cy="271462"/>
          </a:xfrm>
          <a:custGeom>
            <a:avLst/>
            <a:gdLst/>
            <a:ahLst/>
            <a:cxnLst>
              <a:cxn ang="0">
                <a:pos x="8" y="0"/>
              </a:cxn>
              <a:cxn ang="0">
                <a:pos x="10" y="7"/>
              </a:cxn>
              <a:cxn ang="0">
                <a:pos x="10" y="13"/>
              </a:cxn>
              <a:cxn ang="0">
                <a:pos x="11" y="20"/>
              </a:cxn>
              <a:cxn ang="0">
                <a:pos x="15" y="27"/>
              </a:cxn>
              <a:cxn ang="0">
                <a:pos x="15" y="34"/>
              </a:cxn>
              <a:cxn ang="0">
                <a:pos x="15" y="42"/>
              </a:cxn>
              <a:cxn ang="0">
                <a:pos x="15" y="51"/>
              </a:cxn>
              <a:cxn ang="0">
                <a:pos x="16" y="59"/>
              </a:cxn>
              <a:cxn ang="0">
                <a:pos x="16" y="65"/>
              </a:cxn>
              <a:cxn ang="0">
                <a:pos x="16" y="72"/>
              </a:cxn>
              <a:cxn ang="0">
                <a:pos x="16" y="79"/>
              </a:cxn>
              <a:cxn ang="0">
                <a:pos x="16" y="86"/>
              </a:cxn>
              <a:cxn ang="0">
                <a:pos x="16" y="93"/>
              </a:cxn>
              <a:cxn ang="0">
                <a:pos x="16" y="100"/>
              </a:cxn>
              <a:cxn ang="0">
                <a:pos x="16" y="107"/>
              </a:cxn>
              <a:cxn ang="0">
                <a:pos x="18" y="114"/>
              </a:cxn>
              <a:cxn ang="0">
                <a:pos x="18" y="122"/>
              </a:cxn>
              <a:cxn ang="0">
                <a:pos x="18" y="129"/>
              </a:cxn>
              <a:cxn ang="0">
                <a:pos x="18" y="136"/>
              </a:cxn>
              <a:cxn ang="0">
                <a:pos x="20" y="144"/>
              </a:cxn>
              <a:cxn ang="0">
                <a:pos x="20" y="150"/>
              </a:cxn>
              <a:cxn ang="0">
                <a:pos x="23" y="157"/>
              </a:cxn>
              <a:cxn ang="0">
                <a:pos x="23" y="164"/>
              </a:cxn>
              <a:cxn ang="0">
                <a:pos x="27" y="171"/>
              </a:cxn>
              <a:cxn ang="0">
                <a:pos x="23" y="164"/>
              </a:cxn>
              <a:cxn ang="0">
                <a:pos x="21" y="158"/>
              </a:cxn>
              <a:cxn ang="0">
                <a:pos x="18" y="153"/>
              </a:cxn>
              <a:cxn ang="0">
                <a:pos x="18" y="147"/>
              </a:cxn>
              <a:cxn ang="0">
                <a:pos x="15" y="140"/>
              </a:cxn>
              <a:cxn ang="0">
                <a:pos x="13" y="133"/>
              </a:cxn>
              <a:cxn ang="0">
                <a:pos x="10" y="127"/>
              </a:cxn>
              <a:cxn ang="0">
                <a:pos x="10" y="120"/>
              </a:cxn>
              <a:cxn ang="0">
                <a:pos x="6" y="113"/>
              </a:cxn>
              <a:cxn ang="0">
                <a:pos x="6" y="106"/>
              </a:cxn>
              <a:cxn ang="0">
                <a:pos x="3" y="99"/>
              </a:cxn>
              <a:cxn ang="0">
                <a:pos x="3" y="92"/>
              </a:cxn>
              <a:cxn ang="0">
                <a:pos x="1" y="83"/>
              </a:cxn>
              <a:cxn ang="0">
                <a:pos x="0" y="78"/>
              </a:cxn>
              <a:cxn ang="0">
                <a:pos x="0" y="71"/>
              </a:cxn>
              <a:cxn ang="0">
                <a:pos x="0" y="64"/>
              </a:cxn>
              <a:cxn ang="0">
                <a:pos x="0" y="55"/>
              </a:cxn>
              <a:cxn ang="0">
                <a:pos x="0" y="47"/>
              </a:cxn>
              <a:cxn ang="0">
                <a:pos x="0" y="40"/>
              </a:cxn>
              <a:cxn ang="0">
                <a:pos x="0" y="31"/>
              </a:cxn>
              <a:cxn ang="0">
                <a:pos x="0" y="23"/>
              </a:cxn>
              <a:cxn ang="0">
                <a:pos x="3" y="15"/>
              </a:cxn>
              <a:cxn ang="0">
                <a:pos x="5" y="7"/>
              </a:cxn>
              <a:cxn ang="0">
                <a:pos x="8" y="0"/>
              </a:cxn>
              <a:cxn ang="0">
                <a:pos x="8" y="0"/>
              </a:cxn>
            </a:cxnLst>
            <a:rect l="0" t="0" r="r" b="b"/>
            <a:pathLst>
              <a:path w="27" h="171">
                <a:moveTo>
                  <a:pt x="8" y="0"/>
                </a:moveTo>
                <a:lnTo>
                  <a:pt x="10" y="7"/>
                </a:lnTo>
                <a:lnTo>
                  <a:pt x="10" y="13"/>
                </a:lnTo>
                <a:lnTo>
                  <a:pt x="11" y="20"/>
                </a:lnTo>
                <a:lnTo>
                  <a:pt x="15" y="27"/>
                </a:lnTo>
                <a:lnTo>
                  <a:pt x="15" y="34"/>
                </a:lnTo>
                <a:lnTo>
                  <a:pt x="15" y="42"/>
                </a:lnTo>
                <a:lnTo>
                  <a:pt x="15" y="51"/>
                </a:lnTo>
                <a:lnTo>
                  <a:pt x="16" y="59"/>
                </a:lnTo>
                <a:lnTo>
                  <a:pt x="16" y="65"/>
                </a:lnTo>
                <a:lnTo>
                  <a:pt x="16" y="72"/>
                </a:lnTo>
                <a:lnTo>
                  <a:pt x="16" y="79"/>
                </a:lnTo>
                <a:lnTo>
                  <a:pt x="16" y="86"/>
                </a:lnTo>
                <a:lnTo>
                  <a:pt x="16" y="93"/>
                </a:lnTo>
                <a:lnTo>
                  <a:pt x="16" y="100"/>
                </a:lnTo>
                <a:lnTo>
                  <a:pt x="16" y="107"/>
                </a:lnTo>
                <a:lnTo>
                  <a:pt x="18" y="114"/>
                </a:lnTo>
                <a:lnTo>
                  <a:pt x="18" y="122"/>
                </a:lnTo>
                <a:lnTo>
                  <a:pt x="18" y="129"/>
                </a:lnTo>
                <a:lnTo>
                  <a:pt x="18" y="136"/>
                </a:lnTo>
                <a:lnTo>
                  <a:pt x="20" y="144"/>
                </a:lnTo>
                <a:lnTo>
                  <a:pt x="20" y="150"/>
                </a:lnTo>
                <a:lnTo>
                  <a:pt x="23" y="157"/>
                </a:lnTo>
                <a:lnTo>
                  <a:pt x="23" y="164"/>
                </a:lnTo>
                <a:lnTo>
                  <a:pt x="27" y="171"/>
                </a:lnTo>
                <a:lnTo>
                  <a:pt x="23" y="164"/>
                </a:lnTo>
                <a:lnTo>
                  <a:pt x="21" y="158"/>
                </a:lnTo>
                <a:lnTo>
                  <a:pt x="18" y="153"/>
                </a:lnTo>
                <a:lnTo>
                  <a:pt x="18" y="147"/>
                </a:lnTo>
                <a:lnTo>
                  <a:pt x="15" y="140"/>
                </a:lnTo>
                <a:lnTo>
                  <a:pt x="13" y="133"/>
                </a:lnTo>
                <a:lnTo>
                  <a:pt x="10" y="127"/>
                </a:lnTo>
                <a:lnTo>
                  <a:pt x="10" y="120"/>
                </a:lnTo>
                <a:lnTo>
                  <a:pt x="6" y="113"/>
                </a:lnTo>
                <a:lnTo>
                  <a:pt x="6" y="106"/>
                </a:lnTo>
                <a:lnTo>
                  <a:pt x="3" y="99"/>
                </a:lnTo>
                <a:lnTo>
                  <a:pt x="3" y="92"/>
                </a:lnTo>
                <a:lnTo>
                  <a:pt x="1" y="83"/>
                </a:lnTo>
                <a:lnTo>
                  <a:pt x="0" y="78"/>
                </a:lnTo>
                <a:lnTo>
                  <a:pt x="0" y="71"/>
                </a:lnTo>
                <a:lnTo>
                  <a:pt x="0" y="64"/>
                </a:lnTo>
                <a:lnTo>
                  <a:pt x="0" y="55"/>
                </a:lnTo>
                <a:lnTo>
                  <a:pt x="0" y="47"/>
                </a:lnTo>
                <a:lnTo>
                  <a:pt x="0" y="40"/>
                </a:lnTo>
                <a:lnTo>
                  <a:pt x="0" y="31"/>
                </a:lnTo>
                <a:lnTo>
                  <a:pt x="0" y="23"/>
                </a:lnTo>
                <a:lnTo>
                  <a:pt x="3" y="15"/>
                </a:lnTo>
                <a:lnTo>
                  <a:pt x="5" y="7"/>
                </a:lnTo>
                <a:lnTo>
                  <a:pt x="8" y="0"/>
                </a:lnTo>
                <a:lnTo>
                  <a:pt x="8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09" name="Freeform 121"/>
          <p:cNvSpPr>
            <a:spLocks/>
          </p:cNvSpPr>
          <p:nvPr/>
        </p:nvSpPr>
        <p:spPr bwMode="auto">
          <a:xfrm>
            <a:off x="2144713" y="5719763"/>
            <a:ext cx="31750" cy="265112"/>
          </a:xfrm>
          <a:custGeom>
            <a:avLst/>
            <a:gdLst/>
            <a:ahLst/>
            <a:cxnLst>
              <a:cxn ang="0">
                <a:pos x="18" y="0"/>
              </a:cxn>
              <a:cxn ang="0">
                <a:pos x="23" y="10"/>
              </a:cxn>
              <a:cxn ang="0">
                <a:pos x="26" y="18"/>
              </a:cxn>
              <a:cxn ang="0">
                <a:pos x="26" y="27"/>
              </a:cxn>
              <a:cxn ang="0">
                <a:pos x="30" y="37"/>
              </a:cxn>
              <a:cxn ang="0">
                <a:pos x="30" y="47"/>
              </a:cxn>
              <a:cxn ang="0">
                <a:pos x="30" y="55"/>
              </a:cxn>
              <a:cxn ang="0">
                <a:pos x="30" y="64"/>
              </a:cxn>
              <a:cxn ang="0">
                <a:pos x="30" y="73"/>
              </a:cxn>
              <a:cxn ang="0">
                <a:pos x="28" y="83"/>
              </a:cxn>
              <a:cxn ang="0">
                <a:pos x="26" y="92"/>
              </a:cxn>
              <a:cxn ang="0">
                <a:pos x="26" y="100"/>
              </a:cxn>
              <a:cxn ang="0">
                <a:pos x="26" y="110"/>
              </a:cxn>
              <a:cxn ang="0">
                <a:pos x="26" y="120"/>
              </a:cxn>
              <a:cxn ang="0">
                <a:pos x="28" y="129"/>
              </a:cxn>
              <a:cxn ang="0">
                <a:pos x="30" y="139"/>
              </a:cxn>
              <a:cxn ang="0">
                <a:pos x="33" y="148"/>
              </a:cxn>
              <a:cxn ang="0">
                <a:pos x="38" y="154"/>
              </a:cxn>
              <a:cxn ang="0">
                <a:pos x="40" y="160"/>
              </a:cxn>
              <a:cxn ang="0">
                <a:pos x="38" y="164"/>
              </a:cxn>
              <a:cxn ang="0">
                <a:pos x="35" y="167"/>
              </a:cxn>
              <a:cxn ang="0">
                <a:pos x="26" y="167"/>
              </a:cxn>
              <a:cxn ang="0">
                <a:pos x="20" y="165"/>
              </a:cxn>
              <a:cxn ang="0">
                <a:pos x="13" y="163"/>
              </a:cxn>
              <a:cxn ang="0">
                <a:pos x="6" y="158"/>
              </a:cxn>
              <a:cxn ang="0">
                <a:pos x="1" y="151"/>
              </a:cxn>
              <a:cxn ang="0">
                <a:pos x="0" y="144"/>
              </a:cxn>
              <a:cxn ang="0">
                <a:pos x="0" y="133"/>
              </a:cxn>
              <a:cxn ang="0">
                <a:pos x="6" y="124"/>
              </a:cxn>
              <a:cxn ang="0">
                <a:pos x="8" y="114"/>
              </a:cxn>
              <a:cxn ang="0">
                <a:pos x="10" y="106"/>
              </a:cxn>
              <a:cxn ang="0">
                <a:pos x="8" y="96"/>
              </a:cxn>
              <a:cxn ang="0">
                <a:pos x="8" y="88"/>
              </a:cxn>
              <a:cxn ang="0">
                <a:pos x="6" y="79"/>
              </a:cxn>
              <a:cxn ang="0">
                <a:pos x="5" y="71"/>
              </a:cxn>
              <a:cxn ang="0">
                <a:pos x="3" y="62"/>
              </a:cxn>
              <a:cxn ang="0">
                <a:pos x="3" y="54"/>
              </a:cxn>
              <a:cxn ang="0">
                <a:pos x="0" y="45"/>
              </a:cxn>
              <a:cxn ang="0">
                <a:pos x="0" y="37"/>
              </a:cxn>
              <a:cxn ang="0">
                <a:pos x="0" y="30"/>
              </a:cxn>
              <a:cxn ang="0">
                <a:pos x="1" y="24"/>
              </a:cxn>
              <a:cxn ang="0">
                <a:pos x="3" y="17"/>
              </a:cxn>
              <a:cxn ang="0">
                <a:pos x="6" y="10"/>
              </a:cxn>
              <a:cxn ang="0">
                <a:pos x="11" y="4"/>
              </a:cxn>
              <a:cxn ang="0">
                <a:pos x="18" y="0"/>
              </a:cxn>
              <a:cxn ang="0">
                <a:pos x="18" y="0"/>
              </a:cxn>
            </a:cxnLst>
            <a:rect l="0" t="0" r="r" b="b"/>
            <a:pathLst>
              <a:path w="40" h="167">
                <a:moveTo>
                  <a:pt x="18" y="0"/>
                </a:moveTo>
                <a:lnTo>
                  <a:pt x="23" y="10"/>
                </a:lnTo>
                <a:lnTo>
                  <a:pt x="26" y="18"/>
                </a:lnTo>
                <a:lnTo>
                  <a:pt x="26" y="27"/>
                </a:lnTo>
                <a:lnTo>
                  <a:pt x="30" y="37"/>
                </a:lnTo>
                <a:lnTo>
                  <a:pt x="30" y="47"/>
                </a:lnTo>
                <a:lnTo>
                  <a:pt x="30" y="55"/>
                </a:lnTo>
                <a:lnTo>
                  <a:pt x="30" y="64"/>
                </a:lnTo>
                <a:lnTo>
                  <a:pt x="30" y="73"/>
                </a:lnTo>
                <a:lnTo>
                  <a:pt x="28" y="83"/>
                </a:lnTo>
                <a:lnTo>
                  <a:pt x="26" y="92"/>
                </a:lnTo>
                <a:lnTo>
                  <a:pt x="26" y="100"/>
                </a:lnTo>
                <a:lnTo>
                  <a:pt x="26" y="110"/>
                </a:lnTo>
                <a:lnTo>
                  <a:pt x="26" y="120"/>
                </a:lnTo>
                <a:lnTo>
                  <a:pt x="28" y="129"/>
                </a:lnTo>
                <a:lnTo>
                  <a:pt x="30" y="139"/>
                </a:lnTo>
                <a:lnTo>
                  <a:pt x="33" y="148"/>
                </a:lnTo>
                <a:lnTo>
                  <a:pt x="38" y="154"/>
                </a:lnTo>
                <a:lnTo>
                  <a:pt x="40" y="160"/>
                </a:lnTo>
                <a:lnTo>
                  <a:pt x="38" y="164"/>
                </a:lnTo>
                <a:lnTo>
                  <a:pt x="35" y="167"/>
                </a:lnTo>
                <a:lnTo>
                  <a:pt x="26" y="167"/>
                </a:lnTo>
                <a:lnTo>
                  <a:pt x="20" y="165"/>
                </a:lnTo>
                <a:lnTo>
                  <a:pt x="13" y="163"/>
                </a:lnTo>
                <a:lnTo>
                  <a:pt x="6" y="158"/>
                </a:lnTo>
                <a:lnTo>
                  <a:pt x="1" y="151"/>
                </a:lnTo>
                <a:lnTo>
                  <a:pt x="0" y="144"/>
                </a:lnTo>
                <a:lnTo>
                  <a:pt x="0" y="133"/>
                </a:lnTo>
                <a:lnTo>
                  <a:pt x="6" y="124"/>
                </a:lnTo>
                <a:lnTo>
                  <a:pt x="8" y="114"/>
                </a:lnTo>
                <a:lnTo>
                  <a:pt x="10" y="106"/>
                </a:lnTo>
                <a:lnTo>
                  <a:pt x="8" y="96"/>
                </a:lnTo>
                <a:lnTo>
                  <a:pt x="8" y="88"/>
                </a:lnTo>
                <a:lnTo>
                  <a:pt x="6" y="79"/>
                </a:lnTo>
                <a:lnTo>
                  <a:pt x="5" y="71"/>
                </a:lnTo>
                <a:lnTo>
                  <a:pt x="3" y="62"/>
                </a:lnTo>
                <a:lnTo>
                  <a:pt x="3" y="54"/>
                </a:lnTo>
                <a:lnTo>
                  <a:pt x="0" y="45"/>
                </a:lnTo>
                <a:lnTo>
                  <a:pt x="0" y="37"/>
                </a:lnTo>
                <a:lnTo>
                  <a:pt x="0" y="30"/>
                </a:lnTo>
                <a:lnTo>
                  <a:pt x="1" y="24"/>
                </a:lnTo>
                <a:lnTo>
                  <a:pt x="3" y="17"/>
                </a:lnTo>
                <a:lnTo>
                  <a:pt x="6" y="10"/>
                </a:lnTo>
                <a:lnTo>
                  <a:pt x="11" y="4"/>
                </a:lnTo>
                <a:lnTo>
                  <a:pt x="18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10" name="Freeform 122"/>
          <p:cNvSpPr>
            <a:spLocks/>
          </p:cNvSpPr>
          <p:nvPr/>
        </p:nvSpPr>
        <p:spPr bwMode="auto">
          <a:xfrm>
            <a:off x="2994025" y="5756275"/>
            <a:ext cx="36513" cy="87313"/>
          </a:xfrm>
          <a:custGeom>
            <a:avLst/>
            <a:gdLst/>
            <a:ahLst/>
            <a:cxnLst>
              <a:cxn ang="0">
                <a:pos x="47" y="0"/>
              </a:cxn>
              <a:cxn ang="0">
                <a:pos x="44" y="8"/>
              </a:cxn>
              <a:cxn ang="0">
                <a:pos x="39" y="18"/>
              </a:cxn>
              <a:cxn ang="0">
                <a:pos x="36" y="24"/>
              </a:cxn>
              <a:cxn ang="0">
                <a:pos x="34" y="29"/>
              </a:cxn>
              <a:cxn ang="0">
                <a:pos x="31" y="35"/>
              </a:cxn>
              <a:cxn ang="0">
                <a:pos x="29" y="41"/>
              </a:cxn>
              <a:cxn ang="0">
                <a:pos x="24" y="48"/>
              </a:cxn>
              <a:cxn ang="0">
                <a:pos x="24" y="55"/>
              </a:cxn>
              <a:cxn ang="0">
                <a:pos x="12" y="49"/>
              </a:cxn>
              <a:cxn ang="0">
                <a:pos x="5" y="43"/>
              </a:cxn>
              <a:cxn ang="0">
                <a:pos x="0" y="36"/>
              </a:cxn>
              <a:cxn ang="0">
                <a:pos x="0" y="31"/>
              </a:cxn>
              <a:cxn ang="0">
                <a:pos x="2" y="25"/>
              </a:cxn>
              <a:cxn ang="0">
                <a:pos x="5" y="19"/>
              </a:cxn>
              <a:cxn ang="0">
                <a:pos x="9" y="14"/>
              </a:cxn>
              <a:cxn ang="0">
                <a:pos x="16" y="11"/>
              </a:cxn>
              <a:cxn ang="0">
                <a:pos x="24" y="7"/>
              </a:cxn>
              <a:cxn ang="0">
                <a:pos x="31" y="4"/>
              </a:cxn>
              <a:cxn ang="0">
                <a:pos x="39" y="1"/>
              </a:cxn>
              <a:cxn ang="0">
                <a:pos x="47" y="0"/>
              </a:cxn>
              <a:cxn ang="0">
                <a:pos x="47" y="0"/>
              </a:cxn>
            </a:cxnLst>
            <a:rect l="0" t="0" r="r" b="b"/>
            <a:pathLst>
              <a:path w="47" h="55">
                <a:moveTo>
                  <a:pt x="47" y="0"/>
                </a:moveTo>
                <a:lnTo>
                  <a:pt x="44" y="8"/>
                </a:lnTo>
                <a:lnTo>
                  <a:pt x="39" y="18"/>
                </a:lnTo>
                <a:lnTo>
                  <a:pt x="36" y="24"/>
                </a:lnTo>
                <a:lnTo>
                  <a:pt x="34" y="29"/>
                </a:lnTo>
                <a:lnTo>
                  <a:pt x="31" y="35"/>
                </a:lnTo>
                <a:lnTo>
                  <a:pt x="29" y="41"/>
                </a:lnTo>
                <a:lnTo>
                  <a:pt x="24" y="48"/>
                </a:lnTo>
                <a:lnTo>
                  <a:pt x="24" y="55"/>
                </a:lnTo>
                <a:lnTo>
                  <a:pt x="12" y="49"/>
                </a:lnTo>
                <a:lnTo>
                  <a:pt x="5" y="43"/>
                </a:lnTo>
                <a:lnTo>
                  <a:pt x="0" y="36"/>
                </a:lnTo>
                <a:lnTo>
                  <a:pt x="0" y="31"/>
                </a:lnTo>
                <a:lnTo>
                  <a:pt x="2" y="25"/>
                </a:lnTo>
                <a:lnTo>
                  <a:pt x="5" y="19"/>
                </a:lnTo>
                <a:lnTo>
                  <a:pt x="9" y="14"/>
                </a:lnTo>
                <a:lnTo>
                  <a:pt x="16" y="11"/>
                </a:lnTo>
                <a:lnTo>
                  <a:pt x="24" y="7"/>
                </a:lnTo>
                <a:lnTo>
                  <a:pt x="31" y="4"/>
                </a:lnTo>
                <a:lnTo>
                  <a:pt x="39" y="1"/>
                </a:lnTo>
                <a:lnTo>
                  <a:pt x="47" y="0"/>
                </a:lnTo>
                <a:lnTo>
                  <a:pt x="47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11" name="Freeform 123"/>
          <p:cNvSpPr>
            <a:spLocks/>
          </p:cNvSpPr>
          <p:nvPr/>
        </p:nvSpPr>
        <p:spPr bwMode="auto">
          <a:xfrm>
            <a:off x="3024188" y="5794375"/>
            <a:ext cx="20637" cy="57150"/>
          </a:xfrm>
          <a:custGeom>
            <a:avLst/>
            <a:gdLst/>
            <a:ahLst/>
            <a:cxnLst>
              <a:cxn ang="0">
                <a:pos x="27" y="0"/>
              </a:cxn>
              <a:cxn ang="0">
                <a:pos x="22" y="7"/>
              </a:cxn>
              <a:cxn ang="0">
                <a:pos x="15" y="17"/>
              </a:cxn>
              <a:cxn ang="0">
                <a:pos x="8" y="26"/>
              </a:cxn>
              <a:cxn ang="0">
                <a:pos x="0" y="36"/>
              </a:cxn>
              <a:cxn ang="0">
                <a:pos x="0" y="34"/>
              </a:cxn>
              <a:cxn ang="0">
                <a:pos x="3" y="25"/>
              </a:cxn>
              <a:cxn ang="0">
                <a:pos x="10" y="17"/>
              </a:cxn>
              <a:cxn ang="0">
                <a:pos x="17" y="8"/>
              </a:cxn>
              <a:cxn ang="0">
                <a:pos x="27" y="0"/>
              </a:cxn>
              <a:cxn ang="0">
                <a:pos x="27" y="0"/>
              </a:cxn>
            </a:cxnLst>
            <a:rect l="0" t="0" r="r" b="b"/>
            <a:pathLst>
              <a:path w="27" h="36">
                <a:moveTo>
                  <a:pt x="27" y="0"/>
                </a:moveTo>
                <a:lnTo>
                  <a:pt x="22" y="7"/>
                </a:lnTo>
                <a:lnTo>
                  <a:pt x="15" y="17"/>
                </a:lnTo>
                <a:lnTo>
                  <a:pt x="8" y="26"/>
                </a:lnTo>
                <a:lnTo>
                  <a:pt x="0" y="36"/>
                </a:lnTo>
                <a:lnTo>
                  <a:pt x="0" y="34"/>
                </a:lnTo>
                <a:lnTo>
                  <a:pt x="3" y="25"/>
                </a:lnTo>
                <a:lnTo>
                  <a:pt x="10" y="17"/>
                </a:lnTo>
                <a:lnTo>
                  <a:pt x="17" y="8"/>
                </a:lnTo>
                <a:lnTo>
                  <a:pt x="27" y="0"/>
                </a:lnTo>
                <a:lnTo>
                  <a:pt x="27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12" name="Freeform 124"/>
          <p:cNvSpPr>
            <a:spLocks/>
          </p:cNvSpPr>
          <p:nvPr/>
        </p:nvSpPr>
        <p:spPr bwMode="auto">
          <a:xfrm>
            <a:off x="3103563" y="5813425"/>
            <a:ext cx="25400" cy="280988"/>
          </a:xfrm>
          <a:custGeom>
            <a:avLst/>
            <a:gdLst/>
            <a:ahLst/>
            <a:cxnLst>
              <a:cxn ang="0">
                <a:pos x="13" y="0"/>
              </a:cxn>
              <a:cxn ang="0">
                <a:pos x="15" y="9"/>
              </a:cxn>
              <a:cxn ang="0">
                <a:pos x="17" y="20"/>
              </a:cxn>
              <a:cxn ang="0">
                <a:pos x="20" y="30"/>
              </a:cxn>
              <a:cxn ang="0">
                <a:pos x="24" y="41"/>
              </a:cxn>
              <a:cxn ang="0">
                <a:pos x="25" y="53"/>
              </a:cxn>
              <a:cxn ang="0">
                <a:pos x="27" y="64"/>
              </a:cxn>
              <a:cxn ang="0">
                <a:pos x="29" y="75"/>
              </a:cxn>
              <a:cxn ang="0">
                <a:pos x="32" y="88"/>
              </a:cxn>
              <a:cxn ang="0">
                <a:pos x="32" y="98"/>
              </a:cxn>
              <a:cxn ang="0">
                <a:pos x="32" y="111"/>
              </a:cxn>
              <a:cxn ang="0">
                <a:pos x="30" y="121"/>
              </a:cxn>
              <a:cxn ang="0">
                <a:pos x="30" y="133"/>
              </a:cxn>
              <a:cxn ang="0">
                <a:pos x="29" y="145"/>
              </a:cxn>
              <a:cxn ang="0">
                <a:pos x="27" y="155"/>
              </a:cxn>
              <a:cxn ang="0">
                <a:pos x="25" y="166"/>
              </a:cxn>
              <a:cxn ang="0">
                <a:pos x="22" y="177"/>
              </a:cxn>
              <a:cxn ang="0">
                <a:pos x="13" y="172"/>
              </a:cxn>
              <a:cxn ang="0">
                <a:pos x="7" y="166"/>
              </a:cxn>
              <a:cxn ang="0">
                <a:pos x="2" y="159"/>
              </a:cxn>
              <a:cxn ang="0">
                <a:pos x="2" y="152"/>
              </a:cxn>
              <a:cxn ang="0">
                <a:pos x="0" y="142"/>
              </a:cxn>
              <a:cxn ang="0">
                <a:pos x="2" y="132"/>
              </a:cxn>
              <a:cxn ang="0">
                <a:pos x="2" y="121"/>
              </a:cxn>
              <a:cxn ang="0">
                <a:pos x="5" y="109"/>
              </a:cxn>
              <a:cxn ang="0">
                <a:pos x="7" y="98"/>
              </a:cxn>
              <a:cxn ang="0">
                <a:pos x="10" y="85"/>
              </a:cxn>
              <a:cxn ang="0">
                <a:pos x="10" y="74"/>
              </a:cxn>
              <a:cxn ang="0">
                <a:pos x="13" y="63"/>
              </a:cxn>
              <a:cxn ang="0">
                <a:pos x="12" y="51"/>
              </a:cxn>
              <a:cxn ang="0">
                <a:pos x="12" y="41"/>
              </a:cxn>
              <a:cxn ang="0">
                <a:pos x="8" y="31"/>
              </a:cxn>
              <a:cxn ang="0">
                <a:pos x="5" y="24"/>
              </a:cxn>
              <a:cxn ang="0">
                <a:pos x="7" y="17"/>
              </a:cxn>
              <a:cxn ang="0">
                <a:pos x="8" y="12"/>
              </a:cxn>
              <a:cxn ang="0">
                <a:pos x="8" y="5"/>
              </a:cxn>
              <a:cxn ang="0">
                <a:pos x="13" y="0"/>
              </a:cxn>
              <a:cxn ang="0">
                <a:pos x="13" y="0"/>
              </a:cxn>
            </a:cxnLst>
            <a:rect l="0" t="0" r="r" b="b"/>
            <a:pathLst>
              <a:path w="32" h="177">
                <a:moveTo>
                  <a:pt x="13" y="0"/>
                </a:moveTo>
                <a:lnTo>
                  <a:pt x="15" y="9"/>
                </a:lnTo>
                <a:lnTo>
                  <a:pt x="17" y="20"/>
                </a:lnTo>
                <a:lnTo>
                  <a:pt x="20" y="30"/>
                </a:lnTo>
                <a:lnTo>
                  <a:pt x="24" y="41"/>
                </a:lnTo>
                <a:lnTo>
                  <a:pt x="25" y="53"/>
                </a:lnTo>
                <a:lnTo>
                  <a:pt x="27" y="64"/>
                </a:lnTo>
                <a:lnTo>
                  <a:pt x="29" y="75"/>
                </a:lnTo>
                <a:lnTo>
                  <a:pt x="32" y="88"/>
                </a:lnTo>
                <a:lnTo>
                  <a:pt x="32" y="98"/>
                </a:lnTo>
                <a:lnTo>
                  <a:pt x="32" y="111"/>
                </a:lnTo>
                <a:lnTo>
                  <a:pt x="30" y="121"/>
                </a:lnTo>
                <a:lnTo>
                  <a:pt x="30" y="133"/>
                </a:lnTo>
                <a:lnTo>
                  <a:pt x="29" y="145"/>
                </a:lnTo>
                <a:lnTo>
                  <a:pt x="27" y="155"/>
                </a:lnTo>
                <a:lnTo>
                  <a:pt x="25" y="166"/>
                </a:lnTo>
                <a:lnTo>
                  <a:pt x="22" y="177"/>
                </a:lnTo>
                <a:lnTo>
                  <a:pt x="13" y="172"/>
                </a:lnTo>
                <a:lnTo>
                  <a:pt x="7" y="166"/>
                </a:lnTo>
                <a:lnTo>
                  <a:pt x="2" y="159"/>
                </a:lnTo>
                <a:lnTo>
                  <a:pt x="2" y="152"/>
                </a:lnTo>
                <a:lnTo>
                  <a:pt x="0" y="142"/>
                </a:lnTo>
                <a:lnTo>
                  <a:pt x="2" y="132"/>
                </a:lnTo>
                <a:lnTo>
                  <a:pt x="2" y="121"/>
                </a:lnTo>
                <a:lnTo>
                  <a:pt x="5" y="109"/>
                </a:lnTo>
                <a:lnTo>
                  <a:pt x="7" y="98"/>
                </a:lnTo>
                <a:lnTo>
                  <a:pt x="10" y="85"/>
                </a:lnTo>
                <a:lnTo>
                  <a:pt x="10" y="74"/>
                </a:lnTo>
                <a:lnTo>
                  <a:pt x="13" y="63"/>
                </a:lnTo>
                <a:lnTo>
                  <a:pt x="12" y="51"/>
                </a:lnTo>
                <a:lnTo>
                  <a:pt x="12" y="41"/>
                </a:lnTo>
                <a:lnTo>
                  <a:pt x="8" y="31"/>
                </a:lnTo>
                <a:lnTo>
                  <a:pt x="5" y="24"/>
                </a:lnTo>
                <a:lnTo>
                  <a:pt x="7" y="17"/>
                </a:lnTo>
                <a:lnTo>
                  <a:pt x="8" y="12"/>
                </a:lnTo>
                <a:lnTo>
                  <a:pt x="8" y="5"/>
                </a:lnTo>
                <a:lnTo>
                  <a:pt x="13" y="0"/>
                </a:lnTo>
                <a:lnTo>
                  <a:pt x="13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13" name="Freeform 125"/>
          <p:cNvSpPr>
            <a:spLocks/>
          </p:cNvSpPr>
          <p:nvPr/>
        </p:nvSpPr>
        <p:spPr bwMode="auto">
          <a:xfrm>
            <a:off x="2033588" y="5878513"/>
            <a:ext cx="46037" cy="287337"/>
          </a:xfrm>
          <a:custGeom>
            <a:avLst/>
            <a:gdLst/>
            <a:ahLst/>
            <a:cxnLst>
              <a:cxn ang="0">
                <a:pos x="44" y="0"/>
              </a:cxn>
              <a:cxn ang="0">
                <a:pos x="47" y="12"/>
              </a:cxn>
              <a:cxn ang="0">
                <a:pos x="50" y="24"/>
              </a:cxn>
              <a:cxn ang="0">
                <a:pos x="52" y="37"/>
              </a:cxn>
              <a:cxn ang="0">
                <a:pos x="55" y="50"/>
              </a:cxn>
              <a:cxn ang="0">
                <a:pos x="55" y="61"/>
              </a:cxn>
              <a:cxn ang="0">
                <a:pos x="57" y="74"/>
              </a:cxn>
              <a:cxn ang="0">
                <a:pos x="57" y="85"/>
              </a:cxn>
              <a:cxn ang="0">
                <a:pos x="57" y="97"/>
              </a:cxn>
              <a:cxn ang="0">
                <a:pos x="54" y="108"/>
              </a:cxn>
              <a:cxn ang="0">
                <a:pos x="52" y="119"/>
              </a:cxn>
              <a:cxn ang="0">
                <a:pos x="47" y="131"/>
              </a:cxn>
              <a:cxn ang="0">
                <a:pos x="44" y="140"/>
              </a:cxn>
              <a:cxn ang="0">
                <a:pos x="35" y="150"/>
              </a:cxn>
              <a:cxn ang="0">
                <a:pos x="28" y="162"/>
              </a:cxn>
              <a:cxn ang="0">
                <a:pos x="20" y="172"/>
              </a:cxn>
              <a:cxn ang="0">
                <a:pos x="12" y="181"/>
              </a:cxn>
              <a:cxn ang="0">
                <a:pos x="2" y="172"/>
              </a:cxn>
              <a:cxn ang="0">
                <a:pos x="0" y="163"/>
              </a:cxn>
              <a:cxn ang="0">
                <a:pos x="3" y="153"/>
              </a:cxn>
              <a:cxn ang="0">
                <a:pos x="12" y="143"/>
              </a:cxn>
              <a:cxn ang="0">
                <a:pos x="17" y="135"/>
              </a:cxn>
              <a:cxn ang="0">
                <a:pos x="22" y="128"/>
              </a:cxn>
              <a:cxn ang="0">
                <a:pos x="27" y="121"/>
              </a:cxn>
              <a:cxn ang="0">
                <a:pos x="32" y="114"/>
              </a:cxn>
              <a:cxn ang="0">
                <a:pos x="34" y="104"/>
              </a:cxn>
              <a:cxn ang="0">
                <a:pos x="35" y="95"/>
              </a:cxn>
              <a:cxn ang="0">
                <a:pos x="32" y="85"/>
              </a:cxn>
              <a:cxn ang="0">
                <a:pos x="28" y="75"/>
              </a:cxn>
              <a:cxn ang="0">
                <a:pos x="30" y="70"/>
              </a:cxn>
              <a:cxn ang="0">
                <a:pos x="32" y="64"/>
              </a:cxn>
              <a:cxn ang="0">
                <a:pos x="32" y="60"/>
              </a:cxn>
              <a:cxn ang="0">
                <a:pos x="32" y="54"/>
              </a:cxn>
              <a:cxn ang="0">
                <a:pos x="32" y="48"/>
              </a:cxn>
              <a:cxn ang="0">
                <a:pos x="32" y="43"/>
              </a:cxn>
              <a:cxn ang="0">
                <a:pos x="32" y="37"/>
              </a:cxn>
              <a:cxn ang="0">
                <a:pos x="32" y="31"/>
              </a:cxn>
              <a:cxn ang="0">
                <a:pos x="32" y="23"/>
              </a:cxn>
              <a:cxn ang="0">
                <a:pos x="34" y="14"/>
              </a:cxn>
              <a:cxn ang="0">
                <a:pos x="37" y="7"/>
              </a:cxn>
              <a:cxn ang="0">
                <a:pos x="44" y="0"/>
              </a:cxn>
              <a:cxn ang="0">
                <a:pos x="44" y="0"/>
              </a:cxn>
            </a:cxnLst>
            <a:rect l="0" t="0" r="r" b="b"/>
            <a:pathLst>
              <a:path w="57" h="181">
                <a:moveTo>
                  <a:pt x="44" y="0"/>
                </a:moveTo>
                <a:lnTo>
                  <a:pt x="47" y="12"/>
                </a:lnTo>
                <a:lnTo>
                  <a:pt x="50" y="24"/>
                </a:lnTo>
                <a:lnTo>
                  <a:pt x="52" y="37"/>
                </a:lnTo>
                <a:lnTo>
                  <a:pt x="55" y="50"/>
                </a:lnTo>
                <a:lnTo>
                  <a:pt x="55" y="61"/>
                </a:lnTo>
                <a:lnTo>
                  <a:pt x="57" y="74"/>
                </a:lnTo>
                <a:lnTo>
                  <a:pt x="57" y="85"/>
                </a:lnTo>
                <a:lnTo>
                  <a:pt x="57" y="97"/>
                </a:lnTo>
                <a:lnTo>
                  <a:pt x="54" y="108"/>
                </a:lnTo>
                <a:lnTo>
                  <a:pt x="52" y="119"/>
                </a:lnTo>
                <a:lnTo>
                  <a:pt x="47" y="131"/>
                </a:lnTo>
                <a:lnTo>
                  <a:pt x="44" y="140"/>
                </a:lnTo>
                <a:lnTo>
                  <a:pt x="35" y="150"/>
                </a:lnTo>
                <a:lnTo>
                  <a:pt x="28" y="162"/>
                </a:lnTo>
                <a:lnTo>
                  <a:pt x="20" y="172"/>
                </a:lnTo>
                <a:lnTo>
                  <a:pt x="12" y="181"/>
                </a:lnTo>
                <a:lnTo>
                  <a:pt x="2" y="172"/>
                </a:lnTo>
                <a:lnTo>
                  <a:pt x="0" y="163"/>
                </a:lnTo>
                <a:lnTo>
                  <a:pt x="3" y="153"/>
                </a:lnTo>
                <a:lnTo>
                  <a:pt x="12" y="143"/>
                </a:lnTo>
                <a:lnTo>
                  <a:pt x="17" y="135"/>
                </a:lnTo>
                <a:lnTo>
                  <a:pt x="22" y="128"/>
                </a:lnTo>
                <a:lnTo>
                  <a:pt x="27" y="121"/>
                </a:lnTo>
                <a:lnTo>
                  <a:pt x="32" y="114"/>
                </a:lnTo>
                <a:lnTo>
                  <a:pt x="34" y="104"/>
                </a:lnTo>
                <a:lnTo>
                  <a:pt x="35" y="95"/>
                </a:lnTo>
                <a:lnTo>
                  <a:pt x="32" y="85"/>
                </a:lnTo>
                <a:lnTo>
                  <a:pt x="28" y="75"/>
                </a:lnTo>
                <a:lnTo>
                  <a:pt x="30" y="70"/>
                </a:lnTo>
                <a:lnTo>
                  <a:pt x="32" y="64"/>
                </a:lnTo>
                <a:lnTo>
                  <a:pt x="32" y="60"/>
                </a:lnTo>
                <a:lnTo>
                  <a:pt x="32" y="54"/>
                </a:lnTo>
                <a:lnTo>
                  <a:pt x="32" y="48"/>
                </a:lnTo>
                <a:lnTo>
                  <a:pt x="32" y="43"/>
                </a:lnTo>
                <a:lnTo>
                  <a:pt x="32" y="37"/>
                </a:lnTo>
                <a:lnTo>
                  <a:pt x="32" y="31"/>
                </a:lnTo>
                <a:lnTo>
                  <a:pt x="32" y="23"/>
                </a:lnTo>
                <a:lnTo>
                  <a:pt x="34" y="14"/>
                </a:lnTo>
                <a:lnTo>
                  <a:pt x="37" y="7"/>
                </a:lnTo>
                <a:lnTo>
                  <a:pt x="44" y="0"/>
                </a:lnTo>
                <a:lnTo>
                  <a:pt x="44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14" name="Freeform 126"/>
          <p:cNvSpPr>
            <a:spLocks/>
          </p:cNvSpPr>
          <p:nvPr/>
        </p:nvSpPr>
        <p:spPr bwMode="auto">
          <a:xfrm>
            <a:off x="2222500" y="5878513"/>
            <a:ext cx="7938" cy="26987"/>
          </a:xfrm>
          <a:custGeom>
            <a:avLst/>
            <a:gdLst/>
            <a:ahLst/>
            <a:cxnLst>
              <a:cxn ang="0">
                <a:pos x="2" y="0"/>
              </a:cxn>
              <a:cxn ang="0">
                <a:pos x="8" y="0"/>
              </a:cxn>
              <a:cxn ang="0">
                <a:pos x="10" y="7"/>
              </a:cxn>
              <a:cxn ang="0">
                <a:pos x="10" y="12"/>
              </a:cxn>
              <a:cxn ang="0">
                <a:pos x="10" y="14"/>
              </a:cxn>
              <a:cxn ang="0">
                <a:pos x="3" y="17"/>
              </a:cxn>
              <a:cxn ang="0">
                <a:pos x="0" y="12"/>
              </a:cxn>
              <a:cxn ang="0">
                <a:pos x="0" y="5"/>
              </a:cxn>
              <a:cxn ang="0">
                <a:pos x="2" y="0"/>
              </a:cxn>
              <a:cxn ang="0">
                <a:pos x="2" y="0"/>
              </a:cxn>
            </a:cxnLst>
            <a:rect l="0" t="0" r="r" b="b"/>
            <a:pathLst>
              <a:path w="10" h="17">
                <a:moveTo>
                  <a:pt x="2" y="0"/>
                </a:moveTo>
                <a:lnTo>
                  <a:pt x="8" y="0"/>
                </a:lnTo>
                <a:lnTo>
                  <a:pt x="10" y="7"/>
                </a:lnTo>
                <a:lnTo>
                  <a:pt x="10" y="12"/>
                </a:lnTo>
                <a:lnTo>
                  <a:pt x="10" y="14"/>
                </a:lnTo>
                <a:lnTo>
                  <a:pt x="3" y="17"/>
                </a:lnTo>
                <a:lnTo>
                  <a:pt x="0" y="12"/>
                </a:lnTo>
                <a:lnTo>
                  <a:pt x="0" y="5"/>
                </a:lnTo>
                <a:lnTo>
                  <a:pt x="2" y="0"/>
                </a:lnTo>
                <a:lnTo>
                  <a:pt x="2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15" name="Freeform 127"/>
          <p:cNvSpPr>
            <a:spLocks/>
          </p:cNvSpPr>
          <p:nvPr/>
        </p:nvSpPr>
        <p:spPr bwMode="auto">
          <a:xfrm>
            <a:off x="3021013" y="5878513"/>
            <a:ext cx="36512" cy="184150"/>
          </a:xfrm>
          <a:custGeom>
            <a:avLst/>
            <a:gdLst/>
            <a:ahLst/>
            <a:cxnLst>
              <a:cxn ang="0">
                <a:pos x="37" y="0"/>
              </a:cxn>
              <a:cxn ang="0">
                <a:pos x="40" y="0"/>
              </a:cxn>
              <a:cxn ang="0">
                <a:pos x="45" y="0"/>
              </a:cxn>
              <a:cxn ang="0">
                <a:pos x="42" y="7"/>
              </a:cxn>
              <a:cxn ang="0">
                <a:pos x="40" y="14"/>
              </a:cxn>
              <a:cxn ang="0">
                <a:pos x="37" y="22"/>
              </a:cxn>
              <a:cxn ang="0">
                <a:pos x="35" y="30"/>
              </a:cxn>
              <a:cxn ang="0">
                <a:pos x="33" y="37"/>
              </a:cxn>
              <a:cxn ang="0">
                <a:pos x="32" y="44"/>
              </a:cxn>
              <a:cxn ang="0">
                <a:pos x="30" y="50"/>
              </a:cxn>
              <a:cxn ang="0">
                <a:pos x="28" y="58"/>
              </a:cxn>
              <a:cxn ang="0">
                <a:pos x="27" y="64"/>
              </a:cxn>
              <a:cxn ang="0">
                <a:pos x="23" y="73"/>
              </a:cxn>
              <a:cxn ang="0">
                <a:pos x="22" y="78"/>
              </a:cxn>
              <a:cxn ang="0">
                <a:pos x="20" y="87"/>
              </a:cxn>
              <a:cxn ang="0">
                <a:pos x="18" y="94"/>
              </a:cxn>
              <a:cxn ang="0">
                <a:pos x="17" y="101"/>
              </a:cxn>
              <a:cxn ang="0">
                <a:pos x="15" y="108"/>
              </a:cxn>
              <a:cxn ang="0">
                <a:pos x="13" y="116"/>
              </a:cxn>
              <a:cxn ang="0">
                <a:pos x="10" y="109"/>
              </a:cxn>
              <a:cxn ang="0">
                <a:pos x="6" y="102"/>
              </a:cxn>
              <a:cxn ang="0">
                <a:pos x="5" y="95"/>
              </a:cxn>
              <a:cxn ang="0">
                <a:pos x="3" y="88"/>
              </a:cxn>
              <a:cxn ang="0">
                <a:pos x="1" y="80"/>
              </a:cxn>
              <a:cxn ang="0">
                <a:pos x="0" y="73"/>
              </a:cxn>
              <a:cxn ang="0">
                <a:pos x="0" y="64"/>
              </a:cxn>
              <a:cxn ang="0">
                <a:pos x="0" y="57"/>
              </a:cxn>
              <a:cxn ang="0">
                <a:pos x="0" y="47"/>
              </a:cxn>
              <a:cxn ang="0">
                <a:pos x="1" y="40"/>
              </a:cxn>
              <a:cxn ang="0">
                <a:pos x="3" y="31"/>
              </a:cxn>
              <a:cxn ang="0">
                <a:pos x="6" y="24"/>
              </a:cxn>
              <a:cxn ang="0">
                <a:pos x="11" y="17"/>
              </a:cxn>
              <a:cxn ang="0">
                <a:pos x="18" y="10"/>
              </a:cxn>
              <a:cxn ang="0">
                <a:pos x="27" y="5"/>
              </a:cxn>
              <a:cxn ang="0">
                <a:pos x="37" y="0"/>
              </a:cxn>
              <a:cxn ang="0">
                <a:pos x="37" y="0"/>
              </a:cxn>
            </a:cxnLst>
            <a:rect l="0" t="0" r="r" b="b"/>
            <a:pathLst>
              <a:path w="45" h="116">
                <a:moveTo>
                  <a:pt x="37" y="0"/>
                </a:moveTo>
                <a:lnTo>
                  <a:pt x="40" y="0"/>
                </a:lnTo>
                <a:lnTo>
                  <a:pt x="45" y="0"/>
                </a:lnTo>
                <a:lnTo>
                  <a:pt x="42" y="7"/>
                </a:lnTo>
                <a:lnTo>
                  <a:pt x="40" y="14"/>
                </a:lnTo>
                <a:lnTo>
                  <a:pt x="37" y="22"/>
                </a:lnTo>
                <a:lnTo>
                  <a:pt x="35" y="30"/>
                </a:lnTo>
                <a:lnTo>
                  <a:pt x="33" y="37"/>
                </a:lnTo>
                <a:lnTo>
                  <a:pt x="32" y="44"/>
                </a:lnTo>
                <a:lnTo>
                  <a:pt x="30" y="50"/>
                </a:lnTo>
                <a:lnTo>
                  <a:pt x="28" y="58"/>
                </a:lnTo>
                <a:lnTo>
                  <a:pt x="27" y="64"/>
                </a:lnTo>
                <a:lnTo>
                  <a:pt x="23" y="73"/>
                </a:lnTo>
                <a:lnTo>
                  <a:pt x="22" y="78"/>
                </a:lnTo>
                <a:lnTo>
                  <a:pt x="20" y="87"/>
                </a:lnTo>
                <a:lnTo>
                  <a:pt x="18" y="94"/>
                </a:lnTo>
                <a:lnTo>
                  <a:pt x="17" y="101"/>
                </a:lnTo>
                <a:lnTo>
                  <a:pt x="15" y="108"/>
                </a:lnTo>
                <a:lnTo>
                  <a:pt x="13" y="116"/>
                </a:lnTo>
                <a:lnTo>
                  <a:pt x="10" y="109"/>
                </a:lnTo>
                <a:lnTo>
                  <a:pt x="6" y="102"/>
                </a:lnTo>
                <a:lnTo>
                  <a:pt x="5" y="95"/>
                </a:lnTo>
                <a:lnTo>
                  <a:pt x="3" y="88"/>
                </a:lnTo>
                <a:lnTo>
                  <a:pt x="1" y="80"/>
                </a:lnTo>
                <a:lnTo>
                  <a:pt x="0" y="73"/>
                </a:lnTo>
                <a:lnTo>
                  <a:pt x="0" y="64"/>
                </a:lnTo>
                <a:lnTo>
                  <a:pt x="0" y="57"/>
                </a:lnTo>
                <a:lnTo>
                  <a:pt x="0" y="47"/>
                </a:lnTo>
                <a:lnTo>
                  <a:pt x="1" y="40"/>
                </a:lnTo>
                <a:lnTo>
                  <a:pt x="3" y="31"/>
                </a:lnTo>
                <a:lnTo>
                  <a:pt x="6" y="24"/>
                </a:lnTo>
                <a:lnTo>
                  <a:pt x="11" y="17"/>
                </a:lnTo>
                <a:lnTo>
                  <a:pt x="18" y="10"/>
                </a:lnTo>
                <a:lnTo>
                  <a:pt x="27" y="5"/>
                </a:lnTo>
                <a:lnTo>
                  <a:pt x="37" y="0"/>
                </a:lnTo>
                <a:lnTo>
                  <a:pt x="37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16" name="Freeform 128"/>
          <p:cNvSpPr>
            <a:spLocks/>
          </p:cNvSpPr>
          <p:nvPr/>
        </p:nvSpPr>
        <p:spPr bwMode="auto">
          <a:xfrm>
            <a:off x="3573463" y="5908675"/>
            <a:ext cx="239712" cy="573088"/>
          </a:xfrm>
          <a:custGeom>
            <a:avLst/>
            <a:gdLst/>
            <a:ahLst/>
            <a:cxnLst>
              <a:cxn ang="0">
                <a:pos x="246" y="0"/>
              </a:cxn>
              <a:cxn ang="0">
                <a:pos x="275" y="5"/>
              </a:cxn>
              <a:cxn ang="0">
                <a:pos x="290" y="21"/>
              </a:cxn>
              <a:cxn ang="0">
                <a:pos x="296" y="46"/>
              </a:cxn>
              <a:cxn ang="0">
                <a:pos x="296" y="76"/>
              </a:cxn>
              <a:cxn ang="0">
                <a:pos x="291" y="107"/>
              </a:cxn>
              <a:cxn ang="0">
                <a:pos x="291" y="138"/>
              </a:cxn>
              <a:cxn ang="0">
                <a:pos x="296" y="165"/>
              </a:cxn>
              <a:cxn ang="0">
                <a:pos x="303" y="188"/>
              </a:cxn>
              <a:cxn ang="0">
                <a:pos x="300" y="203"/>
              </a:cxn>
              <a:cxn ang="0">
                <a:pos x="298" y="215"/>
              </a:cxn>
              <a:cxn ang="0">
                <a:pos x="291" y="220"/>
              </a:cxn>
              <a:cxn ang="0">
                <a:pos x="276" y="219"/>
              </a:cxn>
              <a:cxn ang="0">
                <a:pos x="263" y="219"/>
              </a:cxn>
              <a:cxn ang="0">
                <a:pos x="259" y="228"/>
              </a:cxn>
              <a:cxn ang="0">
                <a:pos x="249" y="233"/>
              </a:cxn>
              <a:cxn ang="0">
                <a:pos x="233" y="226"/>
              </a:cxn>
              <a:cxn ang="0">
                <a:pos x="221" y="215"/>
              </a:cxn>
              <a:cxn ang="0">
                <a:pos x="216" y="198"/>
              </a:cxn>
              <a:cxn ang="0">
                <a:pos x="212" y="178"/>
              </a:cxn>
              <a:cxn ang="0">
                <a:pos x="212" y="158"/>
              </a:cxn>
              <a:cxn ang="0">
                <a:pos x="211" y="140"/>
              </a:cxn>
              <a:cxn ang="0">
                <a:pos x="209" y="121"/>
              </a:cxn>
              <a:cxn ang="0">
                <a:pos x="194" y="120"/>
              </a:cxn>
              <a:cxn ang="0">
                <a:pos x="165" y="136"/>
              </a:cxn>
              <a:cxn ang="0">
                <a:pos x="138" y="155"/>
              </a:cxn>
              <a:cxn ang="0">
                <a:pos x="116" y="178"/>
              </a:cxn>
              <a:cxn ang="0">
                <a:pos x="98" y="202"/>
              </a:cxn>
              <a:cxn ang="0">
                <a:pos x="86" y="228"/>
              </a:cxn>
              <a:cxn ang="0">
                <a:pos x="81" y="253"/>
              </a:cxn>
              <a:cxn ang="0">
                <a:pos x="85" y="280"/>
              </a:cxn>
              <a:cxn ang="0">
                <a:pos x="93" y="303"/>
              </a:cxn>
              <a:cxn ang="0">
                <a:pos x="93" y="321"/>
              </a:cxn>
              <a:cxn ang="0">
                <a:pos x="91" y="335"/>
              </a:cxn>
              <a:cxn ang="0">
                <a:pos x="85" y="346"/>
              </a:cxn>
              <a:cxn ang="0">
                <a:pos x="71" y="358"/>
              </a:cxn>
              <a:cxn ang="0">
                <a:pos x="51" y="361"/>
              </a:cxn>
              <a:cxn ang="0">
                <a:pos x="32" y="353"/>
              </a:cxn>
              <a:cxn ang="0">
                <a:pos x="17" y="341"/>
              </a:cxn>
              <a:cxn ang="0">
                <a:pos x="12" y="328"/>
              </a:cxn>
              <a:cxn ang="0">
                <a:pos x="9" y="317"/>
              </a:cxn>
              <a:cxn ang="0">
                <a:pos x="9" y="304"/>
              </a:cxn>
              <a:cxn ang="0">
                <a:pos x="11" y="291"/>
              </a:cxn>
              <a:cxn ang="0">
                <a:pos x="12" y="276"/>
              </a:cxn>
              <a:cxn ang="0">
                <a:pos x="9" y="257"/>
              </a:cxn>
              <a:cxn ang="0">
                <a:pos x="4" y="235"/>
              </a:cxn>
              <a:cxn ang="0">
                <a:pos x="0" y="215"/>
              </a:cxn>
              <a:cxn ang="0">
                <a:pos x="0" y="195"/>
              </a:cxn>
              <a:cxn ang="0">
                <a:pos x="4" y="177"/>
              </a:cxn>
              <a:cxn ang="0">
                <a:pos x="14" y="165"/>
              </a:cxn>
              <a:cxn ang="0">
                <a:pos x="32" y="158"/>
              </a:cxn>
              <a:cxn ang="0">
                <a:pos x="56" y="147"/>
              </a:cxn>
              <a:cxn ang="0">
                <a:pos x="79" y="126"/>
              </a:cxn>
              <a:cxn ang="0">
                <a:pos x="105" y="104"/>
              </a:cxn>
              <a:cxn ang="0">
                <a:pos x="130" y="85"/>
              </a:cxn>
              <a:cxn ang="0">
                <a:pos x="153" y="66"/>
              </a:cxn>
              <a:cxn ang="0">
                <a:pos x="177" y="46"/>
              </a:cxn>
              <a:cxn ang="0">
                <a:pos x="197" y="28"/>
              </a:cxn>
              <a:cxn ang="0">
                <a:pos x="217" y="11"/>
              </a:cxn>
              <a:cxn ang="0">
                <a:pos x="226" y="3"/>
              </a:cxn>
            </a:cxnLst>
            <a:rect l="0" t="0" r="r" b="b"/>
            <a:pathLst>
              <a:path w="303" h="361">
                <a:moveTo>
                  <a:pt x="226" y="3"/>
                </a:moveTo>
                <a:lnTo>
                  <a:pt x="246" y="0"/>
                </a:lnTo>
                <a:lnTo>
                  <a:pt x="263" y="1"/>
                </a:lnTo>
                <a:lnTo>
                  <a:pt x="275" y="5"/>
                </a:lnTo>
                <a:lnTo>
                  <a:pt x="285" y="12"/>
                </a:lnTo>
                <a:lnTo>
                  <a:pt x="290" y="21"/>
                </a:lnTo>
                <a:lnTo>
                  <a:pt x="295" y="34"/>
                </a:lnTo>
                <a:lnTo>
                  <a:pt x="296" y="46"/>
                </a:lnTo>
                <a:lnTo>
                  <a:pt x="298" y="61"/>
                </a:lnTo>
                <a:lnTo>
                  <a:pt x="296" y="76"/>
                </a:lnTo>
                <a:lnTo>
                  <a:pt x="295" y="92"/>
                </a:lnTo>
                <a:lnTo>
                  <a:pt x="291" y="107"/>
                </a:lnTo>
                <a:lnTo>
                  <a:pt x="291" y="124"/>
                </a:lnTo>
                <a:lnTo>
                  <a:pt x="291" y="138"/>
                </a:lnTo>
                <a:lnTo>
                  <a:pt x="293" y="153"/>
                </a:lnTo>
                <a:lnTo>
                  <a:pt x="296" y="165"/>
                </a:lnTo>
                <a:lnTo>
                  <a:pt x="302" y="178"/>
                </a:lnTo>
                <a:lnTo>
                  <a:pt x="303" y="188"/>
                </a:lnTo>
                <a:lnTo>
                  <a:pt x="302" y="198"/>
                </a:lnTo>
                <a:lnTo>
                  <a:pt x="300" y="203"/>
                </a:lnTo>
                <a:lnTo>
                  <a:pt x="300" y="209"/>
                </a:lnTo>
                <a:lnTo>
                  <a:pt x="298" y="215"/>
                </a:lnTo>
                <a:lnTo>
                  <a:pt x="298" y="222"/>
                </a:lnTo>
                <a:lnTo>
                  <a:pt x="291" y="220"/>
                </a:lnTo>
                <a:lnTo>
                  <a:pt x="285" y="220"/>
                </a:lnTo>
                <a:lnTo>
                  <a:pt x="276" y="219"/>
                </a:lnTo>
                <a:lnTo>
                  <a:pt x="270" y="219"/>
                </a:lnTo>
                <a:lnTo>
                  <a:pt x="263" y="219"/>
                </a:lnTo>
                <a:lnTo>
                  <a:pt x="259" y="223"/>
                </a:lnTo>
                <a:lnTo>
                  <a:pt x="259" y="228"/>
                </a:lnTo>
                <a:lnTo>
                  <a:pt x="261" y="235"/>
                </a:lnTo>
                <a:lnTo>
                  <a:pt x="249" y="233"/>
                </a:lnTo>
                <a:lnTo>
                  <a:pt x="241" y="232"/>
                </a:lnTo>
                <a:lnTo>
                  <a:pt x="233" y="226"/>
                </a:lnTo>
                <a:lnTo>
                  <a:pt x="228" y="222"/>
                </a:lnTo>
                <a:lnTo>
                  <a:pt x="221" y="215"/>
                </a:lnTo>
                <a:lnTo>
                  <a:pt x="219" y="206"/>
                </a:lnTo>
                <a:lnTo>
                  <a:pt x="216" y="198"/>
                </a:lnTo>
                <a:lnTo>
                  <a:pt x="216" y="189"/>
                </a:lnTo>
                <a:lnTo>
                  <a:pt x="212" y="178"/>
                </a:lnTo>
                <a:lnTo>
                  <a:pt x="212" y="170"/>
                </a:lnTo>
                <a:lnTo>
                  <a:pt x="212" y="158"/>
                </a:lnTo>
                <a:lnTo>
                  <a:pt x="212" y="150"/>
                </a:lnTo>
                <a:lnTo>
                  <a:pt x="211" y="140"/>
                </a:lnTo>
                <a:lnTo>
                  <a:pt x="211" y="130"/>
                </a:lnTo>
                <a:lnTo>
                  <a:pt x="209" y="121"/>
                </a:lnTo>
                <a:lnTo>
                  <a:pt x="209" y="114"/>
                </a:lnTo>
                <a:lnTo>
                  <a:pt x="194" y="120"/>
                </a:lnTo>
                <a:lnTo>
                  <a:pt x="180" y="128"/>
                </a:lnTo>
                <a:lnTo>
                  <a:pt x="165" y="136"/>
                </a:lnTo>
                <a:lnTo>
                  <a:pt x="153" y="145"/>
                </a:lnTo>
                <a:lnTo>
                  <a:pt x="138" y="155"/>
                </a:lnTo>
                <a:lnTo>
                  <a:pt x="128" y="167"/>
                </a:lnTo>
                <a:lnTo>
                  <a:pt x="116" y="178"/>
                </a:lnTo>
                <a:lnTo>
                  <a:pt x="108" y="191"/>
                </a:lnTo>
                <a:lnTo>
                  <a:pt x="98" y="202"/>
                </a:lnTo>
                <a:lnTo>
                  <a:pt x="91" y="215"/>
                </a:lnTo>
                <a:lnTo>
                  <a:pt x="86" y="228"/>
                </a:lnTo>
                <a:lnTo>
                  <a:pt x="83" y="240"/>
                </a:lnTo>
                <a:lnTo>
                  <a:pt x="81" y="253"/>
                </a:lnTo>
                <a:lnTo>
                  <a:pt x="83" y="267"/>
                </a:lnTo>
                <a:lnTo>
                  <a:pt x="85" y="280"/>
                </a:lnTo>
                <a:lnTo>
                  <a:pt x="91" y="294"/>
                </a:lnTo>
                <a:lnTo>
                  <a:pt x="93" y="303"/>
                </a:lnTo>
                <a:lnTo>
                  <a:pt x="95" y="312"/>
                </a:lnTo>
                <a:lnTo>
                  <a:pt x="93" y="321"/>
                </a:lnTo>
                <a:lnTo>
                  <a:pt x="93" y="328"/>
                </a:lnTo>
                <a:lnTo>
                  <a:pt x="91" y="335"/>
                </a:lnTo>
                <a:lnTo>
                  <a:pt x="88" y="341"/>
                </a:lnTo>
                <a:lnTo>
                  <a:pt x="85" y="346"/>
                </a:lnTo>
                <a:lnTo>
                  <a:pt x="81" y="352"/>
                </a:lnTo>
                <a:lnTo>
                  <a:pt x="71" y="358"/>
                </a:lnTo>
                <a:lnTo>
                  <a:pt x="61" y="361"/>
                </a:lnTo>
                <a:lnTo>
                  <a:pt x="51" y="361"/>
                </a:lnTo>
                <a:lnTo>
                  <a:pt x="39" y="358"/>
                </a:lnTo>
                <a:lnTo>
                  <a:pt x="32" y="353"/>
                </a:lnTo>
                <a:lnTo>
                  <a:pt x="24" y="348"/>
                </a:lnTo>
                <a:lnTo>
                  <a:pt x="17" y="341"/>
                </a:lnTo>
                <a:lnTo>
                  <a:pt x="14" y="332"/>
                </a:lnTo>
                <a:lnTo>
                  <a:pt x="12" y="328"/>
                </a:lnTo>
                <a:lnTo>
                  <a:pt x="11" y="322"/>
                </a:lnTo>
                <a:lnTo>
                  <a:pt x="9" y="317"/>
                </a:lnTo>
                <a:lnTo>
                  <a:pt x="9" y="311"/>
                </a:lnTo>
                <a:lnTo>
                  <a:pt x="9" y="304"/>
                </a:lnTo>
                <a:lnTo>
                  <a:pt x="9" y="298"/>
                </a:lnTo>
                <a:lnTo>
                  <a:pt x="11" y="291"/>
                </a:lnTo>
                <a:lnTo>
                  <a:pt x="14" y="286"/>
                </a:lnTo>
                <a:lnTo>
                  <a:pt x="12" y="276"/>
                </a:lnTo>
                <a:lnTo>
                  <a:pt x="12" y="267"/>
                </a:lnTo>
                <a:lnTo>
                  <a:pt x="9" y="257"/>
                </a:lnTo>
                <a:lnTo>
                  <a:pt x="7" y="247"/>
                </a:lnTo>
                <a:lnTo>
                  <a:pt x="4" y="235"/>
                </a:lnTo>
                <a:lnTo>
                  <a:pt x="2" y="225"/>
                </a:lnTo>
                <a:lnTo>
                  <a:pt x="0" y="215"/>
                </a:lnTo>
                <a:lnTo>
                  <a:pt x="0" y="205"/>
                </a:lnTo>
                <a:lnTo>
                  <a:pt x="0" y="195"/>
                </a:lnTo>
                <a:lnTo>
                  <a:pt x="0" y="185"/>
                </a:lnTo>
                <a:lnTo>
                  <a:pt x="4" y="177"/>
                </a:lnTo>
                <a:lnTo>
                  <a:pt x="7" y="171"/>
                </a:lnTo>
                <a:lnTo>
                  <a:pt x="14" y="165"/>
                </a:lnTo>
                <a:lnTo>
                  <a:pt x="22" y="161"/>
                </a:lnTo>
                <a:lnTo>
                  <a:pt x="32" y="158"/>
                </a:lnTo>
                <a:lnTo>
                  <a:pt x="46" y="158"/>
                </a:lnTo>
                <a:lnTo>
                  <a:pt x="56" y="147"/>
                </a:lnTo>
                <a:lnTo>
                  <a:pt x="68" y="137"/>
                </a:lnTo>
                <a:lnTo>
                  <a:pt x="79" y="126"/>
                </a:lnTo>
                <a:lnTo>
                  <a:pt x="93" y="116"/>
                </a:lnTo>
                <a:lnTo>
                  <a:pt x="105" y="104"/>
                </a:lnTo>
                <a:lnTo>
                  <a:pt x="118" y="95"/>
                </a:lnTo>
                <a:lnTo>
                  <a:pt x="130" y="85"/>
                </a:lnTo>
                <a:lnTo>
                  <a:pt x="142" y="76"/>
                </a:lnTo>
                <a:lnTo>
                  <a:pt x="153" y="66"/>
                </a:lnTo>
                <a:lnTo>
                  <a:pt x="165" y="56"/>
                </a:lnTo>
                <a:lnTo>
                  <a:pt x="177" y="46"/>
                </a:lnTo>
                <a:lnTo>
                  <a:pt x="189" y="38"/>
                </a:lnTo>
                <a:lnTo>
                  <a:pt x="197" y="28"/>
                </a:lnTo>
                <a:lnTo>
                  <a:pt x="209" y="20"/>
                </a:lnTo>
                <a:lnTo>
                  <a:pt x="217" y="11"/>
                </a:lnTo>
                <a:lnTo>
                  <a:pt x="226" y="3"/>
                </a:lnTo>
                <a:lnTo>
                  <a:pt x="226" y="3"/>
                </a:lnTo>
                <a:close/>
              </a:path>
            </a:pathLst>
          </a:custGeom>
          <a:solidFill>
            <a:srgbClr val="E6B3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17" name="Freeform 129"/>
          <p:cNvSpPr>
            <a:spLocks/>
          </p:cNvSpPr>
          <p:nvPr/>
        </p:nvSpPr>
        <p:spPr bwMode="auto">
          <a:xfrm>
            <a:off x="3302000" y="6024563"/>
            <a:ext cx="252413" cy="422275"/>
          </a:xfrm>
          <a:custGeom>
            <a:avLst/>
            <a:gdLst/>
            <a:ahLst/>
            <a:cxnLst>
              <a:cxn ang="0">
                <a:pos x="66" y="7"/>
              </a:cxn>
              <a:cxn ang="0">
                <a:pos x="150" y="23"/>
              </a:cxn>
              <a:cxn ang="0">
                <a:pos x="229" y="46"/>
              </a:cxn>
              <a:cxn ang="0">
                <a:pos x="301" y="78"/>
              </a:cxn>
              <a:cxn ang="0">
                <a:pos x="309" y="105"/>
              </a:cxn>
              <a:cxn ang="0">
                <a:pos x="262" y="95"/>
              </a:cxn>
              <a:cxn ang="0">
                <a:pos x="202" y="74"/>
              </a:cxn>
              <a:cxn ang="0">
                <a:pos x="140" y="57"/>
              </a:cxn>
              <a:cxn ang="0">
                <a:pos x="74" y="46"/>
              </a:cxn>
              <a:cxn ang="0">
                <a:pos x="84" y="67"/>
              </a:cxn>
              <a:cxn ang="0">
                <a:pos x="133" y="88"/>
              </a:cxn>
              <a:cxn ang="0">
                <a:pos x="190" y="102"/>
              </a:cxn>
              <a:cxn ang="0">
                <a:pos x="246" y="118"/>
              </a:cxn>
              <a:cxn ang="0">
                <a:pos x="225" y="123"/>
              </a:cxn>
              <a:cxn ang="0">
                <a:pos x="180" y="118"/>
              </a:cxn>
              <a:cxn ang="0">
                <a:pos x="135" y="108"/>
              </a:cxn>
              <a:cxn ang="0">
                <a:pos x="87" y="99"/>
              </a:cxn>
              <a:cxn ang="0">
                <a:pos x="106" y="111"/>
              </a:cxn>
              <a:cxn ang="0">
                <a:pos x="153" y="121"/>
              </a:cxn>
              <a:cxn ang="0">
                <a:pos x="198" y="130"/>
              </a:cxn>
              <a:cxn ang="0">
                <a:pos x="239" y="149"/>
              </a:cxn>
              <a:cxn ang="0">
                <a:pos x="210" y="152"/>
              </a:cxn>
              <a:cxn ang="0">
                <a:pos x="161" y="147"/>
              </a:cxn>
              <a:cxn ang="0">
                <a:pos x="116" y="140"/>
              </a:cxn>
              <a:cxn ang="0">
                <a:pos x="69" y="132"/>
              </a:cxn>
              <a:cxn ang="0">
                <a:pos x="86" y="145"/>
              </a:cxn>
              <a:cxn ang="0">
                <a:pos x="135" y="159"/>
              </a:cxn>
              <a:cxn ang="0">
                <a:pos x="187" y="172"/>
              </a:cxn>
              <a:cxn ang="0">
                <a:pos x="235" y="191"/>
              </a:cxn>
              <a:cxn ang="0">
                <a:pos x="222" y="198"/>
              </a:cxn>
              <a:cxn ang="0">
                <a:pos x="190" y="193"/>
              </a:cxn>
              <a:cxn ang="0">
                <a:pos x="156" y="184"/>
              </a:cxn>
              <a:cxn ang="0">
                <a:pos x="123" y="179"/>
              </a:cxn>
              <a:cxn ang="0">
                <a:pos x="143" y="191"/>
              </a:cxn>
              <a:cxn ang="0">
                <a:pos x="185" y="210"/>
              </a:cxn>
              <a:cxn ang="0">
                <a:pos x="172" y="215"/>
              </a:cxn>
              <a:cxn ang="0">
                <a:pos x="140" y="211"/>
              </a:cxn>
              <a:cxn ang="0">
                <a:pos x="103" y="198"/>
              </a:cxn>
              <a:cxn ang="0">
                <a:pos x="66" y="194"/>
              </a:cxn>
              <a:cxn ang="0">
                <a:pos x="82" y="207"/>
              </a:cxn>
              <a:cxn ang="0">
                <a:pos x="119" y="221"/>
              </a:cxn>
              <a:cxn ang="0">
                <a:pos x="158" y="238"/>
              </a:cxn>
              <a:cxn ang="0">
                <a:pos x="195" y="259"/>
              </a:cxn>
              <a:cxn ang="0">
                <a:pos x="155" y="254"/>
              </a:cxn>
              <a:cxn ang="0">
                <a:pos x="81" y="235"/>
              </a:cxn>
              <a:cxn ang="0">
                <a:pos x="25" y="204"/>
              </a:cxn>
              <a:cxn ang="0">
                <a:pos x="10" y="152"/>
              </a:cxn>
              <a:cxn ang="0">
                <a:pos x="13" y="108"/>
              </a:cxn>
              <a:cxn ang="0">
                <a:pos x="15" y="72"/>
              </a:cxn>
              <a:cxn ang="0">
                <a:pos x="13" y="36"/>
              </a:cxn>
              <a:cxn ang="0">
                <a:pos x="3" y="6"/>
              </a:cxn>
              <a:cxn ang="0">
                <a:pos x="5" y="0"/>
              </a:cxn>
            </a:cxnLst>
            <a:rect l="0" t="0" r="r" b="b"/>
            <a:pathLst>
              <a:path w="318" h="266">
                <a:moveTo>
                  <a:pt x="5" y="0"/>
                </a:moveTo>
                <a:lnTo>
                  <a:pt x="25" y="2"/>
                </a:lnTo>
                <a:lnTo>
                  <a:pt x="45" y="5"/>
                </a:lnTo>
                <a:lnTo>
                  <a:pt x="66" y="7"/>
                </a:lnTo>
                <a:lnTo>
                  <a:pt x="87" y="12"/>
                </a:lnTo>
                <a:lnTo>
                  <a:pt x="108" y="14"/>
                </a:lnTo>
                <a:lnTo>
                  <a:pt x="128" y="19"/>
                </a:lnTo>
                <a:lnTo>
                  <a:pt x="150" y="23"/>
                </a:lnTo>
                <a:lnTo>
                  <a:pt x="172" y="29"/>
                </a:lnTo>
                <a:lnTo>
                  <a:pt x="190" y="34"/>
                </a:lnTo>
                <a:lnTo>
                  <a:pt x="210" y="40"/>
                </a:lnTo>
                <a:lnTo>
                  <a:pt x="229" y="46"/>
                </a:lnTo>
                <a:lnTo>
                  <a:pt x="249" y="54"/>
                </a:lnTo>
                <a:lnTo>
                  <a:pt x="266" y="61"/>
                </a:lnTo>
                <a:lnTo>
                  <a:pt x="284" y="70"/>
                </a:lnTo>
                <a:lnTo>
                  <a:pt x="301" y="78"/>
                </a:lnTo>
                <a:lnTo>
                  <a:pt x="318" y="89"/>
                </a:lnTo>
                <a:lnTo>
                  <a:pt x="315" y="95"/>
                </a:lnTo>
                <a:lnTo>
                  <a:pt x="313" y="101"/>
                </a:lnTo>
                <a:lnTo>
                  <a:pt x="309" y="105"/>
                </a:lnTo>
                <a:lnTo>
                  <a:pt x="311" y="112"/>
                </a:lnTo>
                <a:lnTo>
                  <a:pt x="294" y="105"/>
                </a:lnTo>
                <a:lnTo>
                  <a:pt x="279" y="101"/>
                </a:lnTo>
                <a:lnTo>
                  <a:pt x="262" y="95"/>
                </a:lnTo>
                <a:lnTo>
                  <a:pt x="249" y="89"/>
                </a:lnTo>
                <a:lnTo>
                  <a:pt x="232" y="84"/>
                </a:lnTo>
                <a:lnTo>
                  <a:pt x="217" y="78"/>
                </a:lnTo>
                <a:lnTo>
                  <a:pt x="202" y="74"/>
                </a:lnTo>
                <a:lnTo>
                  <a:pt x="187" y="70"/>
                </a:lnTo>
                <a:lnTo>
                  <a:pt x="172" y="65"/>
                </a:lnTo>
                <a:lnTo>
                  <a:pt x="155" y="61"/>
                </a:lnTo>
                <a:lnTo>
                  <a:pt x="140" y="57"/>
                </a:lnTo>
                <a:lnTo>
                  <a:pt x="123" y="54"/>
                </a:lnTo>
                <a:lnTo>
                  <a:pt x="108" y="51"/>
                </a:lnTo>
                <a:lnTo>
                  <a:pt x="91" y="48"/>
                </a:lnTo>
                <a:lnTo>
                  <a:pt x="74" y="46"/>
                </a:lnTo>
                <a:lnTo>
                  <a:pt x="57" y="46"/>
                </a:lnTo>
                <a:lnTo>
                  <a:pt x="64" y="53"/>
                </a:lnTo>
                <a:lnTo>
                  <a:pt x="74" y="61"/>
                </a:lnTo>
                <a:lnTo>
                  <a:pt x="84" y="67"/>
                </a:lnTo>
                <a:lnTo>
                  <a:pt x="96" y="72"/>
                </a:lnTo>
                <a:lnTo>
                  <a:pt x="106" y="78"/>
                </a:lnTo>
                <a:lnTo>
                  <a:pt x="119" y="82"/>
                </a:lnTo>
                <a:lnTo>
                  <a:pt x="133" y="88"/>
                </a:lnTo>
                <a:lnTo>
                  <a:pt x="148" y="92"/>
                </a:lnTo>
                <a:lnTo>
                  <a:pt x="161" y="95"/>
                </a:lnTo>
                <a:lnTo>
                  <a:pt x="175" y="99"/>
                </a:lnTo>
                <a:lnTo>
                  <a:pt x="190" y="102"/>
                </a:lnTo>
                <a:lnTo>
                  <a:pt x="205" y="106"/>
                </a:lnTo>
                <a:lnTo>
                  <a:pt x="219" y="109"/>
                </a:lnTo>
                <a:lnTo>
                  <a:pt x="232" y="114"/>
                </a:lnTo>
                <a:lnTo>
                  <a:pt x="246" y="118"/>
                </a:lnTo>
                <a:lnTo>
                  <a:pt x="259" y="122"/>
                </a:lnTo>
                <a:lnTo>
                  <a:pt x="247" y="122"/>
                </a:lnTo>
                <a:lnTo>
                  <a:pt x="237" y="123"/>
                </a:lnTo>
                <a:lnTo>
                  <a:pt x="225" y="123"/>
                </a:lnTo>
                <a:lnTo>
                  <a:pt x="214" y="123"/>
                </a:lnTo>
                <a:lnTo>
                  <a:pt x="203" y="122"/>
                </a:lnTo>
                <a:lnTo>
                  <a:pt x="192" y="119"/>
                </a:lnTo>
                <a:lnTo>
                  <a:pt x="180" y="118"/>
                </a:lnTo>
                <a:lnTo>
                  <a:pt x="170" y="116"/>
                </a:lnTo>
                <a:lnTo>
                  <a:pt x="158" y="114"/>
                </a:lnTo>
                <a:lnTo>
                  <a:pt x="146" y="112"/>
                </a:lnTo>
                <a:lnTo>
                  <a:pt x="135" y="108"/>
                </a:lnTo>
                <a:lnTo>
                  <a:pt x="123" y="106"/>
                </a:lnTo>
                <a:lnTo>
                  <a:pt x="113" y="104"/>
                </a:lnTo>
                <a:lnTo>
                  <a:pt x="101" y="102"/>
                </a:lnTo>
                <a:lnTo>
                  <a:pt x="87" y="99"/>
                </a:lnTo>
                <a:lnTo>
                  <a:pt x="77" y="99"/>
                </a:lnTo>
                <a:lnTo>
                  <a:pt x="84" y="104"/>
                </a:lnTo>
                <a:lnTo>
                  <a:pt x="96" y="108"/>
                </a:lnTo>
                <a:lnTo>
                  <a:pt x="106" y="111"/>
                </a:lnTo>
                <a:lnTo>
                  <a:pt x="118" y="115"/>
                </a:lnTo>
                <a:lnTo>
                  <a:pt x="128" y="116"/>
                </a:lnTo>
                <a:lnTo>
                  <a:pt x="141" y="118"/>
                </a:lnTo>
                <a:lnTo>
                  <a:pt x="153" y="121"/>
                </a:lnTo>
                <a:lnTo>
                  <a:pt x="166" y="123"/>
                </a:lnTo>
                <a:lnTo>
                  <a:pt x="177" y="125"/>
                </a:lnTo>
                <a:lnTo>
                  <a:pt x="188" y="128"/>
                </a:lnTo>
                <a:lnTo>
                  <a:pt x="198" y="130"/>
                </a:lnTo>
                <a:lnTo>
                  <a:pt x="210" y="135"/>
                </a:lnTo>
                <a:lnTo>
                  <a:pt x="220" y="138"/>
                </a:lnTo>
                <a:lnTo>
                  <a:pt x="230" y="143"/>
                </a:lnTo>
                <a:lnTo>
                  <a:pt x="239" y="149"/>
                </a:lnTo>
                <a:lnTo>
                  <a:pt x="247" y="157"/>
                </a:lnTo>
                <a:lnTo>
                  <a:pt x="234" y="155"/>
                </a:lnTo>
                <a:lnTo>
                  <a:pt x="222" y="155"/>
                </a:lnTo>
                <a:lnTo>
                  <a:pt x="210" y="152"/>
                </a:lnTo>
                <a:lnTo>
                  <a:pt x="198" y="152"/>
                </a:lnTo>
                <a:lnTo>
                  <a:pt x="185" y="149"/>
                </a:lnTo>
                <a:lnTo>
                  <a:pt x="175" y="149"/>
                </a:lnTo>
                <a:lnTo>
                  <a:pt x="161" y="147"/>
                </a:lnTo>
                <a:lnTo>
                  <a:pt x="151" y="146"/>
                </a:lnTo>
                <a:lnTo>
                  <a:pt x="140" y="145"/>
                </a:lnTo>
                <a:lnTo>
                  <a:pt x="128" y="142"/>
                </a:lnTo>
                <a:lnTo>
                  <a:pt x="116" y="140"/>
                </a:lnTo>
                <a:lnTo>
                  <a:pt x="104" y="139"/>
                </a:lnTo>
                <a:lnTo>
                  <a:pt x="92" y="136"/>
                </a:lnTo>
                <a:lnTo>
                  <a:pt x="81" y="135"/>
                </a:lnTo>
                <a:lnTo>
                  <a:pt x="69" y="132"/>
                </a:lnTo>
                <a:lnTo>
                  <a:pt x="57" y="130"/>
                </a:lnTo>
                <a:lnTo>
                  <a:pt x="64" y="135"/>
                </a:lnTo>
                <a:lnTo>
                  <a:pt x="76" y="140"/>
                </a:lnTo>
                <a:lnTo>
                  <a:pt x="86" y="145"/>
                </a:lnTo>
                <a:lnTo>
                  <a:pt x="98" y="149"/>
                </a:lnTo>
                <a:lnTo>
                  <a:pt x="109" y="152"/>
                </a:lnTo>
                <a:lnTo>
                  <a:pt x="123" y="156"/>
                </a:lnTo>
                <a:lnTo>
                  <a:pt x="135" y="159"/>
                </a:lnTo>
                <a:lnTo>
                  <a:pt x="148" y="163"/>
                </a:lnTo>
                <a:lnTo>
                  <a:pt x="161" y="166"/>
                </a:lnTo>
                <a:lnTo>
                  <a:pt x="175" y="169"/>
                </a:lnTo>
                <a:lnTo>
                  <a:pt x="187" y="172"/>
                </a:lnTo>
                <a:lnTo>
                  <a:pt x="200" y="176"/>
                </a:lnTo>
                <a:lnTo>
                  <a:pt x="212" y="180"/>
                </a:lnTo>
                <a:lnTo>
                  <a:pt x="225" y="186"/>
                </a:lnTo>
                <a:lnTo>
                  <a:pt x="235" y="191"/>
                </a:lnTo>
                <a:lnTo>
                  <a:pt x="247" y="198"/>
                </a:lnTo>
                <a:lnTo>
                  <a:pt x="239" y="198"/>
                </a:lnTo>
                <a:lnTo>
                  <a:pt x="230" y="198"/>
                </a:lnTo>
                <a:lnTo>
                  <a:pt x="222" y="198"/>
                </a:lnTo>
                <a:lnTo>
                  <a:pt x="214" y="198"/>
                </a:lnTo>
                <a:lnTo>
                  <a:pt x="207" y="196"/>
                </a:lnTo>
                <a:lnTo>
                  <a:pt x="198" y="196"/>
                </a:lnTo>
                <a:lnTo>
                  <a:pt x="190" y="193"/>
                </a:lnTo>
                <a:lnTo>
                  <a:pt x="183" y="191"/>
                </a:lnTo>
                <a:lnTo>
                  <a:pt x="173" y="188"/>
                </a:lnTo>
                <a:lnTo>
                  <a:pt x="165" y="187"/>
                </a:lnTo>
                <a:lnTo>
                  <a:pt x="156" y="184"/>
                </a:lnTo>
                <a:lnTo>
                  <a:pt x="148" y="183"/>
                </a:lnTo>
                <a:lnTo>
                  <a:pt x="140" y="181"/>
                </a:lnTo>
                <a:lnTo>
                  <a:pt x="131" y="180"/>
                </a:lnTo>
                <a:lnTo>
                  <a:pt x="123" y="179"/>
                </a:lnTo>
                <a:lnTo>
                  <a:pt x="116" y="179"/>
                </a:lnTo>
                <a:lnTo>
                  <a:pt x="124" y="181"/>
                </a:lnTo>
                <a:lnTo>
                  <a:pt x="135" y="186"/>
                </a:lnTo>
                <a:lnTo>
                  <a:pt x="143" y="191"/>
                </a:lnTo>
                <a:lnTo>
                  <a:pt x="155" y="197"/>
                </a:lnTo>
                <a:lnTo>
                  <a:pt x="163" y="201"/>
                </a:lnTo>
                <a:lnTo>
                  <a:pt x="175" y="207"/>
                </a:lnTo>
                <a:lnTo>
                  <a:pt x="185" y="210"/>
                </a:lnTo>
                <a:lnTo>
                  <a:pt x="195" y="211"/>
                </a:lnTo>
                <a:lnTo>
                  <a:pt x="187" y="213"/>
                </a:lnTo>
                <a:lnTo>
                  <a:pt x="180" y="215"/>
                </a:lnTo>
                <a:lnTo>
                  <a:pt x="172" y="215"/>
                </a:lnTo>
                <a:lnTo>
                  <a:pt x="165" y="215"/>
                </a:lnTo>
                <a:lnTo>
                  <a:pt x="155" y="214"/>
                </a:lnTo>
                <a:lnTo>
                  <a:pt x="148" y="213"/>
                </a:lnTo>
                <a:lnTo>
                  <a:pt x="140" y="211"/>
                </a:lnTo>
                <a:lnTo>
                  <a:pt x="131" y="208"/>
                </a:lnTo>
                <a:lnTo>
                  <a:pt x="121" y="205"/>
                </a:lnTo>
                <a:lnTo>
                  <a:pt x="113" y="201"/>
                </a:lnTo>
                <a:lnTo>
                  <a:pt x="103" y="198"/>
                </a:lnTo>
                <a:lnTo>
                  <a:pt x="94" y="198"/>
                </a:lnTo>
                <a:lnTo>
                  <a:pt x="84" y="196"/>
                </a:lnTo>
                <a:lnTo>
                  <a:pt x="76" y="196"/>
                </a:lnTo>
                <a:lnTo>
                  <a:pt x="66" y="194"/>
                </a:lnTo>
                <a:lnTo>
                  <a:pt x="57" y="196"/>
                </a:lnTo>
                <a:lnTo>
                  <a:pt x="64" y="198"/>
                </a:lnTo>
                <a:lnTo>
                  <a:pt x="74" y="203"/>
                </a:lnTo>
                <a:lnTo>
                  <a:pt x="82" y="207"/>
                </a:lnTo>
                <a:lnTo>
                  <a:pt x="92" y="211"/>
                </a:lnTo>
                <a:lnTo>
                  <a:pt x="101" y="214"/>
                </a:lnTo>
                <a:lnTo>
                  <a:pt x="111" y="218"/>
                </a:lnTo>
                <a:lnTo>
                  <a:pt x="119" y="221"/>
                </a:lnTo>
                <a:lnTo>
                  <a:pt x="131" y="227"/>
                </a:lnTo>
                <a:lnTo>
                  <a:pt x="140" y="230"/>
                </a:lnTo>
                <a:lnTo>
                  <a:pt x="150" y="234"/>
                </a:lnTo>
                <a:lnTo>
                  <a:pt x="158" y="238"/>
                </a:lnTo>
                <a:lnTo>
                  <a:pt x="168" y="244"/>
                </a:lnTo>
                <a:lnTo>
                  <a:pt x="177" y="248"/>
                </a:lnTo>
                <a:lnTo>
                  <a:pt x="187" y="254"/>
                </a:lnTo>
                <a:lnTo>
                  <a:pt x="195" y="259"/>
                </a:lnTo>
                <a:lnTo>
                  <a:pt x="205" y="266"/>
                </a:lnTo>
                <a:lnTo>
                  <a:pt x="188" y="262"/>
                </a:lnTo>
                <a:lnTo>
                  <a:pt x="172" y="258"/>
                </a:lnTo>
                <a:lnTo>
                  <a:pt x="155" y="254"/>
                </a:lnTo>
                <a:lnTo>
                  <a:pt x="136" y="249"/>
                </a:lnTo>
                <a:lnTo>
                  <a:pt x="118" y="245"/>
                </a:lnTo>
                <a:lnTo>
                  <a:pt x="99" y="239"/>
                </a:lnTo>
                <a:lnTo>
                  <a:pt x="81" y="235"/>
                </a:lnTo>
                <a:lnTo>
                  <a:pt x="66" y="230"/>
                </a:lnTo>
                <a:lnTo>
                  <a:pt x="49" y="221"/>
                </a:lnTo>
                <a:lnTo>
                  <a:pt x="37" y="214"/>
                </a:lnTo>
                <a:lnTo>
                  <a:pt x="25" y="204"/>
                </a:lnTo>
                <a:lnTo>
                  <a:pt x="17" y="194"/>
                </a:lnTo>
                <a:lnTo>
                  <a:pt x="10" y="181"/>
                </a:lnTo>
                <a:lnTo>
                  <a:pt x="8" y="167"/>
                </a:lnTo>
                <a:lnTo>
                  <a:pt x="10" y="152"/>
                </a:lnTo>
                <a:lnTo>
                  <a:pt x="15" y="133"/>
                </a:lnTo>
                <a:lnTo>
                  <a:pt x="13" y="125"/>
                </a:lnTo>
                <a:lnTo>
                  <a:pt x="13" y="118"/>
                </a:lnTo>
                <a:lnTo>
                  <a:pt x="13" y="108"/>
                </a:lnTo>
                <a:lnTo>
                  <a:pt x="13" y="101"/>
                </a:lnTo>
                <a:lnTo>
                  <a:pt x="13" y="91"/>
                </a:lnTo>
                <a:lnTo>
                  <a:pt x="13" y="81"/>
                </a:lnTo>
                <a:lnTo>
                  <a:pt x="15" y="72"/>
                </a:lnTo>
                <a:lnTo>
                  <a:pt x="17" y="64"/>
                </a:lnTo>
                <a:lnTo>
                  <a:pt x="15" y="54"/>
                </a:lnTo>
                <a:lnTo>
                  <a:pt x="15" y="46"/>
                </a:lnTo>
                <a:lnTo>
                  <a:pt x="13" y="36"/>
                </a:lnTo>
                <a:lnTo>
                  <a:pt x="13" y="29"/>
                </a:lnTo>
                <a:lnTo>
                  <a:pt x="10" y="19"/>
                </a:lnTo>
                <a:lnTo>
                  <a:pt x="8" y="13"/>
                </a:lnTo>
                <a:lnTo>
                  <a:pt x="3" y="6"/>
                </a:lnTo>
                <a:lnTo>
                  <a:pt x="0" y="2"/>
                </a:lnTo>
                <a:lnTo>
                  <a:pt x="2" y="2"/>
                </a:lnTo>
                <a:lnTo>
                  <a:pt x="5" y="0"/>
                </a:lnTo>
                <a:lnTo>
                  <a:pt x="5" y="0"/>
                </a:lnTo>
                <a:close/>
              </a:path>
            </a:pathLst>
          </a:custGeom>
          <a:solidFill>
            <a:srgbClr val="FFE6B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18" name="Freeform 130"/>
          <p:cNvSpPr>
            <a:spLocks/>
          </p:cNvSpPr>
          <p:nvPr/>
        </p:nvSpPr>
        <p:spPr bwMode="auto">
          <a:xfrm>
            <a:off x="3054350" y="6040438"/>
            <a:ext cx="30163" cy="103187"/>
          </a:xfrm>
          <a:custGeom>
            <a:avLst/>
            <a:gdLst/>
            <a:ahLst/>
            <a:cxnLst>
              <a:cxn ang="0">
                <a:pos x="27" y="0"/>
              </a:cxn>
              <a:cxn ang="0">
                <a:pos x="32" y="7"/>
              </a:cxn>
              <a:cxn ang="0">
                <a:pos x="35" y="16"/>
              </a:cxn>
              <a:cxn ang="0">
                <a:pos x="37" y="24"/>
              </a:cxn>
              <a:cxn ang="0">
                <a:pos x="37" y="33"/>
              </a:cxn>
              <a:cxn ang="0">
                <a:pos x="35" y="40"/>
              </a:cxn>
              <a:cxn ang="0">
                <a:pos x="32" y="48"/>
              </a:cxn>
              <a:cxn ang="0">
                <a:pos x="28" y="55"/>
              </a:cxn>
              <a:cxn ang="0">
                <a:pos x="25" y="61"/>
              </a:cxn>
              <a:cxn ang="0">
                <a:pos x="13" y="65"/>
              </a:cxn>
              <a:cxn ang="0">
                <a:pos x="5" y="64"/>
              </a:cxn>
              <a:cxn ang="0">
                <a:pos x="1" y="58"/>
              </a:cxn>
              <a:cxn ang="0">
                <a:pos x="0" y="51"/>
              </a:cxn>
              <a:cxn ang="0">
                <a:pos x="0" y="40"/>
              </a:cxn>
              <a:cxn ang="0">
                <a:pos x="3" y="26"/>
              </a:cxn>
              <a:cxn ang="0">
                <a:pos x="5" y="17"/>
              </a:cxn>
              <a:cxn ang="0">
                <a:pos x="12" y="12"/>
              </a:cxn>
              <a:cxn ang="0">
                <a:pos x="20" y="4"/>
              </a:cxn>
              <a:cxn ang="0">
                <a:pos x="27" y="0"/>
              </a:cxn>
              <a:cxn ang="0">
                <a:pos x="27" y="0"/>
              </a:cxn>
            </a:cxnLst>
            <a:rect l="0" t="0" r="r" b="b"/>
            <a:pathLst>
              <a:path w="37" h="65">
                <a:moveTo>
                  <a:pt x="27" y="0"/>
                </a:moveTo>
                <a:lnTo>
                  <a:pt x="32" y="7"/>
                </a:lnTo>
                <a:lnTo>
                  <a:pt x="35" y="16"/>
                </a:lnTo>
                <a:lnTo>
                  <a:pt x="37" y="24"/>
                </a:lnTo>
                <a:lnTo>
                  <a:pt x="37" y="33"/>
                </a:lnTo>
                <a:lnTo>
                  <a:pt x="35" y="40"/>
                </a:lnTo>
                <a:lnTo>
                  <a:pt x="32" y="48"/>
                </a:lnTo>
                <a:lnTo>
                  <a:pt x="28" y="55"/>
                </a:lnTo>
                <a:lnTo>
                  <a:pt x="25" y="61"/>
                </a:lnTo>
                <a:lnTo>
                  <a:pt x="13" y="65"/>
                </a:lnTo>
                <a:lnTo>
                  <a:pt x="5" y="64"/>
                </a:lnTo>
                <a:lnTo>
                  <a:pt x="1" y="58"/>
                </a:lnTo>
                <a:lnTo>
                  <a:pt x="0" y="51"/>
                </a:lnTo>
                <a:lnTo>
                  <a:pt x="0" y="40"/>
                </a:lnTo>
                <a:lnTo>
                  <a:pt x="3" y="26"/>
                </a:lnTo>
                <a:lnTo>
                  <a:pt x="5" y="17"/>
                </a:lnTo>
                <a:lnTo>
                  <a:pt x="12" y="12"/>
                </a:lnTo>
                <a:lnTo>
                  <a:pt x="20" y="4"/>
                </a:lnTo>
                <a:lnTo>
                  <a:pt x="27" y="0"/>
                </a:lnTo>
                <a:lnTo>
                  <a:pt x="27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19" name="Freeform 131"/>
          <p:cNvSpPr>
            <a:spLocks/>
          </p:cNvSpPr>
          <p:nvPr/>
        </p:nvSpPr>
        <p:spPr bwMode="auto">
          <a:xfrm>
            <a:off x="2998788" y="6054725"/>
            <a:ext cx="20637" cy="165100"/>
          </a:xfrm>
          <a:custGeom>
            <a:avLst/>
            <a:gdLst/>
            <a:ahLst/>
            <a:cxnLst>
              <a:cxn ang="0">
                <a:pos x="2" y="0"/>
              </a:cxn>
              <a:cxn ang="0">
                <a:pos x="5" y="3"/>
              </a:cxn>
              <a:cxn ang="0">
                <a:pos x="7" y="8"/>
              </a:cxn>
              <a:cxn ang="0">
                <a:pos x="10" y="14"/>
              </a:cxn>
              <a:cxn ang="0">
                <a:pos x="14" y="21"/>
              </a:cxn>
              <a:cxn ang="0">
                <a:pos x="17" y="28"/>
              </a:cxn>
              <a:cxn ang="0">
                <a:pos x="19" y="36"/>
              </a:cxn>
              <a:cxn ang="0">
                <a:pos x="20" y="46"/>
              </a:cxn>
              <a:cxn ang="0">
                <a:pos x="24" y="55"/>
              </a:cxn>
              <a:cxn ang="0">
                <a:pos x="24" y="62"/>
              </a:cxn>
              <a:cxn ang="0">
                <a:pos x="25" y="70"/>
              </a:cxn>
              <a:cxn ang="0">
                <a:pos x="24" y="78"/>
              </a:cxn>
              <a:cxn ang="0">
                <a:pos x="24" y="86"/>
              </a:cxn>
              <a:cxn ang="0">
                <a:pos x="20" y="90"/>
              </a:cxn>
              <a:cxn ang="0">
                <a:pos x="17" y="96"/>
              </a:cxn>
              <a:cxn ang="0">
                <a:pos x="12" y="100"/>
              </a:cxn>
              <a:cxn ang="0">
                <a:pos x="5" y="104"/>
              </a:cxn>
              <a:cxn ang="0">
                <a:pos x="7" y="97"/>
              </a:cxn>
              <a:cxn ang="0">
                <a:pos x="9" y="90"/>
              </a:cxn>
              <a:cxn ang="0">
                <a:pos x="9" y="83"/>
              </a:cxn>
              <a:cxn ang="0">
                <a:pos x="10" y="78"/>
              </a:cxn>
              <a:cxn ang="0">
                <a:pos x="9" y="70"/>
              </a:cxn>
              <a:cxn ang="0">
                <a:pos x="9" y="63"/>
              </a:cxn>
              <a:cxn ang="0">
                <a:pos x="9" y="56"/>
              </a:cxn>
              <a:cxn ang="0">
                <a:pos x="7" y="51"/>
              </a:cxn>
              <a:cxn ang="0">
                <a:pos x="5" y="42"/>
              </a:cxn>
              <a:cxn ang="0">
                <a:pos x="3" y="36"/>
              </a:cxn>
              <a:cxn ang="0">
                <a:pos x="0" y="29"/>
              </a:cxn>
              <a:cxn ang="0">
                <a:pos x="0" y="24"/>
              </a:cxn>
              <a:cxn ang="0">
                <a:pos x="0" y="17"/>
              </a:cxn>
              <a:cxn ang="0">
                <a:pos x="0" y="11"/>
              </a:cxn>
              <a:cxn ang="0">
                <a:pos x="0" y="5"/>
              </a:cxn>
              <a:cxn ang="0">
                <a:pos x="2" y="0"/>
              </a:cxn>
              <a:cxn ang="0">
                <a:pos x="2" y="0"/>
              </a:cxn>
            </a:cxnLst>
            <a:rect l="0" t="0" r="r" b="b"/>
            <a:pathLst>
              <a:path w="25" h="104">
                <a:moveTo>
                  <a:pt x="2" y="0"/>
                </a:moveTo>
                <a:lnTo>
                  <a:pt x="5" y="3"/>
                </a:lnTo>
                <a:lnTo>
                  <a:pt x="7" y="8"/>
                </a:lnTo>
                <a:lnTo>
                  <a:pt x="10" y="14"/>
                </a:lnTo>
                <a:lnTo>
                  <a:pt x="14" y="21"/>
                </a:lnTo>
                <a:lnTo>
                  <a:pt x="17" y="28"/>
                </a:lnTo>
                <a:lnTo>
                  <a:pt x="19" y="36"/>
                </a:lnTo>
                <a:lnTo>
                  <a:pt x="20" y="46"/>
                </a:lnTo>
                <a:lnTo>
                  <a:pt x="24" y="55"/>
                </a:lnTo>
                <a:lnTo>
                  <a:pt x="24" y="62"/>
                </a:lnTo>
                <a:lnTo>
                  <a:pt x="25" y="70"/>
                </a:lnTo>
                <a:lnTo>
                  <a:pt x="24" y="78"/>
                </a:lnTo>
                <a:lnTo>
                  <a:pt x="24" y="86"/>
                </a:lnTo>
                <a:lnTo>
                  <a:pt x="20" y="90"/>
                </a:lnTo>
                <a:lnTo>
                  <a:pt x="17" y="96"/>
                </a:lnTo>
                <a:lnTo>
                  <a:pt x="12" y="100"/>
                </a:lnTo>
                <a:lnTo>
                  <a:pt x="5" y="104"/>
                </a:lnTo>
                <a:lnTo>
                  <a:pt x="7" y="97"/>
                </a:lnTo>
                <a:lnTo>
                  <a:pt x="9" y="90"/>
                </a:lnTo>
                <a:lnTo>
                  <a:pt x="9" y="83"/>
                </a:lnTo>
                <a:lnTo>
                  <a:pt x="10" y="78"/>
                </a:lnTo>
                <a:lnTo>
                  <a:pt x="9" y="70"/>
                </a:lnTo>
                <a:lnTo>
                  <a:pt x="9" y="63"/>
                </a:lnTo>
                <a:lnTo>
                  <a:pt x="9" y="56"/>
                </a:lnTo>
                <a:lnTo>
                  <a:pt x="7" y="51"/>
                </a:lnTo>
                <a:lnTo>
                  <a:pt x="5" y="42"/>
                </a:lnTo>
                <a:lnTo>
                  <a:pt x="3" y="36"/>
                </a:lnTo>
                <a:lnTo>
                  <a:pt x="0" y="29"/>
                </a:lnTo>
                <a:lnTo>
                  <a:pt x="0" y="24"/>
                </a:lnTo>
                <a:lnTo>
                  <a:pt x="0" y="17"/>
                </a:lnTo>
                <a:lnTo>
                  <a:pt x="0" y="11"/>
                </a:lnTo>
                <a:lnTo>
                  <a:pt x="0" y="5"/>
                </a:lnTo>
                <a:lnTo>
                  <a:pt x="2" y="0"/>
                </a:lnTo>
                <a:lnTo>
                  <a:pt x="2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20" name="Freeform 132"/>
          <p:cNvSpPr>
            <a:spLocks/>
          </p:cNvSpPr>
          <p:nvPr/>
        </p:nvSpPr>
        <p:spPr bwMode="auto">
          <a:xfrm>
            <a:off x="1431925" y="6062663"/>
            <a:ext cx="19050" cy="23812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7" y="0"/>
              </a:cxn>
              <a:cxn ang="0">
                <a:pos x="12" y="5"/>
              </a:cxn>
              <a:cxn ang="0">
                <a:pos x="15" y="6"/>
              </a:cxn>
              <a:cxn ang="0">
                <a:pos x="23" y="7"/>
              </a:cxn>
              <a:cxn ang="0">
                <a:pos x="18" y="12"/>
              </a:cxn>
              <a:cxn ang="0">
                <a:pos x="15" y="15"/>
              </a:cxn>
              <a:cxn ang="0">
                <a:pos x="12" y="15"/>
              </a:cxn>
              <a:cxn ang="0">
                <a:pos x="7" y="15"/>
              </a:cxn>
              <a:cxn ang="0">
                <a:pos x="0" y="7"/>
              </a:cxn>
              <a:cxn ang="0">
                <a:pos x="3" y="0"/>
              </a:cxn>
              <a:cxn ang="0">
                <a:pos x="3" y="0"/>
              </a:cxn>
            </a:cxnLst>
            <a:rect l="0" t="0" r="r" b="b"/>
            <a:pathLst>
              <a:path w="23" h="15">
                <a:moveTo>
                  <a:pt x="3" y="0"/>
                </a:moveTo>
                <a:lnTo>
                  <a:pt x="7" y="0"/>
                </a:lnTo>
                <a:lnTo>
                  <a:pt x="12" y="5"/>
                </a:lnTo>
                <a:lnTo>
                  <a:pt x="15" y="6"/>
                </a:lnTo>
                <a:lnTo>
                  <a:pt x="23" y="7"/>
                </a:lnTo>
                <a:lnTo>
                  <a:pt x="18" y="12"/>
                </a:lnTo>
                <a:lnTo>
                  <a:pt x="15" y="15"/>
                </a:lnTo>
                <a:lnTo>
                  <a:pt x="12" y="15"/>
                </a:lnTo>
                <a:lnTo>
                  <a:pt x="7" y="15"/>
                </a:lnTo>
                <a:lnTo>
                  <a:pt x="0" y="7"/>
                </a:lnTo>
                <a:lnTo>
                  <a:pt x="3" y="0"/>
                </a:lnTo>
                <a:lnTo>
                  <a:pt x="3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21" name="Freeform 133"/>
          <p:cNvSpPr>
            <a:spLocks/>
          </p:cNvSpPr>
          <p:nvPr/>
        </p:nvSpPr>
        <p:spPr bwMode="auto">
          <a:xfrm>
            <a:off x="3027363" y="6073775"/>
            <a:ext cx="20637" cy="96838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26" y="8"/>
              </a:cxn>
              <a:cxn ang="0">
                <a:pos x="27" y="16"/>
              </a:cxn>
              <a:cxn ang="0">
                <a:pos x="27" y="24"/>
              </a:cxn>
              <a:cxn ang="0">
                <a:pos x="27" y="32"/>
              </a:cxn>
              <a:cxn ang="0">
                <a:pos x="24" y="39"/>
              </a:cxn>
              <a:cxn ang="0">
                <a:pos x="24" y="46"/>
              </a:cxn>
              <a:cxn ang="0">
                <a:pos x="21" y="51"/>
              </a:cxn>
              <a:cxn ang="0">
                <a:pos x="17" y="57"/>
              </a:cxn>
              <a:cxn ang="0">
                <a:pos x="11" y="61"/>
              </a:cxn>
              <a:cxn ang="0">
                <a:pos x="5" y="57"/>
              </a:cxn>
              <a:cxn ang="0">
                <a:pos x="2" y="51"/>
              </a:cxn>
              <a:cxn ang="0">
                <a:pos x="0" y="44"/>
              </a:cxn>
              <a:cxn ang="0">
                <a:pos x="0" y="34"/>
              </a:cxn>
              <a:cxn ang="0">
                <a:pos x="0" y="22"/>
              </a:cxn>
              <a:cxn ang="0">
                <a:pos x="5" y="15"/>
              </a:cxn>
              <a:cxn ang="0">
                <a:pos x="12" y="10"/>
              </a:cxn>
              <a:cxn ang="0">
                <a:pos x="21" y="8"/>
              </a:cxn>
              <a:cxn ang="0">
                <a:pos x="24" y="0"/>
              </a:cxn>
              <a:cxn ang="0">
                <a:pos x="24" y="0"/>
              </a:cxn>
            </a:cxnLst>
            <a:rect l="0" t="0" r="r" b="b"/>
            <a:pathLst>
              <a:path w="27" h="61">
                <a:moveTo>
                  <a:pt x="24" y="0"/>
                </a:moveTo>
                <a:lnTo>
                  <a:pt x="26" y="8"/>
                </a:lnTo>
                <a:lnTo>
                  <a:pt x="27" y="16"/>
                </a:lnTo>
                <a:lnTo>
                  <a:pt x="27" y="24"/>
                </a:lnTo>
                <a:lnTo>
                  <a:pt x="27" y="32"/>
                </a:lnTo>
                <a:lnTo>
                  <a:pt x="24" y="39"/>
                </a:lnTo>
                <a:lnTo>
                  <a:pt x="24" y="46"/>
                </a:lnTo>
                <a:lnTo>
                  <a:pt x="21" y="51"/>
                </a:lnTo>
                <a:lnTo>
                  <a:pt x="17" y="57"/>
                </a:lnTo>
                <a:lnTo>
                  <a:pt x="11" y="61"/>
                </a:lnTo>
                <a:lnTo>
                  <a:pt x="5" y="57"/>
                </a:lnTo>
                <a:lnTo>
                  <a:pt x="2" y="51"/>
                </a:lnTo>
                <a:lnTo>
                  <a:pt x="0" y="44"/>
                </a:lnTo>
                <a:lnTo>
                  <a:pt x="0" y="34"/>
                </a:lnTo>
                <a:lnTo>
                  <a:pt x="0" y="22"/>
                </a:lnTo>
                <a:lnTo>
                  <a:pt x="5" y="15"/>
                </a:lnTo>
                <a:lnTo>
                  <a:pt x="12" y="10"/>
                </a:lnTo>
                <a:lnTo>
                  <a:pt x="21" y="8"/>
                </a:lnTo>
                <a:lnTo>
                  <a:pt x="24" y="0"/>
                </a:lnTo>
                <a:lnTo>
                  <a:pt x="24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22" name="Freeform 134"/>
          <p:cNvSpPr>
            <a:spLocks/>
          </p:cNvSpPr>
          <p:nvPr/>
        </p:nvSpPr>
        <p:spPr bwMode="auto">
          <a:xfrm>
            <a:off x="1579563" y="6148388"/>
            <a:ext cx="20637" cy="25400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18" y="7"/>
              </a:cxn>
              <a:cxn ang="0">
                <a:pos x="25" y="11"/>
              </a:cxn>
              <a:cxn ang="0">
                <a:pos x="12" y="16"/>
              </a:cxn>
              <a:cxn ang="0">
                <a:pos x="3" y="14"/>
              </a:cxn>
              <a:cxn ang="0">
                <a:pos x="0" y="10"/>
              </a:cxn>
              <a:cxn ang="0">
                <a:pos x="0" y="7"/>
              </a:cxn>
              <a:cxn ang="0">
                <a:pos x="3" y="3"/>
              </a:cxn>
              <a:cxn ang="0">
                <a:pos x="10" y="0"/>
              </a:cxn>
              <a:cxn ang="0">
                <a:pos x="10" y="0"/>
              </a:cxn>
            </a:cxnLst>
            <a:rect l="0" t="0" r="r" b="b"/>
            <a:pathLst>
              <a:path w="25" h="16">
                <a:moveTo>
                  <a:pt x="10" y="0"/>
                </a:moveTo>
                <a:lnTo>
                  <a:pt x="18" y="7"/>
                </a:lnTo>
                <a:lnTo>
                  <a:pt x="25" y="11"/>
                </a:lnTo>
                <a:lnTo>
                  <a:pt x="12" y="16"/>
                </a:lnTo>
                <a:lnTo>
                  <a:pt x="3" y="14"/>
                </a:lnTo>
                <a:lnTo>
                  <a:pt x="0" y="10"/>
                </a:lnTo>
                <a:lnTo>
                  <a:pt x="0" y="7"/>
                </a:lnTo>
                <a:lnTo>
                  <a:pt x="3" y="3"/>
                </a:lnTo>
                <a:lnTo>
                  <a:pt x="10" y="0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0423" name="Text Box 135"/>
          <p:cNvSpPr txBox="1">
            <a:spLocks noChangeArrowheads="1"/>
          </p:cNvSpPr>
          <p:nvPr/>
        </p:nvSpPr>
        <p:spPr bwMode="auto">
          <a:xfrm>
            <a:off x="3165475" y="1946275"/>
            <a:ext cx="5521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 sz="24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0424" name="AutoShape 136"/>
          <p:cNvSpPr>
            <a:spLocks noChangeArrowheads="1"/>
          </p:cNvSpPr>
          <p:nvPr/>
        </p:nvSpPr>
        <p:spPr bwMode="auto">
          <a:xfrm>
            <a:off x="3165475" y="1752600"/>
            <a:ext cx="5611813" cy="1295400"/>
          </a:xfrm>
          <a:prstGeom prst="wedgeRoundRectCallout">
            <a:avLst>
              <a:gd name="adj1" fmla="val -64653"/>
              <a:gd name="adj2" fmla="val -9926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/>
          <a:lstStyle/>
          <a:p>
            <a:r>
              <a:rPr lang="fr-F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fr-F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COMMISSION DES MARCHES</a:t>
            </a:r>
          </a:p>
          <a:p>
            <a:r>
              <a:rPr lang="fr-F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            ( </a:t>
            </a:r>
            <a:r>
              <a:rPr lang="fr-FR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art 114)</a:t>
            </a:r>
            <a:r>
              <a:rPr lang="fr-F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r>
              <a:rPr lang="fr-F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          </a:t>
            </a:r>
            <a:r>
              <a:rPr lang="fr-FR" sz="2000" b="1" u="sng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CONTRÔLE EXTERNE</a:t>
            </a:r>
            <a:r>
              <a:rPr lang="fr-FR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140425" name="AutoShape 137"/>
          <p:cNvSpPr>
            <a:spLocks noChangeArrowheads="1"/>
          </p:cNvSpPr>
          <p:nvPr/>
        </p:nvSpPr>
        <p:spPr bwMode="auto">
          <a:xfrm>
            <a:off x="3768725" y="3349625"/>
            <a:ext cx="5375275" cy="1352550"/>
          </a:xfrm>
          <a:prstGeom prst="wedgeRoundRectCallout">
            <a:avLst>
              <a:gd name="adj1" fmla="val -62199"/>
              <a:gd name="adj2" fmla="val 33921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/>
          <a:lstStyle/>
          <a:p>
            <a:r>
              <a:rPr lang="fr-F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fr-F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COMMISSION D’EVALUATION DES OFFRES         </a:t>
            </a:r>
            <a:r>
              <a:rPr lang="fr-FR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( art 111</a:t>
            </a:r>
            <a:r>
              <a:rPr lang="fr-F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) contrôle interne</a:t>
            </a:r>
          </a:p>
        </p:txBody>
      </p:sp>
      <p:sp>
        <p:nvSpPr>
          <p:cNvPr id="140426" name="AutoShape 138"/>
          <p:cNvSpPr>
            <a:spLocks noChangeArrowheads="1"/>
          </p:cNvSpPr>
          <p:nvPr/>
        </p:nvSpPr>
        <p:spPr bwMode="auto">
          <a:xfrm>
            <a:off x="3881438" y="4914900"/>
            <a:ext cx="4805362" cy="1241425"/>
          </a:xfrm>
          <a:prstGeom prst="wedgeRoundRectCallout">
            <a:avLst>
              <a:gd name="adj1" fmla="val -55449"/>
              <a:gd name="adj2" fmla="val -4602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/>
          <a:lstStyle/>
          <a:p>
            <a:r>
              <a:rPr lang="fr-F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fr-F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COMMISSION       D’OUVERTURE DES PLIS</a:t>
            </a:r>
          </a:p>
          <a:p>
            <a:r>
              <a:rPr lang="fr-F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  </a:t>
            </a:r>
            <a:r>
              <a:rPr lang="fr-FR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(art 108) </a:t>
            </a:r>
            <a:r>
              <a:rPr lang="fr-FR" sz="24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contrôle interne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ChangeArrowheads="1"/>
          </p:cNvSpPr>
          <p:nvPr/>
        </p:nvSpPr>
        <p:spPr bwMode="auto">
          <a:xfrm>
            <a:off x="1009650" y="571500"/>
            <a:ext cx="7677150" cy="9525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accent1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847725" y="503238"/>
            <a:ext cx="7839075" cy="914400"/>
          </a:xfrm>
        </p:spPr>
        <p:txBody>
          <a:bodyPr>
            <a:normAutofit fontScale="90000"/>
          </a:bodyPr>
          <a:lstStyle/>
          <a:p>
            <a:r>
              <a:rPr lang="fr-FR" sz="3200" b="1"/>
              <a:t>LA COMMISSION D’OUVERTURE     DES PLIS ( art. 108 )</a:t>
            </a:r>
          </a:p>
        </p:txBody>
      </p:sp>
      <p:sp>
        <p:nvSpPr>
          <p:cNvPr id="142340" name="Text Box 4"/>
          <p:cNvSpPr txBox="1">
            <a:spLocks noChangeArrowheads="1"/>
          </p:cNvSpPr>
          <p:nvPr/>
        </p:nvSpPr>
        <p:spPr bwMode="auto">
          <a:xfrm>
            <a:off x="188913" y="1871663"/>
            <a:ext cx="8904287" cy="5092700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b="1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4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Constate  l’enregistrement des  offres  sur               </a:t>
            </a:r>
            <a:r>
              <a:rPr lang="fr-FR" sz="2400" b="1" i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un registre  ad  hoc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;</a:t>
            </a:r>
          </a:p>
          <a:p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</a:t>
            </a:r>
            <a:r>
              <a:rPr lang="fr-FR" sz="2400" b="1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2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    Dresse la liste des soumissions dans  l’ordre d’arrivée (</a:t>
            </a:r>
            <a:r>
              <a:rPr lang="fr-FR" sz="2400" b="1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avec l’indicatif des montants des propositions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);</a:t>
            </a:r>
          </a:p>
          <a:p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Seules les offres financières des soumissionnaires pré-qualifiés feront l’objet d’une ouverture des plis par la COP.</a:t>
            </a:r>
          </a:p>
          <a:p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fr-FR" sz="24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fr-FR" sz="2400" b="1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3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    Dresse une description sommaire des pièces constitutives de la soumission;</a:t>
            </a:r>
          </a:p>
          <a:p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fr-FR" sz="24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fr-FR" sz="2400" b="1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4</a:t>
            </a:r>
            <a:r>
              <a:rPr lang="fr-FR" sz="24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   Dresse </a:t>
            </a:r>
            <a:r>
              <a:rPr lang="fr-FR" sz="2400" b="1" i="1" u="sng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séance tenante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, le procès verbal signé par tous les membres présents de  la commission;  </a:t>
            </a:r>
          </a:p>
          <a:p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</a:t>
            </a:r>
            <a:r>
              <a:rPr lang="fr-FR" sz="2400" b="1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5</a:t>
            </a:r>
            <a:r>
              <a:rPr lang="fr-FR" sz="24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  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Dresse le cas échéant  le  </a:t>
            </a:r>
            <a:r>
              <a:rPr lang="fr-FR" sz="2400" b="1" i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procès verbal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    </a:t>
            </a:r>
            <a:r>
              <a:rPr lang="fr-FR" sz="2400" b="1" i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d’infructuosité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signé par les membres présents. Le procès-verbal doit contenir les réserves éventuelles formulées par les membres de la commission.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ext Box 2"/>
          <p:cNvSpPr txBox="1">
            <a:spLocks noChangeArrowheads="1"/>
          </p:cNvSpPr>
          <p:nvPr/>
        </p:nvSpPr>
        <p:spPr bwMode="ltGray">
          <a:xfrm>
            <a:off x="819150" y="379413"/>
            <a:ext cx="8020050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fr-FR" sz="2400" b="1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EVALUATION   DES OFFRES PAR  LA  COMMISSION </a:t>
            </a:r>
          </a:p>
          <a:p>
            <a:pPr>
              <a:spcBef>
                <a:spcPct val="10000"/>
              </a:spcBef>
            </a:pPr>
            <a:r>
              <a:rPr lang="fr-FR" sz="2400" b="1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           D’EVALUATION DES OFFRES  (art 111)                                                   </a:t>
            </a:r>
          </a:p>
        </p:txBody>
      </p:sp>
      <p:sp>
        <p:nvSpPr>
          <p:cNvPr id="144387" name="AutoShape 3"/>
          <p:cNvSpPr>
            <a:spLocks noChangeArrowheads="1"/>
          </p:cNvSpPr>
          <p:nvPr/>
        </p:nvSpPr>
        <p:spPr bwMode="auto">
          <a:xfrm>
            <a:off x="4248150" y="1311275"/>
            <a:ext cx="681038" cy="603250"/>
          </a:xfrm>
          <a:prstGeom prst="downArrow">
            <a:avLst>
              <a:gd name="adj1" fmla="val 38889"/>
              <a:gd name="adj2" fmla="val 2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1543050" y="2400300"/>
            <a:ext cx="5086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4389" name="Text Box 5"/>
          <p:cNvSpPr txBox="1">
            <a:spLocks noChangeArrowheads="1"/>
          </p:cNvSpPr>
          <p:nvPr/>
        </p:nvSpPr>
        <p:spPr bwMode="auto">
          <a:xfrm>
            <a:off x="1495425" y="2162175"/>
            <a:ext cx="6381750" cy="1562100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72157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LA COMMISSION ELIMINE LES OFFRES </a:t>
            </a:r>
            <a:r>
              <a:rPr lang="fr-FR" sz="2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NON CONFORMES</a:t>
            </a:r>
            <a:r>
              <a:rPr lang="fr-FR" sz="2400" b="1">
                <a:latin typeface="Times New Roman" pitchFamily="18" charset="0"/>
                <a:cs typeface="Times New Roman" pitchFamily="18" charset="0"/>
              </a:rPr>
              <a:t> A L’OBJET DU MARCHE ET AUX DISPOSITIONS DU  CAHIER  DES CHARGES</a:t>
            </a:r>
          </a:p>
        </p:txBody>
      </p:sp>
      <p:sp>
        <p:nvSpPr>
          <p:cNvPr id="144390" name="Text Box 6"/>
          <p:cNvSpPr txBox="1">
            <a:spLocks noChangeArrowheads="1"/>
          </p:cNvSpPr>
          <p:nvPr/>
        </p:nvSpPr>
        <p:spPr bwMode="auto">
          <a:xfrm>
            <a:off x="1543050" y="4754563"/>
            <a:ext cx="6334125" cy="831850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69412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fr-FR" sz="2400" b="1">
                <a:latin typeface="Times New Roman" pitchFamily="18" charset="0"/>
                <a:cs typeface="Times New Roman" pitchFamily="18" charset="0"/>
              </a:rPr>
              <a:t>PROCEDE  A L’ANALYSE DES OFFRES RESTANTES EN DEUX </a:t>
            </a:r>
            <a:r>
              <a:rPr lang="fr-FR" sz="2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fr-FR" sz="2400" b="1">
                <a:latin typeface="Times New Roman" pitchFamily="18" charset="0"/>
                <a:cs typeface="Times New Roman" pitchFamily="18" charset="0"/>
              </a:rPr>
              <a:t>) PHASES</a:t>
            </a:r>
          </a:p>
        </p:txBody>
      </p:sp>
      <p:sp>
        <p:nvSpPr>
          <p:cNvPr id="144391" name="AutoShape 7"/>
          <p:cNvSpPr>
            <a:spLocks noChangeArrowheads="1"/>
          </p:cNvSpPr>
          <p:nvPr/>
        </p:nvSpPr>
        <p:spPr bwMode="auto">
          <a:xfrm>
            <a:off x="4248150" y="3884613"/>
            <a:ext cx="681038" cy="603250"/>
          </a:xfrm>
          <a:prstGeom prst="downArrow">
            <a:avLst>
              <a:gd name="adj1" fmla="val 38889"/>
              <a:gd name="adj2" fmla="val 2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4392" name="AutoShape 8"/>
          <p:cNvSpPr>
            <a:spLocks noChangeArrowheads="1"/>
          </p:cNvSpPr>
          <p:nvPr/>
        </p:nvSpPr>
        <p:spPr bwMode="auto">
          <a:xfrm>
            <a:off x="4248150" y="5784850"/>
            <a:ext cx="681038" cy="603250"/>
          </a:xfrm>
          <a:prstGeom prst="downArrow">
            <a:avLst>
              <a:gd name="adj1" fmla="val 38889"/>
              <a:gd name="adj2" fmla="val 2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ext Box 2"/>
          <p:cNvSpPr txBox="1">
            <a:spLocks noChangeArrowheads="1"/>
          </p:cNvSpPr>
          <p:nvPr/>
        </p:nvSpPr>
        <p:spPr bwMode="auto">
          <a:xfrm>
            <a:off x="1355725" y="5688013"/>
            <a:ext cx="8382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fr-FR" sz="22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Times New Roman (Arabic)" pitchFamily="26" charset="-78"/>
            </a:endParaRPr>
          </a:p>
        </p:txBody>
      </p:sp>
      <p:sp>
        <p:nvSpPr>
          <p:cNvPr id="146435" name="Text Box 3"/>
          <p:cNvSpPr txBox="1">
            <a:spLocks noChangeArrowheads="1"/>
          </p:cNvSpPr>
          <p:nvPr/>
        </p:nvSpPr>
        <p:spPr bwMode="auto">
          <a:xfrm>
            <a:off x="1943100" y="8382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6436" name="Text Box 4"/>
          <p:cNvSpPr txBox="1">
            <a:spLocks noChangeArrowheads="1"/>
          </p:cNvSpPr>
          <p:nvPr/>
        </p:nvSpPr>
        <p:spPr bwMode="auto">
          <a:xfrm>
            <a:off x="1960563" y="0"/>
            <a:ext cx="6305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6437" name="Text Box 5"/>
          <p:cNvSpPr txBox="1">
            <a:spLocks noChangeArrowheads="1"/>
          </p:cNvSpPr>
          <p:nvPr/>
        </p:nvSpPr>
        <p:spPr bwMode="auto">
          <a:xfrm>
            <a:off x="1066800" y="1362075"/>
            <a:ext cx="7600950" cy="1196975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63922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 ELIMINATION DES OFFRES AYANT OBTENUES UNE NOTE INFERIEURE A LA </a:t>
            </a:r>
            <a:r>
              <a:rPr lang="fr-FR" sz="2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NOTE MINIMUM</a:t>
            </a:r>
            <a:r>
              <a:rPr lang="fr-FR" sz="2400" b="1">
                <a:latin typeface="Times New Roman" pitchFamily="18" charset="0"/>
                <a:cs typeface="Times New Roman" pitchFamily="18" charset="0"/>
              </a:rPr>
              <a:t>  PREVUE AU CAHIER DE CHARGES</a:t>
            </a:r>
          </a:p>
        </p:txBody>
      </p:sp>
      <p:sp>
        <p:nvSpPr>
          <p:cNvPr id="146438" name="Text Box 6"/>
          <p:cNvSpPr txBox="1">
            <a:spLocks noChangeArrowheads="1"/>
          </p:cNvSpPr>
          <p:nvPr/>
        </p:nvSpPr>
        <p:spPr bwMode="auto">
          <a:xfrm>
            <a:off x="3810000" y="647700"/>
            <a:ext cx="1619250" cy="466725"/>
          </a:xfrm>
          <a:prstGeom prst="rect">
            <a:avLst/>
          </a:prstGeom>
          <a:solidFill>
            <a:srgbClr val="DEE8CA"/>
          </a:solidFill>
          <a:ln w="9525">
            <a:solidFill>
              <a:srgbClr val="3399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PHASE I</a:t>
            </a:r>
          </a:p>
        </p:txBody>
      </p:sp>
      <p:sp>
        <p:nvSpPr>
          <p:cNvPr id="146439" name="Text Box 7"/>
          <p:cNvSpPr txBox="1">
            <a:spLocks noChangeArrowheads="1"/>
          </p:cNvSpPr>
          <p:nvPr/>
        </p:nvSpPr>
        <p:spPr bwMode="auto">
          <a:xfrm>
            <a:off x="846138" y="4098925"/>
            <a:ext cx="8297862" cy="2997200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61176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</a:pPr>
            <a:r>
              <a:rPr lang="fr-FR" sz="2000" b="1">
                <a:latin typeface="Times New Roman" pitchFamily="18" charset="0"/>
                <a:cs typeface="Times New Roman" pitchFamily="18" charset="0"/>
              </a:rPr>
              <a:t>-VERIFICATION DES ERREURS DE CALCUL; </a:t>
            </a:r>
          </a:p>
          <a:p>
            <a:pPr>
              <a:spcBef>
                <a:spcPct val="50000"/>
              </a:spcBef>
            </a:pPr>
            <a:r>
              <a:rPr lang="fr-FR" sz="2000" b="1">
                <a:latin typeface="Times New Roman" pitchFamily="18" charset="0"/>
                <a:cs typeface="Times New Roman" pitchFamily="18" charset="0"/>
              </a:rPr>
              <a:t>-EVALUATION DES OFFRES FINANCIERES DANS RESPECT  DES  CRITERES ET DE LA METHODOLOGIE FIXES DANS LE CAHIER DE CHARGES (après ouverture des plis financiers par la COP).</a:t>
            </a:r>
          </a:p>
          <a:p>
            <a:pPr>
              <a:spcBef>
                <a:spcPct val="50000"/>
              </a:spcBef>
            </a:pPr>
            <a:r>
              <a:rPr lang="fr-FR" sz="2000" b="1">
                <a:latin typeface="Times New Roman" pitchFamily="18" charset="0"/>
                <a:cs typeface="Times New Roman" pitchFamily="18" charset="0"/>
              </a:rPr>
              <a:t>-RETENIR L’OFFRE LA MOINS DISANTE (prestations courantes) OU L’OFFRE ECONOMIQUEMENT LA PLUS AVANTAGEUSE </a:t>
            </a:r>
          </a:p>
          <a:p>
            <a:pPr>
              <a:spcBef>
                <a:spcPct val="50000"/>
              </a:spcBef>
            </a:pPr>
            <a:r>
              <a:rPr lang="fr-FR" sz="2000" b="1">
                <a:latin typeface="Times New Roman" pitchFamily="18" charset="0"/>
                <a:cs typeface="Times New Roman" pitchFamily="18" charset="0"/>
              </a:rPr>
              <a:t>(prestations techniquement complexes), A SOUMETTRE A L’INSTANCE CONCERNEE. </a:t>
            </a:r>
          </a:p>
        </p:txBody>
      </p:sp>
      <p:sp>
        <p:nvSpPr>
          <p:cNvPr id="146440" name="AutoShape 8"/>
          <p:cNvSpPr>
            <a:spLocks noChangeArrowheads="1"/>
          </p:cNvSpPr>
          <p:nvPr/>
        </p:nvSpPr>
        <p:spPr bwMode="auto">
          <a:xfrm>
            <a:off x="4248150" y="44450"/>
            <a:ext cx="681038" cy="603250"/>
          </a:xfrm>
          <a:prstGeom prst="downArrow">
            <a:avLst>
              <a:gd name="adj1" fmla="val 38889"/>
              <a:gd name="adj2" fmla="val 2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6441" name="AutoShape 9"/>
          <p:cNvSpPr>
            <a:spLocks noChangeArrowheads="1"/>
          </p:cNvSpPr>
          <p:nvPr/>
        </p:nvSpPr>
        <p:spPr bwMode="auto">
          <a:xfrm>
            <a:off x="4248150" y="2622550"/>
            <a:ext cx="681038" cy="603250"/>
          </a:xfrm>
          <a:prstGeom prst="downArrow">
            <a:avLst>
              <a:gd name="adj1" fmla="val 38889"/>
              <a:gd name="adj2" fmla="val 2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6442" name="Text Box 10"/>
          <p:cNvSpPr txBox="1">
            <a:spLocks noChangeArrowheads="1"/>
          </p:cNvSpPr>
          <p:nvPr/>
        </p:nvSpPr>
        <p:spPr bwMode="auto">
          <a:xfrm>
            <a:off x="3810000" y="3311525"/>
            <a:ext cx="1619250" cy="466725"/>
          </a:xfrm>
          <a:prstGeom prst="rect">
            <a:avLst/>
          </a:prstGeom>
          <a:solidFill>
            <a:srgbClr val="DEE8CA"/>
          </a:solidFill>
          <a:ln w="9525">
            <a:solidFill>
              <a:srgbClr val="3399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PHASE II</a:t>
            </a:r>
          </a:p>
        </p:txBody>
      </p:sp>
      <p:pic>
        <p:nvPicPr>
          <p:cNvPr id="146443" name="Picture 11" descr="CTOFF17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6138" y="2438400"/>
            <a:ext cx="1427162" cy="1660525"/>
          </a:xfrm>
          <a:prstGeom prst="rect">
            <a:avLst/>
          </a:prstGeom>
          <a:noFill/>
        </p:spPr>
      </p:pic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482" name="Picture 2"/>
          <p:cNvPicPr>
            <a:picLocks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 bwMode="ltGray">
          <a:xfrm>
            <a:off x="6345238" y="1711325"/>
            <a:ext cx="2017712" cy="1981200"/>
          </a:xfrm>
          <a:noFill/>
          <a:ln/>
        </p:spPr>
      </p:pic>
      <p:sp>
        <p:nvSpPr>
          <p:cNvPr id="148483" name="Text Box 3"/>
          <p:cNvSpPr txBox="1">
            <a:spLocks noChangeArrowheads="1"/>
          </p:cNvSpPr>
          <p:nvPr/>
        </p:nvSpPr>
        <p:spPr bwMode="auto">
          <a:xfrm>
            <a:off x="1238250" y="3857625"/>
            <a:ext cx="7124700" cy="1809750"/>
          </a:xfrm>
          <a:prstGeom prst="rect">
            <a:avLst/>
          </a:prstGeom>
          <a:gradFill rotWithShape="0">
            <a:gsLst>
              <a:gs pos="0">
                <a:srgbClr val="E7B3A1"/>
              </a:gs>
              <a:gs pos="100000">
                <a:srgbClr val="E7B3A1">
                  <a:gamma/>
                  <a:tint val="34510"/>
                  <a:invGamma/>
                </a:srgbClr>
              </a:gs>
            </a:gsLst>
            <a:lin ang="2700000" scaled="1"/>
          </a:gra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b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AUCUNE NEGOCIATION</a:t>
            </a:r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AVEC LES  SOUMISSIONNAIRES APRES L’OUVERTURE DES PLIS ET DURANT  L’EVALUATION DES  OFFRES.</a:t>
            </a:r>
          </a:p>
        </p:txBody>
      </p:sp>
      <p:sp>
        <p:nvSpPr>
          <p:cNvPr id="148484" name="Text Box 4"/>
          <p:cNvSpPr txBox="1">
            <a:spLocks noChangeArrowheads="1"/>
          </p:cNvSpPr>
          <p:nvPr/>
        </p:nvSpPr>
        <p:spPr bwMode="auto">
          <a:xfrm>
            <a:off x="3467100" y="590550"/>
            <a:ext cx="2495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200" b="1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ART48</a:t>
            </a:r>
          </a:p>
        </p:txBody>
      </p:sp>
      <p:pic>
        <p:nvPicPr>
          <p:cNvPr id="14848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ltGray">
          <a:xfrm>
            <a:off x="1885950" y="1752600"/>
            <a:ext cx="2400300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8486" name="Picture 6" descr="MCHNL03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3588" y="1711325"/>
            <a:ext cx="2209800" cy="1543050"/>
          </a:xfrm>
          <a:prstGeom prst="rect">
            <a:avLst/>
          </a:prstGeom>
          <a:noFill/>
        </p:spPr>
      </p:pic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810</Words>
  <Application>Microsoft Office PowerPoint</Application>
  <PresentationFormat>Affichage à l'écran (4:3)</PresentationFormat>
  <Paragraphs>74</Paragraphs>
  <Slides>13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Diapositive 1</vt:lpstr>
      <vt:lpstr>Diapositive 2</vt:lpstr>
      <vt:lpstr>Diapositive 3</vt:lpstr>
      <vt:lpstr>Diapositive 4</vt:lpstr>
      <vt:lpstr>  LE CONTROLE  DES MARCHES PUBLICS (art 103)</vt:lpstr>
      <vt:lpstr>LA COMMISSION D’OUVERTURE     DES PLIS ( art. 108 )</vt:lpstr>
      <vt:lpstr>Diapositive 7</vt:lpstr>
      <vt:lpstr>Diapositive 8</vt:lpstr>
      <vt:lpstr>Diapositive 9</vt:lpstr>
      <vt:lpstr>LA COMMISSION DES MARCHES</vt:lpstr>
      <vt:lpstr>LE CONTRÔLE ADMINISTRATIF</vt:lpstr>
      <vt:lpstr>LE CONTRÔLE  FINANCIER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toshiba</dc:creator>
  <cp:lastModifiedBy>toshiba</cp:lastModifiedBy>
  <cp:revision>5</cp:revision>
  <dcterms:created xsi:type="dcterms:W3CDTF">2015-09-17T14:44:32Z</dcterms:created>
  <dcterms:modified xsi:type="dcterms:W3CDTF">2015-09-17T14:59:41Z</dcterms:modified>
</cp:coreProperties>
</file>