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531EE2-0684-4FEA-8CDF-90F4741BD652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AB446E4A-AA00-48E0-AF09-4C79828F930B}">
      <dgm:prSet phldrT="[Texte]"/>
      <dgm:spPr/>
      <dgm:t>
        <a:bodyPr/>
        <a:lstStyle/>
        <a:p>
          <a:r>
            <a:rPr lang="ar-DZ" dirty="0" smtClean="0"/>
            <a:t>أنواع مخاطر التشغيل حسب اتفاق بازل 2 </a:t>
          </a:r>
          <a:endParaRPr lang="fr-FR" dirty="0"/>
        </a:p>
      </dgm:t>
    </dgm:pt>
    <dgm:pt modelId="{4FB4BD62-83B0-44EC-A34E-2A58935C706F}" type="parTrans" cxnId="{91E45745-03D5-4B03-AC24-A5D82DB71B00}">
      <dgm:prSet/>
      <dgm:spPr/>
      <dgm:t>
        <a:bodyPr/>
        <a:lstStyle/>
        <a:p>
          <a:endParaRPr lang="fr-FR"/>
        </a:p>
      </dgm:t>
    </dgm:pt>
    <dgm:pt modelId="{7A588DDB-ECF7-4529-A550-913CCD532311}" type="sibTrans" cxnId="{91E45745-03D5-4B03-AC24-A5D82DB71B00}">
      <dgm:prSet/>
      <dgm:spPr/>
      <dgm:t>
        <a:bodyPr/>
        <a:lstStyle/>
        <a:p>
          <a:endParaRPr lang="fr-FR"/>
        </a:p>
      </dgm:t>
    </dgm:pt>
    <dgm:pt modelId="{BA7B3F34-6925-4650-9148-758D440A3F0B}">
      <dgm:prSet phldrT="[Texte]"/>
      <dgm:spPr/>
      <dgm:t>
        <a:bodyPr/>
        <a:lstStyle/>
        <a:p>
          <a:r>
            <a:rPr lang="ar-DZ" dirty="0" smtClean="0"/>
            <a:t>مخاطر العمليات والإدارة</a:t>
          </a:r>
          <a:endParaRPr lang="fr-FR" dirty="0"/>
        </a:p>
      </dgm:t>
    </dgm:pt>
    <dgm:pt modelId="{95ABB346-F680-4B67-815C-C706F223296C}" type="parTrans" cxnId="{6442F271-6027-422E-B7DF-607111F033D7}">
      <dgm:prSet/>
      <dgm:spPr/>
      <dgm:t>
        <a:bodyPr/>
        <a:lstStyle/>
        <a:p>
          <a:endParaRPr lang="fr-FR"/>
        </a:p>
      </dgm:t>
    </dgm:pt>
    <dgm:pt modelId="{A53EB58B-F2F3-47C4-90EE-26F1C2DBDBFC}" type="sibTrans" cxnId="{6442F271-6027-422E-B7DF-607111F033D7}">
      <dgm:prSet/>
      <dgm:spPr/>
      <dgm:t>
        <a:bodyPr/>
        <a:lstStyle/>
        <a:p>
          <a:endParaRPr lang="fr-FR"/>
        </a:p>
      </dgm:t>
    </dgm:pt>
    <dgm:pt modelId="{F42457B4-C020-4FD0-A95F-EE09A8AC17D4}">
      <dgm:prSet phldrT="[Texte]"/>
      <dgm:spPr/>
      <dgm:t>
        <a:bodyPr/>
        <a:lstStyle/>
        <a:p>
          <a:r>
            <a:rPr lang="ar-DZ" dirty="0" smtClean="0"/>
            <a:t>مخاطر إدارة الموارد البشرية</a:t>
          </a:r>
          <a:endParaRPr lang="fr-FR" dirty="0"/>
        </a:p>
      </dgm:t>
    </dgm:pt>
    <dgm:pt modelId="{36304D5A-44CF-41A1-882C-89343DDA5100}" type="parTrans" cxnId="{9684BE65-A1D7-4FDD-A5C5-D09BC1BF14FD}">
      <dgm:prSet/>
      <dgm:spPr/>
      <dgm:t>
        <a:bodyPr/>
        <a:lstStyle/>
        <a:p>
          <a:endParaRPr lang="fr-FR"/>
        </a:p>
      </dgm:t>
    </dgm:pt>
    <dgm:pt modelId="{9B22B1B8-BC56-42F3-928D-5C793E4B05A2}" type="sibTrans" cxnId="{9684BE65-A1D7-4FDD-A5C5-D09BC1BF14FD}">
      <dgm:prSet/>
      <dgm:spPr/>
      <dgm:t>
        <a:bodyPr/>
        <a:lstStyle/>
        <a:p>
          <a:endParaRPr lang="fr-FR"/>
        </a:p>
      </dgm:t>
    </dgm:pt>
    <dgm:pt modelId="{E6D2BDC3-1C6E-44E2-9718-64B48D6689CC}">
      <dgm:prSet phldrT="[Texte]"/>
      <dgm:spPr/>
      <dgm:t>
        <a:bodyPr/>
        <a:lstStyle/>
        <a:p>
          <a:r>
            <a:rPr lang="ar-DZ" dirty="0" smtClean="0"/>
            <a:t>مخاطر التكنولوجيا</a:t>
          </a:r>
          <a:endParaRPr lang="fr-FR" dirty="0"/>
        </a:p>
      </dgm:t>
    </dgm:pt>
    <dgm:pt modelId="{DA8F37EC-8734-4F0E-98F5-6C175FF1B173}" type="parTrans" cxnId="{0E6A0BA3-667C-495B-9AF9-7B1F7347AD5A}">
      <dgm:prSet/>
      <dgm:spPr/>
      <dgm:t>
        <a:bodyPr/>
        <a:lstStyle/>
        <a:p>
          <a:endParaRPr lang="fr-FR"/>
        </a:p>
      </dgm:t>
    </dgm:pt>
    <dgm:pt modelId="{EFC62ABE-5EF9-41DD-B056-F8D3F29A6E29}" type="sibTrans" cxnId="{0E6A0BA3-667C-495B-9AF9-7B1F7347AD5A}">
      <dgm:prSet/>
      <dgm:spPr/>
      <dgm:t>
        <a:bodyPr/>
        <a:lstStyle/>
        <a:p>
          <a:endParaRPr lang="fr-FR"/>
        </a:p>
      </dgm:t>
    </dgm:pt>
    <dgm:pt modelId="{E7A855CB-E6D3-46B1-9CF8-299968F6C13B}">
      <dgm:prSet/>
      <dgm:spPr/>
      <dgm:t>
        <a:bodyPr/>
        <a:lstStyle/>
        <a:p>
          <a:r>
            <a:rPr lang="ar-DZ" dirty="0" smtClean="0"/>
            <a:t>مخاطر خارجية</a:t>
          </a:r>
          <a:endParaRPr lang="fr-FR" dirty="0"/>
        </a:p>
      </dgm:t>
    </dgm:pt>
    <dgm:pt modelId="{CC81BE6A-FB12-4510-B05E-5E7EFE8FDD6D}" type="parTrans" cxnId="{21B2B7F0-CD53-4ED0-A36E-C54DC7AF398C}">
      <dgm:prSet/>
      <dgm:spPr/>
      <dgm:t>
        <a:bodyPr/>
        <a:lstStyle/>
        <a:p>
          <a:endParaRPr lang="fr-FR"/>
        </a:p>
      </dgm:t>
    </dgm:pt>
    <dgm:pt modelId="{C9FF1191-1161-422C-925B-0283A373DC15}" type="sibTrans" cxnId="{21B2B7F0-CD53-4ED0-A36E-C54DC7AF398C}">
      <dgm:prSet/>
      <dgm:spPr/>
      <dgm:t>
        <a:bodyPr/>
        <a:lstStyle/>
        <a:p>
          <a:endParaRPr lang="fr-FR"/>
        </a:p>
      </dgm:t>
    </dgm:pt>
    <dgm:pt modelId="{5D7C0D08-FD25-41F2-BA92-1CF974619CD8}" type="pres">
      <dgm:prSet presAssocID="{0B531EE2-0684-4FEA-8CDF-90F4741BD6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BAF0BAF-5A03-4AFE-BF2A-84752B8F41E6}" type="pres">
      <dgm:prSet presAssocID="{AB446E4A-AA00-48E0-AF09-4C79828F930B}" presName="hierRoot1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88AE470-0C15-4A3F-A3B0-640D86402334}" type="pres">
      <dgm:prSet presAssocID="{AB446E4A-AA00-48E0-AF09-4C79828F930B}" presName="rootComposite1" presStyleCnt="0"/>
      <dgm:spPr/>
      <dgm:t>
        <a:bodyPr/>
        <a:lstStyle/>
        <a:p>
          <a:endParaRPr lang="fr-FR"/>
        </a:p>
      </dgm:t>
    </dgm:pt>
    <dgm:pt modelId="{992330AC-EC23-4864-AD85-E72362149C91}" type="pres">
      <dgm:prSet presAssocID="{AB446E4A-AA00-48E0-AF09-4C79828F930B}" presName="rootText1" presStyleLbl="node0" presStyleIdx="0" presStyleCnt="1" custLinFactNeighborX="-7358" custLinFactNeighborY="-880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A093138-5EBF-4774-8473-B091F4C82989}" type="pres">
      <dgm:prSet presAssocID="{AB446E4A-AA00-48E0-AF09-4C79828F930B}" presName="rootConnector1" presStyleLbl="node1" presStyleIdx="0" presStyleCnt="0"/>
      <dgm:spPr/>
      <dgm:t>
        <a:bodyPr/>
        <a:lstStyle/>
        <a:p>
          <a:endParaRPr lang="fr-FR"/>
        </a:p>
      </dgm:t>
    </dgm:pt>
    <dgm:pt modelId="{AE5A0EAD-F2AF-4170-9675-86F55B114007}" type="pres">
      <dgm:prSet presAssocID="{AB446E4A-AA00-48E0-AF09-4C79828F930B}" presName="hierChild2" presStyleCnt="0"/>
      <dgm:spPr/>
      <dgm:t>
        <a:bodyPr/>
        <a:lstStyle/>
        <a:p>
          <a:endParaRPr lang="fr-FR"/>
        </a:p>
      </dgm:t>
    </dgm:pt>
    <dgm:pt modelId="{D98FA390-990E-49D9-8065-19E1E8BE5C38}" type="pres">
      <dgm:prSet presAssocID="{95ABB346-F680-4B67-815C-C706F223296C}" presName="Name37" presStyleLbl="parChTrans1D2" presStyleIdx="0" presStyleCnt="4"/>
      <dgm:spPr/>
      <dgm:t>
        <a:bodyPr/>
        <a:lstStyle/>
        <a:p>
          <a:endParaRPr lang="fr-FR"/>
        </a:p>
      </dgm:t>
    </dgm:pt>
    <dgm:pt modelId="{A4E787D3-E620-4FCB-A370-4EAF33CBA73C}" type="pres">
      <dgm:prSet presAssocID="{BA7B3F34-6925-4650-9148-758D440A3F0B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02D80CC0-E52B-4101-8B71-89DEB88BD24F}" type="pres">
      <dgm:prSet presAssocID="{BA7B3F34-6925-4650-9148-758D440A3F0B}" presName="rootComposite" presStyleCnt="0"/>
      <dgm:spPr/>
      <dgm:t>
        <a:bodyPr/>
        <a:lstStyle/>
        <a:p>
          <a:endParaRPr lang="fr-FR"/>
        </a:p>
      </dgm:t>
    </dgm:pt>
    <dgm:pt modelId="{1EC5747F-71BA-4071-8B1D-0BFED47FCA85}" type="pres">
      <dgm:prSet presAssocID="{BA7B3F34-6925-4650-9148-758D440A3F0B}" presName="rootText" presStyleLbl="node2" presStyleIdx="0" presStyleCnt="4" custLinFactNeighborX="-10091" custLinFactNeighborY="66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772823F-DFA1-46E9-B120-2DE799B1CDD6}" type="pres">
      <dgm:prSet presAssocID="{BA7B3F34-6925-4650-9148-758D440A3F0B}" presName="rootConnector" presStyleLbl="node2" presStyleIdx="0" presStyleCnt="4"/>
      <dgm:spPr/>
      <dgm:t>
        <a:bodyPr/>
        <a:lstStyle/>
        <a:p>
          <a:endParaRPr lang="fr-FR"/>
        </a:p>
      </dgm:t>
    </dgm:pt>
    <dgm:pt modelId="{D2FCC5F3-BFDB-4725-A03F-6A5360F8B4D1}" type="pres">
      <dgm:prSet presAssocID="{BA7B3F34-6925-4650-9148-758D440A3F0B}" presName="hierChild4" presStyleCnt="0"/>
      <dgm:spPr/>
      <dgm:t>
        <a:bodyPr/>
        <a:lstStyle/>
        <a:p>
          <a:endParaRPr lang="fr-FR"/>
        </a:p>
      </dgm:t>
    </dgm:pt>
    <dgm:pt modelId="{32307145-069B-4404-8D47-01443A7F2A7D}" type="pres">
      <dgm:prSet presAssocID="{BA7B3F34-6925-4650-9148-758D440A3F0B}" presName="hierChild5" presStyleCnt="0"/>
      <dgm:spPr/>
      <dgm:t>
        <a:bodyPr/>
        <a:lstStyle/>
        <a:p>
          <a:endParaRPr lang="fr-FR"/>
        </a:p>
      </dgm:t>
    </dgm:pt>
    <dgm:pt modelId="{8CA61910-9054-45E8-A1C4-4D58FB024805}" type="pres">
      <dgm:prSet presAssocID="{36304D5A-44CF-41A1-882C-89343DDA5100}" presName="Name37" presStyleLbl="parChTrans1D2" presStyleIdx="1" presStyleCnt="4"/>
      <dgm:spPr/>
      <dgm:t>
        <a:bodyPr/>
        <a:lstStyle/>
        <a:p>
          <a:endParaRPr lang="fr-FR"/>
        </a:p>
      </dgm:t>
    </dgm:pt>
    <dgm:pt modelId="{833951C8-6B5F-4228-80B0-1B8244E11224}" type="pres">
      <dgm:prSet presAssocID="{F42457B4-C020-4FD0-A95F-EE09A8AC17D4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F4853A81-15AE-47DC-A6C6-8C952657692A}" type="pres">
      <dgm:prSet presAssocID="{F42457B4-C020-4FD0-A95F-EE09A8AC17D4}" presName="rootComposite" presStyleCnt="0"/>
      <dgm:spPr/>
      <dgm:t>
        <a:bodyPr/>
        <a:lstStyle/>
        <a:p>
          <a:endParaRPr lang="fr-FR"/>
        </a:p>
      </dgm:t>
    </dgm:pt>
    <dgm:pt modelId="{E944FB75-ADB1-40E6-AC90-1D7A12021624}" type="pres">
      <dgm:prSet presAssocID="{F42457B4-C020-4FD0-A95F-EE09A8AC17D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332DD4F-1638-4320-BA21-DC69C89B54E7}" type="pres">
      <dgm:prSet presAssocID="{F42457B4-C020-4FD0-A95F-EE09A8AC17D4}" presName="rootConnector" presStyleLbl="node2" presStyleIdx="1" presStyleCnt="4"/>
      <dgm:spPr/>
      <dgm:t>
        <a:bodyPr/>
        <a:lstStyle/>
        <a:p>
          <a:endParaRPr lang="fr-FR"/>
        </a:p>
      </dgm:t>
    </dgm:pt>
    <dgm:pt modelId="{A595BA37-6595-4364-91BD-D47E58166437}" type="pres">
      <dgm:prSet presAssocID="{F42457B4-C020-4FD0-A95F-EE09A8AC17D4}" presName="hierChild4" presStyleCnt="0"/>
      <dgm:spPr/>
      <dgm:t>
        <a:bodyPr/>
        <a:lstStyle/>
        <a:p>
          <a:endParaRPr lang="fr-FR"/>
        </a:p>
      </dgm:t>
    </dgm:pt>
    <dgm:pt modelId="{6542D38D-BA03-4804-912A-41629EFAA536}" type="pres">
      <dgm:prSet presAssocID="{F42457B4-C020-4FD0-A95F-EE09A8AC17D4}" presName="hierChild5" presStyleCnt="0"/>
      <dgm:spPr/>
      <dgm:t>
        <a:bodyPr/>
        <a:lstStyle/>
        <a:p>
          <a:endParaRPr lang="fr-FR"/>
        </a:p>
      </dgm:t>
    </dgm:pt>
    <dgm:pt modelId="{211D38DB-C070-4344-B1F1-EF2C14DC0D1C}" type="pres">
      <dgm:prSet presAssocID="{DA8F37EC-8734-4F0E-98F5-6C175FF1B173}" presName="Name37" presStyleLbl="parChTrans1D2" presStyleIdx="2" presStyleCnt="4"/>
      <dgm:spPr/>
      <dgm:t>
        <a:bodyPr/>
        <a:lstStyle/>
        <a:p>
          <a:endParaRPr lang="fr-FR"/>
        </a:p>
      </dgm:t>
    </dgm:pt>
    <dgm:pt modelId="{653FC90A-8837-4688-B905-D39C78E81D11}" type="pres">
      <dgm:prSet presAssocID="{E6D2BDC3-1C6E-44E2-9718-64B48D6689CC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784028F1-E187-4299-9A8B-378A89167AC8}" type="pres">
      <dgm:prSet presAssocID="{E6D2BDC3-1C6E-44E2-9718-64B48D6689CC}" presName="rootComposite" presStyleCnt="0"/>
      <dgm:spPr/>
      <dgm:t>
        <a:bodyPr/>
        <a:lstStyle/>
        <a:p>
          <a:endParaRPr lang="fr-FR"/>
        </a:p>
      </dgm:t>
    </dgm:pt>
    <dgm:pt modelId="{9AA48EEF-95B1-4F24-B060-AEDDA1A37FDE}" type="pres">
      <dgm:prSet presAssocID="{E6D2BDC3-1C6E-44E2-9718-64B48D6689C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50EBC18-05A2-4B71-A5EF-C09C85B484DD}" type="pres">
      <dgm:prSet presAssocID="{E6D2BDC3-1C6E-44E2-9718-64B48D6689CC}" presName="rootConnector" presStyleLbl="node2" presStyleIdx="2" presStyleCnt="4"/>
      <dgm:spPr/>
      <dgm:t>
        <a:bodyPr/>
        <a:lstStyle/>
        <a:p>
          <a:endParaRPr lang="fr-FR"/>
        </a:p>
      </dgm:t>
    </dgm:pt>
    <dgm:pt modelId="{713499F0-8AA0-4628-97CC-44AC28F912A0}" type="pres">
      <dgm:prSet presAssocID="{E6D2BDC3-1C6E-44E2-9718-64B48D6689CC}" presName="hierChild4" presStyleCnt="0"/>
      <dgm:spPr/>
      <dgm:t>
        <a:bodyPr/>
        <a:lstStyle/>
        <a:p>
          <a:endParaRPr lang="fr-FR"/>
        </a:p>
      </dgm:t>
    </dgm:pt>
    <dgm:pt modelId="{6DC55D41-00F0-446C-8CB8-2F86744E7878}" type="pres">
      <dgm:prSet presAssocID="{E6D2BDC3-1C6E-44E2-9718-64B48D6689CC}" presName="hierChild5" presStyleCnt="0"/>
      <dgm:spPr/>
      <dgm:t>
        <a:bodyPr/>
        <a:lstStyle/>
        <a:p>
          <a:endParaRPr lang="fr-FR"/>
        </a:p>
      </dgm:t>
    </dgm:pt>
    <dgm:pt modelId="{785E8654-B49B-4C78-8838-F22FA0A756A1}" type="pres">
      <dgm:prSet presAssocID="{CC81BE6A-FB12-4510-B05E-5E7EFE8FDD6D}" presName="Name37" presStyleLbl="parChTrans1D2" presStyleIdx="3" presStyleCnt="4"/>
      <dgm:spPr/>
      <dgm:t>
        <a:bodyPr/>
        <a:lstStyle/>
        <a:p>
          <a:endParaRPr lang="fr-FR"/>
        </a:p>
      </dgm:t>
    </dgm:pt>
    <dgm:pt modelId="{6E71AF44-34C7-48AD-80BB-1F1143FD763E}" type="pres">
      <dgm:prSet presAssocID="{E7A855CB-E6D3-46B1-9CF8-299968F6C13B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38FBD2DE-7DAF-4B02-8DCE-0230735051F1}" type="pres">
      <dgm:prSet presAssocID="{E7A855CB-E6D3-46B1-9CF8-299968F6C13B}" presName="rootComposite" presStyleCnt="0"/>
      <dgm:spPr/>
      <dgm:t>
        <a:bodyPr/>
        <a:lstStyle/>
        <a:p>
          <a:endParaRPr lang="fr-FR"/>
        </a:p>
      </dgm:t>
    </dgm:pt>
    <dgm:pt modelId="{F0493573-ACAD-4FD0-A161-5460D8425CC9}" type="pres">
      <dgm:prSet presAssocID="{E7A855CB-E6D3-46B1-9CF8-299968F6C13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7B211D8-C844-4376-9357-14F43277FFC0}" type="pres">
      <dgm:prSet presAssocID="{E7A855CB-E6D3-46B1-9CF8-299968F6C13B}" presName="rootConnector" presStyleLbl="node2" presStyleIdx="3" presStyleCnt="4"/>
      <dgm:spPr/>
      <dgm:t>
        <a:bodyPr/>
        <a:lstStyle/>
        <a:p>
          <a:endParaRPr lang="fr-FR"/>
        </a:p>
      </dgm:t>
    </dgm:pt>
    <dgm:pt modelId="{4AD83339-3286-4E22-93EC-DFA7B058B997}" type="pres">
      <dgm:prSet presAssocID="{E7A855CB-E6D3-46B1-9CF8-299968F6C13B}" presName="hierChild4" presStyleCnt="0"/>
      <dgm:spPr/>
      <dgm:t>
        <a:bodyPr/>
        <a:lstStyle/>
        <a:p>
          <a:endParaRPr lang="fr-FR"/>
        </a:p>
      </dgm:t>
    </dgm:pt>
    <dgm:pt modelId="{BD8E1883-055E-4BFB-872F-0CBE8DCCB428}" type="pres">
      <dgm:prSet presAssocID="{E7A855CB-E6D3-46B1-9CF8-299968F6C13B}" presName="hierChild5" presStyleCnt="0"/>
      <dgm:spPr/>
      <dgm:t>
        <a:bodyPr/>
        <a:lstStyle/>
        <a:p>
          <a:endParaRPr lang="fr-FR"/>
        </a:p>
      </dgm:t>
    </dgm:pt>
    <dgm:pt modelId="{19D88072-4798-4279-B1A2-1805165D0175}" type="pres">
      <dgm:prSet presAssocID="{AB446E4A-AA00-48E0-AF09-4C79828F930B}" presName="hierChild3" presStyleCnt="0"/>
      <dgm:spPr/>
      <dgm:t>
        <a:bodyPr/>
        <a:lstStyle/>
        <a:p>
          <a:endParaRPr lang="fr-FR"/>
        </a:p>
      </dgm:t>
    </dgm:pt>
  </dgm:ptLst>
  <dgm:cxnLst>
    <dgm:cxn modelId="{5A06C543-A3E4-421F-A79B-584E6F3C5389}" type="presOf" srcId="{DA8F37EC-8734-4F0E-98F5-6C175FF1B173}" destId="{211D38DB-C070-4344-B1F1-EF2C14DC0D1C}" srcOrd="0" destOrd="0" presId="urn:microsoft.com/office/officeart/2005/8/layout/orgChart1"/>
    <dgm:cxn modelId="{89E72CC2-0D14-4426-80C4-0278F70A7C36}" type="presOf" srcId="{AB446E4A-AA00-48E0-AF09-4C79828F930B}" destId="{CA093138-5EBF-4774-8473-B091F4C82989}" srcOrd="1" destOrd="0" presId="urn:microsoft.com/office/officeart/2005/8/layout/orgChart1"/>
    <dgm:cxn modelId="{1FBA3ACE-F5A6-40CE-A965-6F626DCFB12A}" type="presOf" srcId="{0B531EE2-0684-4FEA-8CDF-90F4741BD652}" destId="{5D7C0D08-FD25-41F2-BA92-1CF974619CD8}" srcOrd="0" destOrd="0" presId="urn:microsoft.com/office/officeart/2005/8/layout/orgChart1"/>
    <dgm:cxn modelId="{C7F97250-3104-48A0-B1B9-823D8864AABD}" type="presOf" srcId="{F42457B4-C020-4FD0-A95F-EE09A8AC17D4}" destId="{8332DD4F-1638-4320-BA21-DC69C89B54E7}" srcOrd="1" destOrd="0" presId="urn:microsoft.com/office/officeart/2005/8/layout/orgChart1"/>
    <dgm:cxn modelId="{51916A7E-0DDC-4E08-917F-F2C585D196E6}" type="presOf" srcId="{36304D5A-44CF-41A1-882C-89343DDA5100}" destId="{8CA61910-9054-45E8-A1C4-4D58FB024805}" srcOrd="0" destOrd="0" presId="urn:microsoft.com/office/officeart/2005/8/layout/orgChart1"/>
    <dgm:cxn modelId="{DDE7BC50-3A5B-4C08-B022-28A0C241F338}" type="presOf" srcId="{CC81BE6A-FB12-4510-B05E-5E7EFE8FDD6D}" destId="{785E8654-B49B-4C78-8838-F22FA0A756A1}" srcOrd="0" destOrd="0" presId="urn:microsoft.com/office/officeart/2005/8/layout/orgChart1"/>
    <dgm:cxn modelId="{C96B8DE3-BEB4-423D-9894-FE64C6D1529C}" type="presOf" srcId="{AB446E4A-AA00-48E0-AF09-4C79828F930B}" destId="{992330AC-EC23-4864-AD85-E72362149C91}" srcOrd="0" destOrd="0" presId="urn:microsoft.com/office/officeart/2005/8/layout/orgChart1"/>
    <dgm:cxn modelId="{1AE9F7CE-2291-4572-BC3F-2DDD85383A8D}" type="presOf" srcId="{95ABB346-F680-4B67-815C-C706F223296C}" destId="{D98FA390-990E-49D9-8065-19E1E8BE5C38}" srcOrd="0" destOrd="0" presId="urn:microsoft.com/office/officeart/2005/8/layout/orgChart1"/>
    <dgm:cxn modelId="{9684BE65-A1D7-4FDD-A5C5-D09BC1BF14FD}" srcId="{AB446E4A-AA00-48E0-AF09-4C79828F930B}" destId="{F42457B4-C020-4FD0-A95F-EE09A8AC17D4}" srcOrd="1" destOrd="0" parTransId="{36304D5A-44CF-41A1-882C-89343DDA5100}" sibTransId="{9B22B1B8-BC56-42F3-928D-5C793E4B05A2}"/>
    <dgm:cxn modelId="{DA789F0D-0AF4-4F99-A264-366F92656972}" type="presOf" srcId="{F42457B4-C020-4FD0-A95F-EE09A8AC17D4}" destId="{E944FB75-ADB1-40E6-AC90-1D7A12021624}" srcOrd="0" destOrd="0" presId="urn:microsoft.com/office/officeart/2005/8/layout/orgChart1"/>
    <dgm:cxn modelId="{6442F271-6027-422E-B7DF-607111F033D7}" srcId="{AB446E4A-AA00-48E0-AF09-4C79828F930B}" destId="{BA7B3F34-6925-4650-9148-758D440A3F0B}" srcOrd="0" destOrd="0" parTransId="{95ABB346-F680-4B67-815C-C706F223296C}" sibTransId="{A53EB58B-F2F3-47C4-90EE-26F1C2DBDBFC}"/>
    <dgm:cxn modelId="{B202852D-2A28-4DE8-8FEF-D37F44EDD1A8}" type="presOf" srcId="{E6D2BDC3-1C6E-44E2-9718-64B48D6689CC}" destId="{C50EBC18-05A2-4B71-A5EF-C09C85B484DD}" srcOrd="1" destOrd="0" presId="urn:microsoft.com/office/officeart/2005/8/layout/orgChart1"/>
    <dgm:cxn modelId="{21B2B7F0-CD53-4ED0-A36E-C54DC7AF398C}" srcId="{AB446E4A-AA00-48E0-AF09-4C79828F930B}" destId="{E7A855CB-E6D3-46B1-9CF8-299968F6C13B}" srcOrd="3" destOrd="0" parTransId="{CC81BE6A-FB12-4510-B05E-5E7EFE8FDD6D}" sibTransId="{C9FF1191-1161-422C-925B-0283A373DC15}"/>
    <dgm:cxn modelId="{639159C6-2260-4784-9237-A93EDFE38BC1}" type="presOf" srcId="{BA7B3F34-6925-4650-9148-758D440A3F0B}" destId="{1EC5747F-71BA-4071-8B1D-0BFED47FCA85}" srcOrd="0" destOrd="0" presId="urn:microsoft.com/office/officeart/2005/8/layout/orgChart1"/>
    <dgm:cxn modelId="{91E45745-03D5-4B03-AC24-A5D82DB71B00}" srcId="{0B531EE2-0684-4FEA-8CDF-90F4741BD652}" destId="{AB446E4A-AA00-48E0-AF09-4C79828F930B}" srcOrd="0" destOrd="0" parTransId="{4FB4BD62-83B0-44EC-A34E-2A58935C706F}" sibTransId="{7A588DDB-ECF7-4529-A550-913CCD532311}"/>
    <dgm:cxn modelId="{FFA06CF1-7051-40E6-9BA2-D242F40A7A2F}" type="presOf" srcId="{E7A855CB-E6D3-46B1-9CF8-299968F6C13B}" destId="{E7B211D8-C844-4376-9357-14F43277FFC0}" srcOrd="1" destOrd="0" presId="urn:microsoft.com/office/officeart/2005/8/layout/orgChart1"/>
    <dgm:cxn modelId="{1F5237C5-0E06-472C-9F82-CA215194C0AA}" type="presOf" srcId="{BA7B3F34-6925-4650-9148-758D440A3F0B}" destId="{1772823F-DFA1-46E9-B120-2DE799B1CDD6}" srcOrd="1" destOrd="0" presId="urn:microsoft.com/office/officeart/2005/8/layout/orgChart1"/>
    <dgm:cxn modelId="{0E6A0BA3-667C-495B-9AF9-7B1F7347AD5A}" srcId="{AB446E4A-AA00-48E0-AF09-4C79828F930B}" destId="{E6D2BDC3-1C6E-44E2-9718-64B48D6689CC}" srcOrd="2" destOrd="0" parTransId="{DA8F37EC-8734-4F0E-98F5-6C175FF1B173}" sibTransId="{EFC62ABE-5EF9-41DD-B056-F8D3F29A6E29}"/>
    <dgm:cxn modelId="{6EA136FF-6968-46A1-B479-BB895F9778E5}" type="presOf" srcId="{E6D2BDC3-1C6E-44E2-9718-64B48D6689CC}" destId="{9AA48EEF-95B1-4F24-B060-AEDDA1A37FDE}" srcOrd="0" destOrd="0" presId="urn:microsoft.com/office/officeart/2005/8/layout/orgChart1"/>
    <dgm:cxn modelId="{23ABCC2B-6D9A-45CE-B008-B3AD1F787BCE}" type="presOf" srcId="{E7A855CB-E6D3-46B1-9CF8-299968F6C13B}" destId="{F0493573-ACAD-4FD0-A161-5460D8425CC9}" srcOrd="0" destOrd="0" presId="urn:microsoft.com/office/officeart/2005/8/layout/orgChart1"/>
    <dgm:cxn modelId="{7EE87FE1-9E39-4D3A-9341-850A75FB4F41}" type="presParOf" srcId="{5D7C0D08-FD25-41F2-BA92-1CF974619CD8}" destId="{CBAF0BAF-5A03-4AFE-BF2A-84752B8F41E6}" srcOrd="0" destOrd="0" presId="urn:microsoft.com/office/officeart/2005/8/layout/orgChart1"/>
    <dgm:cxn modelId="{A527C929-BEEF-4416-A56D-30928731A971}" type="presParOf" srcId="{CBAF0BAF-5A03-4AFE-BF2A-84752B8F41E6}" destId="{988AE470-0C15-4A3F-A3B0-640D86402334}" srcOrd="0" destOrd="0" presId="urn:microsoft.com/office/officeart/2005/8/layout/orgChart1"/>
    <dgm:cxn modelId="{497F1B62-1FFB-4497-A679-56ED9B1EE37B}" type="presParOf" srcId="{988AE470-0C15-4A3F-A3B0-640D86402334}" destId="{992330AC-EC23-4864-AD85-E72362149C91}" srcOrd="0" destOrd="0" presId="urn:microsoft.com/office/officeart/2005/8/layout/orgChart1"/>
    <dgm:cxn modelId="{6CC6B8A7-66C3-427A-8854-BB382FD747DC}" type="presParOf" srcId="{988AE470-0C15-4A3F-A3B0-640D86402334}" destId="{CA093138-5EBF-4774-8473-B091F4C82989}" srcOrd="1" destOrd="0" presId="urn:microsoft.com/office/officeart/2005/8/layout/orgChart1"/>
    <dgm:cxn modelId="{BA2CB1F5-4732-4C31-A523-978F48750D40}" type="presParOf" srcId="{CBAF0BAF-5A03-4AFE-BF2A-84752B8F41E6}" destId="{AE5A0EAD-F2AF-4170-9675-86F55B114007}" srcOrd="1" destOrd="0" presId="urn:microsoft.com/office/officeart/2005/8/layout/orgChart1"/>
    <dgm:cxn modelId="{9E38913C-F521-47D1-A6E3-4987999B63B4}" type="presParOf" srcId="{AE5A0EAD-F2AF-4170-9675-86F55B114007}" destId="{D98FA390-990E-49D9-8065-19E1E8BE5C38}" srcOrd="0" destOrd="0" presId="urn:microsoft.com/office/officeart/2005/8/layout/orgChart1"/>
    <dgm:cxn modelId="{7E24C2E7-C5DD-4F4B-B0F3-77734A3F6D81}" type="presParOf" srcId="{AE5A0EAD-F2AF-4170-9675-86F55B114007}" destId="{A4E787D3-E620-4FCB-A370-4EAF33CBA73C}" srcOrd="1" destOrd="0" presId="urn:microsoft.com/office/officeart/2005/8/layout/orgChart1"/>
    <dgm:cxn modelId="{B82F2B33-3F68-47A3-81A2-6D94516CB4D2}" type="presParOf" srcId="{A4E787D3-E620-4FCB-A370-4EAF33CBA73C}" destId="{02D80CC0-E52B-4101-8B71-89DEB88BD24F}" srcOrd="0" destOrd="0" presId="urn:microsoft.com/office/officeart/2005/8/layout/orgChart1"/>
    <dgm:cxn modelId="{EB36495E-43E9-45B1-8BB2-268FBDACC477}" type="presParOf" srcId="{02D80CC0-E52B-4101-8B71-89DEB88BD24F}" destId="{1EC5747F-71BA-4071-8B1D-0BFED47FCA85}" srcOrd="0" destOrd="0" presId="urn:microsoft.com/office/officeart/2005/8/layout/orgChart1"/>
    <dgm:cxn modelId="{44E10C50-E001-4B0F-8D55-5A3651128CFC}" type="presParOf" srcId="{02D80CC0-E52B-4101-8B71-89DEB88BD24F}" destId="{1772823F-DFA1-46E9-B120-2DE799B1CDD6}" srcOrd="1" destOrd="0" presId="urn:microsoft.com/office/officeart/2005/8/layout/orgChart1"/>
    <dgm:cxn modelId="{C4C1C086-B86A-4D4F-B078-514B010F2EFC}" type="presParOf" srcId="{A4E787D3-E620-4FCB-A370-4EAF33CBA73C}" destId="{D2FCC5F3-BFDB-4725-A03F-6A5360F8B4D1}" srcOrd="1" destOrd="0" presId="urn:microsoft.com/office/officeart/2005/8/layout/orgChart1"/>
    <dgm:cxn modelId="{DECB366D-2ADC-496B-9102-F6193D3D6C1D}" type="presParOf" srcId="{A4E787D3-E620-4FCB-A370-4EAF33CBA73C}" destId="{32307145-069B-4404-8D47-01443A7F2A7D}" srcOrd="2" destOrd="0" presId="urn:microsoft.com/office/officeart/2005/8/layout/orgChart1"/>
    <dgm:cxn modelId="{C070DDE9-AB93-4D1A-A6AA-EDE12721AE5B}" type="presParOf" srcId="{AE5A0EAD-F2AF-4170-9675-86F55B114007}" destId="{8CA61910-9054-45E8-A1C4-4D58FB024805}" srcOrd="2" destOrd="0" presId="urn:microsoft.com/office/officeart/2005/8/layout/orgChart1"/>
    <dgm:cxn modelId="{8733CBCC-B94D-4A55-8865-2E504BBCF696}" type="presParOf" srcId="{AE5A0EAD-F2AF-4170-9675-86F55B114007}" destId="{833951C8-6B5F-4228-80B0-1B8244E11224}" srcOrd="3" destOrd="0" presId="urn:microsoft.com/office/officeart/2005/8/layout/orgChart1"/>
    <dgm:cxn modelId="{EB7D3D8E-6F96-4CE3-B3ED-FC9F39B9F20A}" type="presParOf" srcId="{833951C8-6B5F-4228-80B0-1B8244E11224}" destId="{F4853A81-15AE-47DC-A6C6-8C952657692A}" srcOrd="0" destOrd="0" presId="urn:microsoft.com/office/officeart/2005/8/layout/orgChart1"/>
    <dgm:cxn modelId="{3441B520-D4E0-49B0-9BAA-C4DEE234295D}" type="presParOf" srcId="{F4853A81-15AE-47DC-A6C6-8C952657692A}" destId="{E944FB75-ADB1-40E6-AC90-1D7A12021624}" srcOrd="0" destOrd="0" presId="urn:microsoft.com/office/officeart/2005/8/layout/orgChart1"/>
    <dgm:cxn modelId="{92E6915C-3741-45F0-8B99-8294815AEC26}" type="presParOf" srcId="{F4853A81-15AE-47DC-A6C6-8C952657692A}" destId="{8332DD4F-1638-4320-BA21-DC69C89B54E7}" srcOrd="1" destOrd="0" presId="urn:microsoft.com/office/officeart/2005/8/layout/orgChart1"/>
    <dgm:cxn modelId="{9969CA2B-7861-4505-B98C-693D44751DF9}" type="presParOf" srcId="{833951C8-6B5F-4228-80B0-1B8244E11224}" destId="{A595BA37-6595-4364-91BD-D47E58166437}" srcOrd="1" destOrd="0" presId="urn:microsoft.com/office/officeart/2005/8/layout/orgChart1"/>
    <dgm:cxn modelId="{8F5773BE-A0E0-4EB7-8AC9-6E8BF5BC0348}" type="presParOf" srcId="{833951C8-6B5F-4228-80B0-1B8244E11224}" destId="{6542D38D-BA03-4804-912A-41629EFAA536}" srcOrd="2" destOrd="0" presId="urn:microsoft.com/office/officeart/2005/8/layout/orgChart1"/>
    <dgm:cxn modelId="{9F35B0C6-D23F-4376-AA99-F28FB111E78A}" type="presParOf" srcId="{AE5A0EAD-F2AF-4170-9675-86F55B114007}" destId="{211D38DB-C070-4344-B1F1-EF2C14DC0D1C}" srcOrd="4" destOrd="0" presId="urn:microsoft.com/office/officeart/2005/8/layout/orgChart1"/>
    <dgm:cxn modelId="{0E1B67EE-CCF1-452E-940D-9E35E092F3EA}" type="presParOf" srcId="{AE5A0EAD-F2AF-4170-9675-86F55B114007}" destId="{653FC90A-8837-4688-B905-D39C78E81D11}" srcOrd="5" destOrd="0" presId="urn:microsoft.com/office/officeart/2005/8/layout/orgChart1"/>
    <dgm:cxn modelId="{40F1A61C-74B1-4C1C-AB06-67F9E8D327E8}" type="presParOf" srcId="{653FC90A-8837-4688-B905-D39C78E81D11}" destId="{784028F1-E187-4299-9A8B-378A89167AC8}" srcOrd="0" destOrd="0" presId="urn:microsoft.com/office/officeart/2005/8/layout/orgChart1"/>
    <dgm:cxn modelId="{6F16E17C-C1B4-4247-B31E-408ABE031338}" type="presParOf" srcId="{784028F1-E187-4299-9A8B-378A89167AC8}" destId="{9AA48EEF-95B1-4F24-B060-AEDDA1A37FDE}" srcOrd="0" destOrd="0" presId="urn:microsoft.com/office/officeart/2005/8/layout/orgChart1"/>
    <dgm:cxn modelId="{E4D05BD4-1F69-4983-A201-650F7EF70AB3}" type="presParOf" srcId="{784028F1-E187-4299-9A8B-378A89167AC8}" destId="{C50EBC18-05A2-4B71-A5EF-C09C85B484DD}" srcOrd="1" destOrd="0" presId="urn:microsoft.com/office/officeart/2005/8/layout/orgChart1"/>
    <dgm:cxn modelId="{B9F54C38-FA0C-4AED-A82C-3431D0369960}" type="presParOf" srcId="{653FC90A-8837-4688-B905-D39C78E81D11}" destId="{713499F0-8AA0-4628-97CC-44AC28F912A0}" srcOrd="1" destOrd="0" presId="urn:microsoft.com/office/officeart/2005/8/layout/orgChart1"/>
    <dgm:cxn modelId="{2C884A8D-0492-41C1-9E19-D27D313005E3}" type="presParOf" srcId="{653FC90A-8837-4688-B905-D39C78E81D11}" destId="{6DC55D41-00F0-446C-8CB8-2F86744E7878}" srcOrd="2" destOrd="0" presId="urn:microsoft.com/office/officeart/2005/8/layout/orgChart1"/>
    <dgm:cxn modelId="{98CCCBBD-407A-4E89-88BD-18B7C6867CCC}" type="presParOf" srcId="{AE5A0EAD-F2AF-4170-9675-86F55B114007}" destId="{785E8654-B49B-4C78-8838-F22FA0A756A1}" srcOrd="6" destOrd="0" presId="urn:microsoft.com/office/officeart/2005/8/layout/orgChart1"/>
    <dgm:cxn modelId="{208BA383-C517-4E7C-940A-61E5AEBDCFF7}" type="presParOf" srcId="{AE5A0EAD-F2AF-4170-9675-86F55B114007}" destId="{6E71AF44-34C7-48AD-80BB-1F1143FD763E}" srcOrd="7" destOrd="0" presId="urn:microsoft.com/office/officeart/2005/8/layout/orgChart1"/>
    <dgm:cxn modelId="{CC90DE54-4B36-4387-9057-590A3AB6D826}" type="presParOf" srcId="{6E71AF44-34C7-48AD-80BB-1F1143FD763E}" destId="{38FBD2DE-7DAF-4B02-8DCE-0230735051F1}" srcOrd="0" destOrd="0" presId="urn:microsoft.com/office/officeart/2005/8/layout/orgChart1"/>
    <dgm:cxn modelId="{4545E68C-2C5A-4616-8410-60A1633ABDD5}" type="presParOf" srcId="{38FBD2DE-7DAF-4B02-8DCE-0230735051F1}" destId="{F0493573-ACAD-4FD0-A161-5460D8425CC9}" srcOrd="0" destOrd="0" presId="urn:microsoft.com/office/officeart/2005/8/layout/orgChart1"/>
    <dgm:cxn modelId="{215CCAC0-AD37-4E1F-8FAF-65CE15F0D0A7}" type="presParOf" srcId="{38FBD2DE-7DAF-4B02-8DCE-0230735051F1}" destId="{E7B211D8-C844-4376-9357-14F43277FFC0}" srcOrd="1" destOrd="0" presId="urn:microsoft.com/office/officeart/2005/8/layout/orgChart1"/>
    <dgm:cxn modelId="{D361D922-4B7C-44A1-806B-1269CF40CD45}" type="presParOf" srcId="{6E71AF44-34C7-48AD-80BB-1F1143FD763E}" destId="{4AD83339-3286-4E22-93EC-DFA7B058B997}" srcOrd="1" destOrd="0" presId="urn:microsoft.com/office/officeart/2005/8/layout/orgChart1"/>
    <dgm:cxn modelId="{F1C84D81-BA1A-40F6-B927-907320316251}" type="presParOf" srcId="{6E71AF44-34C7-48AD-80BB-1F1143FD763E}" destId="{BD8E1883-055E-4BFB-872F-0CBE8DCCB428}" srcOrd="2" destOrd="0" presId="urn:microsoft.com/office/officeart/2005/8/layout/orgChart1"/>
    <dgm:cxn modelId="{C6E9ABF3-99F4-4BE5-A721-6D243CDCF597}" type="presParOf" srcId="{CBAF0BAF-5A03-4AFE-BF2A-84752B8F41E6}" destId="{19D88072-4798-4279-B1A2-1805165D017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E8654-B49B-4C78-8838-F22FA0A756A1}">
      <dsp:nvSpPr>
        <dsp:cNvPr id="0" name=""/>
        <dsp:cNvSpPr/>
      </dsp:nvSpPr>
      <dsp:spPr>
        <a:xfrm>
          <a:off x="4088732" y="952597"/>
          <a:ext cx="3441411" cy="462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538"/>
              </a:lnTo>
              <a:lnTo>
                <a:pt x="3441411" y="271538"/>
              </a:lnTo>
              <a:lnTo>
                <a:pt x="3441411" y="46287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D38DB-C070-4344-B1F1-EF2C14DC0D1C}">
      <dsp:nvSpPr>
        <dsp:cNvPr id="0" name=""/>
        <dsp:cNvSpPr/>
      </dsp:nvSpPr>
      <dsp:spPr>
        <a:xfrm>
          <a:off x="4088732" y="952597"/>
          <a:ext cx="1236523" cy="462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538"/>
              </a:lnTo>
              <a:lnTo>
                <a:pt x="1236523" y="271538"/>
              </a:lnTo>
              <a:lnTo>
                <a:pt x="1236523" y="46287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61910-9054-45E8-A1C4-4D58FB024805}">
      <dsp:nvSpPr>
        <dsp:cNvPr id="0" name=""/>
        <dsp:cNvSpPr/>
      </dsp:nvSpPr>
      <dsp:spPr>
        <a:xfrm>
          <a:off x="3120367" y="952597"/>
          <a:ext cx="968365" cy="462871"/>
        </a:xfrm>
        <a:custGeom>
          <a:avLst/>
          <a:gdLst/>
          <a:ahLst/>
          <a:cxnLst/>
          <a:rect l="0" t="0" r="0" b="0"/>
          <a:pathLst>
            <a:path>
              <a:moveTo>
                <a:pt x="968365" y="0"/>
              </a:moveTo>
              <a:lnTo>
                <a:pt x="968365" y="271538"/>
              </a:lnTo>
              <a:lnTo>
                <a:pt x="0" y="271538"/>
              </a:lnTo>
              <a:lnTo>
                <a:pt x="0" y="46287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8FA390-990E-49D9-8065-19E1E8BE5C38}">
      <dsp:nvSpPr>
        <dsp:cNvPr id="0" name=""/>
        <dsp:cNvSpPr/>
      </dsp:nvSpPr>
      <dsp:spPr>
        <a:xfrm>
          <a:off x="911110" y="952597"/>
          <a:ext cx="3177622" cy="468903"/>
        </a:xfrm>
        <a:custGeom>
          <a:avLst/>
          <a:gdLst/>
          <a:ahLst/>
          <a:cxnLst/>
          <a:rect l="0" t="0" r="0" b="0"/>
          <a:pathLst>
            <a:path>
              <a:moveTo>
                <a:pt x="3177622" y="0"/>
              </a:moveTo>
              <a:lnTo>
                <a:pt x="3177622" y="277569"/>
              </a:lnTo>
              <a:lnTo>
                <a:pt x="0" y="277569"/>
              </a:lnTo>
              <a:lnTo>
                <a:pt x="0" y="46890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330AC-EC23-4864-AD85-E72362149C91}">
      <dsp:nvSpPr>
        <dsp:cNvPr id="0" name=""/>
        <dsp:cNvSpPr/>
      </dsp:nvSpPr>
      <dsp:spPr>
        <a:xfrm>
          <a:off x="3177622" y="41486"/>
          <a:ext cx="1822221" cy="911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أنواع مخاطر التشغيل حسب اتفاق بازل 2 </a:t>
          </a:r>
          <a:endParaRPr lang="fr-FR" sz="2100" kern="1200" dirty="0"/>
        </a:p>
      </dsp:txBody>
      <dsp:txXfrm>
        <a:off x="3177622" y="41486"/>
        <a:ext cx="1822221" cy="911110"/>
      </dsp:txXfrm>
    </dsp:sp>
    <dsp:sp modelId="{1EC5747F-71BA-4071-8B1D-0BFED47FCA85}">
      <dsp:nvSpPr>
        <dsp:cNvPr id="0" name=""/>
        <dsp:cNvSpPr/>
      </dsp:nvSpPr>
      <dsp:spPr>
        <a:xfrm>
          <a:off x="0" y="1421500"/>
          <a:ext cx="1822221" cy="911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مخاطر العمليات والإدارة</a:t>
          </a:r>
          <a:endParaRPr lang="fr-FR" sz="2100" kern="1200" dirty="0"/>
        </a:p>
      </dsp:txBody>
      <dsp:txXfrm>
        <a:off x="0" y="1421500"/>
        <a:ext cx="1822221" cy="911110"/>
      </dsp:txXfrm>
    </dsp:sp>
    <dsp:sp modelId="{E944FB75-ADB1-40E6-AC90-1D7A12021624}">
      <dsp:nvSpPr>
        <dsp:cNvPr id="0" name=""/>
        <dsp:cNvSpPr/>
      </dsp:nvSpPr>
      <dsp:spPr>
        <a:xfrm>
          <a:off x="2209256" y="1415469"/>
          <a:ext cx="1822221" cy="911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مخاطر إدارة الموارد البشرية</a:t>
          </a:r>
          <a:endParaRPr lang="fr-FR" sz="2100" kern="1200" dirty="0"/>
        </a:p>
      </dsp:txBody>
      <dsp:txXfrm>
        <a:off x="2209256" y="1415469"/>
        <a:ext cx="1822221" cy="911110"/>
      </dsp:txXfrm>
    </dsp:sp>
    <dsp:sp modelId="{9AA48EEF-95B1-4F24-B060-AEDDA1A37FDE}">
      <dsp:nvSpPr>
        <dsp:cNvPr id="0" name=""/>
        <dsp:cNvSpPr/>
      </dsp:nvSpPr>
      <dsp:spPr>
        <a:xfrm>
          <a:off x="4414145" y="1415469"/>
          <a:ext cx="1822221" cy="911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مخاطر التكنولوجيا</a:t>
          </a:r>
          <a:endParaRPr lang="fr-FR" sz="2100" kern="1200" dirty="0"/>
        </a:p>
      </dsp:txBody>
      <dsp:txXfrm>
        <a:off x="4414145" y="1415469"/>
        <a:ext cx="1822221" cy="911110"/>
      </dsp:txXfrm>
    </dsp:sp>
    <dsp:sp modelId="{F0493573-ACAD-4FD0-A161-5460D8425CC9}">
      <dsp:nvSpPr>
        <dsp:cNvPr id="0" name=""/>
        <dsp:cNvSpPr/>
      </dsp:nvSpPr>
      <dsp:spPr>
        <a:xfrm>
          <a:off x="6619033" y="1415469"/>
          <a:ext cx="1822221" cy="911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مخاطر خارجية</a:t>
          </a:r>
          <a:endParaRPr lang="fr-FR" sz="2100" kern="1200" dirty="0"/>
        </a:p>
      </dsp:txBody>
      <dsp:txXfrm>
        <a:off x="6619033" y="1415469"/>
        <a:ext cx="1822221" cy="91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036" y="3429000"/>
            <a:ext cx="2026568" cy="7920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ar-DZ" sz="3600" dirty="0" smtClean="0"/>
              <a:t>تعريف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5229200"/>
            <a:ext cx="8229600" cy="12241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/>
            <a:r>
              <a:rPr lang="ar-DZ" sz="2400" dirty="0" smtClean="0"/>
              <a:t>هي الخسارة المالية الناجمة عن عدم كفاية أو فشل طرق العمل الداخلية (موظفين، أنظمة، قيادة، اتصال، .....) المجموعة أو عامل من العوامل أخرى داخلية.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76151" y="1454919"/>
            <a:ext cx="7772400" cy="14700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mtClean="0"/>
              <a:t>مخاطر التشغيل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451589"/>
              </p:ext>
            </p:extLst>
          </p:nvPr>
        </p:nvGraphicFramePr>
        <p:xfrm>
          <a:off x="117774" y="2902"/>
          <a:ext cx="8445624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2492896"/>
            <a:ext cx="2072842" cy="4365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dirty="0" smtClean="0"/>
              <a:t>عدم الامتثال </a:t>
            </a:r>
            <a:r>
              <a:rPr lang="ar-DZ" sz="2000" dirty="0" smtClean="0"/>
              <a:t>للإجراءات الداخلية، </a:t>
            </a:r>
            <a:r>
              <a:rPr lang="ar-DZ" sz="2000" dirty="0" smtClean="0"/>
              <a:t>تجاوز الصلاحيات، أخطاء في العمليات  والاستراتيجيات، مخاطر الاتصال (اتصال غير كفؤ، غير واضح، حواجز لغوية وثقافية، أدوات اتصال غير مناسبة)</a:t>
            </a:r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2180346" y="2492896"/>
            <a:ext cx="2160240" cy="4365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dirty="0" smtClean="0"/>
              <a:t>تتمثل في:</a:t>
            </a: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DZ" dirty="0" smtClean="0"/>
              <a:t> </a:t>
            </a:r>
            <a:r>
              <a:rPr lang="ar-DZ" dirty="0" smtClean="0"/>
              <a:t>نقص </a:t>
            </a:r>
            <a:r>
              <a:rPr lang="ar-DZ" dirty="0"/>
              <a:t>الموارد </a:t>
            </a:r>
            <a:r>
              <a:rPr lang="ar-DZ" dirty="0" smtClean="0"/>
              <a:t>البشرية (عدم توفر التأهيل والكفاءة، </a:t>
            </a:r>
            <a:r>
              <a:rPr lang="ar-DZ" dirty="0"/>
              <a:t>الأخلاق)، </a:t>
            </a:r>
            <a:endParaRPr lang="ar-DZ" dirty="0" smtClean="0"/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DZ" dirty="0" smtClean="0"/>
              <a:t>تقلبات </a:t>
            </a:r>
            <a:r>
              <a:rPr lang="ar-DZ" dirty="0"/>
              <a:t>القوى </a:t>
            </a:r>
            <a:r>
              <a:rPr lang="ar-DZ" dirty="0" smtClean="0"/>
              <a:t>العاملة ( الغياب، التأخر)</a:t>
            </a: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DZ" dirty="0" smtClean="0"/>
              <a:t>تطور المهارات (المواكبة </a:t>
            </a:r>
            <a:r>
              <a:rPr lang="ar-DZ" dirty="0"/>
              <a:t>للتقنيات)، الاعتماد المفرط على </a:t>
            </a:r>
            <a:r>
              <a:rPr lang="ar-DZ" dirty="0" smtClean="0"/>
              <a:t>مهارات محددة (مخاطر غياب هذه </a:t>
            </a:r>
            <a:r>
              <a:rPr lang="ar-DZ" dirty="0" smtClean="0"/>
              <a:t>المهارات) </a:t>
            </a:r>
          </a:p>
          <a:p>
            <a:pPr algn="just" rtl="1"/>
            <a:r>
              <a:rPr lang="ar-DZ" dirty="0" smtClean="0"/>
              <a:t>كلها مخاطر ت</a:t>
            </a:r>
            <a:r>
              <a:rPr lang="ar-DZ" dirty="0" smtClean="0"/>
              <a:t>ؤدي </a:t>
            </a:r>
            <a:r>
              <a:rPr lang="ar-DZ" dirty="0"/>
              <a:t>إلى تأخيرات في المشروعات، </a:t>
            </a:r>
            <a:r>
              <a:rPr lang="ar-DZ" dirty="0" smtClean="0"/>
              <a:t>زيادة التكاليف، تأثيرات </a:t>
            </a:r>
            <a:r>
              <a:rPr lang="ar-DZ" dirty="0"/>
              <a:t>سلبية على الجودة.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427984" y="2492896"/>
            <a:ext cx="1928826" cy="4365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1600" dirty="0" smtClean="0"/>
              <a:t>أخطار متعلقة ب </a:t>
            </a:r>
          </a:p>
          <a:p>
            <a:pPr algn="just" rtl="1">
              <a:buFont typeface="Wingdings" pitchFamily="2" charset="2"/>
              <a:buChar char="q"/>
            </a:pPr>
            <a:r>
              <a:rPr lang="ar-DZ" sz="1600" b="1" dirty="0"/>
              <a:t>عفوية التكنولوجيا</a:t>
            </a:r>
            <a:r>
              <a:rPr lang="ar-DZ" sz="1600" dirty="0"/>
              <a:t>: تشمل مخاطر فشل الأنظمة أو البرمجيات بسبب أعطال غير متوقعة أو عدم توافق التحديثات.</a:t>
            </a:r>
          </a:p>
          <a:p>
            <a:pPr algn="just" rtl="1">
              <a:buFont typeface="Wingdings" pitchFamily="2" charset="2"/>
              <a:buChar char="q"/>
            </a:pPr>
            <a:r>
              <a:rPr lang="ar-DZ" sz="1600" b="1" dirty="0"/>
              <a:t>التكامل التكنولوجي</a:t>
            </a:r>
            <a:r>
              <a:rPr lang="ar-DZ" sz="1600" dirty="0"/>
              <a:t>: ترتبط بالصعوبات في دمج التقنيات الجديدة مع الأنظمة القائمة دون التسبب في مشاكل تشغيلية.</a:t>
            </a:r>
          </a:p>
          <a:p>
            <a:pPr algn="just" rtl="1">
              <a:buFont typeface="Wingdings" pitchFamily="2" charset="2"/>
              <a:buChar char="q"/>
            </a:pPr>
            <a:r>
              <a:rPr lang="ar-DZ" sz="1600" b="1" dirty="0"/>
              <a:t>الاعتماد على موردين خارجيين</a:t>
            </a:r>
            <a:r>
              <a:rPr lang="ar-DZ" sz="1600" dirty="0"/>
              <a:t>: يشمل المخاطر المتعلقة بالاعتماد على الخدمات السحابية أو البنى التحتية للتكنولوجيا المُدارة من قبل جهات خارجية</a:t>
            </a:r>
            <a:r>
              <a:rPr lang="ar-DZ" sz="1600" dirty="0" smtClean="0"/>
              <a:t>.</a:t>
            </a:r>
          </a:p>
          <a:p>
            <a:pPr algn="ctr"/>
            <a:endParaRPr lang="fr-FR" sz="2000" dirty="0"/>
          </a:p>
        </p:txBody>
      </p:sp>
      <p:sp>
        <p:nvSpPr>
          <p:cNvPr id="9" name="Rectangle 8"/>
          <p:cNvSpPr/>
          <p:nvPr/>
        </p:nvSpPr>
        <p:spPr>
          <a:xfrm>
            <a:off x="6464150" y="2492896"/>
            <a:ext cx="2679686" cy="4365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1600" dirty="0" smtClean="0"/>
              <a:t>أخطار تصيب الأصول سواء كانت بسب أحداث طبيعية (كوارث) أو بسبب</a:t>
            </a:r>
          </a:p>
          <a:p>
            <a:pPr algn="just" rtl="1"/>
            <a:r>
              <a:rPr lang="ar-DZ" sz="1600" b="1" dirty="0"/>
              <a:t>التهديدات </a:t>
            </a:r>
            <a:r>
              <a:rPr lang="ar-DZ" sz="1600" b="1" dirty="0" err="1"/>
              <a:t>السيبرانية</a:t>
            </a:r>
            <a:r>
              <a:rPr lang="ar-DZ" sz="1600" dirty="0"/>
              <a:t>: الهجمات الإلكترونية التي تستهدف أنظمة المعلومات، مثل الفيروسات، البرمجيات الخبيثة، وهجمات الحرمان من الخدمة.</a:t>
            </a:r>
          </a:p>
          <a:p>
            <a:pPr algn="just" rtl="1"/>
            <a:r>
              <a:rPr lang="ar-DZ" sz="1600" b="1" dirty="0"/>
              <a:t>التسلل الفيزيائي </a:t>
            </a:r>
            <a:r>
              <a:rPr lang="ar-DZ" sz="1600" dirty="0"/>
              <a:t>محاولات غير مصرح بها للدخول إلى المنشآت الفيزيائية أو الوصول إلى المعدات الحساسة.</a:t>
            </a:r>
          </a:p>
          <a:p>
            <a:pPr algn="just" rtl="1"/>
            <a:r>
              <a:rPr lang="ar-DZ" sz="1600" b="1" dirty="0"/>
              <a:t>التجسس الصناعي</a:t>
            </a:r>
            <a:r>
              <a:rPr lang="ar-DZ" sz="1600" dirty="0"/>
              <a:t>: السعي للحصول على معلومات تجارية سرية لغرض الحصول على ميزة تنافسية غير عادلة.</a:t>
            </a:r>
          </a:p>
          <a:p>
            <a:pPr algn="just" rtl="1"/>
            <a:r>
              <a:rPr lang="ar-DZ" sz="1600" b="1" dirty="0"/>
              <a:t>الاحتيال والتزوير</a:t>
            </a:r>
            <a:r>
              <a:rPr lang="ar-DZ" sz="1600" dirty="0"/>
              <a:t>: الأنشطة التي تشمل تزييف الوثائق أو التلاعب بالبيانات لتحقيق مكاسب غير قانونية</a:t>
            </a:r>
            <a:r>
              <a:rPr lang="ar-DZ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620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283</Words>
  <Application>Microsoft Office PowerPoint</Application>
  <PresentationFormat>Affichage à l'écran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تعريف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elkima</dc:creator>
  <cp:lastModifiedBy>el kima</cp:lastModifiedBy>
  <cp:revision>49</cp:revision>
  <dcterms:created xsi:type="dcterms:W3CDTF">2024-11-01T04:48:54Z</dcterms:created>
  <dcterms:modified xsi:type="dcterms:W3CDTF">2025-12-12T06:18:36Z</dcterms:modified>
</cp:coreProperties>
</file>