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804" y="27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97A84-E4B0-4F08-961B-DB701EF71DF5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42039F-FFF1-4F9D-8A2F-0AE5A00D7A86}">
      <dgm:prSet phldrT="[Texte]"/>
      <dgm:spPr/>
      <dgm:t>
        <a:bodyPr/>
        <a:lstStyle/>
        <a:p>
          <a:r>
            <a:rPr lang="ar-DZ" dirty="0" smtClean="0"/>
            <a:t>الرغبة</a:t>
          </a:r>
          <a:endParaRPr lang="fr-FR" dirty="0"/>
        </a:p>
      </dgm:t>
    </dgm:pt>
    <dgm:pt modelId="{F2BDF191-BCBF-468E-BA11-B6681BF0C94B}" type="parTrans" cxnId="{18A5E94D-8016-4389-AE88-A051659B0AB0}">
      <dgm:prSet/>
      <dgm:spPr/>
      <dgm:t>
        <a:bodyPr/>
        <a:lstStyle/>
        <a:p>
          <a:endParaRPr lang="fr-FR"/>
        </a:p>
      </dgm:t>
    </dgm:pt>
    <dgm:pt modelId="{DB994995-3FEB-42B6-9F7C-D6B5175FF57F}" type="sibTrans" cxnId="{18A5E94D-8016-4389-AE88-A051659B0AB0}">
      <dgm:prSet/>
      <dgm:spPr/>
      <dgm:t>
        <a:bodyPr/>
        <a:lstStyle/>
        <a:p>
          <a:endParaRPr lang="fr-FR"/>
        </a:p>
      </dgm:t>
    </dgm:pt>
    <dgm:pt modelId="{EF62A270-2BFB-4885-A55F-E7447049C733}">
      <dgm:prSet phldrT="[Texte]"/>
      <dgm:spPr/>
      <dgm:t>
        <a:bodyPr/>
        <a:lstStyle/>
        <a:p>
          <a:r>
            <a:rPr lang="ar-DZ" smtClean="0"/>
            <a:t>الخصائص</a:t>
          </a:r>
          <a:endParaRPr lang="fr-FR" dirty="0"/>
        </a:p>
      </dgm:t>
    </dgm:pt>
    <dgm:pt modelId="{BA3735F6-2B59-4A3A-AE13-331E2C881D8D}" type="parTrans" cxnId="{F30DAA74-A795-4D0C-8748-E2C196556AD2}">
      <dgm:prSet/>
      <dgm:spPr/>
      <dgm:t>
        <a:bodyPr/>
        <a:lstStyle/>
        <a:p>
          <a:endParaRPr lang="fr-FR"/>
        </a:p>
      </dgm:t>
    </dgm:pt>
    <dgm:pt modelId="{EB0DEAE3-827D-47CF-AF55-BAF250723458}" type="sibTrans" cxnId="{F30DAA74-A795-4D0C-8748-E2C196556AD2}">
      <dgm:prSet/>
      <dgm:spPr/>
      <dgm:t>
        <a:bodyPr/>
        <a:lstStyle/>
        <a:p>
          <a:endParaRPr lang="fr-FR"/>
        </a:p>
      </dgm:t>
    </dgm:pt>
    <dgm:pt modelId="{8BB6C03C-EA9A-4127-9BE6-4BB08E2ED95C}">
      <dgm:prSet phldrT="[Texte]"/>
      <dgm:spPr/>
      <dgm:t>
        <a:bodyPr/>
        <a:lstStyle/>
        <a:p>
          <a:r>
            <a:rPr lang="ar-DZ" dirty="0" smtClean="0"/>
            <a:t>الدافع</a:t>
          </a:r>
          <a:endParaRPr lang="fr-FR" dirty="0"/>
        </a:p>
      </dgm:t>
    </dgm:pt>
    <dgm:pt modelId="{3A8FF976-6CB6-4055-A32B-614B5FC4ABEC}" type="parTrans" cxnId="{4BBB489D-B0D3-4109-A8B9-31B12DBF8282}">
      <dgm:prSet/>
      <dgm:spPr/>
      <dgm:t>
        <a:bodyPr/>
        <a:lstStyle/>
        <a:p>
          <a:endParaRPr lang="fr-FR"/>
        </a:p>
      </dgm:t>
    </dgm:pt>
    <dgm:pt modelId="{9DC1FFDC-2783-411A-BF9B-161192AC7FEE}" type="sibTrans" cxnId="{4BBB489D-B0D3-4109-A8B9-31B12DBF8282}">
      <dgm:prSet/>
      <dgm:spPr/>
      <dgm:t>
        <a:bodyPr/>
        <a:lstStyle/>
        <a:p>
          <a:endParaRPr lang="fr-FR"/>
        </a:p>
      </dgm:t>
    </dgm:pt>
    <dgm:pt modelId="{E7B32623-1758-4342-953C-F2C9A764A4F8}">
      <dgm:prSet phldrT="[Texte]"/>
      <dgm:spPr/>
      <dgm:t>
        <a:bodyPr/>
        <a:lstStyle/>
        <a:p>
          <a:r>
            <a:rPr lang="ar-DZ" dirty="0" smtClean="0"/>
            <a:t>  أهمية</a:t>
          </a:r>
          <a:endParaRPr lang="fr-FR" dirty="0"/>
        </a:p>
      </dgm:t>
    </dgm:pt>
    <dgm:pt modelId="{AFCC84A4-FBA5-4B53-A705-34C5D55EAA59}" type="parTrans" cxnId="{6FC3296C-2E83-462C-84CC-475EC07040E8}">
      <dgm:prSet/>
      <dgm:spPr/>
      <dgm:t>
        <a:bodyPr/>
        <a:lstStyle/>
        <a:p>
          <a:endParaRPr lang="fr-FR"/>
        </a:p>
      </dgm:t>
    </dgm:pt>
    <dgm:pt modelId="{F5BD5DE2-AF75-4582-B75B-2E3A3B264746}" type="sibTrans" cxnId="{6FC3296C-2E83-462C-84CC-475EC07040E8}">
      <dgm:prSet/>
      <dgm:spPr/>
      <dgm:t>
        <a:bodyPr/>
        <a:lstStyle/>
        <a:p>
          <a:endParaRPr lang="fr-FR"/>
        </a:p>
      </dgm:t>
    </dgm:pt>
    <dgm:pt modelId="{C797B13D-F8DB-42FA-B860-30BC009C3748}">
      <dgm:prSet phldrT="[Texte]"/>
      <dgm:spPr/>
      <dgm:t>
        <a:bodyPr/>
        <a:lstStyle/>
        <a:p>
          <a:endParaRPr lang="fr-FR" dirty="0"/>
        </a:p>
      </dgm:t>
    </dgm:pt>
    <dgm:pt modelId="{5EF5099D-4F32-468E-91FA-9EFBAE03FA06}" type="parTrans" cxnId="{0C4BF9D3-B77F-4FF3-9070-97A842EF9123}">
      <dgm:prSet/>
      <dgm:spPr/>
      <dgm:t>
        <a:bodyPr/>
        <a:lstStyle/>
        <a:p>
          <a:endParaRPr lang="fr-FR"/>
        </a:p>
      </dgm:t>
    </dgm:pt>
    <dgm:pt modelId="{CAB7CBC2-8967-458E-81D3-5BA130A5FE7D}" type="sibTrans" cxnId="{0C4BF9D3-B77F-4FF3-9070-97A842EF9123}">
      <dgm:prSet/>
      <dgm:spPr/>
      <dgm:t>
        <a:bodyPr/>
        <a:lstStyle/>
        <a:p>
          <a:endParaRPr lang="fr-FR"/>
        </a:p>
      </dgm:t>
    </dgm:pt>
    <dgm:pt modelId="{7FDAE4A1-8B4A-4B21-98FE-2A3AE01B3025}">
      <dgm:prSet phldrT="[Texte]"/>
      <dgm:spPr/>
      <dgm:t>
        <a:bodyPr/>
        <a:lstStyle/>
        <a:p>
          <a:endParaRPr lang="fr-FR" dirty="0"/>
        </a:p>
      </dgm:t>
    </dgm:pt>
    <dgm:pt modelId="{0947C12E-61D8-4820-BAFB-EE24ED0A3E2A}" type="parTrans" cxnId="{A0AD9575-1ACD-4FFA-843C-333DB74F3C7B}">
      <dgm:prSet/>
      <dgm:spPr/>
      <dgm:t>
        <a:bodyPr/>
        <a:lstStyle/>
        <a:p>
          <a:endParaRPr lang="fr-FR"/>
        </a:p>
      </dgm:t>
    </dgm:pt>
    <dgm:pt modelId="{21FBC24C-1DB7-44BF-8055-A6500E829EF7}" type="sibTrans" cxnId="{A0AD9575-1ACD-4FFA-843C-333DB74F3C7B}">
      <dgm:prSet/>
      <dgm:spPr/>
      <dgm:t>
        <a:bodyPr/>
        <a:lstStyle/>
        <a:p>
          <a:endParaRPr lang="fr-FR"/>
        </a:p>
      </dgm:t>
    </dgm:pt>
    <dgm:pt modelId="{518C962F-B8EE-4EF5-890B-6168813BD282}">
      <dgm:prSet phldrT="[Texte]"/>
      <dgm:spPr/>
      <dgm:t>
        <a:bodyPr/>
        <a:lstStyle/>
        <a:p>
          <a:endParaRPr lang="fr-FR"/>
        </a:p>
      </dgm:t>
    </dgm:pt>
    <dgm:pt modelId="{4123D5A3-7864-4E81-B940-8B9114A48FF2}" type="parTrans" cxnId="{431CF2C8-82E6-4AC5-9D8E-48FA124AB7BE}">
      <dgm:prSet/>
      <dgm:spPr/>
      <dgm:t>
        <a:bodyPr/>
        <a:lstStyle/>
        <a:p>
          <a:endParaRPr lang="fr-FR"/>
        </a:p>
      </dgm:t>
    </dgm:pt>
    <dgm:pt modelId="{838E859A-377D-4D53-B247-C20F63175533}" type="sibTrans" cxnId="{431CF2C8-82E6-4AC5-9D8E-48FA124AB7BE}">
      <dgm:prSet/>
      <dgm:spPr/>
      <dgm:t>
        <a:bodyPr/>
        <a:lstStyle/>
        <a:p>
          <a:endParaRPr lang="fr-FR"/>
        </a:p>
      </dgm:t>
    </dgm:pt>
    <dgm:pt modelId="{08401C1A-A50D-4285-9572-B16C3069D394}">
      <dgm:prSet phldrT="[Texte]"/>
      <dgm:spPr/>
      <dgm:t>
        <a:bodyPr/>
        <a:lstStyle/>
        <a:p>
          <a:endParaRPr lang="fr-FR"/>
        </a:p>
      </dgm:t>
    </dgm:pt>
    <dgm:pt modelId="{AD26DC03-D138-487A-86DC-C631F48BDF6D}" type="parTrans" cxnId="{EF022D3A-8535-4BEA-B29B-BD96CEF77F90}">
      <dgm:prSet/>
      <dgm:spPr/>
      <dgm:t>
        <a:bodyPr/>
        <a:lstStyle/>
        <a:p>
          <a:endParaRPr lang="fr-FR"/>
        </a:p>
      </dgm:t>
    </dgm:pt>
    <dgm:pt modelId="{ACBD8C1C-6E0F-4A5B-B223-493FA235FB96}" type="sibTrans" cxnId="{EF022D3A-8535-4BEA-B29B-BD96CEF77F90}">
      <dgm:prSet/>
      <dgm:spPr/>
      <dgm:t>
        <a:bodyPr/>
        <a:lstStyle/>
        <a:p>
          <a:endParaRPr lang="fr-FR"/>
        </a:p>
      </dgm:t>
    </dgm:pt>
    <dgm:pt modelId="{B6655103-71AC-4BA9-B058-C836483358BB}" type="pres">
      <dgm:prSet presAssocID="{F9F97A84-E4B0-4F08-961B-DB701EF71DF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A16D256-2E59-4743-979D-BD84F1B9683F}" type="pres">
      <dgm:prSet presAssocID="{F9F97A84-E4B0-4F08-961B-DB701EF71DF5}" presName="ellipse" presStyleLbl="trBgShp" presStyleIdx="0" presStyleCnt="1"/>
      <dgm:spPr/>
    </dgm:pt>
    <dgm:pt modelId="{9CD30403-E1A0-43C8-9C51-F7E481B4458B}" type="pres">
      <dgm:prSet presAssocID="{F9F97A84-E4B0-4F08-961B-DB701EF71DF5}" presName="arrow1" presStyleLbl="fgShp" presStyleIdx="0" presStyleCnt="1"/>
      <dgm:spPr/>
    </dgm:pt>
    <dgm:pt modelId="{5AD52BE6-7A7B-4049-9130-C641919985D4}" type="pres">
      <dgm:prSet presAssocID="{F9F97A84-E4B0-4F08-961B-DB701EF71DF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78DA23-FD81-4410-8407-9769AADA3220}" type="pres">
      <dgm:prSet presAssocID="{EF62A270-2BFB-4885-A55F-E7447049C73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0D30BA-8194-4028-A5D6-00C261A69792}" type="pres">
      <dgm:prSet presAssocID="{8BB6C03C-EA9A-4127-9BE6-4BB08E2ED95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B7121E-1079-49FF-8E89-5DCE2CB6776C}" type="pres">
      <dgm:prSet presAssocID="{E7B32623-1758-4342-953C-F2C9A764A4F8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BA64A2-4A91-417E-8AEA-D02BB5EDD6E7}" type="pres">
      <dgm:prSet presAssocID="{F9F97A84-E4B0-4F08-961B-DB701EF71DF5}" presName="funnel" presStyleLbl="trAlignAcc1" presStyleIdx="0" presStyleCnt="1"/>
      <dgm:spPr/>
    </dgm:pt>
  </dgm:ptLst>
  <dgm:cxnLst>
    <dgm:cxn modelId="{0C4BF9D3-B77F-4FF3-9070-97A842EF9123}" srcId="{F9F97A84-E4B0-4F08-961B-DB701EF71DF5}" destId="{C797B13D-F8DB-42FA-B860-30BC009C3748}" srcOrd="5" destOrd="0" parTransId="{5EF5099D-4F32-468E-91FA-9EFBAE03FA06}" sibTransId="{CAB7CBC2-8967-458E-81D3-5BA130A5FE7D}"/>
    <dgm:cxn modelId="{6FC3296C-2E83-462C-84CC-475EC07040E8}" srcId="{F9F97A84-E4B0-4F08-961B-DB701EF71DF5}" destId="{E7B32623-1758-4342-953C-F2C9A764A4F8}" srcOrd="3" destOrd="0" parTransId="{AFCC84A4-FBA5-4B53-A705-34C5D55EAA59}" sibTransId="{F5BD5DE2-AF75-4582-B75B-2E3A3B264746}"/>
    <dgm:cxn modelId="{A0AD9575-1ACD-4FFA-843C-333DB74F3C7B}" srcId="{F9F97A84-E4B0-4F08-961B-DB701EF71DF5}" destId="{7FDAE4A1-8B4A-4B21-98FE-2A3AE01B3025}" srcOrd="4" destOrd="0" parTransId="{0947C12E-61D8-4820-BAFB-EE24ED0A3E2A}" sibTransId="{21FBC24C-1DB7-44BF-8055-A6500E829EF7}"/>
    <dgm:cxn modelId="{5FF42078-3CCA-4ABA-AC15-8047D5F8950A}" type="presOf" srcId="{EF62A270-2BFB-4885-A55F-E7447049C733}" destId="{460D30BA-8194-4028-A5D6-00C261A69792}" srcOrd="0" destOrd="0" presId="urn:microsoft.com/office/officeart/2005/8/layout/funnel1"/>
    <dgm:cxn modelId="{71CAA2DD-57E3-4C6E-941E-C754E88AB3F9}" type="presOf" srcId="{8BB6C03C-EA9A-4127-9BE6-4BB08E2ED95C}" destId="{AE78DA23-FD81-4410-8407-9769AADA3220}" srcOrd="0" destOrd="0" presId="urn:microsoft.com/office/officeart/2005/8/layout/funnel1"/>
    <dgm:cxn modelId="{0A96F39C-6C06-4A50-AB42-F70B80F2F9DF}" type="presOf" srcId="{E7B32623-1758-4342-953C-F2C9A764A4F8}" destId="{5AD52BE6-7A7B-4049-9130-C641919985D4}" srcOrd="0" destOrd="0" presId="urn:microsoft.com/office/officeart/2005/8/layout/funnel1"/>
    <dgm:cxn modelId="{431CF2C8-82E6-4AC5-9D8E-48FA124AB7BE}" srcId="{F9F97A84-E4B0-4F08-961B-DB701EF71DF5}" destId="{518C962F-B8EE-4EF5-890B-6168813BD282}" srcOrd="6" destOrd="0" parTransId="{4123D5A3-7864-4E81-B940-8B9114A48FF2}" sibTransId="{838E859A-377D-4D53-B247-C20F63175533}"/>
    <dgm:cxn modelId="{4BBB489D-B0D3-4109-A8B9-31B12DBF8282}" srcId="{F9F97A84-E4B0-4F08-961B-DB701EF71DF5}" destId="{8BB6C03C-EA9A-4127-9BE6-4BB08E2ED95C}" srcOrd="2" destOrd="0" parTransId="{3A8FF976-6CB6-4055-A32B-614B5FC4ABEC}" sibTransId="{9DC1FFDC-2783-411A-BF9B-161192AC7FEE}"/>
    <dgm:cxn modelId="{DC5E09E7-CA90-4A20-AE41-9FF8DF68A4D1}" type="presOf" srcId="{6842039F-FFF1-4F9D-8A2F-0AE5A00D7A86}" destId="{87B7121E-1079-49FF-8E89-5DCE2CB6776C}" srcOrd="0" destOrd="0" presId="urn:microsoft.com/office/officeart/2005/8/layout/funnel1"/>
    <dgm:cxn modelId="{A909A558-D7FC-4828-8B62-79DD0822A96E}" type="presOf" srcId="{F9F97A84-E4B0-4F08-961B-DB701EF71DF5}" destId="{B6655103-71AC-4BA9-B058-C836483358BB}" srcOrd="0" destOrd="0" presId="urn:microsoft.com/office/officeart/2005/8/layout/funnel1"/>
    <dgm:cxn modelId="{F30DAA74-A795-4D0C-8748-E2C196556AD2}" srcId="{F9F97A84-E4B0-4F08-961B-DB701EF71DF5}" destId="{EF62A270-2BFB-4885-A55F-E7447049C733}" srcOrd="1" destOrd="0" parTransId="{BA3735F6-2B59-4A3A-AE13-331E2C881D8D}" sibTransId="{EB0DEAE3-827D-47CF-AF55-BAF250723458}"/>
    <dgm:cxn modelId="{18A5E94D-8016-4389-AE88-A051659B0AB0}" srcId="{F9F97A84-E4B0-4F08-961B-DB701EF71DF5}" destId="{6842039F-FFF1-4F9D-8A2F-0AE5A00D7A86}" srcOrd="0" destOrd="0" parTransId="{F2BDF191-BCBF-468E-BA11-B6681BF0C94B}" sibTransId="{DB994995-3FEB-42B6-9F7C-D6B5175FF57F}"/>
    <dgm:cxn modelId="{EF022D3A-8535-4BEA-B29B-BD96CEF77F90}" srcId="{F9F97A84-E4B0-4F08-961B-DB701EF71DF5}" destId="{08401C1A-A50D-4285-9572-B16C3069D394}" srcOrd="7" destOrd="0" parTransId="{AD26DC03-D138-487A-86DC-C631F48BDF6D}" sibTransId="{ACBD8C1C-6E0F-4A5B-B223-493FA235FB96}"/>
    <dgm:cxn modelId="{61FDC8CD-4DD4-4FBE-BD17-D54285D8D12E}" type="presParOf" srcId="{B6655103-71AC-4BA9-B058-C836483358BB}" destId="{EA16D256-2E59-4743-979D-BD84F1B9683F}" srcOrd="0" destOrd="0" presId="urn:microsoft.com/office/officeart/2005/8/layout/funnel1"/>
    <dgm:cxn modelId="{F4B41917-D6CB-49D5-9138-B084E018B95E}" type="presParOf" srcId="{B6655103-71AC-4BA9-B058-C836483358BB}" destId="{9CD30403-E1A0-43C8-9C51-F7E481B4458B}" srcOrd="1" destOrd="0" presId="urn:microsoft.com/office/officeart/2005/8/layout/funnel1"/>
    <dgm:cxn modelId="{E420F092-C60C-481D-B0D8-E64C357A1D58}" type="presParOf" srcId="{B6655103-71AC-4BA9-B058-C836483358BB}" destId="{5AD52BE6-7A7B-4049-9130-C641919985D4}" srcOrd="2" destOrd="0" presId="urn:microsoft.com/office/officeart/2005/8/layout/funnel1"/>
    <dgm:cxn modelId="{5178FB14-681C-4FE7-82B5-E223BD5DBC76}" type="presParOf" srcId="{B6655103-71AC-4BA9-B058-C836483358BB}" destId="{AE78DA23-FD81-4410-8407-9769AADA3220}" srcOrd="3" destOrd="0" presId="urn:microsoft.com/office/officeart/2005/8/layout/funnel1"/>
    <dgm:cxn modelId="{936E7469-A35E-41B9-9F45-9BF22D69B972}" type="presParOf" srcId="{B6655103-71AC-4BA9-B058-C836483358BB}" destId="{460D30BA-8194-4028-A5D6-00C261A69792}" srcOrd="4" destOrd="0" presId="urn:microsoft.com/office/officeart/2005/8/layout/funnel1"/>
    <dgm:cxn modelId="{F957CE75-6A98-48A4-82FD-3D5049440C3A}" type="presParOf" srcId="{B6655103-71AC-4BA9-B058-C836483358BB}" destId="{87B7121E-1079-49FF-8E89-5DCE2CB6776C}" srcOrd="5" destOrd="0" presId="urn:microsoft.com/office/officeart/2005/8/layout/funnel1"/>
    <dgm:cxn modelId="{8E9859CF-CAB5-44E1-99A5-7E795D1236BD}" type="presParOf" srcId="{B6655103-71AC-4BA9-B058-C836483358BB}" destId="{5ABA64A2-4A91-417E-8AEA-D02BB5EDD6E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582F4B-EC08-4655-9FB2-36980388CBC5}" type="doc">
      <dgm:prSet loTypeId="urn:microsoft.com/office/officeart/2005/8/layout/equation1" loCatId="relationship" qsTypeId="urn:microsoft.com/office/officeart/2009/2/quickstyle/3d8" qsCatId="3D" csTypeId="urn:microsoft.com/office/officeart/2005/8/colors/accent1_2" csCatId="accent1" phldr="1"/>
      <dgm:spPr/>
    </dgm:pt>
    <dgm:pt modelId="{D6F15F09-FC71-4989-A261-7754D8675F9E}">
      <dgm:prSet phldrT="[Texte]"/>
      <dgm:spPr/>
      <dgm:t>
        <a:bodyPr/>
        <a:lstStyle/>
        <a:p>
          <a:r>
            <a:rPr lang="fr-FR" dirty="0" smtClean="0"/>
            <a:t>MARKET</a:t>
          </a:r>
          <a:endParaRPr lang="fr-FR" dirty="0"/>
        </a:p>
      </dgm:t>
    </dgm:pt>
    <dgm:pt modelId="{BF984D4D-A592-48AC-9F4B-2EF45EC105EC}" type="parTrans" cxnId="{F7EC55B1-06E2-454A-8C6C-86A6CA673F83}">
      <dgm:prSet/>
      <dgm:spPr/>
      <dgm:t>
        <a:bodyPr/>
        <a:lstStyle/>
        <a:p>
          <a:endParaRPr lang="fr-FR"/>
        </a:p>
      </dgm:t>
    </dgm:pt>
    <dgm:pt modelId="{BE5EE8E7-BB86-49B7-B29C-6ACA893219C5}" type="sibTrans" cxnId="{F7EC55B1-06E2-454A-8C6C-86A6CA673F83}">
      <dgm:prSet/>
      <dgm:spPr/>
      <dgm:t>
        <a:bodyPr/>
        <a:lstStyle/>
        <a:p>
          <a:endParaRPr lang="fr-FR"/>
        </a:p>
      </dgm:t>
    </dgm:pt>
    <dgm:pt modelId="{5A7F802C-EA3E-40BA-A1E4-660AE93D6F65}">
      <dgm:prSet phldrT="[Texte]"/>
      <dgm:spPr/>
      <dgm:t>
        <a:bodyPr/>
        <a:lstStyle/>
        <a:p>
          <a:r>
            <a:rPr lang="fr-FR" dirty="0" smtClean="0"/>
            <a:t>ING</a:t>
          </a:r>
          <a:endParaRPr lang="fr-FR" dirty="0"/>
        </a:p>
      </dgm:t>
    </dgm:pt>
    <dgm:pt modelId="{049CFF34-3603-4B2C-97C5-23F887B38390}" type="parTrans" cxnId="{02EB443E-B53C-4302-97C0-2504E5264331}">
      <dgm:prSet/>
      <dgm:spPr/>
      <dgm:t>
        <a:bodyPr/>
        <a:lstStyle/>
        <a:p>
          <a:endParaRPr lang="fr-FR"/>
        </a:p>
      </dgm:t>
    </dgm:pt>
    <dgm:pt modelId="{BECC7398-2C39-465B-ABEF-2ADF65FA3F50}" type="sibTrans" cxnId="{02EB443E-B53C-4302-97C0-2504E5264331}">
      <dgm:prSet/>
      <dgm:spPr/>
      <dgm:t>
        <a:bodyPr/>
        <a:lstStyle/>
        <a:p>
          <a:endParaRPr lang="fr-FR"/>
        </a:p>
      </dgm:t>
    </dgm:pt>
    <dgm:pt modelId="{9D9BDE44-0B38-4169-B28C-10DC8B85848E}">
      <dgm:prSet phldrT="[Texte]"/>
      <dgm:spPr/>
      <dgm:t>
        <a:bodyPr/>
        <a:lstStyle/>
        <a:p>
          <a:r>
            <a:rPr lang="fr-FR" dirty="0" smtClean="0"/>
            <a:t>MARKETING</a:t>
          </a:r>
          <a:endParaRPr lang="fr-FR" dirty="0"/>
        </a:p>
      </dgm:t>
    </dgm:pt>
    <dgm:pt modelId="{77E4BEE5-76CE-4901-B90F-CD0EC0A3794D}" type="parTrans" cxnId="{2988C0BB-BEA1-4714-B8A6-CCD8D70E9467}">
      <dgm:prSet/>
      <dgm:spPr/>
      <dgm:t>
        <a:bodyPr/>
        <a:lstStyle/>
        <a:p>
          <a:endParaRPr lang="fr-FR"/>
        </a:p>
      </dgm:t>
    </dgm:pt>
    <dgm:pt modelId="{46814E35-509D-4D9F-8B19-2920BDB55746}" type="sibTrans" cxnId="{2988C0BB-BEA1-4714-B8A6-CCD8D70E9467}">
      <dgm:prSet/>
      <dgm:spPr/>
      <dgm:t>
        <a:bodyPr/>
        <a:lstStyle/>
        <a:p>
          <a:endParaRPr lang="fr-FR"/>
        </a:p>
      </dgm:t>
    </dgm:pt>
    <dgm:pt modelId="{CA1357FC-2877-4645-A775-5D1847924D22}" type="pres">
      <dgm:prSet presAssocID="{D2582F4B-EC08-4655-9FB2-36980388CBC5}" presName="linearFlow" presStyleCnt="0">
        <dgm:presLayoutVars>
          <dgm:dir/>
          <dgm:resizeHandles val="exact"/>
        </dgm:presLayoutVars>
      </dgm:prSet>
      <dgm:spPr/>
    </dgm:pt>
    <dgm:pt modelId="{9E30446D-5EBB-4266-B0E0-74AC8DBAC125}" type="pres">
      <dgm:prSet presAssocID="{D6F15F09-FC71-4989-A261-7754D8675F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5DFB53-233C-4C80-979D-F69F1CA0099F}" type="pres">
      <dgm:prSet presAssocID="{BE5EE8E7-BB86-49B7-B29C-6ACA893219C5}" presName="spacerL" presStyleCnt="0"/>
      <dgm:spPr/>
    </dgm:pt>
    <dgm:pt modelId="{A7C38B1E-D91C-41BC-A184-B8467D002D69}" type="pres">
      <dgm:prSet presAssocID="{BE5EE8E7-BB86-49B7-B29C-6ACA893219C5}" presName="sibTrans" presStyleLbl="sibTrans2D1" presStyleIdx="0" presStyleCnt="2"/>
      <dgm:spPr/>
      <dgm:t>
        <a:bodyPr/>
        <a:lstStyle/>
        <a:p>
          <a:endParaRPr lang="fr-FR"/>
        </a:p>
      </dgm:t>
    </dgm:pt>
    <dgm:pt modelId="{CEF51873-3B75-4822-AF94-285ABB72D49D}" type="pres">
      <dgm:prSet presAssocID="{BE5EE8E7-BB86-49B7-B29C-6ACA893219C5}" presName="spacerR" presStyleCnt="0"/>
      <dgm:spPr/>
    </dgm:pt>
    <dgm:pt modelId="{F428DB04-D899-444F-9713-8AFFDE9C9FAF}" type="pres">
      <dgm:prSet presAssocID="{5A7F802C-EA3E-40BA-A1E4-660AE93D6F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F137D4-1980-4571-BC57-173012894B27}" type="pres">
      <dgm:prSet presAssocID="{BECC7398-2C39-465B-ABEF-2ADF65FA3F50}" presName="spacerL" presStyleCnt="0"/>
      <dgm:spPr/>
    </dgm:pt>
    <dgm:pt modelId="{C80B7FB7-36AF-4055-A98D-77604629BAC3}" type="pres">
      <dgm:prSet presAssocID="{BECC7398-2C39-465B-ABEF-2ADF65FA3F50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E9CBEEC-AA62-448E-99F6-FFAB86FAFAA7}" type="pres">
      <dgm:prSet presAssocID="{BECC7398-2C39-465B-ABEF-2ADF65FA3F50}" presName="spacerR" presStyleCnt="0"/>
      <dgm:spPr/>
    </dgm:pt>
    <dgm:pt modelId="{2354225B-D230-498F-9527-F44CED232113}" type="pres">
      <dgm:prSet presAssocID="{9D9BDE44-0B38-4169-B28C-10DC8B8584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476BE40-C7FC-4253-A211-D44C6E9CB2C1}" type="presOf" srcId="{BE5EE8E7-BB86-49B7-B29C-6ACA893219C5}" destId="{A7C38B1E-D91C-41BC-A184-B8467D002D69}" srcOrd="0" destOrd="0" presId="urn:microsoft.com/office/officeart/2005/8/layout/equation1"/>
    <dgm:cxn modelId="{F7EC55B1-06E2-454A-8C6C-86A6CA673F83}" srcId="{D2582F4B-EC08-4655-9FB2-36980388CBC5}" destId="{D6F15F09-FC71-4989-A261-7754D8675F9E}" srcOrd="0" destOrd="0" parTransId="{BF984D4D-A592-48AC-9F4B-2EF45EC105EC}" sibTransId="{BE5EE8E7-BB86-49B7-B29C-6ACA893219C5}"/>
    <dgm:cxn modelId="{1E7A981D-7DE7-46CC-99CB-685C57DAD466}" type="presOf" srcId="{D2582F4B-EC08-4655-9FB2-36980388CBC5}" destId="{CA1357FC-2877-4645-A775-5D1847924D22}" srcOrd="0" destOrd="0" presId="urn:microsoft.com/office/officeart/2005/8/layout/equation1"/>
    <dgm:cxn modelId="{C9C9CD1D-B1CC-4612-97DB-0A8D3DC88292}" type="presOf" srcId="{5A7F802C-EA3E-40BA-A1E4-660AE93D6F65}" destId="{F428DB04-D899-444F-9713-8AFFDE9C9FAF}" srcOrd="0" destOrd="0" presId="urn:microsoft.com/office/officeart/2005/8/layout/equation1"/>
    <dgm:cxn modelId="{2988C0BB-BEA1-4714-B8A6-CCD8D70E9467}" srcId="{D2582F4B-EC08-4655-9FB2-36980388CBC5}" destId="{9D9BDE44-0B38-4169-B28C-10DC8B85848E}" srcOrd="2" destOrd="0" parTransId="{77E4BEE5-76CE-4901-B90F-CD0EC0A3794D}" sibTransId="{46814E35-509D-4D9F-8B19-2920BDB55746}"/>
    <dgm:cxn modelId="{8C99DD9E-E3A6-4CAD-B2D8-96D0B31DFE96}" type="presOf" srcId="{BECC7398-2C39-465B-ABEF-2ADF65FA3F50}" destId="{C80B7FB7-36AF-4055-A98D-77604629BAC3}" srcOrd="0" destOrd="0" presId="urn:microsoft.com/office/officeart/2005/8/layout/equation1"/>
    <dgm:cxn modelId="{68CA22D0-1940-487F-B713-5C4D0CCE1605}" type="presOf" srcId="{D6F15F09-FC71-4989-A261-7754D8675F9E}" destId="{9E30446D-5EBB-4266-B0E0-74AC8DBAC125}" srcOrd="0" destOrd="0" presId="urn:microsoft.com/office/officeart/2005/8/layout/equation1"/>
    <dgm:cxn modelId="{02EB443E-B53C-4302-97C0-2504E5264331}" srcId="{D2582F4B-EC08-4655-9FB2-36980388CBC5}" destId="{5A7F802C-EA3E-40BA-A1E4-660AE93D6F65}" srcOrd="1" destOrd="0" parTransId="{049CFF34-3603-4B2C-97C5-23F887B38390}" sibTransId="{BECC7398-2C39-465B-ABEF-2ADF65FA3F50}"/>
    <dgm:cxn modelId="{EF850A94-010E-44C1-BE68-FF3A01BF8F27}" type="presOf" srcId="{9D9BDE44-0B38-4169-B28C-10DC8B85848E}" destId="{2354225B-D230-498F-9527-F44CED232113}" srcOrd="0" destOrd="0" presId="urn:microsoft.com/office/officeart/2005/8/layout/equation1"/>
    <dgm:cxn modelId="{742527C4-23CA-4819-ADD1-EFF05070627E}" type="presParOf" srcId="{CA1357FC-2877-4645-A775-5D1847924D22}" destId="{9E30446D-5EBB-4266-B0E0-74AC8DBAC125}" srcOrd="0" destOrd="0" presId="urn:microsoft.com/office/officeart/2005/8/layout/equation1"/>
    <dgm:cxn modelId="{3614C615-DEDD-4FC4-989F-6B4D892771DE}" type="presParOf" srcId="{CA1357FC-2877-4645-A775-5D1847924D22}" destId="{3A5DFB53-233C-4C80-979D-F69F1CA0099F}" srcOrd="1" destOrd="0" presId="urn:microsoft.com/office/officeart/2005/8/layout/equation1"/>
    <dgm:cxn modelId="{4BDF372F-3BDF-495B-AF3B-05D846CACBDE}" type="presParOf" srcId="{CA1357FC-2877-4645-A775-5D1847924D22}" destId="{A7C38B1E-D91C-41BC-A184-B8467D002D69}" srcOrd="2" destOrd="0" presId="urn:microsoft.com/office/officeart/2005/8/layout/equation1"/>
    <dgm:cxn modelId="{1F34E704-6536-4897-A22F-0894EA6B5177}" type="presParOf" srcId="{CA1357FC-2877-4645-A775-5D1847924D22}" destId="{CEF51873-3B75-4822-AF94-285ABB72D49D}" srcOrd="3" destOrd="0" presId="urn:microsoft.com/office/officeart/2005/8/layout/equation1"/>
    <dgm:cxn modelId="{1FB45FB2-BE0C-4104-B376-0B3F1023A810}" type="presParOf" srcId="{CA1357FC-2877-4645-A775-5D1847924D22}" destId="{F428DB04-D899-444F-9713-8AFFDE9C9FAF}" srcOrd="4" destOrd="0" presId="urn:microsoft.com/office/officeart/2005/8/layout/equation1"/>
    <dgm:cxn modelId="{D128B20E-1E55-411C-89DD-441294A50FB0}" type="presParOf" srcId="{CA1357FC-2877-4645-A775-5D1847924D22}" destId="{84F137D4-1980-4571-BC57-173012894B27}" srcOrd="5" destOrd="0" presId="urn:microsoft.com/office/officeart/2005/8/layout/equation1"/>
    <dgm:cxn modelId="{AA6D2F5D-538A-46B6-8215-3C4E3BDEA1E2}" type="presParOf" srcId="{CA1357FC-2877-4645-A775-5D1847924D22}" destId="{C80B7FB7-36AF-4055-A98D-77604629BAC3}" srcOrd="6" destOrd="0" presId="urn:microsoft.com/office/officeart/2005/8/layout/equation1"/>
    <dgm:cxn modelId="{3984D04B-53DF-4FE0-93BE-22F31C3C3781}" type="presParOf" srcId="{CA1357FC-2877-4645-A775-5D1847924D22}" destId="{3E9CBEEC-AA62-448E-99F6-FFAB86FAFAA7}" srcOrd="7" destOrd="0" presId="urn:microsoft.com/office/officeart/2005/8/layout/equation1"/>
    <dgm:cxn modelId="{37620E26-0313-4FFE-86E5-AED2BC032277}" type="presParOf" srcId="{CA1357FC-2877-4645-A775-5D1847924D22}" destId="{2354225B-D230-498F-9527-F44CED23211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1502D-D140-44B5-9898-5156120CAA4C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9C0BEB-BA24-4380-81A4-15B93E8049F0}">
      <dgm:prSet phldrT="[Texte]"/>
      <dgm:spPr/>
      <dgm:t>
        <a:bodyPr/>
        <a:lstStyle/>
        <a:p>
          <a:r>
            <a:rPr lang="fr-FR" dirty="0" smtClean="0"/>
            <a:t>AMA /60</a:t>
          </a:r>
          <a:endParaRPr lang="fr-FR" dirty="0"/>
        </a:p>
      </dgm:t>
    </dgm:pt>
    <dgm:pt modelId="{FD6B5A4C-5541-4F38-A9BA-7DC4F196673B}" type="parTrans" cxnId="{BA8E5FC5-08AB-4C05-B713-F87A13D5559D}">
      <dgm:prSet/>
      <dgm:spPr/>
      <dgm:t>
        <a:bodyPr/>
        <a:lstStyle/>
        <a:p>
          <a:endParaRPr lang="fr-FR"/>
        </a:p>
      </dgm:t>
    </dgm:pt>
    <dgm:pt modelId="{B5C76D53-5B01-43EC-8E5F-308F8B73A82E}" type="sibTrans" cxnId="{BA8E5FC5-08AB-4C05-B713-F87A13D5559D}">
      <dgm:prSet/>
      <dgm:spPr/>
      <dgm:t>
        <a:bodyPr/>
        <a:lstStyle/>
        <a:p>
          <a:endParaRPr lang="fr-FR"/>
        </a:p>
      </dgm:t>
    </dgm:pt>
    <dgm:pt modelId="{8E4568E7-B786-4914-84BC-20FC17E7F830}">
      <dgm:prSet phldrT="[Texte]"/>
      <dgm:spPr/>
      <dgm:t>
        <a:bodyPr/>
        <a:lstStyle/>
        <a:p>
          <a:pPr algn="just" rtl="1"/>
          <a:r>
            <a:rPr lang="ar-DZ" dirty="0" smtClean="0"/>
            <a:t>" ممارسة أنشطة الأعمال الّتي توجه عملية تدفق السلع والخدمات من المنتج إلى المستهلك</a:t>
          </a:r>
          <a:endParaRPr lang="fr-FR" dirty="0"/>
        </a:p>
      </dgm:t>
    </dgm:pt>
    <dgm:pt modelId="{EE6008AB-731A-41BC-BE68-D7A79EEB0408}" type="parTrans" cxnId="{81E3A709-7610-4E6F-82C3-5D9EAF44693A}">
      <dgm:prSet/>
      <dgm:spPr/>
      <dgm:t>
        <a:bodyPr/>
        <a:lstStyle/>
        <a:p>
          <a:endParaRPr lang="fr-FR"/>
        </a:p>
      </dgm:t>
    </dgm:pt>
    <dgm:pt modelId="{3D00E8CD-A019-49CC-A33E-D03ED0FCD24C}" type="sibTrans" cxnId="{81E3A709-7610-4E6F-82C3-5D9EAF44693A}">
      <dgm:prSet/>
      <dgm:spPr/>
      <dgm:t>
        <a:bodyPr/>
        <a:lstStyle/>
        <a:p>
          <a:endParaRPr lang="fr-FR"/>
        </a:p>
      </dgm:t>
    </dgm:pt>
    <dgm:pt modelId="{FF9CF540-C849-4220-892C-C0F17ACAEDB3}">
      <dgm:prSet phldrT="[Texte]"/>
      <dgm:spPr/>
      <dgm:t>
        <a:bodyPr/>
        <a:lstStyle/>
        <a:p>
          <a:r>
            <a:rPr lang="fr-FR" dirty="0" smtClean="0"/>
            <a:t>STANTON/71</a:t>
          </a:r>
          <a:endParaRPr lang="fr-FR" dirty="0"/>
        </a:p>
      </dgm:t>
    </dgm:pt>
    <dgm:pt modelId="{9D9F5D2D-9B0E-4D87-B907-2BB1F8A90EE9}" type="parTrans" cxnId="{43CAE05D-6703-4FE5-8BC2-25EF23718329}">
      <dgm:prSet/>
      <dgm:spPr/>
      <dgm:t>
        <a:bodyPr/>
        <a:lstStyle/>
        <a:p>
          <a:endParaRPr lang="fr-FR"/>
        </a:p>
      </dgm:t>
    </dgm:pt>
    <dgm:pt modelId="{8F8F1182-C572-4D96-830E-F272E1E1278B}" type="sibTrans" cxnId="{43CAE05D-6703-4FE5-8BC2-25EF23718329}">
      <dgm:prSet/>
      <dgm:spPr/>
      <dgm:t>
        <a:bodyPr/>
        <a:lstStyle/>
        <a:p>
          <a:endParaRPr lang="fr-FR"/>
        </a:p>
      </dgm:t>
    </dgm:pt>
    <dgm:pt modelId="{0A2FFE9E-64EB-497B-A576-6619CE50100A}">
      <dgm:prSet phldrT="[Texte]"/>
      <dgm:spPr/>
      <dgm:t>
        <a:bodyPr/>
        <a:lstStyle/>
        <a:p>
          <a:pPr algn="r" rtl="1"/>
          <a:r>
            <a:rPr lang="ar-DZ" dirty="0" smtClean="0"/>
            <a:t>" نظام كلي لتكامل أنشطة الأعمال، المصممة لتخطيط وتسعير وترويج وتوزيع السلع</a:t>
          </a:r>
          <a:endParaRPr lang="fr-FR" dirty="0"/>
        </a:p>
      </dgm:t>
    </dgm:pt>
    <dgm:pt modelId="{FAB40536-10B6-4C24-A586-69F2F587C02F}" type="parTrans" cxnId="{0D4AF0E8-AC1C-4308-93C4-975A5FB6E6DB}">
      <dgm:prSet/>
      <dgm:spPr/>
      <dgm:t>
        <a:bodyPr/>
        <a:lstStyle/>
        <a:p>
          <a:endParaRPr lang="fr-FR"/>
        </a:p>
      </dgm:t>
    </dgm:pt>
    <dgm:pt modelId="{BD32C5A0-B34B-41C4-B3EA-3D05E44DB375}" type="sibTrans" cxnId="{0D4AF0E8-AC1C-4308-93C4-975A5FB6E6DB}">
      <dgm:prSet/>
      <dgm:spPr/>
      <dgm:t>
        <a:bodyPr/>
        <a:lstStyle/>
        <a:p>
          <a:endParaRPr lang="fr-FR"/>
        </a:p>
      </dgm:t>
    </dgm:pt>
    <dgm:pt modelId="{3670FADF-CFE0-4CBD-996B-CAF7BE703E7F}">
      <dgm:prSet phldrT="[Texte]"/>
      <dgm:spPr/>
      <dgm:t>
        <a:bodyPr/>
        <a:lstStyle/>
        <a:p>
          <a:r>
            <a:rPr lang="fr-FR" dirty="0" smtClean="0"/>
            <a:t>KOTLER/80</a:t>
          </a:r>
          <a:endParaRPr lang="fr-FR" dirty="0"/>
        </a:p>
      </dgm:t>
    </dgm:pt>
    <dgm:pt modelId="{028745BD-0920-4A68-87A1-983C85D8209B}" type="parTrans" cxnId="{11E3E41D-710E-4DD2-99C4-7915625E2B3C}">
      <dgm:prSet/>
      <dgm:spPr/>
      <dgm:t>
        <a:bodyPr/>
        <a:lstStyle/>
        <a:p>
          <a:endParaRPr lang="fr-FR"/>
        </a:p>
      </dgm:t>
    </dgm:pt>
    <dgm:pt modelId="{9D2F21C6-ECA9-4466-B49F-FEFAED28D00F}" type="sibTrans" cxnId="{11E3E41D-710E-4DD2-99C4-7915625E2B3C}">
      <dgm:prSet/>
      <dgm:spPr/>
      <dgm:t>
        <a:bodyPr/>
        <a:lstStyle/>
        <a:p>
          <a:endParaRPr lang="fr-FR"/>
        </a:p>
      </dgm:t>
    </dgm:pt>
    <dgm:pt modelId="{4FCAD22F-E0DB-48CB-8605-2FE8C11092B5}">
      <dgm:prSet phldrT="[Texte]"/>
      <dgm:spPr/>
      <dgm:t>
        <a:bodyPr/>
        <a:lstStyle/>
        <a:p>
          <a:pPr algn="just"/>
          <a:r>
            <a:rPr lang="ar-DZ" dirty="0" smtClean="0"/>
            <a:t>" النشاط الإنساني الّذي يهدف إلى إشباع الرغبات والحاجات من خلال عملية التبادل".</a:t>
          </a:r>
          <a:endParaRPr lang="fr-FR" dirty="0"/>
        </a:p>
      </dgm:t>
    </dgm:pt>
    <dgm:pt modelId="{073B3E47-71E8-4C93-874D-C45ACCEED4A7}" type="parTrans" cxnId="{0A387C7A-CE46-4776-9E44-72EB029C12E4}">
      <dgm:prSet/>
      <dgm:spPr/>
      <dgm:t>
        <a:bodyPr/>
        <a:lstStyle/>
        <a:p>
          <a:endParaRPr lang="fr-FR"/>
        </a:p>
      </dgm:t>
    </dgm:pt>
    <dgm:pt modelId="{843B18AF-96AE-4AA8-826C-CFAC976F2523}" type="sibTrans" cxnId="{0A387C7A-CE46-4776-9E44-72EB029C12E4}">
      <dgm:prSet/>
      <dgm:spPr/>
      <dgm:t>
        <a:bodyPr/>
        <a:lstStyle/>
        <a:p>
          <a:endParaRPr lang="fr-FR"/>
        </a:p>
      </dgm:t>
    </dgm:pt>
    <dgm:pt modelId="{DDA2D9A7-5921-4E86-96B8-C776D2992525}">
      <dgm:prSet/>
      <dgm:spPr/>
      <dgm:t>
        <a:bodyPr/>
        <a:lstStyle/>
        <a:p>
          <a:pPr algn="just" rtl="1"/>
          <a:r>
            <a:rPr lang="ar-DZ" dirty="0" smtClean="0"/>
            <a:t>أو المستخدم"</a:t>
          </a:r>
          <a:endParaRPr lang="fr-FR" dirty="0"/>
        </a:p>
      </dgm:t>
    </dgm:pt>
    <dgm:pt modelId="{E54168D5-95E9-4CE9-8486-96967D26BF34}" type="parTrans" cxnId="{6ECB9D9B-1B49-4CBF-992A-C68E2932C40F}">
      <dgm:prSet/>
      <dgm:spPr/>
      <dgm:t>
        <a:bodyPr/>
        <a:lstStyle/>
        <a:p>
          <a:endParaRPr lang="fr-FR"/>
        </a:p>
      </dgm:t>
    </dgm:pt>
    <dgm:pt modelId="{6E4C366C-BB58-48F9-AAD0-AA72352DBEFF}" type="sibTrans" cxnId="{6ECB9D9B-1B49-4CBF-992A-C68E2932C40F}">
      <dgm:prSet/>
      <dgm:spPr/>
      <dgm:t>
        <a:bodyPr/>
        <a:lstStyle/>
        <a:p>
          <a:endParaRPr lang="fr-FR"/>
        </a:p>
      </dgm:t>
    </dgm:pt>
    <dgm:pt modelId="{8E494440-687D-4002-ADF9-C04E610A209B}">
      <dgm:prSet/>
      <dgm:spPr/>
      <dgm:t>
        <a:bodyPr/>
        <a:lstStyle/>
        <a:p>
          <a:pPr algn="r" rtl="1"/>
          <a:r>
            <a:rPr lang="ar-DZ" dirty="0" smtClean="0"/>
            <a:t>والخدمات المشبعة لرغبات المستهلكين الحاليين"</a:t>
          </a:r>
          <a:endParaRPr lang="fr-FR" dirty="0"/>
        </a:p>
      </dgm:t>
    </dgm:pt>
    <dgm:pt modelId="{CE374B57-1128-40FA-AED3-A728D3E4DE6C}" type="parTrans" cxnId="{37607EE7-28D1-4B1A-B313-656FC5E56217}">
      <dgm:prSet/>
      <dgm:spPr/>
      <dgm:t>
        <a:bodyPr/>
        <a:lstStyle/>
        <a:p>
          <a:endParaRPr lang="fr-FR"/>
        </a:p>
      </dgm:t>
    </dgm:pt>
    <dgm:pt modelId="{9107DB30-0D8B-4C54-A5B9-79DB0FFEA0EC}" type="sibTrans" cxnId="{37607EE7-28D1-4B1A-B313-656FC5E56217}">
      <dgm:prSet/>
      <dgm:spPr/>
      <dgm:t>
        <a:bodyPr/>
        <a:lstStyle/>
        <a:p>
          <a:endParaRPr lang="fr-FR"/>
        </a:p>
      </dgm:t>
    </dgm:pt>
    <dgm:pt modelId="{78961ED2-3BFC-44B3-9943-4A761F554CE3}" type="pres">
      <dgm:prSet presAssocID="{B141502D-D140-44B5-9898-5156120CAA4C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DA7A6371-DA92-4E98-B098-67472BE13E12}" type="pres">
      <dgm:prSet presAssocID="{D79C0BEB-BA24-4380-81A4-15B93E8049F0}" presName="composite" presStyleCnt="0"/>
      <dgm:spPr/>
    </dgm:pt>
    <dgm:pt modelId="{763D237D-979B-4661-95C8-1A141D5C72AE}" type="pres">
      <dgm:prSet presAssocID="{D79C0BEB-BA24-4380-81A4-15B93E8049F0}" presName="BackAccent" presStyleLbl="bgShp" presStyleIdx="0" presStyleCnt="3"/>
      <dgm:spPr/>
    </dgm:pt>
    <dgm:pt modelId="{81BBAE92-583B-4B25-BA0A-8E3E297EC2B7}" type="pres">
      <dgm:prSet presAssocID="{D79C0BEB-BA24-4380-81A4-15B93E8049F0}" presName="Accent" presStyleLbl="alignNode1" presStyleIdx="0" presStyleCnt="3"/>
      <dgm:spPr/>
    </dgm:pt>
    <dgm:pt modelId="{70051E21-4F22-4092-9851-35BE129ECB64}" type="pres">
      <dgm:prSet presAssocID="{D79C0BEB-BA24-4380-81A4-15B93E8049F0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504BBA-8005-402A-800A-A4C478D96581}" type="pres">
      <dgm:prSet presAssocID="{D79C0BEB-BA24-4380-81A4-15B93E8049F0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BD2C5B-3188-4CBC-A20A-5ED88247FD76}" type="pres">
      <dgm:prSet presAssocID="{B5C76D53-5B01-43EC-8E5F-308F8B73A82E}" presName="sibTrans" presStyleCnt="0"/>
      <dgm:spPr/>
    </dgm:pt>
    <dgm:pt modelId="{270F108A-6E1A-4B17-B255-4E9FDCB70C38}" type="pres">
      <dgm:prSet presAssocID="{FF9CF540-C849-4220-892C-C0F17ACAEDB3}" presName="composite" presStyleCnt="0"/>
      <dgm:spPr/>
    </dgm:pt>
    <dgm:pt modelId="{C267674F-4975-4D14-9AB6-BA028EC73C3B}" type="pres">
      <dgm:prSet presAssocID="{FF9CF540-C849-4220-892C-C0F17ACAEDB3}" presName="BackAccent" presStyleLbl="bgShp" presStyleIdx="1" presStyleCnt="3"/>
      <dgm:spPr/>
    </dgm:pt>
    <dgm:pt modelId="{B569769D-AC02-4B21-89D6-4DC58B23266C}" type="pres">
      <dgm:prSet presAssocID="{FF9CF540-C849-4220-892C-C0F17ACAEDB3}" presName="Accent" presStyleLbl="alignNode1" presStyleIdx="1" presStyleCnt="3"/>
      <dgm:spPr/>
    </dgm:pt>
    <dgm:pt modelId="{F6DA5F24-9E79-4AC5-A285-400479D6062B}" type="pres">
      <dgm:prSet presAssocID="{FF9CF540-C849-4220-892C-C0F17ACAEDB3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8324C-42B8-46C6-9726-2AD8FCD3845D}" type="pres">
      <dgm:prSet presAssocID="{FF9CF540-C849-4220-892C-C0F17ACAEDB3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138F28-E669-4BF8-9657-A8549CBE6D61}" type="pres">
      <dgm:prSet presAssocID="{8F8F1182-C572-4D96-830E-F272E1E1278B}" presName="sibTrans" presStyleCnt="0"/>
      <dgm:spPr/>
    </dgm:pt>
    <dgm:pt modelId="{187F8919-2093-4C25-9C5F-6C1A3C8CB464}" type="pres">
      <dgm:prSet presAssocID="{3670FADF-CFE0-4CBD-996B-CAF7BE703E7F}" presName="composite" presStyleCnt="0"/>
      <dgm:spPr/>
    </dgm:pt>
    <dgm:pt modelId="{D531BD57-2970-4D46-B3DE-1A5665C3FFF0}" type="pres">
      <dgm:prSet presAssocID="{3670FADF-CFE0-4CBD-996B-CAF7BE703E7F}" presName="BackAccent" presStyleLbl="bgShp" presStyleIdx="2" presStyleCnt="3"/>
      <dgm:spPr/>
    </dgm:pt>
    <dgm:pt modelId="{0174E8BB-8BFD-47BA-86E9-6BFF553CD0F7}" type="pres">
      <dgm:prSet presAssocID="{3670FADF-CFE0-4CBD-996B-CAF7BE703E7F}" presName="Accent" presStyleLbl="alignNode1" presStyleIdx="2" presStyleCnt="3"/>
      <dgm:spPr/>
    </dgm:pt>
    <dgm:pt modelId="{86760A26-CE58-4551-B514-73B65EA53407}" type="pres">
      <dgm:prSet presAssocID="{3670FADF-CFE0-4CBD-996B-CAF7BE703E7F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7440A6-A792-445F-A55A-80C1FAE26B9E}" type="pres">
      <dgm:prSet presAssocID="{3670FADF-CFE0-4CBD-996B-CAF7BE703E7F}" presName="Parent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1E3E41D-710E-4DD2-99C4-7915625E2B3C}" srcId="{B141502D-D140-44B5-9898-5156120CAA4C}" destId="{3670FADF-CFE0-4CBD-996B-CAF7BE703E7F}" srcOrd="2" destOrd="0" parTransId="{028745BD-0920-4A68-87A1-983C85D8209B}" sibTransId="{9D2F21C6-ECA9-4466-B49F-FEFAED28D00F}"/>
    <dgm:cxn modelId="{8D25F912-DD3A-4427-A429-EAAC0249019C}" type="presOf" srcId="{4FCAD22F-E0DB-48CB-8605-2FE8C11092B5}" destId="{86760A26-CE58-4551-B514-73B65EA53407}" srcOrd="0" destOrd="0" presId="urn:microsoft.com/office/officeart/2008/layout/IncreasingCircleProcess"/>
    <dgm:cxn modelId="{43CAE05D-6703-4FE5-8BC2-25EF23718329}" srcId="{B141502D-D140-44B5-9898-5156120CAA4C}" destId="{FF9CF540-C849-4220-892C-C0F17ACAEDB3}" srcOrd="1" destOrd="0" parTransId="{9D9F5D2D-9B0E-4D87-B907-2BB1F8A90EE9}" sibTransId="{8F8F1182-C572-4D96-830E-F272E1E1278B}"/>
    <dgm:cxn modelId="{70A371B2-2D35-46BD-A8E9-3715497BCE3F}" type="presOf" srcId="{D79C0BEB-BA24-4380-81A4-15B93E8049F0}" destId="{DA504BBA-8005-402A-800A-A4C478D96581}" srcOrd="0" destOrd="0" presId="urn:microsoft.com/office/officeart/2008/layout/IncreasingCircleProcess"/>
    <dgm:cxn modelId="{37607EE7-28D1-4B1A-B313-656FC5E56217}" srcId="{FF9CF540-C849-4220-892C-C0F17ACAEDB3}" destId="{8E494440-687D-4002-ADF9-C04E610A209B}" srcOrd="1" destOrd="0" parTransId="{CE374B57-1128-40FA-AED3-A728D3E4DE6C}" sibTransId="{9107DB30-0D8B-4C54-A5B9-79DB0FFEA0EC}"/>
    <dgm:cxn modelId="{5CE102F3-8273-4764-958F-5BCAEB7BD61B}" type="presOf" srcId="{3670FADF-CFE0-4CBD-996B-CAF7BE703E7F}" destId="{607440A6-A792-445F-A55A-80C1FAE26B9E}" srcOrd="0" destOrd="0" presId="urn:microsoft.com/office/officeart/2008/layout/IncreasingCircleProcess"/>
    <dgm:cxn modelId="{A69F5089-13DC-4C90-BEBA-03681FF1BB4F}" type="presOf" srcId="{8E494440-687D-4002-ADF9-C04E610A209B}" destId="{F6DA5F24-9E79-4AC5-A285-400479D6062B}" srcOrd="0" destOrd="1" presId="urn:microsoft.com/office/officeart/2008/layout/IncreasingCircleProcess"/>
    <dgm:cxn modelId="{0A387C7A-CE46-4776-9E44-72EB029C12E4}" srcId="{3670FADF-CFE0-4CBD-996B-CAF7BE703E7F}" destId="{4FCAD22F-E0DB-48CB-8605-2FE8C11092B5}" srcOrd="0" destOrd="0" parTransId="{073B3E47-71E8-4C93-874D-C45ACCEED4A7}" sibTransId="{843B18AF-96AE-4AA8-826C-CFAC976F2523}"/>
    <dgm:cxn modelId="{62E914D3-D3BC-4636-83FB-1E8B6C5FE79A}" type="presOf" srcId="{DDA2D9A7-5921-4E86-96B8-C776D2992525}" destId="{70051E21-4F22-4092-9851-35BE129ECB64}" srcOrd="0" destOrd="1" presId="urn:microsoft.com/office/officeart/2008/layout/IncreasingCircleProcess"/>
    <dgm:cxn modelId="{9AFC1112-1700-4096-8D61-001394C3EEFC}" type="presOf" srcId="{FF9CF540-C849-4220-892C-C0F17ACAEDB3}" destId="{FA38324C-42B8-46C6-9726-2AD8FCD3845D}" srcOrd="0" destOrd="0" presId="urn:microsoft.com/office/officeart/2008/layout/IncreasingCircleProcess"/>
    <dgm:cxn modelId="{81E3A709-7610-4E6F-82C3-5D9EAF44693A}" srcId="{D79C0BEB-BA24-4380-81A4-15B93E8049F0}" destId="{8E4568E7-B786-4914-84BC-20FC17E7F830}" srcOrd="0" destOrd="0" parTransId="{EE6008AB-731A-41BC-BE68-D7A79EEB0408}" sibTransId="{3D00E8CD-A019-49CC-A33E-D03ED0FCD24C}"/>
    <dgm:cxn modelId="{0D4AF0E8-AC1C-4308-93C4-975A5FB6E6DB}" srcId="{FF9CF540-C849-4220-892C-C0F17ACAEDB3}" destId="{0A2FFE9E-64EB-497B-A576-6619CE50100A}" srcOrd="0" destOrd="0" parTransId="{FAB40536-10B6-4C24-A586-69F2F587C02F}" sibTransId="{BD32C5A0-B34B-41C4-B3EA-3D05E44DB375}"/>
    <dgm:cxn modelId="{EFB060E2-6AAA-425A-BA2D-129509D96538}" type="presOf" srcId="{B141502D-D140-44B5-9898-5156120CAA4C}" destId="{78961ED2-3BFC-44B3-9943-4A761F554CE3}" srcOrd="0" destOrd="0" presId="urn:microsoft.com/office/officeart/2008/layout/IncreasingCircleProcess"/>
    <dgm:cxn modelId="{6ECB9D9B-1B49-4CBF-992A-C68E2932C40F}" srcId="{D79C0BEB-BA24-4380-81A4-15B93E8049F0}" destId="{DDA2D9A7-5921-4E86-96B8-C776D2992525}" srcOrd="1" destOrd="0" parTransId="{E54168D5-95E9-4CE9-8486-96967D26BF34}" sibTransId="{6E4C366C-BB58-48F9-AAD0-AA72352DBEFF}"/>
    <dgm:cxn modelId="{D842A3BB-7142-4191-9691-754713060FE2}" type="presOf" srcId="{8E4568E7-B786-4914-84BC-20FC17E7F830}" destId="{70051E21-4F22-4092-9851-35BE129ECB64}" srcOrd="0" destOrd="0" presId="urn:microsoft.com/office/officeart/2008/layout/IncreasingCircleProcess"/>
    <dgm:cxn modelId="{BA8E5FC5-08AB-4C05-B713-F87A13D5559D}" srcId="{B141502D-D140-44B5-9898-5156120CAA4C}" destId="{D79C0BEB-BA24-4380-81A4-15B93E8049F0}" srcOrd="0" destOrd="0" parTransId="{FD6B5A4C-5541-4F38-A9BA-7DC4F196673B}" sibTransId="{B5C76D53-5B01-43EC-8E5F-308F8B73A82E}"/>
    <dgm:cxn modelId="{A8FFE657-66AB-4618-A85F-617E99DB044C}" type="presOf" srcId="{0A2FFE9E-64EB-497B-A576-6619CE50100A}" destId="{F6DA5F24-9E79-4AC5-A285-400479D6062B}" srcOrd="0" destOrd="0" presId="urn:microsoft.com/office/officeart/2008/layout/IncreasingCircleProcess"/>
    <dgm:cxn modelId="{61A8F307-BFDC-4F6E-8BEF-0E0F40310912}" type="presParOf" srcId="{78961ED2-3BFC-44B3-9943-4A761F554CE3}" destId="{DA7A6371-DA92-4E98-B098-67472BE13E12}" srcOrd="0" destOrd="0" presId="urn:microsoft.com/office/officeart/2008/layout/IncreasingCircleProcess"/>
    <dgm:cxn modelId="{4445FCD7-1E77-41AA-8393-61FD106C8214}" type="presParOf" srcId="{DA7A6371-DA92-4E98-B098-67472BE13E12}" destId="{763D237D-979B-4661-95C8-1A141D5C72AE}" srcOrd="0" destOrd="0" presId="urn:microsoft.com/office/officeart/2008/layout/IncreasingCircleProcess"/>
    <dgm:cxn modelId="{953AC808-3DB1-4412-A17F-FB14C4E06D46}" type="presParOf" srcId="{DA7A6371-DA92-4E98-B098-67472BE13E12}" destId="{81BBAE92-583B-4B25-BA0A-8E3E297EC2B7}" srcOrd="1" destOrd="0" presId="urn:microsoft.com/office/officeart/2008/layout/IncreasingCircleProcess"/>
    <dgm:cxn modelId="{38A9D3FE-0706-442D-A413-6942317E2268}" type="presParOf" srcId="{DA7A6371-DA92-4E98-B098-67472BE13E12}" destId="{70051E21-4F22-4092-9851-35BE129ECB64}" srcOrd="2" destOrd="0" presId="urn:microsoft.com/office/officeart/2008/layout/IncreasingCircleProcess"/>
    <dgm:cxn modelId="{81AE8DC4-FCAD-45FF-AF89-C86A1BC7B7A4}" type="presParOf" srcId="{DA7A6371-DA92-4E98-B098-67472BE13E12}" destId="{DA504BBA-8005-402A-800A-A4C478D96581}" srcOrd="3" destOrd="0" presId="urn:microsoft.com/office/officeart/2008/layout/IncreasingCircleProcess"/>
    <dgm:cxn modelId="{5DD8BC22-FD85-4207-B013-BB1E6A7390FC}" type="presParOf" srcId="{78961ED2-3BFC-44B3-9943-4A761F554CE3}" destId="{B3BD2C5B-3188-4CBC-A20A-5ED88247FD76}" srcOrd="1" destOrd="0" presId="urn:microsoft.com/office/officeart/2008/layout/IncreasingCircleProcess"/>
    <dgm:cxn modelId="{7B6DB7D4-BCC9-4D87-AD7D-7E5D12D34CBB}" type="presParOf" srcId="{78961ED2-3BFC-44B3-9943-4A761F554CE3}" destId="{270F108A-6E1A-4B17-B255-4E9FDCB70C38}" srcOrd="2" destOrd="0" presId="urn:microsoft.com/office/officeart/2008/layout/IncreasingCircleProcess"/>
    <dgm:cxn modelId="{B74310E8-43B5-4204-AE6D-469C671BC14D}" type="presParOf" srcId="{270F108A-6E1A-4B17-B255-4E9FDCB70C38}" destId="{C267674F-4975-4D14-9AB6-BA028EC73C3B}" srcOrd="0" destOrd="0" presId="urn:microsoft.com/office/officeart/2008/layout/IncreasingCircleProcess"/>
    <dgm:cxn modelId="{7EAA6197-C736-40E3-A438-1EA496E09026}" type="presParOf" srcId="{270F108A-6E1A-4B17-B255-4E9FDCB70C38}" destId="{B569769D-AC02-4B21-89D6-4DC58B23266C}" srcOrd="1" destOrd="0" presId="urn:microsoft.com/office/officeart/2008/layout/IncreasingCircleProcess"/>
    <dgm:cxn modelId="{AB247821-604B-49EE-A1B9-0DF8F76F0150}" type="presParOf" srcId="{270F108A-6E1A-4B17-B255-4E9FDCB70C38}" destId="{F6DA5F24-9E79-4AC5-A285-400479D6062B}" srcOrd="2" destOrd="0" presId="urn:microsoft.com/office/officeart/2008/layout/IncreasingCircleProcess"/>
    <dgm:cxn modelId="{6B7E1782-20F0-44BF-89FF-363FCA44D486}" type="presParOf" srcId="{270F108A-6E1A-4B17-B255-4E9FDCB70C38}" destId="{FA38324C-42B8-46C6-9726-2AD8FCD3845D}" srcOrd="3" destOrd="0" presId="urn:microsoft.com/office/officeart/2008/layout/IncreasingCircleProcess"/>
    <dgm:cxn modelId="{793EA3A2-86E4-4F36-879F-878CA2730559}" type="presParOf" srcId="{78961ED2-3BFC-44B3-9943-4A761F554CE3}" destId="{27138F28-E669-4BF8-9657-A8549CBE6D61}" srcOrd="3" destOrd="0" presId="urn:microsoft.com/office/officeart/2008/layout/IncreasingCircleProcess"/>
    <dgm:cxn modelId="{92D6A421-3A8F-44A8-8F44-C8A1523419F6}" type="presParOf" srcId="{78961ED2-3BFC-44B3-9943-4A761F554CE3}" destId="{187F8919-2093-4C25-9C5F-6C1A3C8CB464}" srcOrd="4" destOrd="0" presId="urn:microsoft.com/office/officeart/2008/layout/IncreasingCircleProcess"/>
    <dgm:cxn modelId="{E7518B08-5742-4EAC-973B-B97B9B930ADA}" type="presParOf" srcId="{187F8919-2093-4C25-9C5F-6C1A3C8CB464}" destId="{D531BD57-2970-4D46-B3DE-1A5665C3FFF0}" srcOrd="0" destOrd="0" presId="urn:microsoft.com/office/officeart/2008/layout/IncreasingCircleProcess"/>
    <dgm:cxn modelId="{63C245B5-3DEC-4CE7-9DC1-8954E8A331FE}" type="presParOf" srcId="{187F8919-2093-4C25-9C5F-6C1A3C8CB464}" destId="{0174E8BB-8BFD-47BA-86E9-6BFF553CD0F7}" srcOrd="1" destOrd="0" presId="urn:microsoft.com/office/officeart/2008/layout/IncreasingCircleProcess"/>
    <dgm:cxn modelId="{0132D2B1-22E3-4323-9709-444B2EE5CF23}" type="presParOf" srcId="{187F8919-2093-4C25-9C5F-6C1A3C8CB464}" destId="{86760A26-CE58-4551-B514-73B65EA53407}" srcOrd="2" destOrd="0" presId="urn:microsoft.com/office/officeart/2008/layout/IncreasingCircleProcess"/>
    <dgm:cxn modelId="{4363A482-5D3C-4C84-BE06-7651CDC84BCC}" type="presParOf" srcId="{187F8919-2093-4C25-9C5F-6C1A3C8CB464}" destId="{607440A6-A792-445F-A55A-80C1FAE26B9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FFF7CB-3A45-44D3-9AB8-16F19D6A0590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D1B08505-0F37-4516-AE98-6DD50D257698}">
      <dgm:prSet phldrT="[Texte]"/>
      <dgm:spPr/>
      <dgm:t>
        <a:bodyPr/>
        <a:lstStyle/>
        <a:p>
          <a:r>
            <a:rPr lang="fr-FR" dirty="0" smtClean="0"/>
            <a:t>1650</a:t>
          </a:r>
          <a:endParaRPr lang="fr-FR" dirty="0"/>
        </a:p>
      </dgm:t>
    </dgm:pt>
    <dgm:pt modelId="{7BF086E1-EB02-428A-B5D8-15E0429D6083}" type="parTrans" cxnId="{EAE9BC55-EB65-4D9C-93E3-702C854B26AB}">
      <dgm:prSet/>
      <dgm:spPr/>
      <dgm:t>
        <a:bodyPr/>
        <a:lstStyle/>
        <a:p>
          <a:endParaRPr lang="fr-FR"/>
        </a:p>
      </dgm:t>
    </dgm:pt>
    <dgm:pt modelId="{06A0A337-3F97-4FA2-9419-AA8045E6B9AE}" type="sibTrans" cxnId="{EAE9BC55-EB65-4D9C-93E3-702C854B26AB}">
      <dgm:prSet/>
      <dgm:spPr/>
      <dgm:t>
        <a:bodyPr/>
        <a:lstStyle/>
        <a:p>
          <a:endParaRPr lang="fr-FR"/>
        </a:p>
      </dgm:t>
    </dgm:pt>
    <dgm:pt modelId="{218665F7-D16D-4B16-B690-A270FCFB979D}">
      <dgm:prSet phldrT="[Texte]" custT="1"/>
      <dgm:spPr/>
      <dgm:t>
        <a:bodyPr/>
        <a:lstStyle/>
        <a:p>
          <a:r>
            <a:rPr lang="fr-FR" sz="1600" dirty="0" smtClean="0"/>
            <a:t>1850 HARVESTER</a:t>
          </a:r>
          <a:endParaRPr lang="fr-FR" sz="1600" dirty="0"/>
        </a:p>
      </dgm:t>
    </dgm:pt>
    <dgm:pt modelId="{F77E01F4-D740-45AD-A4EE-A837581C3964}" type="parTrans" cxnId="{2C98C5F8-8EEC-427D-8BF3-0DDFBCD99750}">
      <dgm:prSet/>
      <dgm:spPr/>
      <dgm:t>
        <a:bodyPr/>
        <a:lstStyle/>
        <a:p>
          <a:endParaRPr lang="fr-FR"/>
        </a:p>
      </dgm:t>
    </dgm:pt>
    <dgm:pt modelId="{63FF59C8-C0AA-4881-B017-A37CDF2864A5}" type="sibTrans" cxnId="{2C98C5F8-8EEC-427D-8BF3-0DDFBCD99750}">
      <dgm:prSet/>
      <dgm:spPr/>
      <dgm:t>
        <a:bodyPr/>
        <a:lstStyle/>
        <a:p>
          <a:endParaRPr lang="fr-FR"/>
        </a:p>
      </dgm:t>
    </dgm:pt>
    <dgm:pt modelId="{7019A993-97D9-45BA-8D6A-AE582D6BD44D}">
      <dgm:prSet phldrT="[Texte]"/>
      <dgm:spPr/>
      <dgm:t>
        <a:bodyPr/>
        <a:lstStyle/>
        <a:p>
          <a:r>
            <a:rPr lang="fr-FR" dirty="0" smtClean="0"/>
            <a:t>1900 </a:t>
          </a:r>
          <a:r>
            <a:rPr lang="ar-DZ" dirty="0" smtClean="0"/>
            <a:t>بنسلفانيا</a:t>
          </a:r>
          <a:endParaRPr lang="fr-FR" dirty="0"/>
        </a:p>
      </dgm:t>
    </dgm:pt>
    <dgm:pt modelId="{2953F775-ABAD-4F1D-9E6F-80589A2B3D2C}" type="parTrans" cxnId="{B9E89EDA-A28F-46FD-86E7-03E549F28BF1}">
      <dgm:prSet/>
      <dgm:spPr/>
      <dgm:t>
        <a:bodyPr/>
        <a:lstStyle/>
        <a:p>
          <a:endParaRPr lang="fr-FR"/>
        </a:p>
      </dgm:t>
    </dgm:pt>
    <dgm:pt modelId="{60949E41-FB63-4C1E-A262-9689D08C2115}" type="sibTrans" cxnId="{B9E89EDA-A28F-46FD-86E7-03E549F28BF1}">
      <dgm:prSet/>
      <dgm:spPr/>
      <dgm:t>
        <a:bodyPr/>
        <a:lstStyle/>
        <a:p>
          <a:endParaRPr lang="fr-FR"/>
        </a:p>
      </dgm:t>
    </dgm:pt>
    <dgm:pt modelId="{CDF59FD2-01A4-4BF5-9632-83C67FF4F158}" type="pres">
      <dgm:prSet presAssocID="{49FFF7CB-3A45-44D3-9AB8-16F19D6A059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DC78758-00C0-41F2-B15E-B9559ED48B49}" type="pres">
      <dgm:prSet presAssocID="{D1B08505-0F37-4516-AE98-6DD50D257698}" presName="Accent1" presStyleCnt="0"/>
      <dgm:spPr/>
    </dgm:pt>
    <dgm:pt modelId="{86C15309-B285-43B2-8C2F-A83A1197BE7C}" type="pres">
      <dgm:prSet presAssocID="{D1B08505-0F37-4516-AE98-6DD50D257698}" presName="Accent" presStyleLbl="node1" presStyleIdx="0" presStyleCnt="3"/>
      <dgm:spPr/>
    </dgm:pt>
    <dgm:pt modelId="{ED0108C9-3591-4717-AC60-FFBB0007B4B7}" type="pres">
      <dgm:prSet presAssocID="{D1B08505-0F37-4516-AE98-6DD50D257698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20AC13-4E64-4168-A396-88944DBD0E8E}" type="pres">
      <dgm:prSet presAssocID="{218665F7-D16D-4B16-B690-A270FCFB979D}" presName="Accent2" presStyleCnt="0"/>
      <dgm:spPr/>
    </dgm:pt>
    <dgm:pt modelId="{C7F480A8-C2CD-46D7-B22A-C584D5173BC1}" type="pres">
      <dgm:prSet presAssocID="{218665F7-D16D-4B16-B690-A270FCFB979D}" presName="Accent" presStyleLbl="node1" presStyleIdx="1" presStyleCnt="3"/>
      <dgm:spPr/>
    </dgm:pt>
    <dgm:pt modelId="{D871E48A-1AB9-41A4-83A6-3B1911CF0EA0}" type="pres">
      <dgm:prSet presAssocID="{218665F7-D16D-4B16-B690-A270FCFB979D}" presName="Parent2" presStyleLbl="revTx" presStyleIdx="1" presStyleCnt="3" custScaleX="1666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6AE24B-2173-4890-AD42-532046BEF9BD}" type="pres">
      <dgm:prSet presAssocID="{7019A993-97D9-45BA-8D6A-AE582D6BD44D}" presName="Accent3" presStyleCnt="0"/>
      <dgm:spPr/>
    </dgm:pt>
    <dgm:pt modelId="{BEB4F3C1-1A36-4562-BE14-CE7707D6E8D9}" type="pres">
      <dgm:prSet presAssocID="{7019A993-97D9-45BA-8D6A-AE582D6BD44D}" presName="Accent" presStyleLbl="node1" presStyleIdx="2" presStyleCnt="3"/>
      <dgm:spPr/>
    </dgm:pt>
    <dgm:pt modelId="{B8A62588-4FA7-4B9C-B086-DF8ACAE8A15E}" type="pres">
      <dgm:prSet presAssocID="{7019A993-97D9-45BA-8D6A-AE582D6BD44D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B9A3322-A342-477A-A9C9-91A038B27D53}" type="presOf" srcId="{D1B08505-0F37-4516-AE98-6DD50D257698}" destId="{ED0108C9-3591-4717-AC60-FFBB0007B4B7}" srcOrd="0" destOrd="0" presId="urn:microsoft.com/office/officeart/2009/layout/CircleArrowProcess"/>
    <dgm:cxn modelId="{D6F225D3-B109-4C85-AC14-84DE0B35F177}" type="presOf" srcId="{218665F7-D16D-4B16-B690-A270FCFB979D}" destId="{D871E48A-1AB9-41A4-83A6-3B1911CF0EA0}" srcOrd="0" destOrd="0" presId="urn:microsoft.com/office/officeart/2009/layout/CircleArrowProcess"/>
    <dgm:cxn modelId="{46AADD49-D46E-47BD-9E0E-D446F4675EFA}" type="presOf" srcId="{7019A993-97D9-45BA-8D6A-AE582D6BD44D}" destId="{B8A62588-4FA7-4B9C-B086-DF8ACAE8A15E}" srcOrd="0" destOrd="0" presId="urn:microsoft.com/office/officeart/2009/layout/CircleArrowProcess"/>
    <dgm:cxn modelId="{EAE9BC55-EB65-4D9C-93E3-702C854B26AB}" srcId="{49FFF7CB-3A45-44D3-9AB8-16F19D6A0590}" destId="{D1B08505-0F37-4516-AE98-6DD50D257698}" srcOrd="0" destOrd="0" parTransId="{7BF086E1-EB02-428A-B5D8-15E0429D6083}" sibTransId="{06A0A337-3F97-4FA2-9419-AA8045E6B9AE}"/>
    <dgm:cxn modelId="{B9E89EDA-A28F-46FD-86E7-03E549F28BF1}" srcId="{49FFF7CB-3A45-44D3-9AB8-16F19D6A0590}" destId="{7019A993-97D9-45BA-8D6A-AE582D6BD44D}" srcOrd="2" destOrd="0" parTransId="{2953F775-ABAD-4F1D-9E6F-80589A2B3D2C}" sibTransId="{60949E41-FB63-4C1E-A262-9689D08C2115}"/>
    <dgm:cxn modelId="{8DECFB65-3430-4E33-A1C8-581E9D626990}" type="presOf" srcId="{49FFF7CB-3A45-44D3-9AB8-16F19D6A0590}" destId="{CDF59FD2-01A4-4BF5-9632-83C67FF4F158}" srcOrd="0" destOrd="0" presId="urn:microsoft.com/office/officeart/2009/layout/CircleArrowProcess"/>
    <dgm:cxn modelId="{2C98C5F8-8EEC-427D-8BF3-0DDFBCD99750}" srcId="{49FFF7CB-3A45-44D3-9AB8-16F19D6A0590}" destId="{218665F7-D16D-4B16-B690-A270FCFB979D}" srcOrd="1" destOrd="0" parTransId="{F77E01F4-D740-45AD-A4EE-A837581C3964}" sibTransId="{63FF59C8-C0AA-4881-B017-A37CDF2864A5}"/>
    <dgm:cxn modelId="{2B03678D-52C4-437C-909C-1B7A462476BB}" type="presParOf" srcId="{CDF59FD2-01A4-4BF5-9632-83C67FF4F158}" destId="{EDC78758-00C0-41F2-B15E-B9559ED48B49}" srcOrd="0" destOrd="0" presId="urn:microsoft.com/office/officeart/2009/layout/CircleArrowProcess"/>
    <dgm:cxn modelId="{285B3AB8-6772-41BA-BCD5-0AF9B0BDA30C}" type="presParOf" srcId="{EDC78758-00C0-41F2-B15E-B9559ED48B49}" destId="{86C15309-B285-43B2-8C2F-A83A1197BE7C}" srcOrd="0" destOrd="0" presId="urn:microsoft.com/office/officeart/2009/layout/CircleArrowProcess"/>
    <dgm:cxn modelId="{A537CB10-9351-4DA3-A670-5EB3FE242BE5}" type="presParOf" srcId="{CDF59FD2-01A4-4BF5-9632-83C67FF4F158}" destId="{ED0108C9-3591-4717-AC60-FFBB0007B4B7}" srcOrd="1" destOrd="0" presId="urn:microsoft.com/office/officeart/2009/layout/CircleArrowProcess"/>
    <dgm:cxn modelId="{33C767E1-B20A-4409-843C-A9D817BEF764}" type="presParOf" srcId="{CDF59FD2-01A4-4BF5-9632-83C67FF4F158}" destId="{1520AC13-4E64-4168-A396-88944DBD0E8E}" srcOrd="2" destOrd="0" presId="urn:microsoft.com/office/officeart/2009/layout/CircleArrowProcess"/>
    <dgm:cxn modelId="{D554A7A5-6ABF-4AB6-8B5D-F75ED3465099}" type="presParOf" srcId="{1520AC13-4E64-4168-A396-88944DBD0E8E}" destId="{C7F480A8-C2CD-46D7-B22A-C584D5173BC1}" srcOrd="0" destOrd="0" presId="urn:microsoft.com/office/officeart/2009/layout/CircleArrowProcess"/>
    <dgm:cxn modelId="{E5E42F3F-121B-482C-AC13-5166E1D1C54A}" type="presParOf" srcId="{CDF59FD2-01A4-4BF5-9632-83C67FF4F158}" destId="{D871E48A-1AB9-41A4-83A6-3B1911CF0EA0}" srcOrd="3" destOrd="0" presId="urn:microsoft.com/office/officeart/2009/layout/CircleArrowProcess"/>
    <dgm:cxn modelId="{47ECA223-48CB-4C5E-B4FA-62A365AFC5C3}" type="presParOf" srcId="{CDF59FD2-01A4-4BF5-9632-83C67FF4F158}" destId="{8F6AE24B-2173-4890-AD42-532046BEF9BD}" srcOrd="4" destOrd="0" presId="urn:microsoft.com/office/officeart/2009/layout/CircleArrowProcess"/>
    <dgm:cxn modelId="{9E5BC582-63F6-40CB-8C3B-17A800765170}" type="presParOf" srcId="{8F6AE24B-2173-4890-AD42-532046BEF9BD}" destId="{BEB4F3C1-1A36-4562-BE14-CE7707D6E8D9}" srcOrd="0" destOrd="0" presId="urn:microsoft.com/office/officeart/2009/layout/CircleArrowProcess"/>
    <dgm:cxn modelId="{4FBD1471-23C4-4EAA-B93A-F3CC6B731CE9}" type="presParOf" srcId="{CDF59FD2-01A4-4BF5-9632-83C67FF4F158}" destId="{B8A62588-4FA7-4B9C-B086-DF8ACAE8A15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9363B5-EF8D-492F-BE7A-A5AD35C0AB3D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FB6759F-8CF6-451F-A625-2589BC74A73D}">
      <dgm:prSet phldrT="[Texte]"/>
      <dgm:spPr/>
      <dgm:t>
        <a:bodyPr/>
        <a:lstStyle/>
        <a:p>
          <a:r>
            <a:rPr lang="fr-FR" dirty="0" smtClean="0"/>
            <a:t>B2C</a:t>
          </a:r>
          <a:endParaRPr lang="fr-FR" dirty="0"/>
        </a:p>
      </dgm:t>
    </dgm:pt>
    <dgm:pt modelId="{2D0C5CAD-4518-4694-9023-A810E6F918EC}" type="parTrans" cxnId="{44008B26-EC86-428C-AC19-5FB4FF20CCD5}">
      <dgm:prSet/>
      <dgm:spPr/>
      <dgm:t>
        <a:bodyPr/>
        <a:lstStyle/>
        <a:p>
          <a:endParaRPr lang="fr-FR"/>
        </a:p>
      </dgm:t>
    </dgm:pt>
    <dgm:pt modelId="{BD890D6A-BE41-4E05-BC23-ADCF6EAB76FF}" type="sibTrans" cxnId="{44008B26-EC86-428C-AC19-5FB4FF20CCD5}">
      <dgm:prSet/>
      <dgm:spPr/>
      <dgm:t>
        <a:bodyPr/>
        <a:lstStyle/>
        <a:p>
          <a:endParaRPr lang="fr-FR"/>
        </a:p>
      </dgm:t>
    </dgm:pt>
    <dgm:pt modelId="{5BEA2467-71C6-47A7-A36E-6ACDBFD370D8}">
      <dgm:prSet phldrT="[Texte]"/>
      <dgm:spPr/>
      <dgm:t>
        <a:bodyPr/>
        <a:lstStyle/>
        <a:p>
          <a:r>
            <a:rPr lang="fr-FR" dirty="0" smtClean="0"/>
            <a:t>Danone </a:t>
          </a:r>
          <a:r>
            <a:rPr lang="fr-FR" dirty="0" err="1" smtClean="0"/>
            <a:t>sommam</a:t>
          </a:r>
          <a:endParaRPr lang="fr-FR" dirty="0"/>
        </a:p>
      </dgm:t>
    </dgm:pt>
    <dgm:pt modelId="{A5416067-FD51-48A6-9AC6-9376ADFC9357}" type="parTrans" cxnId="{2CE93190-9054-44A9-B9B6-E3A1519581BF}">
      <dgm:prSet/>
      <dgm:spPr/>
      <dgm:t>
        <a:bodyPr/>
        <a:lstStyle/>
        <a:p>
          <a:endParaRPr lang="fr-FR"/>
        </a:p>
      </dgm:t>
    </dgm:pt>
    <dgm:pt modelId="{899FBA83-561E-4954-8DF7-9E062B7E112B}" type="sibTrans" cxnId="{2CE93190-9054-44A9-B9B6-E3A1519581BF}">
      <dgm:prSet/>
      <dgm:spPr/>
      <dgm:t>
        <a:bodyPr/>
        <a:lstStyle/>
        <a:p>
          <a:endParaRPr lang="fr-FR"/>
        </a:p>
      </dgm:t>
    </dgm:pt>
    <dgm:pt modelId="{AD87FC9D-A793-49B4-BFA5-C14EF19B917C}">
      <dgm:prSet phldrT="[Texte]"/>
      <dgm:spPr/>
      <dgm:t>
        <a:bodyPr/>
        <a:lstStyle/>
        <a:p>
          <a:r>
            <a:rPr lang="fr-FR" dirty="0" smtClean="0"/>
            <a:t>B2B</a:t>
          </a:r>
          <a:endParaRPr lang="fr-FR" dirty="0"/>
        </a:p>
      </dgm:t>
    </dgm:pt>
    <dgm:pt modelId="{F7BFA5C7-BEF8-4ED6-9881-058EEF33572C}" type="parTrans" cxnId="{06E93D18-9664-4C35-9C5C-938FDC5B6A06}">
      <dgm:prSet/>
      <dgm:spPr/>
      <dgm:t>
        <a:bodyPr/>
        <a:lstStyle/>
        <a:p>
          <a:endParaRPr lang="fr-FR"/>
        </a:p>
      </dgm:t>
    </dgm:pt>
    <dgm:pt modelId="{04B9AE51-D7F5-40B1-9A1C-319B2C247282}" type="sibTrans" cxnId="{06E93D18-9664-4C35-9C5C-938FDC5B6A06}">
      <dgm:prSet/>
      <dgm:spPr/>
      <dgm:t>
        <a:bodyPr/>
        <a:lstStyle/>
        <a:p>
          <a:endParaRPr lang="fr-FR"/>
        </a:p>
      </dgm:t>
    </dgm:pt>
    <dgm:pt modelId="{E83F943F-513B-4BEF-A525-FBA492AC09EA}">
      <dgm:prSet phldrT="[Texte]"/>
      <dgm:spPr/>
      <dgm:t>
        <a:bodyPr/>
        <a:lstStyle/>
        <a:p>
          <a:r>
            <a:rPr lang="fr-FR" dirty="0" smtClean="0"/>
            <a:t>ALGERIE TELECOM AUX ENTREPRISES</a:t>
          </a:r>
          <a:endParaRPr lang="fr-FR" dirty="0"/>
        </a:p>
      </dgm:t>
    </dgm:pt>
    <dgm:pt modelId="{8CA637B7-BB67-452A-A1C6-FC98319E1773}" type="parTrans" cxnId="{AFF6AAA7-DFBF-4734-A7A7-6BF1174B3C36}">
      <dgm:prSet/>
      <dgm:spPr/>
      <dgm:t>
        <a:bodyPr/>
        <a:lstStyle/>
        <a:p>
          <a:endParaRPr lang="fr-FR"/>
        </a:p>
      </dgm:t>
    </dgm:pt>
    <dgm:pt modelId="{7D368451-2071-48DD-B7C9-A70B013DB6D3}" type="sibTrans" cxnId="{AFF6AAA7-DFBF-4734-A7A7-6BF1174B3C36}">
      <dgm:prSet/>
      <dgm:spPr/>
      <dgm:t>
        <a:bodyPr/>
        <a:lstStyle/>
        <a:p>
          <a:endParaRPr lang="fr-FR"/>
        </a:p>
      </dgm:t>
    </dgm:pt>
    <dgm:pt modelId="{22739885-FBBC-4A42-B86F-30C1C8A2EAC8}">
      <dgm:prSet phldrT="[Texte]"/>
      <dgm:spPr/>
      <dgm:t>
        <a:bodyPr/>
        <a:lstStyle/>
        <a:p>
          <a:r>
            <a:rPr lang="fr-FR" dirty="0" smtClean="0"/>
            <a:t>C2C</a:t>
          </a:r>
          <a:endParaRPr lang="fr-FR" dirty="0"/>
        </a:p>
      </dgm:t>
    </dgm:pt>
    <dgm:pt modelId="{463967DD-9648-4909-A243-7DD7BC719684}" type="parTrans" cxnId="{5EC11EA5-E7B0-4C03-8446-38D80BE41DE0}">
      <dgm:prSet/>
      <dgm:spPr/>
      <dgm:t>
        <a:bodyPr/>
        <a:lstStyle/>
        <a:p>
          <a:endParaRPr lang="fr-FR"/>
        </a:p>
      </dgm:t>
    </dgm:pt>
    <dgm:pt modelId="{F8DADBF7-0BD8-49E0-B583-17BBBE1176FB}" type="sibTrans" cxnId="{5EC11EA5-E7B0-4C03-8446-38D80BE41DE0}">
      <dgm:prSet/>
      <dgm:spPr/>
      <dgm:t>
        <a:bodyPr/>
        <a:lstStyle/>
        <a:p>
          <a:endParaRPr lang="fr-FR"/>
        </a:p>
      </dgm:t>
    </dgm:pt>
    <dgm:pt modelId="{9C29E424-B3ED-44BE-91E2-CE9E1316BD74}">
      <dgm:prSet phldrT="[Texte]"/>
      <dgm:spPr/>
      <dgm:t>
        <a:bodyPr/>
        <a:lstStyle/>
        <a:p>
          <a:r>
            <a:rPr lang="fr-FR" dirty="0" smtClean="0"/>
            <a:t>BON COIN</a:t>
          </a:r>
          <a:endParaRPr lang="fr-FR" dirty="0"/>
        </a:p>
      </dgm:t>
    </dgm:pt>
    <dgm:pt modelId="{00EEF468-964E-4FEB-8E23-5BC3B4500EB3}" type="parTrans" cxnId="{01664A3C-4B9E-4B86-8799-07E4D691B4AF}">
      <dgm:prSet/>
      <dgm:spPr/>
      <dgm:t>
        <a:bodyPr/>
        <a:lstStyle/>
        <a:p>
          <a:endParaRPr lang="fr-FR"/>
        </a:p>
      </dgm:t>
    </dgm:pt>
    <dgm:pt modelId="{AE74145B-20D1-432D-A2C3-2989EA88F3B3}" type="sibTrans" cxnId="{01664A3C-4B9E-4B86-8799-07E4D691B4AF}">
      <dgm:prSet/>
      <dgm:spPr/>
      <dgm:t>
        <a:bodyPr/>
        <a:lstStyle/>
        <a:p>
          <a:endParaRPr lang="fr-FR"/>
        </a:p>
      </dgm:t>
    </dgm:pt>
    <dgm:pt modelId="{8DE1248C-063D-448D-A4AA-180CBC638C94}">
      <dgm:prSet phldrT="[Texte]"/>
      <dgm:spPr/>
      <dgm:t>
        <a:bodyPr/>
        <a:lstStyle/>
        <a:p>
          <a:endParaRPr lang="fr-FR" dirty="0"/>
        </a:p>
      </dgm:t>
    </dgm:pt>
    <dgm:pt modelId="{E192BBF2-7CF0-436F-AFB2-16A19D1E2F8C}" type="parTrans" cxnId="{D7CA4EB2-760A-45CE-ABBA-98F11B0A59C0}">
      <dgm:prSet/>
      <dgm:spPr/>
      <dgm:t>
        <a:bodyPr/>
        <a:lstStyle/>
        <a:p>
          <a:endParaRPr lang="fr-FR"/>
        </a:p>
      </dgm:t>
    </dgm:pt>
    <dgm:pt modelId="{05CD5FFB-3AF1-4668-91F9-76366A9A9732}" type="sibTrans" cxnId="{D7CA4EB2-760A-45CE-ABBA-98F11B0A59C0}">
      <dgm:prSet/>
      <dgm:spPr/>
      <dgm:t>
        <a:bodyPr/>
        <a:lstStyle/>
        <a:p>
          <a:endParaRPr lang="fr-FR"/>
        </a:p>
      </dgm:t>
    </dgm:pt>
    <dgm:pt modelId="{10973357-6CEB-429C-A427-BB1C9F0D881D}" type="pres">
      <dgm:prSet presAssocID="{E79363B5-EF8D-492F-BE7A-A5AD35C0AB3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208C81F8-6658-4D79-8CB2-6A23CE989378}" type="pres">
      <dgm:prSet presAssocID="{2FB6759F-8CF6-451F-A625-2589BC74A73D}" presName="parenttextcomposite" presStyleCnt="0"/>
      <dgm:spPr/>
    </dgm:pt>
    <dgm:pt modelId="{10974419-5765-499C-88DD-ADB24DCE3ADC}" type="pres">
      <dgm:prSet presAssocID="{2FB6759F-8CF6-451F-A625-2589BC74A73D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59645C-F385-43AC-B66B-7B9E69C7082A}" type="pres">
      <dgm:prSet presAssocID="{2FB6759F-8CF6-451F-A625-2589BC74A73D}" presName="composite" presStyleCnt="0"/>
      <dgm:spPr/>
    </dgm:pt>
    <dgm:pt modelId="{5BEE4505-82BE-42FB-A6FC-245FCA40FC22}" type="pres">
      <dgm:prSet presAssocID="{2FB6759F-8CF6-451F-A625-2589BC74A73D}" presName="chevron1" presStyleLbl="alignNode1" presStyleIdx="0" presStyleCnt="21"/>
      <dgm:spPr/>
    </dgm:pt>
    <dgm:pt modelId="{C588A669-6C6A-4165-BD98-BDC06E390AF5}" type="pres">
      <dgm:prSet presAssocID="{2FB6759F-8CF6-451F-A625-2589BC74A73D}" presName="chevron2" presStyleLbl="alignNode1" presStyleIdx="1" presStyleCnt="21"/>
      <dgm:spPr/>
    </dgm:pt>
    <dgm:pt modelId="{AEFE12D9-7AEB-4669-B5E6-38F3E18CABCF}" type="pres">
      <dgm:prSet presAssocID="{2FB6759F-8CF6-451F-A625-2589BC74A73D}" presName="chevron3" presStyleLbl="alignNode1" presStyleIdx="2" presStyleCnt="21"/>
      <dgm:spPr/>
    </dgm:pt>
    <dgm:pt modelId="{A838CC20-F335-48C3-92C6-91480EF90B4D}" type="pres">
      <dgm:prSet presAssocID="{2FB6759F-8CF6-451F-A625-2589BC74A73D}" presName="chevron4" presStyleLbl="alignNode1" presStyleIdx="3" presStyleCnt="21"/>
      <dgm:spPr/>
    </dgm:pt>
    <dgm:pt modelId="{B655041E-3249-4B81-A061-DD04A3B8F024}" type="pres">
      <dgm:prSet presAssocID="{2FB6759F-8CF6-451F-A625-2589BC74A73D}" presName="chevron5" presStyleLbl="alignNode1" presStyleIdx="4" presStyleCnt="21"/>
      <dgm:spPr/>
    </dgm:pt>
    <dgm:pt modelId="{D27391CC-23A5-427E-B9BE-44D1894D5B3C}" type="pres">
      <dgm:prSet presAssocID="{2FB6759F-8CF6-451F-A625-2589BC74A73D}" presName="chevron6" presStyleLbl="alignNode1" presStyleIdx="5" presStyleCnt="21"/>
      <dgm:spPr/>
    </dgm:pt>
    <dgm:pt modelId="{EDD9052B-C331-4485-83F2-FCBDF4075CD1}" type="pres">
      <dgm:prSet presAssocID="{2FB6759F-8CF6-451F-A625-2589BC74A73D}" presName="chevron7" presStyleLbl="alignNode1" presStyleIdx="6" presStyleCnt="21"/>
      <dgm:spPr/>
    </dgm:pt>
    <dgm:pt modelId="{4FE177F1-ADAF-4236-A234-A4543BE49F71}" type="pres">
      <dgm:prSet presAssocID="{2FB6759F-8CF6-451F-A625-2589BC74A73D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8AC0FE-FEFE-4FE5-87D0-6034894DAA88}" type="pres">
      <dgm:prSet presAssocID="{BD890D6A-BE41-4E05-BC23-ADCF6EAB76FF}" presName="sibTrans" presStyleCnt="0"/>
      <dgm:spPr/>
    </dgm:pt>
    <dgm:pt modelId="{A39BD32B-7B43-47BE-A37A-2860D58EA873}" type="pres">
      <dgm:prSet presAssocID="{AD87FC9D-A793-49B4-BFA5-C14EF19B917C}" presName="parenttextcomposite" presStyleCnt="0"/>
      <dgm:spPr/>
    </dgm:pt>
    <dgm:pt modelId="{E8A2F805-802D-4810-A425-24D889809191}" type="pres">
      <dgm:prSet presAssocID="{AD87FC9D-A793-49B4-BFA5-C14EF19B917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E644E9-C15B-426D-A328-46C589055147}" type="pres">
      <dgm:prSet presAssocID="{AD87FC9D-A793-49B4-BFA5-C14EF19B917C}" presName="composite" presStyleCnt="0"/>
      <dgm:spPr/>
    </dgm:pt>
    <dgm:pt modelId="{DC2C83A3-9127-4141-8419-2740DDE3A78E}" type="pres">
      <dgm:prSet presAssocID="{AD87FC9D-A793-49B4-BFA5-C14EF19B917C}" presName="chevron1" presStyleLbl="alignNode1" presStyleIdx="7" presStyleCnt="21"/>
      <dgm:spPr/>
    </dgm:pt>
    <dgm:pt modelId="{4192543E-A2E1-482D-86D4-FD08EFE07B16}" type="pres">
      <dgm:prSet presAssocID="{AD87FC9D-A793-49B4-BFA5-C14EF19B917C}" presName="chevron2" presStyleLbl="alignNode1" presStyleIdx="8" presStyleCnt="21"/>
      <dgm:spPr/>
    </dgm:pt>
    <dgm:pt modelId="{B49F4244-333F-43C0-8C7F-27F1C786ACB0}" type="pres">
      <dgm:prSet presAssocID="{AD87FC9D-A793-49B4-BFA5-C14EF19B917C}" presName="chevron3" presStyleLbl="alignNode1" presStyleIdx="9" presStyleCnt="21"/>
      <dgm:spPr/>
    </dgm:pt>
    <dgm:pt modelId="{E8CB3EB3-1E0A-47A7-BD84-D0A8997443BD}" type="pres">
      <dgm:prSet presAssocID="{AD87FC9D-A793-49B4-BFA5-C14EF19B917C}" presName="chevron4" presStyleLbl="alignNode1" presStyleIdx="10" presStyleCnt="21"/>
      <dgm:spPr/>
    </dgm:pt>
    <dgm:pt modelId="{BDA778F0-9C24-466F-A884-CAD5E14B1058}" type="pres">
      <dgm:prSet presAssocID="{AD87FC9D-A793-49B4-BFA5-C14EF19B917C}" presName="chevron5" presStyleLbl="alignNode1" presStyleIdx="11" presStyleCnt="21"/>
      <dgm:spPr/>
    </dgm:pt>
    <dgm:pt modelId="{991A1B1B-8C66-434E-8C4C-869F0A0072C9}" type="pres">
      <dgm:prSet presAssocID="{AD87FC9D-A793-49B4-BFA5-C14EF19B917C}" presName="chevron6" presStyleLbl="alignNode1" presStyleIdx="12" presStyleCnt="21"/>
      <dgm:spPr/>
    </dgm:pt>
    <dgm:pt modelId="{020C473A-8047-4046-8D6E-C88CA0FDEB71}" type="pres">
      <dgm:prSet presAssocID="{AD87FC9D-A793-49B4-BFA5-C14EF19B917C}" presName="chevron7" presStyleLbl="alignNode1" presStyleIdx="13" presStyleCnt="21"/>
      <dgm:spPr/>
    </dgm:pt>
    <dgm:pt modelId="{E118E966-B27B-46E8-937D-0DE5E818AD71}" type="pres">
      <dgm:prSet presAssocID="{AD87FC9D-A793-49B4-BFA5-C14EF19B917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03C9EB-1371-410E-BF2F-668F7AD4E212}" type="pres">
      <dgm:prSet presAssocID="{04B9AE51-D7F5-40B1-9A1C-319B2C247282}" presName="sibTrans" presStyleCnt="0"/>
      <dgm:spPr/>
    </dgm:pt>
    <dgm:pt modelId="{D0D1AABB-026B-47E8-B6B7-01CE18D45B45}" type="pres">
      <dgm:prSet presAssocID="{22739885-FBBC-4A42-B86F-30C1C8A2EAC8}" presName="parenttextcomposite" presStyleCnt="0"/>
      <dgm:spPr/>
    </dgm:pt>
    <dgm:pt modelId="{79BCF5FE-998F-4F77-8B6C-64FF92C6A09C}" type="pres">
      <dgm:prSet presAssocID="{22739885-FBBC-4A42-B86F-30C1C8A2EAC8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74DC4E-A15A-44A8-B25A-A7176066562A}" type="pres">
      <dgm:prSet presAssocID="{22739885-FBBC-4A42-B86F-30C1C8A2EAC8}" presName="composite" presStyleCnt="0"/>
      <dgm:spPr/>
    </dgm:pt>
    <dgm:pt modelId="{C2430EFF-ADF8-4E6F-BA76-3036C682BA8D}" type="pres">
      <dgm:prSet presAssocID="{22739885-FBBC-4A42-B86F-30C1C8A2EAC8}" presName="chevron1" presStyleLbl="alignNode1" presStyleIdx="14" presStyleCnt="21"/>
      <dgm:spPr/>
    </dgm:pt>
    <dgm:pt modelId="{0C5B1030-DE50-477D-ABD8-BF04D0F68531}" type="pres">
      <dgm:prSet presAssocID="{22739885-FBBC-4A42-B86F-30C1C8A2EAC8}" presName="chevron2" presStyleLbl="alignNode1" presStyleIdx="15" presStyleCnt="21"/>
      <dgm:spPr/>
    </dgm:pt>
    <dgm:pt modelId="{6FD2E7BF-B350-4D7F-94DA-D338AAABE6AE}" type="pres">
      <dgm:prSet presAssocID="{22739885-FBBC-4A42-B86F-30C1C8A2EAC8}" presName="chevron3" presStyleLbl="alignNode1" presStyleIdx="16" presStyleCnt="21"/>
      <dgm:spPr/>
    </dgm:pt>
    <dgm:pt modelId="{EE37B481-7B96-40DD-9A03-53E75FDB0645}" type="pres">
      <dgm:prSet presAssocID="{22739885-FBBC-4A42-B86F-30C1C8A2EAC8}" presName="chevron4" presStyleLbl="alignNode1" presStyleIdx="17" presStyleCnt="21"/>
      <dgm:spPr/>
    </dgm:pt>
    <dgm:pt modelId="{C25A489B-4667-45DB-93A5-412F7376C992}" type="pres">
      <dgm:prSet presAssocID="{22739885-FBBC-4A42-B86F-30C1C8A2EAC8}" presName="chevron5" presStyleLbl="alignNode1" presStyleIdx="18" presStyleCnt="21"/>
      <dgm:spPr/>
    </dgm:pt>
    <dgm:pt modelId="{E4C2C109-3B8D-4117-A151-CAFBA056A84F}" type="pres">
      <dgm:prSet presAssocID="{22739885-FBBC-4A42-B86F-30C1C8A2EAC8}" presName="chevron6" presStyleLbl="alignNode1" presStyleIdx="19" presStyleCnt="21"/>
      <dgm:spPr/>
    </dgm:pt>
    <dgm:pt modelId="{84469BD7-7A08-4276-9D40-EDC9C5A6BB13}" type="pres">
      <dgm:prSet presAssocID="{22739885-FBBC-4A42-B86F-30C1C8A2EAC8}" presName="chevron7" presStyleLbl="alignNode1" presStyleIdx="20" presStyleCnt="21"/>
      <dgm:spPr/>
    </dgm:pt>
    <dgm:pt modelId="{D21B5CB7-9F32-41D4-993F-9C768198133F}" type="pres">
      <dgm:prSet presAssocID="{22739885-FBBC-4A42-B86F-30C1C8A2EAC8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B5DDDA-4921-4318-96C6-8AFF1AAC2AE3}" type="presOf" srcId="{2FB6759F-8CF6-451F-A625-2589BC74A73D}" destId="{10974419-5765-499C-88DD-ADB24DCE3ADC}" srcOrd="0" destOrd="0" presId="urn:microsoft.com/office/officeart/2008/layout/VerticalAccentList"/>
    <dgm:cxn modelId="{AFF6AAA7-DFBF-4734-A7A7-6BF1174B3C36}" srcId="{AD87FC9D-A793-49B4-BFA5-C14EF19B917C}" destId="{E83F943F-513B-4BEF-A525-FBA492AC09EA}" srcOrd="0" destOrd="0" parTransId="{8CA637B7-BB67-452A-A1C6-FC98319E1773}" sibTransId="{7D368451-2071-48DD-B7C9-A70B013DB6D3}"/>
    <dgm:cxn modelId="{9E2333A0-B6E6-4E13-A41D-953581CE8AA4}" type="presOf" srcId="{AD87FC9D-A793-49B4-BFA5-C14EF19B917C}" destId="{E8A2F805-802D-4810-A425-24D889809191}" srcOrd="0" destOrd="0" presId="urn:microsoft.com/office/officeart/2008/layout/VerticalAccentList"/>
    <dgm:cxn modelId="{249AF2D5-A4DF-42D0-8CB5-EFCDEAD16F9E}" type="presOf" srcId="{9C29E424-B3ED-44BE-91E2-CE9E1316BD74}" destId="{D21B5CB7-9F32-41D4-993F-9C768198133F}" srcOrd="0" destOrd="0" presId="urn:microsoft.com/office/officeart/2008/layout/VerticalAccentList"/>
    <dgm:cxn modelId="{7EE54983-460D-4A91-9492-FF079DE54A03}" type="presOf" srcId="{E83F943F-513B-4BEF-A525-FBA492AC09EA}" destId="{E118E966-B27B-46E8-937D-0DE5E818AD71}" srcOrd="0" destOrd="0" presId="urn:microsoft.com/office/officeart/2008/layout/VerticalAccentList"/>
    <dgm:cxn modelId="{01664A3C-4B9E-4B86-8799-07E4D691B4AF}" srcId="{22739885-FBBC-4A42-B86F-30C1C8A2EAC8}" destId="{9C29E424-B3ED-44BE-91E2-CE9E1316BD74}" srcOrd="0" destOrd="0" parTransId="{00EEF468-964E-4FEB-8E23-5BC3B4500EB3}" sibTransId="{AE74145B-20D1-432D-A2C3-2989EA88F3B3}"/>
    <dgm:cxn modelId="{32688A4A-8321-4D2B-8E69-BDBD295762E2}" type="presOf" srcId="{22739885-FBBC-4A42-B86F-30C1C8A2EAC8}" destId="{79BCF5FE-998F-4F77-8B6C-64FF92C6A09C}" srcOrd="0" destOrd="0" presId="urn:microsoft.com/office/officeart/2008/layout/VerticalAccentList"/>
    <dgm:cxn modelId="{2CE93190-9054-44A9-B9B6-E3A1519581BF}" srcId="{2FB6759F-8CF6-451F-A625-2589BC74A73D}" destId="{5BEA2467-71C6-47A7-A36E-6ACDBFD370D8}" srcOrd="0" destOrd="0" parTransId="{A5416067-FD51-48A6-9AC6-9376ADFC9357}" sibTransId="{899FBA83-561E-4954-8DF7-9E062B7E112B}"/>
    <dgm:cxn modelId="{90E27B3B-116B-4FE3-ADC8-1F64B091721B}" type="presOf" srcId="{5BEA2467-71C6-47A7-A36E-6ACDBFD370D8}" destId="{4FE177F1-ADAF-4236-A234-A4543BE49F71}" srcOrd="0" destOrd="0" presId="urn:microsoft.com/office/officeart/2008/layout/VerticalAccentList"/>
    <dgm:cxn modelId="{5EC11EA5-E7B0-4C03-8446-38D80BE41DE0}" srcId="{E79363B5-EF8D-492F-BE7A-A5AD35C0AB3D}" destId="{22739885-FBBC-4A42-B86F-30C1C8A2EAC8}" srcOrd="2" destOrd="0" parTransId="{463967DD-9648-4909-A243-7DD7BC719684}" sibTransId="{F8DADBF7-0BD8-49E0-B583-17BBBE1176FB}"/>
    <dgm:cxn modelId="{06E93D18-9664-4C35-9C5C-938FDC5B6A06}" srcId="{E79363B5-EF8D-492F-BE7A-A5AD35C0AB3D}" destId="{AD87FC9D-A793-49B4-BFA5-C14EF19B917C}" srcOrd="1" destOrd="0" parTransId="{F7BFA5C7-BEF8-4ED6-9881-058EEF33572C}" sibTransId="{04B9AE51-D7F5-40B1-9A1C-319B2C247282}"/>
    <dgm:cxn modelId="{611D43AF-20C4-414D-9483-2CF1E5C9AFF5}" type="presOf" srcId="{E79363B5-EF8D-492F-BE7A-A5AD35C0AB3D}" destId="{10973357-6CEB-429C-A427-BB1C9F0D881D}" srcOrd="0" destOrd="0" presId="urn:microsoft.com/office/officeart/2008/layout/VerticalAccentList"/>
    <dgm:cxn modelId="{E73B0A3B-B90F-4C60-991C-50666D3209F8}" type="presOf" srcId="{8DE1248C-063D-448D-A4AA-180CBC638C94}" destId="{D21B5CB7-9F32-41D4-993F-9C768198133F}" srcOrd="0" destOrd="1" presId="urn:microsoft.com/office/officeart/2008/layout/VerticalAccentList"/>
    <dgm:cxn modelId="{44008B26-EC86-428C-AC19-5FB4FF20CCD5}" srcId="{E79363B5-EF8D-492F-BE7A-A5AD35C0AB3D}" destId="{2FB6759F-8CF6-451F-A625-2589BC74A73D}" srcOrd="0" destOrd="0" parTransId="{2D0C5CAD-4518-4694-9023-A810E6F918EC}" sibTransId="{BD890D6A-BE41-4E05-BC23-ADCF6EAB76FF}"/>
    <dgm:cxn modelId="{D7CA4EB2-760A-45CE-ABBA-98F11B0A59C0}" srcId="{22739885-FBBC-4A42-B86F-30C1C8A2EAC8}" destId="{8DE1248C-063D-448D-A4AA-180CBC638C94}" srcOrd="1" destOrd="0" parTransId="{E192BBF2-7CF0-436F-AFB2-16A19D1E2F8C}" sibTransId="{05CD5FFB-3AF1-4668-91F9-76366A9A9732}"/>
    <dgm:cxn modelId="{F8FD9FFE-751F-423B-A310-289D6F0F875B}" type="presParOf" srcId="{10973357-6CEB-429C-A427-BB1C9F0D881D}" destId="{208C81F8-6658-4D79-8CB2-6A23CE989378}" srcOrd="0" destOrd="0" presId="urn:microsoft.com/office/officeart/2008/layout/VerticalAccentList"/>
    <dgm:cxn modelId="{F9D9E4DB-3297-4922-B5D0-CD58BD810B0E}" type="presParOf" srcId="{208C81F8-6658-4D79-8CB2-6A23CE989378}" destId="{10974419-5765-499C-88DD-ADB24DCE3ADC}" srcOrd="0" destOrd="0" presId="urn:microsoft.com/office/officeart/2008/layout/VerticalAccentList"/>
    <dgm:cxn modelId="{75F619EF-DD64-4818-BD91-7FC06AC5C297}" type="presParOf" srcId="{10973357-6CEB-429C-A427-BB1C9F0D881D}" destId="{FE59645C-F385-43AC-B66B-7B9E69C7082A}" srcOrd="1" destOrd="0" presId="urn:microsoft.com/office/officeart/2008/layout/VerticalAccentList"/>
    <dgm:cxn modelId="{C884829C-6047-421F-AC11-0432EF9FCC9F}" type="presParOf" srcId="{FE59645C-F385-43AC-B66B-7B9E69C7082A}" destId="{5BEE4505-82BE-42FB-A6FC-245FCA40FC22}" srcOrd="0" destOrd="0" presId="urn:microsoft.com/office/officeart/2008/layout/VerticalAccentList"/>
    <dgm:cxn modelId="{662D0B1A-6E9B-44F3-A68F-AEF4E522BD1D}" type="presParOf" srcId="{FE59645C-F385-43AC-B66B-7B9E69C7082A}" destId="{C588A669-6C6A-4165-BD98-BDC06E390AF5}" srcOrd="1" destOrd="0" presId="urn:microsoft.com/office/officeart/2008/layout/VerticalAccentList"/>
    <dgm:cxn modelId="{0E550346-FBF4-407A-9832-AE134A4A2E9F}" type="presParOf" srcId="{FE59645C-F385-43AC-B66B-7B9E69C7082A}" destId="{AEFE12D9-7AEB-4669-B5E6-38F3E18CABCF}" srcOrd="2" destOrd="0" presId="urn:microsoft.com/office/officeart/2008/layout/VerticalAccentList"/>
    <dgm:cxn modelId="{B8BD74F9-A06A-4E0E-9D5F-A811F52B484D}" type="presParOf" srcId="{FE59645C-F385-43AC-B66B-7B9E69C7082A}" destId="{A838CC20-F335-48C3-92C6-91480EF90B4D}" srcOrd="3" destOrd="0" presId="urn:microsoft.com/office/officeart/2008/layout/VerticalAccentList"/>
    <dgm:cxn modelId="{D2D82AF4-E047-4120-9436-4621A39017D9}" type="presParOf" srcId="{FE59645C-F385-43AC-B66B-7B9E69C7082A}" destId="{B655041E-3249-4B81-A061-DD04A3B8F024}" srcOrd="4" destOrd="0" presId="urn:microsoft.com/office/officeart/2008/layout/VerticalAccentList"/>
    <dgm:cxn modelId="{A0A15610-15B6-4524-9FBA-2F577C4A56D9}" type="presParOf" srcId="{FE59645C-F385-43AC-B66B-7B9E69C7082A}" destId="{D27391CC-23A5-427E-B9BE-44D1894D5B3C}" srcOrd="5" destOrd="0" presId="urn:microsoft.com/office/officeart/2008/layout/VerticalAccentList"/>
    <dgm:cxn modelId="{BD6238CF-AC40-41E0-8249-F4A92BDC9580}" type="presParOf" srcId="{FE59645C-F385-43AC-B66B-7B9E69C7082A}" destId="{EDD9052B-C331-4485-83F2-FCBDF4075CD1}" srcOrd="6" destOrd="0" presId="urn:microsoft.com/office/officeart/2008/layout/VerticalAccentList"/>
    <dgm:cxn modelId="{A1675B4C-2F67-4738-B763-6B7E4753F927}" type="presParOf" srcId="{FE59645C-F385-43AC-B66B-7B9E69C7082A}" destId="{4FE177F1-ADAF-4236-A234-A4543BE49F71}" srcOrd="7" destOrd="0" presId="urn:microsoft.com/office/officeart/2008/layout/VerticalAccentList"/>
    <dgm:cxn modelId="{C66A8118-26DB-4249-B795-C90FA62644AD}" type="presParOf" srcId="{10973357-6CEB-429C-A427-BB1C9F0D881D}" destId="{888AC0FE-FEFE-4FE5-87D0-6034894DAA88}" srcOrd="2" destOrd="0" presId="urn:microsoft.com/office/officeart/2008/layout/VerticalAccentList"/>
    <dgm:cxn modelId="{AF106683-AB0F-42A3-BAAC-9B40BDF81081}" type="presParOf" srcId="{10973357-6CEB-429C-A427-BB1C9F0D881D}" destId="{A39BD32B-7B43-47BE-A37A-2860D58EA873}" srcOrd="3" destOrd="0" presId="urn:microsoft.com/office/officeart/2008/layout/VerticalAccentList"/>
    <dgm:cxn modelId="{C14F59C3-BAA2-4E1A-82FC-5FD9263FF8C5}" type="presParOf" srcId="{A39BD32B-7B43-47BE-A37A-2860D58EA873}" destId="{E8A2F805-802D-4810-A425-24D889809191}" srcOrd="0" destOrd="0" presId="urn:microsoft.com/office/officeart/2008/layout/VerticalAccentList"/>
    <dgm:cxn modelId="{12BF079B-F0C6-4A62-B045-7957CC32D43F}" type="presParOf" srcId="{10973357-6CEB-429C-A427-BB1C9F0D881D}" destId="{BFE644E9-C15B-426D-A328-46C589055147}" srcOrd="4" destOrd="0" presId="urn:microsoft.com/office/officeart/2008/layout/VerticalAccentList"/>
    <dgm:cxn modelId="{3DDE3D94-E871-4292-AFF2-36EB6D075375}" type="presParOf" srcId="{BFE644E9-C15B-426D-A328-46C589055147}" destId="{DC2C83A3-9127-4141-8419-2740DDE3A78E}" srcOrd="0" destOrd="0" presId="urn:microsoft.com/office/officeart/2008/layout/VerticalAccentList"/>
    <dgm:cxn modelId="{F214039A-8EE0-4627-A023-96716D5A0F7E}" type="presParOf" srcId="{BFE644E9-C15B-426D-A328-46C589055147}" destId="{4192543E-A2E1-482D-86D4-FD08EFE07B16}" srcOrd="1" destOrd="0" presId="urn:microsoft.com/office/officeart/2008/layout/VerticalAccentList"/>
    <dgm:cxn modelId="{ECA469D6-1D89-48D9-B4A5-C06D616E3DB0}" type="presParOf" srcId="{BFE644E9-C15B-426D-A328-46C589055147}" destId="{B49F4244-333F-43C0-8C7F-27F1C786ACB0}" srcOrd="2" destOrd="0" presId="urn:microsoft.com/office/officeart/2008/layout/VerticalAccentList"/>
    <dgm:cxn modelId="{F7A7B026-5F43-4260-BB36-097AC2EE3C47}" type="presParOf" srcId="{BFE644E9-C15B-426D-A328-46C589055147}" destId="{E8CB3EB3-1E0A-47A7-BD84-D0A8997443BD}" srcOrd="3" destOrd="0" presId="urn:microsoft.com/office/officeart/2008/layout/VerticalAccentList"/>
    <dgm:cxn modelId="{DC5C6950-D44E-4AC3-AA3C-FC25C505AEF0}" type="presParOf" srcId="{BFE644E9-C15B-426D-A328-46C589055147}" destId="{BDA778F0-9C24-466F-A884-CAD5E14B1058}" srcOrd="4" destOrd="0" presId="urn:microsoft.com/office/officeart/2008/layout/VerticalAccentList"/>
    <dgm:cxn modelId="{3F228F90-DFC5-4DE9-8944-DE42119C5E7E}" type="presParOf" srcId="{BFE644E9-C15B-426D-A328-46C589055147}" destId="{991A1B1B-8C66-434E-8C4C-869F0A0072C9}" srcOrd="5" destOrd="0" presId="urn:microsoft.com/office/officeart/2008/layout/VerticalAccentList"/>
    <dgm:cxn modelId="{95D01AB1-1249-4595-B1B2-832DB3857757}" type="presParOf" srcId="{BFE644E9-C15B-426D-A328-46C589055147}" destId="{020C473A-8047-4046-8D6E-C88CA0FDEB71}" srcOrd="6" destOrd="0" presId="urn:microsoft.com/office/officeart/2008/layout/VerticalAccentList"/>
    <dgm:cxn modelId="{765E9F9C-B2DA-48B7-8B5A-BB3C0BDC3288}" type="presParOf" srcId="{BFE644E9-C15B-426D-A328-46C589055147}" destId="{E118E966-B27B-46E8-937D-0DE5E818AD71}" srcOrd="7" destOrd="0" presId="urn:microsoft.com/office/officeart/2008/layout/VerticalAccentList"/>
    <dgm:cxn modelId="{98EDD321-3D8C-4720-8535-A4ADF1B46579}" type="presParOf" srcId="{10973357-6CEB-429C-A427-BB1C9F0D881D}" destId="{6603C9EB-1371-410E-BF2F-668F7AD4E212}" srcOrd="5" destOrd="0" presId="urn:microsoft.com/office/officeart/2008/layout/VerticalAccentList"/>
    <dgm:cxn modelId="{D225C7E6-26A6-4A9F-AAA8-9B5655BB0AD2}" type="presParOf" srcId="{10973357-6CEB-429C-A427-BB1C9F0D881D}" destId="{D0D1AABB-026B-47E8-B6B7-01CE18D45B45}" srcOrd="6" destOrd="0" presId="urn:microsoft.com/office/officeart/2008/layout/VerticalAccentList"/>
    <dgm:cxn modelId="{677D489A-DEBA-4F83-AD50-052451A48B0F}" type="presParOf" srcId="{D0D1AABB-026B-47E8-B6B7-01CE18D45B45}" destId="{79BCF5FE-998F-4F77-8B6C-64FF92C6A09C}" srcOrd="0" destOrd="0" presId="urn:microsoft.com/office/officeart/2008/layout/VerticalAccentList"/>
    <dgm:cxn modelId="{F9235022-7075-4A69-843D-AE031E3028C7}" type="presParOf" srcId="{10973357-6CEB-429C-A427-BB1C9F0D881D}" destId="{DB74DC4E-A15A-44A8-B25A-A7176066562A}" srcOrd="7" destOrd="0" presId="urn:microsoft.com/office/officeart/2008/layout/VerticalAccentList"/>
    <dgm:cxn modelId="{EFCFADC0-5438-4F50-B427-F62FE8D1C32C}" type="presParOf" srcId="{DB74DC4E-A15A-44A8-B25A-A7176066562A}" destId="{C2430EFF-ADF8-4E6F-BA76-3036C682BA8D}" srcOrd="0" destOrd="0" presId="urn:microsoft.com/office/officeart/2008/layout/VerticalAccentList"/>
    <dgm:cxn modelId="{155D07E2-7314-4066-A132-3E1163720F00}" type="presParOf" srcId="{DB74DC4E-A15A-44A8-B25A-A7176066562A}" destId="{0C5B1030-DE50-477D-ABD8-BF04D0F68531}" srcOrd="1" destOrd="0" presId="urn:microsoft.com/office/officeart/2008/layout/VerticalAccentList"/>
    <dgm:cxn modelId="{42E8BF91-2412-4BEA-93A1-92ED691C149A}" type="presParOf" srcId="{DB74DC4E-A15A-44A8-B25A-A7176066562A}" destId="{6FD2E7BF-B350-4D7F-94DA-D338AAABE6AE}" srcOrd="2" destOrd="0" presId="urn:microsoft.com/office/officeart/2008/layout/VerticalAccentList"/>
    <dgm:cxn modelId="{9BE9E55E-F8D1-4D05-85D1-64068FEB6D5A}" type="presParOf" srcId="{DB74DC4E-A15A-44A8-B25A-A7176066562A}" destId="{EE37B481-7B96-40DD-9A03-53E75FDB0645}" srcOrd="3" destOrd="0" presId="urn:microsoft.com/office/officeart/2008/layout/VerticalAccentList"/>
    <dgm:cxn modelId="{16EE9399-7C71-4871-ACA7-DFDFC04B3E70}" type="presParOf" srcId="{DB74DC4E-A15A-44A8-B25A-A7176066562A}" destId="{C25A489B-4667-45DB-93A5-412F7376C992}" srcOrd="4" destOrd="0" presId="urn:microsoft.com/office/officeart/2008/layout/VerticalAccentList"/>
    <dgm:cxn modelId="{2544F790-12FE-444E-A561-423F2F6E6E9F}" type="presParOf" srcId="{DB74DC4E-A15A-44A8-B25A-A7176066562A}" destId="{E4C2C109-3B8D-4117-A151-CAFBA056A84F}" srcOrd="5" destOrd="0" presId="urn:microsoft.com/office/officeart/2008/layout/VerticalAccentList"/>
    <dgm:cxn modelId="{92D10C56-E68A-4778-9442-E403A8161649}" type="presParOf" srcId="{DB74DC4E-A15A-44A8-B25A-A7176066562A}" destId="{84469BD7-7A08-4276-9D40-EDC9C5A6BB13}" srcOrd="6" destOrd="0" presId="urn:microsoft.com/office/officeart/2008/layout/VerticalAccentList"/>
    <dgm:cxn modelId="{F1F57531-EE7B-4F03-B12E-7AF8AE052A42}" type="presParOf" srcId="{DB74DC4E-A15A-44A8-B25A-A7176066562A}" destId="{D21B5CB7-9F32-41D4-993F-9C768198133F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2D777E-0B25-4F2E-81B8-97E6EC87124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5C31612-4756-44EC-AA51-C84D47D10812}">
      <dgm:prSet phldrT="[Texte]"/>
      <dgm:spPr/>
      <dgm:t>
        <a:bodyPr/>
        <a:lstStyle/>
        <a:p>
          <a:r>
            <a:rPr lang="ar-DZ" b="1" dirty="0" smtClean="0"/>
            <a:t>المستهلك</a:t>
          </a:r>
          <a:endParaRPr lang="fr-FR" b="1" dirty="0"/>
        </a:p>
      </dgm:t>
    </dgm:pt>
    <dgm:pt modelId="{9AD8DAFA-99FD-4116-BAC9-7E3968BD78A3}" type="parTrans" cxnId="{78EEC0F4-3F78-47DD-82F4-B073D44EC01E}">
      <dgm:prSet/>
      <dgm:spPr/>
      <dgm:t>
        <a:bodyPr/>
        <a:lstStyle/>
        <a:p>
          <a:endParaRPr lang="fr-FR"/>
        </a:p>
      </dgm:t>
    </dgm:pt>
    <dgm:pt modelId="{085AE2D0-ACCF-41F4-B69E-B8D3E28D1E62}" type="sibTrans" cxnId="{78EEC0F4-3F78-47DD-82F4-B073D44EC01E}">
      <dgm:prSet/>
      <dgm:spPr/>
      <dgm:t>
        <a:bodyPr/>
        <a:lstStyle/>
        <a:p>
          <a:endParaRPr lang="fr-FR"/>
        </a:p>
      </dgm:t>
    </dgm:pt>
    <dgm:pt modelId="{0E16ED94-2D10-415E-AB14-2EB726EF6C47}">
      <dgm:prSet phldrT="[Texte]"/>
      <dgm:spPr/>
      <dgm:t>
        <a:bodyPr/>
        <a:lstStyle/>
        <a:p>
          <a:r>
            <a:rPr lang="ar-DZ" b="1" dirty="0" smtClean="0"/>
            <a:t>المنظمة</a:t>
          </a:r>
          <a:endParaRPr lang="fr-FR" b="1" dirty="0"/>
        </a:p>
      </dgm:t>
    </dgm:pt>
    <dgm:pt modelId="{28D9AC67-1661-4B50-A098-8289A8B24BE1}" type="parTrans" cxnId="{664D999F-F10D-41E0-852D-28AD3F8C93A3}">
      <dgm:prSet/>
      <dgm:spPr/>
      <dgm:t>
        <a:bodyPr/>
        <a:lstStyle/>
        <a:p>
          <a:endParaRPr lang="fr-FR"/>
        </a:p>
      </dgm:t>
    </dgm:pt>
    <dgm:pt modelId="{D2A50EAF-F2F2-4B0B-8617-30093854D591}" type="sibTrans" cxnId="{664D999F-F10D-41E0-852D-28AD3F8C93A3}">
      <dgm:prSet/>
      <dgm:spPr/>
      <dgm:t>
        <a:bodyPr/>
        <a:lstStyle/>
        <a:p>
          <a:endParaRPr lang="fr-FR"/>
        </a:p>
      </dgm:t>
    </dgm:pt>
    <dgm:pt modelId="{D29D4723-3811-48DD-8D08-6773E475A363}">
      <dgm:prSet phldrT="[Texte]"/>
      <dgm:spPr/>
      <dgm:t>
        <a:bodyPr/>
        <a:lstStyle/>
        <a:p>
          <a:r>
            <a:rPr lang="ar-DZ" b="1" dirty="0" smtClean="0"/>
            <a:t>المجتمع</a:t>
          </a:r>
          <a:endParaRPr lang="fr-FR" b="1" dirty="0"/>
        </a:p>
      </dgm:t>
    </dgm:pt>
    <dgm:pt modelId="{57827C76-87B5-4A3D-9461-17F1E1461E77}" type="parTrans" cxnId="{B286A4AA-70B9-40B6-9F8E-906AC7F51419}">
      <dgm:prSet/>
      <dgm:spPr/>
      <dgm:t>
        <a:bodyPr/>
        <a:lstStyle/>
        <a:p>
          <a:endParaRPr lang="fr-FR"/>
        </a:p>
      </dgm:t>
    </dgm:pt>
    <dgm:pt modelId="{3609E4AD-1874-4E2B-9692-D65C438FF4AA}" type="sibTrans" cxnId="{B286A4AA-70B9-40B6-9F8E-906AC7F51419}">
      <dgm:prSet/>
      <dgm:spPr/>
      <dgm:t>
        <a:bodyPr/>
        <a:lstStyle/>
        <a:p>
          <a:endParaRPr lang="fr-FR"/>
        </a:p>
      </dgm:t>
    </dgm:pt>
    <dgm:pt modelId="{4C117B82-BAC8-4677-BCE4-16386BAF715D}" type="pres">
      <dgm:prSet presAssocID="{942D777E-0B25-4F2E-81B8-97E6EC87124E}" presName="compositeShape" presStyleCnt="0">
        <dgm:presLayoutVars>
          <dgm:chMax val="7"/>
          <dgm:dir/>
          <dgm:resizeHandles val="exact"/>
        </dgm:presLayoutVars>
      </dgm:prSet>
      <dgm:spPr/>
    </dgm:pt>
    <dgm:pt modelId="{77F0F3C7-56EB-45F8-91DC-21289AC659C0}" type="pres">
      <dgm:prSet presAssocID="{942D777E-0B25-4F2E-81B8-97E6EC87124E}" presName="wedge1" presStyleLbl="node1" presStyleIdx="0" presStyleCnt="3"/>
      <dgm:spPr/>
      <dgm:t>
        <a:bodyPr/>
        <a:lstStyle/>
        <a:p>
          <a:endParaRPr lang="fr-FR"/>
        </a:p>
      </dgm:t>
    </dgm:pt>
    <dgm:pt modelId="{5E7C45D3-92B0-442A-B734-640DB3A904E9}" type="pres">
      <dgm:prSet presAssocID="{942D777E-0B25-4F2E-81B8-97E6EC87124E}" presName="dummy1a" presStyleCnt="0"/>
      <dgm:spPr/>
    </dgm:pt>
    <dgm:pt modelId="{F45695A6-367D-4EA0-8584-5D6D120B4580}" type="pres">
      <dgm:prSet presAssocID="{942D777E-0B25-4F2E-81B8-97E6EC87124E}" presName="dummy1b" presStyleCnt="0"/>
      <dgm:spPr/>
    </dgm:pt>
    <dgm:pt modelId="{326A9A74-8E74-46C1-BB16-BC13D4A1F3B2}" type="pres">
      <dgm:prSet presAssocID="{942D777E-0B25-4F2E-81B8-97E6EC87124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DB45CE-1488-401A-AF6A-1DC437359B19}" type="pres">
      <dgm:prSet presAssocID="{942D777E-0B25-4F2E-81B8-97E6EC87124E}" presName="wedge2" presStyleLbl="node1" presStyleIdx="1" presStyleCnt="3"/>
      <dgm:spPr/>
      <dgm:t>
        <a:bodyPr/>
        <a:lstStyle/>
        <a:p>
          <a:endParaRPr lang="fr-FR"/>
        </a:p>
      </dgm:t>
    </dgm:pt>
    <dgm:pt modelId="{49AF6AE3-868C-4BD0-A418-EFB5A6B82E1C}" type="pres">
      <dgm:prSet presAssocID="{942D777E-0B25-4F2E-81B8-97E6EC87124E}" presName="dummy2a" presStyleCnt="0"/>
      <dgm:spPr/>
    </dgm:pt>
    <dgm:pt modelId="{1731EDA8-441C-4582-8B92-0808710D2031}" type="pres">
      <dgm:prSet presAssocID="{942D777E-0B25-4F2E-81B8-97E6EC87124E}" presName="dummy2b" presStyleCnt="0"/>
      <dgm:spPr/>
    </dgm:pt>
    <dgm:pt modelId="{BE18D8D7-BAC8-447A-A510-27E7AE9B36E0}" type="pres">
      <dgm:prSet presAssocID="{942D777E-0B25-4F2E-81B8-97E6EC87124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0AA050-E318-4B49-BDEB-403EB561888A}" type="pres">
      <dgm:prSet presAssocID="{942D777E-0B25-4F2E-81B8-97E6EC87124E}" presName="wedge3" presStyleLbl="node1" presStyleIdx="2" presStyleCnt="3"/>
      <dgm:spPr/>
      <dgm:t>
        <a:bodyPr/>
        <a:lstStyle/>
        <a:p>
          <a:endParaRPr lang="fr-FR"/>
        </a:p>
      </dgm:t>
    </dgm:pt>
    <dgm:pt modelId="{B8320780-675A-4B46-9877-C5480841CA0F}" type="pres">
      <dgm:prSet presAssocID="{942D777E-0B25-4F2E-81B8-97E6EC87124E}" presName="dummy3a" presStyleCnt="0"/>
      <dgm:spPr/>
    </dgm:pt>
    <dgm:pt modelId="{CA1C1F7A-54C7-4C9C-A168-D337DB9A2794}" type="pres">
      <dgm:prSet presAssocID="{942D777E-0B25-4F2E-81B8-97E6EC87124E}" presName="dummy3b" presStyleCnt="0"/>
      <dgm:spPr/>
    </dgm:pt>
    <dgm:pt modelId="{39AD321D-EEAB-441C-8DD1-1B76AA87ED82}" type="pres">
      <dgm:prSet presAssocID="{942D777E-0B25-4F2E-81B8-97E6EC87124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1404B7-ACCF-4C07-8DD7-8EBA5F1EF4DC}" type="pres">
      <dgm:prSet presAssocID="{085AE2D0-ACCF-41F4-B69E-B8D3E28D1E62}" presName="arrowWedge1" presStyleLbl="fgSibTrans2D1" presStyleIdx="0" presStyleCnt="3"/>
      <dgm:spPr/>
    </dgm:pt>
    <dgm:pt modelId="{27143592-00AC-4009-A74E-CDA204BB6DAD}" type="pres">
      <dgm:prSet presAssocID="{D2A50EAF-F2F2-4B0B-8617-30093854D591}" presName="arrowWedge2" presStyleLbl="fgSibTrans2D1" presStyleIdx="1" presStyleCnt="3"/>
      <dgm:spPr/>
    </dgm:pt>
    <dgm:pt modelId="{DBAD2D9D-6F7A-4E5D-B185-64890FECF454}" type="pres">
      <dgm:prSet presAssocID="{3609E4AD-1874-4E2B-9692-D65C438FF4AA}" presName="arrowWedge3" presStyleLbl="fgSibTrans2D1" presStyleIdx="2" presStyleCnt="3"/>
      <dgm:spPr/>
    </dgm:pt>
  </dgm:ptLst>
  <dgm:cxnLst>
    <dgm:cxn modelId="{E967DBAA-2042-4A15-BFC4-A3DCA978F876}" type="presOf" srcId="{D29D4723-3811-48DD-8D08-6773E475A363}" destId="{BE0AA050-E318-4B49-BDEB-403EB561888A}" srcOrd="0" destOrd="0" presId="urn:microsoft.com/office/officeart/2005/8/layout/cycle8"/>
    <dgm:cxn modelId="{70DB874E-B874-4C27-BD5C-C678DE2CBDB7}" type="presOf" srcId="{F5C31612-4756-44EC-AA51-C84D47D10812}" destId="{326A9A74-8E74-46C1-BB16-BC13D4A1F3B2}" srcOrd="1" destOrd="0" presId="urn:microsoft.com/office/officeart/2005/8/layout/cycle8"/>
    <dgm:cxn modelId="{FF8BF253-8F58-4450-91F1-83AD66A4DD88}" type="presOf" srcId="{F5C31612-4756-44EC-AA51-C84D47D10812}" destId="{77F0F3C7-56EB-45F8-91DC-21289AC659C0}" srcOrd="0" destOrd="0" presId="urn:microsoft.com/office/officeart/2005/8/layout/cycle8"/>
    <dgm:cxn modelId="{84631E57-D43D-4734-8A8C-B816C6C8D9D0}" type="presOf" srcId="{0E16ED94-2D10-415E-AB14-2EB726EF6C47}" destId="{BE18D8D7-BAC8-447A-A510-27E7AE9B36E0}" srcOrd="1" destOrd="0" presId="urn:microsoft.com/office/officeart/2005/8/layout/cycle8"/>
    <dgm:cxn modelId="{C6650EE9-51AE-4CB5-9F04-5540FAA45FA5}" type="presOf" srcId="{0E16ED94-2D10-415E-AB14-2EB726EF6C47}" destId="{6EDB45CE-1488-401A-AF6A-1DC437359B19}" srcOrd="0" destOrd="0" presId="urn:microsoft.com/office/officeart/2005/8/layout/cycle8"/>
    <dgm:cxn modelId="{A3110942-6BA5-4BAC-9D81-5E1A7DDD249F}" type="presOf" srcId="{942D777E-0B25-4F2E-81B8-97E6EC87124E}" destId="{4C117B82-BAC8-4677-BCE4-16386BAF715D}" srcOrd="0" destOrd="0" presId="urn:microsoft.com/office/officeart/2005/8/layout/cycle8"/>
    <dgm:cxn modelId="{0F8AD794-B2F2-4399-A811-D5886EDFA6BD}" type="presOf" srcId="{D29D4723-3811-48DD-8D08-6773E475A363}" destId="{39AD321D-EEAB-441C-8DD1-1B76AA87ED82}" srcOrd="1" destOrd="0" presId="urn:microsoft.com/office/officeart/2005/8/layout/cycle8"/>
    <dgm:cxn modelId="{78EEC0F4-3F78-47DD-82F4-B073D44EC01E}" srcId="{942D777E-0B25-4F2E-81B8-97E6EC87124E}" destId="{F5C31612-4756-44EC-AA51-C84D47D10812}" srcOrd="0" destOrd="0" parTransId="{9AD8DAFA-99FD-4116-BAC9-7E3968BD78A3}" sibTransId="{085AE2D0-ACCF-41F4-B69E-B8D3E28D1E62}"/>
    <dgm:cxn modelId="{B286A4AA-70B9-40B6-9F8E-906AC7F51419}" srcId="{942D777E-0B25-4F2E-81B8-97E6EC87124E}" destId="{D29D4723-3811-48DD-8D08-6773E475A363}" srcOrd="2" destOrd="0" parTransId="{57827C76-87B5-4A3D-9461-17F1E1461E77}" sibTransId="{3609E4AD-1874-4E2B-9692-D65C438FF4AA}"/>
    <dgm:cxn modelId="{664D999F-F10D-41E0-852D-28AD3F8C93A3}" srcId="{942D777E-0B25-4F2E-81B8-97E6EC87124E}" destId="{0E16ED94-2D10-415E-AB14-2EB726EF6C47}" srcOrd="1" destOrd="0" parTransId="{28D9AC67-1661-4B50-A098-8289A8B24BE1}" sibTransId="{D2A50EAF-F2F2-4B0B-8617-30093854D591}"/>
    <dgm:cxn modelId="{591E78D1-CB78-4587-85F6-6212464DFBC2}" type="presParOf" srcId="{4C117B82-BAC8-4677-BCE4-16386BAF715D}" destId="{77F0F3C7-56EB-45F8-91DC-21289AC659C0}" srcOrd="0" destOrd="0" presId="urn:microsoft.com/office/officeart/2005/8/layout/cycle8"/>
    <dgm:cxn modelId="{F454E7A9-0030-4CA3-8EA4-D7056BC0EE4B}" type="presParOf" srcId="{4C117B82-BAC8-4677-BCE4-16386BAF715D}" destId="{5E7C45D3-92B0-442A-B734-640DB3A904E9}" srcOrd="1" destOrd="0" presId="urn:microsoft.com/office/officeart/2005/8/layout/cycle8"/>
    <dgm:cxn modelId="{E2E5701D-D7BB-4EE9-BEE7-6A8CCFA6F932}" type="presParOf" srcId="{4C117B82-BAC8-4677-BCE4-16386BAF715D}" destId="{F45695A6-367D-4EA0-8584-5D6D120B4580}" srcOrd="2" destOrd="0" presId="urn:microsoft.com/office/officeart/2005/8/layout/cycle8"/>
    <dgm:cxn modelId="{FCD887CE-BE9B-4C65-90BD-EC4E25CCA314}" type="presParOf" srcId="{4C117B82-BAC8-4677-BCE4-16386BAF715D}" destId="{326A9A74-8E74-46C1-BB16-BC13D4A1F3B2}" srcOrd="3" destOrd="0" presId="urn:microsoft.com/office/officeart/2005/8/layout/cycle8"/>
    <dgm:cxn modelId="{2F09A229-AC48-4EDF-A0B9-569C25892AA6}" type="presParOf" srcId="{4C117B82-BAC8-4677-BCE4-16386BAF715D}" destId="{6EDB45CE-1488-401A-AF6A-1DC437359B19}" srcOrd="4" destOrd="0" presId="urn:microsoft.com/office/officeart/2005/8/layout/cycle8"/>
    <dgm:cxn modelId="{4E5DE97E-76F9-43C9-ABE0-5572DF54DF20}" type="presParOf" srcId="{4C117B82-BAC8-4677-BCE4-16386BAF715D}" destId="{49AF6AE3-868C-4BD0-A418-EFB5A6B82E1C}" srcOrd="5" destOrd="0" presId="urn:microsoft.com/office/officeart/2005/8/layout/cycle8"/>
    <dgm:cxn modelId="{9BA157F7-50F9-4DC6-9C43-D9209A5664FC}" type="presParOf" srcId="{4C117B82-BAC8-4677-BCE4-16386BAF715D}" destId="{1731EDA8-441C-4582-8B92-0808710D2031}" srcOrd="6" destOrd="0" presId="urn:microsoft.com/office/officeart/2005/8/layout/cycle8"/>
    <dgm:cxn modelId="{475D7FE3-0E9F-4CC5-8A18-4A0EB2142BE7}" type="presParOf" srcId="{4C117B82-BAC8-4677-BCE4-16386BAF715D}" destId="{BE18D8D7-BAC8-447A-A510-27E7AE9B36E0}" srcOrd="7" destOrd="0" presId="urn:microsoft.com/office/officeart/2005/8/layout/cycle8"/>
    <dgm:cxn modelId="{0501F752-F1DE-44A2-807B-FFD9CA48FCF6}" type="presParOf" srcId="{4C117B82-BAC8-4677-BCE4-16386BAF715D}" destId="{BE0AA050-E318-4B49-BDEB-403EB561888A}" srcOrd="8" destOrd="0" presId="urn:microsoft.com/office/officeart/2005/8/layout/cycle8"/>
    <dgm:cxn modelId="{4067AC27-0E98-40BF-B328-927CF603A845}" type="presParOf" srcId="{4C117B82-BAC8-4677-BCE4-16386BAF715D}" destId="{B8320780-675A-4B46-9877-C5480841CA0F}" srcOrd="9" destOrd="0" presId="urn:microsoft.com/office/officeart/2005/8/layout/cycle8"/>
    <dgm:cxn modelId="{C1A87A47-D646-429E-B1E8-DF5C1546E472}" type="presParOf" srcId="{4C117B82-BAC8-4677-BCE4-16386BAF715D}" destId="{CA1C1F7A-54C7-4C9C-A168-D337DB9A2794}" srcOrd="10" destOrd="0" presId="urn:microsoft.com/office/officeart/2005/8/layout/cycle8"/>
    <dgm:cxn modelId="{AF8751D1-32E9-451F-AE6E-EEDEB7ADD9E0}" type="presParOf" srcId="{4C117B82-BAC8-4677-BCE4-16386BAF715D}" destId="{39AD321D-EEAB-441C-8DD1-1B76AA87ED82}" srcOrd="11" destOrd="0" presId="urn:microsoft.com/office/officeart/2005/8/layout/cycle8"/>
    <dgm:cxn modelId="{418149F1-8919-449A-947D-D013A00F4192}" type="presParOf" srcId="{4C117B82-BAC8-4677-BCE4-16386BAF715D}" destId="{711404B7-ACCF-4C07-8DD7-8EBA5F1EF4DC}" srcOrd="12" destOrd="0" presId="urn:microsoft.com/office/officeart/2005/8/layout/cycle8"/>
    <dgm:cxn modelId="{42C6FF87-08B7-43FD-8E5E-97953F5C9A8A}" type="presParOf" srcId="{4C117B82-BAC8-4677-BCE4-16386BAF715D}" destId="{27143592-00AC-4009-A74E-CDA204BB6DAD}" srcOrd="13" destOrd="0" presId="urn:microsoft.com/office/officeart/2005/8/layout/cycle8"/>
    <dgm:cxn modelId="{402D88E9-AEC2-4AAF-B7DA-BD9DFF77658E}" type="presParOf" srcId="{4C117B82-BAC8-4677-BCE4-16386BAF715D}" destId="{DBAD2D9D-6F7A-4E5D-B185-64890FECF45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6D256-2E59-4743-979D-BD84F1B9683F}">
      <dsp:nvSpPr>
        <dsp:cNvPr id="0" name=""/>
        <dsp:cNvSpPr/>
      </dsp:nvSpPr>
      <dsp:spPr>
        <a:xfrm>
          <a:off x="2222277" y="167163"/>
          <a:ext cx="3317557" cy="115214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D30403-E1A0-43C8-9C51-F7E481B4458B}">
      <dsp:nvSpPr>
        <dsp:cNvPr id="0" name=""/>
        <dsp:cNvSpPr/>
      </dsp:nvSpPr>
      <dsp:spPr>
        <a:xfrm>
          <a:off x="3564731" y="2988373"/>
          <a:ext cx="642937" cy="41148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52BE6-7A7B-4049-9130-C641919985D4}">
      <dsp:nvSpPr>
        <dsp:cNvPr id="0" name=""/>
        <dsp:cNvSpPr/>
      </dsp:nvSpPr>
      <dsp:spPr>
        <a:xfrm>
          <a:off x="2343150" y="3317557"/>
          <a:ext cx="3086100" cy="77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  أهمية</a:t>
          </a:r>
          <a:endParaRPr lang="fr-FR" sz="2800" kern="1200" dirty="0"/>
        </a:p>
      </dsp:txBody>
      <dsp:txXfrm>
        <a:off x="2343150" y="3317557"/>
        <a:ext cx="3086100" cy="771525"/>
      </dsp:txXfrm>
    </dsp:sp>
    <dsp:sp modelId="{AE78DA23-FD81-4410-8407-9769AADA3220}">
      <dsp:nvSpPr>
        <dsp:cNvPr id="0" name=""/>
        <dsp:cNvSpPr/>
      </dsp:nvSpPr>
      <dsp:spPr>
        <a:xfrm>
          <a:off x="3428428" y="1408290"/>
          <a:ext cx="1157287" cy="1157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الدافع</a:t>
          </a:r>
          <a:endParaRPr lang="fr-FR" sz="1800" kern="1200" dirty="0"/>
        </a:p>
      </dsp:txBody>
      <dsp:txXfrm>
        <a:off x="3597909" y="1577771"/>
        <a:ext cx="818325" cy="818325"/>
      </dsp:txXfrm>
    </dsp:sp>
    <dsp:sp modelId="{460D30BA-8194-4028-A5D6-00C261A69792}">
      <dsp:nvSpPr>
        <dsp:cNvPr id="0" name=""/>
        <dsp:cNvSpPr/>
      </dsp:nvSpPr>
      <dsp:spPr>
        <a:xfrm>
          <a:off x="2600325" y="540067"/>
          <a:ext cx="1157287" cy="1157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smtClean="0"/>
            <a:t>الخصائص</a:t>
          </a:r>
          <a:endParaRPr lang="fr-FR" sz="1800" kern="1200" dirty="0"/>
        </a:p>
      </dsp:txBody>
      <dsp:txXfrm>
        <a:off x="2769806" y="709548"/>
        <a:ext cx="818325" cy="818325"/>
      </dsp:txXfrm>
    </dsp:sp>
    <dsp:sp modelId="{87B7121E-1079-49FF-8E89-5DCE2CB6776C}">
      <dsp:nvSpPr>
        <dsp:cNvPr id="0" name=""/>
        <dsp:cNvSpPr/>
      </dsp:nvSpPr>
      <dsp:spPr>
        <a:xfrm>
          <a:off x="3783330" y="260261"/>
          <a:ext cx="1157287" cy="1157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الرغبة</a:t>
          </a:r>
          <a:endParaRPr lang="fr-FR" sz="1800" kern="1200" dirty="0"/>
        </a:p>
      </dsp:txBody>
      <dsp:txXfrm>
        <a:off x="3952811" y="429742"/>
        <a:ext cx="818325" cy="818325"/>
      </dsp:txXfrm>
    </dsp:sp>
    <dsp:sp modelId="{5ABA64A2-4A91-417E-8AEA-D02BB5EDD6E7}">
      <dsp:nvSpPr>
        <dsp:cNvPr id="0" name=""/>
        <dsp:cNvSpPr/>
      </dsp:nvSpPr>
      <dsp:spPr>
        <a:xfrm>
          <a:off x="2085975" y="25717"/>
          <a:ext cx="3600450" cy="28803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0446D-5EBB-4266-B0E0-74AC8DBAC125}">
      <dsp:nvSpPr>
        <dsp:cNvPr id="0" name=""/>
        <dsp:cNvSpPr/>
      </dsp:nvSpPr>
      <dsp:spPr>
        <a:xfrm>
          <a:off x="1295" y="1065280"/>
          <a:ext cx="1717415" cy="1717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MARKET</a:t>
          </a:r>
          <a:endParaRPr lang="fr-FR" sz="1500" kern="1200" dirty="0"/>
        </a:p>
      </dsp:txBody>
      <dsp:txXfrm>
        <a:off x="252805" y="1316790"/>
        <a:ext cx="1214395" cy="1214395"/>
      </dsp:txXfrm>
    </dsp:sp>
    <dsp:sp modelId="{A7C38B1E-D91C-41BC-A184-B8467D002D69}">
      <dsp:nvSpPr>
        <dsp:cNvPr id="0" name=""/>
        <dsp:cNvSpPr/>
      </dsp:nvSpPr>
      <dsp:spPr>
        <a:xfrm>
          <a:off x="1858165" y="1425937"/>
          <a:ext cx="996100" cy="99610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1990198" y="1806846"/>
        <a:ext cx="732034" cy="234282"/>
      </dsp:txXfrm>
    </dsp:sp>
    <dsp:sp modelId="{F428DB04-D899-444F-9713-8AFFDE9C9FAF}">
      <dsp:nvSpPr>
        <dsp:cNvPr id="0" name=""/>
        <dsp:cNvSpPr/>
      </dsp:nvSpPr>
      <dsp:spPr>
        <a:xfrm>
          <a:off x="2993720" y="1065280"/>
          <a:ext cx="1717415" cy="1717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ING</a:t>
          </a:r>
          <a:endParaRPr lang="fr-FR" sz="1500" kern="1200" dirty="0"/>
        </a:p>
      </dsp:txBody>
      <dsp:txXfrm>
        <a:off x="3245230" y="1316790"/>
        <a:ext cx="1214395" cy="1214395"/>
      </dsp:txXfrm>
    </dsp:sp>
    <dsp:sp modelId="{C80B7FB7-36AF-4055-A98D-77604629BAC3}">
      <dsp:nvSpPr>
        <dsp:cNvPr id="0" name=""/>
        <dsp:cNvSpPr/>
      </dsp:nvSpPr>
      <dsp:spPr>
        <a:xfrm>
          <a:off x="4850589" y="1425937"/>
          <a:ext cx="996100" cy="99610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982622" y="1631134"/>
        <a:ext cx="732034" cy="585706"/>
      </dsp:txXfrm>
    </dsp:sp>
    <dsp:sp modelId="{2354225B-D230-498F-9527-F44CED232113}">
      <dsp:nvSpPr>
        <dsp:cNvPr id="0" name=""/>
        <dsp:cNvSpPr/>
      </dsp:nvSpPr>
      <dsp:spPr>
        <a:xfrm>
          <a:off x="5986144" y="1065280"/>
          <a:ext cx="1717415" cy="1717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MARKETING</a:t>
          </a:r>
          <a:endParaRPr lang="fr-FR" sz="1500" kern="1200" dirty="0"/>
        </a:p>
      </dsp:txBody>
      <dsp:txXfrm>
        <a:off x="6237654" y="1316790"/>
        <a:ext cx="1214395" cy="1214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D237D-979B-4661-95C8-1A141D5C72AE}">
      <dsp:nvSpPr>
        <dsp:cNvPr id="0" name=""/>
        <dsp:cNvSpPr/>
      </dsp:nvSpPr>
      <dsp:spPr>
        <a:xfrm>
          <a:off x="4625" y="0"/>
          <a:ext cx="601017" cy="6010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BAE92-583B-4B25-BA0A-8E3E297EC2B7}">
      <dsp:nvSpPr>
        <dsp:cNvPr id="0" name=""/>
        <dsp:cNvSpPr/>
      </dsp:nvSpPr>
      <dsp:spPr>
        <a:xfrm>
          <a:off x="64727" y="60101"/>
          <a:ext cx="480814" cy="480814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51E21-4F22-4092-9851-35BE129ECB64}">
      <dsp:nvSpPr>
        <dsp:cNvPr id="0" name=""/>
        <dsp:cNvSpPr/>
      </dsp:nvSpPr>
      <dsp:spPr>
        <a:xfrm>
          <a:off x="730855" y="601017"/>
          <a:ext cx="1778011" cy="2529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" ممارسة أنشطة الأعمال الّتي توجه عملية تدفق السلع والخدمات من المنتج إلى المستهلك</a:t>
          </a:r>
          <a:endParaRPr lang="fr-FR" sz="2100" kern="1200" dirty="0"/>
        </a:p>
        <a:p>
          <a:pPr lvl="0" algn="just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أو المستخدم"</a:t>
          </a:r>
          <a:endParaRPr lang="fr-FR" sz="2100" kern="1200" dirty="0"/>
        </a:p>
      </dsp:txBody>
      <dsp:txXfrm>
        <a:off x="730855" y="601017"/>
        <a:ext cx="1778011" cy="2529283"/>
      </dsp:txXfrm>
    </dsp:sp>
    <dsp:sp modelId="{DA504BBA-8005-402A-800A-A4C478D96581}">
      <dsp:nvSpPr>
        <dsp:cNvPr id="0" name=""/>
        <dsp:cNvSpPr/>
      </dsp:nvSpPr>
      <dsp:spPr>
        <a:xfrm>
          <a:off x="730855" y="0"/>
          <a:ext cx="1778011" cy="601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AMA /60</a:t>
          </a:r>
          <a:endParaRPr lang="fr-FR" sz="2100" kern="1200" dirty="0"/>
        </a:p>
      </dsp:txBody>
      <dsp:txXfrm>
        <a:off x="730855" y="0"/>
        <a:ext cx="1778011" cy="601017"/>
      </dsp:txXfrm>
    </dsp:sp>
    <dsp:sp modelId="{C267674F-4975-4D14-9AB6-BA028EC73C3B}">
      <dsp:nvSpPr>
        <dsp:cNvPr id="0" name=""/>
        <dsp:cNvSpPr/>
      </dsp:nvSpPr>
      <dsp:spPr>
        <a:xfrm>
          <a:off x="2634079" y="0"/>
          <a:ext cx="601017" cy="6010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9769D-AC02-4B21-89D6-4DC58B23266C}">
      <dsp:nvSpPr>
        <dsp:cNvPr id="0" name=""/>
        <dsp:cNvSpPr/>
      </dsp:nvSpPr>
      <dsp:spPr>
        <a:xfrm>
          <a:off x="2694181" y="60101"/>
          <a:ext cx="480814" cy="480814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A5F24-9E79-4AC5-A285-400479D6062B}">
      <dsp:nvSpPr>
        <dsp:cNvPr id="0" name=""/>
        <dsp:cNvSpPr/>
      </dsp:nvSpPr>
      <dsp:spPr>
        <a:xfrm>
          <a:off x="3360309" y="601017"/>
          <a:ext cx="1778011" cy="2529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" نظام كلي لتكامل أنشطة الأعمال، المصممة لتخطيط وتسعير وترويج وتوزيع السلع</a:t>
          </a:r>
          <a:endParaRPr lang="fr-FR" sz="2100" kern="1200" dirty="0"/>
        </a:p>
        <a:p>
          <a:pPr lvl="0" algn="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والخدمات المشبعة لرغبات المستهلكين الحاليين"</a:t>
          </a:r>
          <a:endParaRPr lang="fr-FR" sz="2100" kern="1200" dirty="0"/>
        </a:p>
      </dsp:txBody>
      <dsp:txXfrm>
        <a:off x="3360309" y="601017"/>
        <a:ext cx="1778011" cy="2529283"/>
      </dsp:txXfrm>
    </dsp:sp>
    <dsp:sp modelId="{FA38324C-42B8-46C6-9726-2AD8FCD3845D}">
      <dsp:nvSpPr>
        <dsp:cNvPr id="0" name=""/>
        <dsp:cNvSpPr/>
      </dsp:nvSpPr>
      <dsp:spPr>
        <a:xfrm>
          <a:off x="3360309" y="0"/>
          <a:ext cx="1778011" cy="601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STANTON/71</a:t>
          </a:r>
          <a:endParaRPr lang="fr-FR" sz="2100" kern="1200" dirty="0"/>
        </a:p>
      </dsp:txBody>
      <dsp:txXfrm>
        <a:off x="3360309" y="0"/>
        <a:ext cx="1778011" cy="601017"/>
      </dsp:txXfrm>
    </dsp:sp>
    <dsp:sp modelId="{D531BD57-2970-4D46-B3DE-1A5665C3FFF0}">
      <dsp:nvSpPr>
        <dsp:cNvPr id="0" name=""/>
        <dsp:cNvSpPr/>
      </dsp:nvSpPr>
      <dsp:spPr>
        <a:xfrm>
          <a:off x="5263532" y="0"/>
          <a:ext cx="601017" cy="6010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4E8BB-8BFD-47BA-86E9-6BFF553CD0F7}">
      <dsp:nvSpPr>
        <dsp:cNvPr id="0" name=""/>
        <dsp:cNvSpPr/>
      </dsp:nvSpPr>
      <dsp:spPr>
        <a:xfrm>
          <a:off x="5323634" y="60101"/>
          <a:ext cx="480814" cy="480814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60A26-CE58-4551-B514-73B65EA53407}">
      <dsp:nvSpPr>
        <dsp:cNvPr id="0" name=""/>
        <dsp:cNvSpPr/>
      </dsp:nvSpPr>
      <dsp:spPr>
        <a:xfrm>
          <a:off x="5989762" y="601017"/>
          <a:ext cx="1778011" cy="2529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" النشاط الإنساني الّذي يهدف إلى إشباع الرغبات والحاجات من خلال عملية التبادل".</a:t>
          </a:r>
          <a:endParaRPr lang="fr-FR" sz="2100" kern="1200" dirty="0"/>
        </a:p>
      </dsp:txBody>
      <dsp:txXfrm>
        <a:off x="5989762" y="601017"/>
        <a:ext cx="1778011" cy="2529283"/>
      </dsp:txXfrm>
    </dsp:sp>
    <dsp:sp modelId="{607440A6-A792-445F-A55A-80C1FAE26B9E}">
      <dsp:nvSpPr>
        <dsp:cNvPr id="0" name=""/>
        <dsp:cNvSpPr/>
      </dsp:nvSpPr>
      <dsp:spPr>
        <a:xfrm>
          <a:off x="5989762" y="0"/>
          <a:ext cx="1778011" cy="601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KOTLER/80</a:t>
          </a:r>
          <a:endParaRPr lang="fr-FR" sz="2100" kern="1200" dirty="0"/>
        </a:p>
      </dsp:txBody>
      <dsp:txXfrm>
        <a:off x="5989762" y="0"/>
        <a:ext cx="1778011" cy="6010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15309-B285-43B2-8C2F-A83A1197BE7C}">
      <dsp:nvSpPr>
        <dsp:cNvPr id="0" name=""/>
        <dsp:cNvSpPr/>
      </dsp:nvSpPr>
      <dsp:spPr>
        <a:xfrm>
          <a:off x="3170965" y="0"/>
          <a:ext cx="1980563" cy="19808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108C9-3591-4717-AC60-FFBB0007B4B7}">
      <dsp:nvSpPr>
        <dsp:cNvPr id="0" name=""/>
        <dsp:cNvSpPr/>
      </dsp:nvSpPr>
      <dsp:spPr>
        <a:xfrm>
          <a:off x="3608735" y="715152"/>
          <a:ext cx="1100560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1650</a:t>
          </a:r>
          <a:endParaRPr lang="fr-FR" sz="1900" kern="1200" dirty="0"/>
        </a:p>
      </dsp:txBody>
      <dsp:txXfrm>
        <a:off x="3608735" y="715152"/>
        <a:ext cx="1100560" cy="550148"/>
      </dsp:txXfrm>
    </dsp:sp>
    <dsp:sp modelId="{C7F480A8-C2CD-46D7-B22A-C584D5173BC1}">
      <dsp:nvSpPr>
        <dsp:cNvPr id="0" name=""/>
        <dsp:cNvSpPr/>
      </dsp:nvSpPr>
      <dsp:spPr>
        <a:xfrm>
          <a:off x="2620871" y="1138153"/>
          <a:ext cx="1980563" cy="19808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shade val="80000"/>
            <a:hueOff val="148765"/>
            <a:satOff val="4236"/>
            <a:lumOff val="11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1E48A-1AB9-41A4-83A6-3B1911CF0EA0}">
      <dsp:nvSpPr>
        <dsp:cNvPr id="0" name=""/>
        <dsp:cNvSpPr/>
      </dsp:nvSpPr>
      <dsp:spPr>
        <a:xfrm>
          <a:off x="2693928" y="1859889"/>
          <a:ext cx="1834447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1850 HARVESTER</a:t>
          </a:r>
          <a:endParaRPr lang="fr-FR" sz="1600" kern="1200" dirty="0"/>
        </a:p>
      </dsp:txBody>
      <dsp:txXfrm>
        <a:off x="2693928" y="1859889"/>
        <a:ext cx="1834447" cy="550148"/>
      </dsp:txXfrm>
    </dsp:sp>
    <dsp:sp modelId="{BEB4F3C1-1A36-4562-BE14-CE7707D6E8D9}">
      <dsp:nvSpPr>
        <dsp:cNvPr id="0" name=""/>
        <dsp:cNvSpPr/>
      </dsp:nvSpPr>
      <dsp:spPr>
        <a:xfrm>
          <a:off x="3311929" y="2412507"/>
          <a:ext cx="1701610" cy="170229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shade val="80000"/>
            <a:hueOff val="297531"/>
            <a:satOff val="8472"/>
            <a:lumOff val="22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62588-4FA7-4B9C-B086-DF8ACAE8A15E}">
      <dsp:nvSpPr>
        <dsp:cNvPr id="0" name=""/>
        <dsp:cNvSpPr/>
      </dsp:nvSpPr>
      <dsp:spPr>
        <a:xfrm>
          <a:off x="3611338" y="3006272"/>
          <a:ext cx="1100560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1900 </a:t>
          </a:r>
          <a:r>
            <a:rPr lang="ar-DZ" sz="1900" kern="1200" dirty="0" smtClean="0"/>
            <a:t>بنسلفانيا</a:t>
          </a:r>
          <a:endParaRPr lang="fr-FR" sz="1900" kern="1200" dirty="0"/>
        </a:p>
      </dsp:txBody>
      <dsp:txXfrm>
        <a:off x="3611338" y="3006272"/>
        <a:ext cx="1100560" cy="5501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74419-5765-499C-88DD-ADB24DCE3ADC}">
      <dsp:nvSpPr>
        <dsp:cNvPr id="0" name=""/>
        <dsp:cNvSpPr/>
      </dsp:nvSpPr>
      <dsp:spPr>
        <a:xfrm>
          <a:off x="1283814" y="415"/>
          <a:ext cx="4829666" cy="43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B2C</a:t>
          </a:r>
          <a:endParaRPr lang="fr-FR" sz="2100" kern="1200" dirty="0"/>
        </a:p>
      </dsp:txBody>
      <dsp:txXfrm>
        <a:off x="1283814" y="415"/>
        <a:ext cx="4829666" cy="439060"/>
      </dsp:txXfrm>
    </dsp:sp>
    <dsp:sp modelId="{5BEE4505-82BE-42FB-A6FC-245FCA40FC22}">
      <dsp:nvSpPr>
        <dsp:cNvPr id="0" name=""/>
        <dsp:cNvSpPr/>
      </dsp:nvSpPr>
      <dsp:spPr>
        <a:xfrm>
          <a:off x="1283814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8A669-6C6A-4165-BD98-BDC06E390AF5}">
      <dsp:nvSpPr>
        <dsp:cNvPr id="0" name=""/>
        <dsp:cNvSpPr/>
      </dsp:nvSpPr>
      <dsp:spPr>
        <a:xfrm>
          <a:off x="1962651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E12D9-7AEB-4669-B5E6-38F3E18CABCF}">
      <dsp:nvSpPr>
        <dsp:cNvPr id="0" name=""/>
        <dsp:cNvSpPr/>
      </dsp:nvSpPr>
      <dsp:spPr>
        <a:xfrm>
          <a:off x="2642024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8CC20-F335-48C3-92C6-91480EF90B4D}">
      <dsp:nvSpPr>
        <dsp:cNvPr id="0" name=""/>
        <dsp:cNvSpPr/>
      </dsp:nvSpPr>
      <dsp:spPr>
        <a:xfrm>
          <a:off x="3320860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5041E-3249-4B81-A061-DD04A3B8F024}">
      <dsp:nvSpPr>
        <dsp:cNvPr id="0" name=""/>
        <dsp:cNvSpPr/>
      </dsp:nvSpPr>
      <dsp:spPr>
        <a:xfrm>
          <a:off x="4000233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391CC-23A5-427E-B9BE-44D1894D5B3C}">
      <dsp:nvSpPr>
        <dsp:cNvPr id="0" name=""/>
        <dsp:cNvSpPr/>
      </dsp:nvSpPr>
      <dsp:spPr>
        <a:xfrm>
          <a:off x="4679070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9052B-C331-4485-83F2-FCBDF4075CD1}">
      <dsp:nvSpPr>
        <dsp:cNvPr id="0" name=""/>
        <dsp:cNvSpPr/>
      </dsp:nvSpPr>
      <dsp:spPr>
        <a:xfrm>
          <a:off x="5358443" y="439476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177F1-ADAF-4236-A234-A4543BE49F71}">
      <dsp:nvSpPr>
        <dsp:cNvPr id="0" name=""/>
        <dsp:cNvSpPr/>
      </dsp:nvSpPr>
      <dsp:spPr>
        <a:xfrm>
          <a:off x="1283814" y="528914"/>
          <a:ext cx="4892451" cy="715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Danone </a:t>
          </a:r>
          <a:r>
            <a:rPr lang="fr-FR" sz="1900" kern="1200" dirty="0" err="1" smtClean="0"/>
            <a:t>sommam</a:t>
          </a:r>
          <a:endParaRPr lang="fr-FR" sz="1900" kern="1200" dirty="0"/>
        </a:p>
      </dsp:txBody>
      <dsp:txXfrm>
        <a:off x="1283814" y="528914"/>
        <a:ext cx="4892451" cy="715506"/>
      </dsp:txXfrm>
    </dsp:sp>
    <dsp:sp modelId="{E8A2F805-802D-4810-A425-24D889809191}">
      <dsp:nvSpPr>
        <dsp:cNvPr id="0" name=""/>
        <dsp:cNvSpPr/>
      </dsp:nvSpPr>
      <dsp:spPr>
        <a:xfrm>
          <a:off x="1283814" y="1390678"/>
          <a:ext cx="4829666" cy="43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B2B</a:t>
          </a:r>
          <a:endParaRPr lang="fr-FR" sz="2100" kern="1200" dirty="0"/>
        </a:p>
      </dsp:txBody>
      <dsp:txXfrm>
        <a:off x="1283814" y="1390678"/>
        <a:ext cx="4829666" cy="439060"/>
      </dsp:txXfrm>
    </dsp:sp>
    <dsp:sp modelId="{DC2C83A3-9127-4141-8419-2740DDE3A78E}">
      <dsp:nvSpPr>
        <dsp:cNvPr id="0" name=""/>
        <dsp:cNvSpPr/>
      </dsp:nvSpPr>
      <dsp:spPr>
        <a:xfrm>
          <a:off x="1283814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2543E-A2E1-482D-86D4-FD08EFE07B16}">
      <dsp:nvSpPr>
        <dsp:cNvPr id="0" name=""/>
        <dsp:cNvSpPr/>
      </dsp:nvSpPr>
      <dsp:spPr>
        <a:xfrm>
          <a:off x="1962651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F4244-333F-43C0-8C7F-27F1C786ACB0}">
      <dsp:nvSpPr>
        <dsp:cNvPr id="0" name=""/>
        <dsp:cNvSpPr/>
      </dsp:nvSpPr>
      <dsp:spPr>
        <a:xfrm>
          <a:off x="2642024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B3EB3-1E0A-47A7-BD84-D0A8997443BD}">
      <dsp:nvSpPr>
        <dsp:cNvPr id="0" name=""/>
        <dsp:cNvSpPr/>
      </dsp:nvSpPr>
      <dsp:spPr>
        <a:xfrm>
          <a:off x="3320860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778F0-9C24-466F-A884-CAD5E14B1058}">
      <dsp:nvSpPr>
        <dsp:cNvPr id="0" name=""/>
        <dsp:cNvSpPr/>
      </dsp:nvSpPr>
      <dsp:spPr>
        <a:xfrm>
          <a:off x="4000233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A1B1B-8C66-434E-8C4C-869F0A0072C9}">
      <dsp:nvSpPr>
        <dsp:cNvPr id="0" name=""/>
        <dsp:cNvSpPr/>
      </dsp:nvSpPr>
      <dsp:spPr>
        <a:xfrm>
          <a:off x="4679070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C473A-8047-4046-8D6E-C88CA0FDEB71}">
      <dsp:nvSpPr>
        <dsp:cNvPr id="0" name=""/>
        <dsp:cNvSpPr/>
      </dsp:nvSpPr>
      <dsp:spPr>
        <a:xfrm>
          <a:off x="5358443" y="1829738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8E966-B27B-46E8-937D-0DE5E818AD71}">
      <dsp:nvSpPr>
        <dsp:cNvPr id="0" name=""/>
        <dsp:cNvSpPr/>
      </dsp:nvSpPr>
      <dsp:spPr>
        <a:xfrm>
          <a:off x="1283814" y="1919177"/>
          <a:ext cx="4892451" cy="715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ALGERIE TELECOM AUX ENTREPRISES</a:t>
          </a:r>
          <a:endParaRPr lang="fr-FR" sz="1900" kern="1200" dirty="0"/>
        </a:p>
      </dsp:txBody>
      <dsp:txXfrm>
        <a:off x="1283814" y="1919177"/>
        <a:ext cx="4892451" cy="715506"/>
      </dsp:txXfrm>
    </dsp:sp>
    <dsp:sp modelId="{79BCF5FE-998F-4F77-8B6C-64FF92C6A09C}">
      <dsp:nvSpPr>
        <dsp:cNvPr id="0" name=""/>
        <dsp:cNvSpPr/>
      </dsp:nvSpPr>
      <dsp:spPr>
        <a:xfrm>
          <a:off x="1283814" y="2780941"/>
          <a:ext cx="4829666" cy="43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b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C2C</a:t>
          </a:r>
          <a:endParaRPr lang="fr-FR" sz="2100" kern="1200" dirty="0"/>
        </a:p>
      </dsp:txBody>
      <dsp:txXfrm>
        <a:off x="1283814" y="2780941"/>
        <a:ext cx="4829666" cy="439060"/>
      </dsp:txXfrm>
    </dsp:sp>
    <dsp:sp modelId="{C2430EFF-ADF8-4E6F-BA76-3036C682BA8D}">
      <dsp:nvSpPr>
        <dsp:cNvPr id="0" name=""/>
        <dsp:cNvSpPr/>
      </dsp:nvSpPr>
      <dsp:spPr>
        <a:xfrm>
          <a:off x="1283814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B1030-DE50-477D-ABD8-BF04D0F68531}">
      <dsp:nvSpPr>
        <dsp:cNvPr id="0" name=""/>
        <dsp:cNvSpPr/>
      </dsp:nvSpPr>
      <dsp:spPr>
        <a:xfrm>
          <a:off x="1962651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2E7BF-B350-4D7F-94DA-D338AAABE6AE}">
      <dsp:nvSpPr>
        <dsp:cNvPr id="0" name=""/>
        <dsp:cNvSpPr/>
      </dsp:nvSpPr>
      <dsp:spPr>
        <a:xfrm>
          <a:off x="2642024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7B481-7B96-40DD-9A03-53E75FDB0645}">
      <dsp:nvSpPr>
        <dsp:cNvPr id="0" name=""/>
        <dsp:cNvSpPr/>
      </dsp:nvSpPr>
      <dsp:spPr>
        <a:xfrm>
          <a:off x="3320860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A489B-4667-45DB-93A5-412F7376C992}">
      <dsp:nvSpPr>
        <dsp:cNvPr id="0" name=""/>
        <dsp:cNvSpPr/>
      </dsp:nvSpPr>
      <dsp:spPr>
        <a:xfrm>
          <a:off x="4000233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2C109-3B8D-4117-A151-CAFBA056A84F}">
      <dsp:nvSpPr>
        <dsp:cNvPr id="0" name=""/>
        <dsp:cNvSpPr/>
      </dsp:nvSpPr>
      <dsp:spPr>
        <a:xfrm>
          <a:off x="4679070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69BD7-7A08-4276-9D40-EDC9C5A6BB13}">
      <dsp:nvSpPr>
        <dsp:cNvPr id="0" name=""/>
        <dsp:cNvSpPr/>
      </dsp:nvSpPr>
      <dsp:spPr>
        <a:xfrm>
          <a:off x="5358443" y="3220001"/>
          <a:ext cx="1130141" cy="8943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B5CB7-9F32-41D4-993F-9C768198133F}">
      <dsp:nvSpPr>
        <dsp:cNvPr id="0" name=""/>
        <dsp:cNvSpPr/>
      </dsp:nvSpPr>
      <dsp:spPr>
        <a:xfrm>
          <a:off x="1283814" y="3309440"/>
          <a:ext cx="4892451" cy="715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BON COIN</a:t>
          </a:r>
          <a:endParaRPr lang="fr-FR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>
        <a:off x="1283814" y="3309440"/>
        <a:ext cx="4892451" cy="7155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0F3C7-56EB-45F8-91DC-21289AC659C0}">
      <dsp:nvSpPr>
        <dsp:cNvPr id="0" name=""/>
        <dsp:cNvSpPr/>
      </dsp:nvSpPr>
      <dsp:spPr>
        <a:xfrm>
          <a:off x="2229170" y="267461"/>
          <a:ext cx="3456432" cy="3456432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b="1" kern="1200" dirty="0" smtClean="0"/>
            <a:t>المستهلك</a:t>
          </a:r>
          <a:endParaRPr lang="fr-FR" sz="3000" b="1" kern="1200" dirty="0"/>
        </a:p>
      </dsp:txBody>
      <dsp:txXfrm>
        <a:off x="4050792" y="999896"/>
        <a:ext cx="1234440" cy="1028700"/>
      </dsp:txXfrm>
    </dsp:sp>
    <dsp:sp modelId="{6EDB45CE-1488-401A-AF6A-1DC437359B19}">
      <dsp:nvSpPr>
        <dsp:cNvPr id="0" name=""/>
        <dsp:cNvSpPr/>
      </dsp:nvSpPr>
      <dsp:spPr>
        <a:xfrm>
          <a:off x="2157984" y="390905"/>
          <a:ext cx="3456432" cy="3456432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b="1" kern="1200" dirty="0" smtClean="0"/>
            <a:t>المنظمة</a:t>
          </a:r>
          <a:endParaRPr lang="fr-FR" sz="3000" b="1" kern="1200" dirty="0"/>
        </a:p>
      </dsp:txBody>
      <dsp:txXfrm>
        <a:off x="2980944" y="2633472"/>
        <a:ext cx="1851660" cy="905256"/>
      </dsp:txXfrm>
    </dsp:sp>
    <dsp:sp modelId="{BE0AA050-E318-4B49-BDEB-403EB561888A}">
      <dsp:nvSpPr>
        <dsp:cNvPr id="0" name=""/>
        <dsp:cNvSpPr/>
      </dsp:nvSpPr>
      <dsp:spPr>
        <a:xfrm>
          <a:off x="2086797" y="267461"/>
          <a:ext cx="3456432" cy="3456432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b="1" kern="1200" dirty="0" smtClean="0"/>
            <a:t>المجتمع</a:t>
          </a:r>
          <a:endParaRPr lang="fr-FR" sz="3000" b="1" kern="1200" dirty="0"/>
        </a:p>
      </dsp:txBody>
      <dsp:txXfrm>
        <a:off x="2487167" y="999896"/>
        <a:ext cx="1234440" cy="1028700"/>
      </dsp:txXfrm>
    </dsp:sp>
    <dsp:sp modelId="{711404B7-ACCF-4C07-8DD7-8EBA5F1EF4DC}">
      <dsp:nvSpPr>
        <dsp:cNvPr id="0" name=""/>
        <dsp:cNvSpPr/>
      </dsp:nvSpPr>
      <dsp:spPr>
        <a:xfrm>
          <a:off x="2015485" y="53492"/>
          <a:ext cx="3884371" cy="388437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43592-00AC-4009-A74E-CDA204BB6DAD}">
      <dsp:nvSpPr>
        <dsp:cNvPr id="0" name=""/>
        <dsp:cNvSpPr/>
      </dsp:nvSpPr>
      <dsp:spPr>
        <a:xfrm>
          <a:off x="1944014" y="176717"/>
          <a:ext cx="3884371" cy="388437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D2D9D-6F7A-4E5D-B185-64890FECF454}">
      <dsp:nvSpPr>
        <dsp:cNvPr id="0" name=""/>
        <dsp:cNvSpPr/>
      </dsp:nvSpPr>
      <dsp:spPr>
        <a:xfrm>
          <a:off x="1872543" y="53492"/>
          <a:ext cx="3884371" cy="388437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E5B84-8AA4-45B5-8593-FA86AB286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C2BE-9849-4052-99D4-9E2CC1388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7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6ABB-72A1-4EDD-B44C-6A7DB8477A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279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3C86-F3A4-4387-894F-7EDFE3DC92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87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FCD-A65F-4A63-B555-FDD9577E2D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56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3EC9-C434-4C1A-9D7A-7C1186E8F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13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A9E-A307-425B-B93D-D12217962E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CAAD9-7FEB-48AA-A739-5F629D003D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3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CDFF9-4271-46E8-9E72-DCDBD2CB49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F870-CD39-4B1E-9DE9-630554C148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2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349F4-C594-4B6D-8ACB-1B89F40B64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3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1A1E-94FA-422C-A161-9F6B41CCDF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6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37A3-62F9-4CCD-A93D-2988AE05B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36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9D85-B908-4B8B-98E3-AA49FCDF9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0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19 h 4320"/>
                <a:gd name="T2" fmla="*/ 1737 w 1737"/>
                <a:gd name="T3" fmla="*/ 4531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19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53 h 4320"/>
                <a:gd name="T2" fmla="*/ 1737 w 1737"/>
                <a:gd name="T3" fmla="*/ 4464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5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77 h 4420"/>
                <a:gd name="T2" fmla="*/ 1739 w 1739"/>
                <a:gd name="T3" fmla="*/ 3181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77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18 h 4338"/>
                <a:gd name="T4" fmla="*/ 2080 w 2080"/>
                <a:gd name="T5" fmla="*/ 411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BF15D-3682-4830-BC7F-3F6813CA17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33378484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amia650@yahoo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28627-EC2A-4173-B00E-D1D44BEF1A3F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2094429"/>
            <a:ext cx="7210425" cy="2092881"/>
          </a:xfrm>
        </p:spPr>
        <p:txBody>
          <a:bodyPr/>
          <a:lstStyle/>
          <a:p>
            <a:pPr algn="ctr" rtl="1" eaLnBrk="1" hangingPunct="1"/>
            <a:r>
              <a:rPr lang="ar-DZ" sz="6600" dirty="0" smtClean="0"/>
              <a:t> </a:t>
            </a:r>
            <a:r>
              <a:rPr lang="ar-DZ" sz="3200" dirty="0"/>
              <a:t>المحاضرة </a:t>
            </a:r>
            <a:r>
              <a:rPr lang="ar-DZ" sz="3200" dirty="0" smtClean="0"/>
              <a:t>رقم </a:t>
            </a:r>
            <a:r>
              <a:rPr lang="fr-FR" sz="3200" dirty="0" smtClean="0"/>
              <a:t>01</a:t>
            </a:r>
            <a:r>
              <a:rPr lang="ar-DZ" sz="3200" dirty="0" smtClean="0"/>
              <a:t>:</a:t>
            </a:r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200" dirty="0" smtClean="0"/>
              <a:t>ماهية </a:t>
            </a:r>
            <a:r>
              <a:rPr lang="ar-DZ" sz="3200" dirty="0"/>
              <a:t>التسويق</a:t>
            </a:r>
            <a:r>
              <a:rPr lang="ar-DZ" sz="3200" dirty="0" smtClean="0"/>
              <a:t/>
            </a:r>
            <a:br>
              <a:rPr lang="ar-DZ" sz="3200" dirty="0" smtClean="0"/>
            </a:br>
            <a:endParaRPr lang="fr-FR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797425"/>
            <a:ext cx="4105275" cy="935831"/>
          </a:xfrm>
        </p:spPr>
        <p:txBody>
          <a:bodyPr/>
          <a:lstStyle/>
          <a:p>
            <a:pPr eaLnBrk="1" hangingPunct="1"/>
            <a:r>
              <a:rPr lang="ar-DZ" sz="2400" dirty="0" smtClean="0">
                <a:solidFill>
                  <a:srgbClr val="92D050"/>
                </a:solidFill>
              </a:rPr>
              <a:t>د/</a:t>
            </a:r>
            <a:r>
              <a:rPr lang="ar-DZ" sz="2400" dirty="0">
                <a:solidFill>
                  <a:srgbClr val="92D050"/>
                </a:solidFill>
              </a:rPr>
              <a:t> عاتي </a:t>
            </a:r>
            <a:r>
              <a:rPr lang="ar-DZ" sz="2400" dirty="0" smtClean="0">
                <a:solidFill>
                  <a:srgbClr val="92D050"/>
                </a:solidFill>
              </a:rPr>
              <a:t>لامية </a:t>
            </a:r>
            <a:endParaRPr lang="fr-FR" sz="24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fr-FR" sz="1800" dirty="0" smtClean="0">
                <a:solidFill>
                  <a:srgbClr val="92D050"/>
                </a:solidFill>
                <a:hlinkClick r:id="rId2"/>
              </a:rPr>
              <a:t>atilamia650@yahoo.fr</a:t>
            </a:r>
            <a:endParaRPr lang="fr-FR" sz="1800" dirty="0" smtClean="0">
              <a:solidFill>
                <a:srgbClr val="92D050"/>
              </a:solidFill>
            </a:endParaRPr>
          </a:p>
          <a:p>
            <a:pPr eaLnBrk="1" hangingPunct="1"/>
            <a:endParaRPr lang="fr-FR" sz="1800" dirty="0" smtClean="0">
              <a:solidFill>
                <a:srgbClr val="92D050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</a:rPr>
              <a:t>جامعة أم البواقي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3768" y="6019799"/>
            <a:ext cx="4011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FFFF"/>
                </a:solidFill>
              </a:rPr>
              <a:t>Année universitaire 2021-2022</a:t>
            </a:r>
          </a:p>
        </p:txBody>
      </p:sp>
      <p:sp>
        <p:nvSpPr>
          <p:cNvPr id="3079" name="ZoneTexte 1"/>
          <p:cNvSpPr txBox="1">
            <a:spLocks noChangeArrowheads="1"/>
          </p:cNvSpPr>
          <p:nvPr/>
        </p:nvSpPr>
        <p:spPr bwMode="auto">
          <a:xfrm>
            <a:off x="5076825" y="919163"/>
            <a:ext cx="374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كلية العلوم الاقتصادية و العلوم التجارية و علوم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0" name="ZoneTexte 7"/>
          <p:cNvSpPr txBox="1">
            <a:spLocks noChangeArrowheads="1"/>
          </p:cNvSpPr>
          <p:nvPr/>
        </p:nvSpPr>
        <p:spPr bwMode="auto">
          <a:xfrm>
            <a:off x="5508625" y="1717675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قسم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1" name="ZoneTexte 9"/>
          <p:cNvSpPr txBox="1">
            <a:spLocks noChangeArrowheads="1"/>
          </p:cNvSpPr>
          <p:nvPr/>
        </p:nvSpPr>
        <p:spPr bwMode="auto">
          <a:xfrm>
            <a:off x="2590800" y="429260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موجهة  الى طلبة سنة ثانية تسيير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F4109-7D20-4F95-89D7-E58BBE989525}" type="slidenum">
              <a:rPr lang="en-US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9150" lvl="1" algn="r" rtl="1" eaLnBrk="1" hangingPunct="1"/>
            <a:r>
              <a:rPr lang="ar-DZ" smtClean="0"/>
              <a:t>مرحلة التوجه التسويقي</a:t>
            </a:r>
            <a:endParaRPr lang="fr-FR" smtClean="0"/>
          </a:p>
          <a:p>
            <a:pPr marL="819150" lvl="1" algn="r" rtl="1" eaLnBrk="1" hangingPunct="1"/>
            <a:endParaRPr lang="ar-DZ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 rot="27987">
            <a:off x="2555875" y="2927350"/>
            <a:ext cx="98425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الطلب</a:t>
            </a:r>
            <a:endParaRPr lang="fr-FR" sz="4000" b="1">
              <a:solidFill>
                <a:srgbClr val="CC3300"/>
              </a:solidFill>
              <a:latin typeface="Times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rot="27987">
            <a:off x="4211638" y="2928938"/>
            <a:ext cx="1154112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العرض</a:t>
            </a:r>
            <a:endParaRPr lang="fr-FR" sz="24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rot="22057">
            <a:off x="2843213" y="3940175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rot="21574011" flipV="1">
            <a:off x="3949700" y="4149725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1587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مركز ثقل السوق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المستهلك</a:t>
            </a: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274" name="Rectangle 2"/>
          <p:cNvSpPr txBox="1">
            <a:spLocks noChangeArrowheads="1"/>
          </p:cNvSpPr>
          <p:nvPr/>
        </p:nvSpPr>
        <p:spPr bwMode="auto">
          <a:xfrm>
            <a:off x="468313" y="641350"/>
            <a:ext cx="331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rtl="1" fontAlgn="base">
              <a:spcBef>
                <a:spcPct val="0"/>
              </a:spcBef>
              <a:spcAft>
                <a:spcPct val="0"/>
              </a:spcAft>
              <a:buFont typeface="Arial Black" pitchFamily="34" charset="0"/>
              <a:buAutoNum type="arabicPeriod" startAt="2"/>
            </a:pPr>
            <a:r>
              <a:rPr lang="ar-DZ" sz="2400">
                <a:solidFill>
                  <a:srgbClr val="FFCC00"/>
                </a:solidFill>
                <a:latin typeface="Arial Black" pitchFamily="34" charset="0"/>
              </a:rPr>
              <a:t>نشأة و تطور التسويق</a:t>
            </a:r>
            <a:endParaRPr lang="fr-FR" sz="240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r" rtl="1">
              <a:buClr>
                <a:schemeClr val="accent1"/>
              </a:buClr>
              <a:buSzPct val="140000"/>
              <a:buFont typeface="Times" charset="0"/>
              <a:buChar char="•"/>
            </a:pPr>
            <a:r>
              <a:rPr lang="ar-DZ" smtClean="0"/>
              <a:t>مرحلة التوجه  الاجتماعي</a:t>
            </a:r>
            <a:endParaRPr lang="fr-FR" smtClean="0"/>
          </a:p>
          <a:p>
            <a:pPr algn="r" rtl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C8920-54BF-4572-8228-DCC2B779AFB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587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مركز ثقل السوق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متعدد</a:t>
            </a: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2566988" y="2565400"/>
            <a:ext cx="4381500" cy="28797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295" name="Rectangle 2"/>
          <p:cNvSpPr txBox="1">
            <a:spLocks noChangeArrowheads="1"/>
          </p:cNvSpPr>
          <p:nvPr/>
        </p:nvSpPr>
        <p:spPr bwMode="auto">
          <a:xfrm>
            <a:off x="468313" y="641350"/>
            <a:ext cx="331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rtl="1" fontAlgn="base">
              <a:spcBef>
                <a:spcPct val="0"/>
              </a:spcBef>
              <a:spcAft>
                <a:spcPct val="0"/>
              </a:spcAft>
              <a:buFont typeface="Arial Black" pitchFamily="34" charset="0"/>
              <a:buAutoNum type="arabicPeriod" startAt="2"/>
            </a:pPr>
            <a:r>
              <a:rPr lang="ar-DZ" sz="2400">
                <a:solidFill>
                  <a:srgbClr val="FFCC00"/>
                </a:solidFill>
                <a:latin typeface="Arial Black" pitchFamily="34" charset="0"/>
              </a:rPr>
              <a:t>نشأة و تطور التسويق</a:t>
            </a:r>
            <a:endParaRPr lang="fr-FR" sz="240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r" rtl="1">
              <a:buClr>
                <a:schemeClr val="accent1"/>
              </a:buClr>
              <a:buSzPct val="140000"/>
              <a:buFont typeface="Times" charset="0"/>
              <a:buChar char="•"/>
            </a:pPr>
            <a:r>
              <a:rPr lang="ar-DZ" smtClean="0"/>
              <a:t>مرحلة التوجه الاستراتيجي</a:t>
            </a:r>
            <a:endParaRPr lang="fr-FR" smtClean="0"/>
          </a:p>
          <a:p>
            <a:pPr algn="r" rtl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382A5E-5801-4021-BFF7-78DE01A1C1F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1587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مركز ثقل السوق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داخلي و خارجي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124075" y="2924175"/>
            <a:ext cx="4751388" cy="266541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319" name="Rectangle 2"/>
          <p:cNvSpPr txBox="1">
            <a:spLocks noChangeArrowheads="1"/>
          </p:cNvSpPr>
          <p:nvPr/>
        </p:nvSpPr>
        <p:spPr bwMode="auto">
          <a:xfrm>
            <a:off x="468313" y="641350"/>
            <a:ext cx="331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rtl="1" fontAlgn="base">
              <a:spcBef>
                <a:spcPct val="0"/>
              </a:spcBef>
              <a:spcAft>
                <a:spcPct val="0"/>
              </a:spcAft>
              <a:buFont typeface="Arial Black" pitchFamily="34" charset="0"/>
              <a:buAutoNum type="arabicPeriod" startAt="2"/>
            </a:pPr>
            <a:r>
              <a:rPr lang="ar-DZ" sz="2400">
                <a:solidFill>
                  <a:srgbClr val="FFCC00"/>
                </a:solidFill>
                <a:latin typeface="Arial Black" pitchFamily="34" charset="0"/>
              </a:rPr>
              <a:t>نشأة و تطور التسويق</a:t>
            </a:r>
            <a:endParaRPr lang="fr-FR" sz="240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6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685800" y="581025"/>
            <a:ext cx="7772400" cy="1200150"/>
          </a:xfrm>
        </p:spPr>
        <p:txBody>
          <a:bodyPr/>
          <a:lstStyle/>
          <a:p>
            <a:pPr marL="742950" indent="-742950" rtl="1">
              <a:buFont typeface="Arial Black" pitchFamily="34" charset="0"/>
              <a:buAutoNum type="arabicPeriod" startAt="3"/>
            </a:pPr>
            <a:r>
              <a:rPr lang="ar-DZ" smtClean="0"/>
              <a:t>مجالات التسويق</a:t>
            </a:r>
            <a:r>
              <a:rPr lang="fr-FR" smtClean="0"/>
              <a:t/>
            </a:r>
            <a:br>
              <a:rPr lang="fr-FR" smtClean="0"/>
            </a:br>
            <a:endParaRPr lang="fr-FR" smtClean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1DD72-70D8-4FB4-9E1B-634466F7159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5875" y="6092825"/>
            <a:ext cx="9128125" cy="76517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200">
                <a:solidFill>
                  <a:srgbClr val="FFFFFF"/>
                </a:solidFill>
                <a:latin typeface="Times" charset="0"/>
              </a:rPr>
              <a:t>G2C……</a:t>
            </a:r>
          </a:p>
        </p:txBody>
      </p:sp>
    </p:spTree>
    <p:extLst>
      <p:ext uri="{BB962C8B-B14F-4D97-AF65-F5344CB8AC3E}">
        <p14:creationId xmlns:p14="http://schemas.microsoft.com/office/powerpoint/2010/main" val="27606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4155DB-CBC8-4A21-B1FE-DEE5C1A88A8C}" type="slidenum">
              <a:rPr lang="en-US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533400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ar-DZ" smtClean="0"/>
              <a:t>سيرورة التسويق</a:t>
            </a:r>
            <a:endParaRPr lang="fr-FR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003425" y="2568575"/>
            <a:ext cx="1235075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FFCC00"/>
                </a:solidFill>
              </a:rPr>
              <a:t>الاحتياجات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04788" y="3962400"/>
            <a:ext cx="4716462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FFCC00"/>
                </a:solidFill>
              </a:rPr>
              <a:t>تحديد السياسة العامة و الخيارات الاستراتيجية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6569075" y="2590800"/>
            <a:ext cx="674688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FFCC00"/>
                </a:solidFill>
              </a:rPr>
              <a:t>الفعل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6546850" y="4000500"/>
            <a:ext cx="836613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FFCC00"/>
                </a:solidFill>
              </a:rPr>
              <a:t>الرقابة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398588" y="5715000"/>
            <a:ext cx="2287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CC3300"/>
                </a:solidFill>
              </a:rPr>
              <a:t>التسويق الاستراتيجي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6340475" y="5715000"/>
            <a:ext cx="1804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b="1">
                <a:solidFill>
                  <a:srgbClr val="CC3300"/>
                </a:solidFill>
              </a:rPr>
              <a:t>التسويق العملي</a:t>
            </a:r>
            <a:r>
              <a:rPr lang="fr-FR" sz="2400" b="1">
                <a:solidFill>
                  <a:srgbClr val="CC3300"/>
                </a:solidFill>
              </a:rPr>
              <a:t>l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2590800" y="3429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371" name="Line 13"/>
          <p:cNvSpPr>
            <a:spLocks noChangeShapeType="1"/>
          </p:cNvSpPr>
          <p:nvPr/>
        </p:nvSpPr>
        <p:spPr bwMode="auto">
          <a:xfrm>
            <a:off x="6934200" y="3124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372" name="Line 14"/>
          <p:cNvSpPr>
            <a:spLocks noChangeShapeType="1"/>
          </p:cNvSpPr>
          <p:nvPr/>
        </p:nvSpPr>
        <p:spPr bwMode="auto">
          <a:xfrm>
            <a:off x="4343400" y="46482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373" name="Line 15"/>
          <p:cNvSpPr>
            <a:spLocks noChangeShapeType="1"/>
          </p:cNvSpPr>
          <p:nvPr/>
        </p:nvSpPr>
        <p:spPr bwMode="auto">
          <a:xfrm flipV="1">
            <a:off x="4953000" y="2819400"/>
            <a:ext cx="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374" name="Line 16"/>
          <p:cNvSpPr>
            <a:spLocks noChangeShapeType="1"/>
          </p:cNvSpPr>
          <p:nvPr/>
        </p:nvSpPr>
        <p:spPr bwMode="auto">
          <a:xfrm>
            <a:off x="4953000" y="2819400"/>
            <a:ext cx="152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375" name="Rectangle 5"/>
          <p:cNvSpPr>
            <a:spLocks noChangeArrowheads="1"/>
          </p:cNvSpPr>
          <p:nvPr/>
        </p:nvSpPr>
        <p:spPr bwMode="auto">
          <a:xfrm>
            <a:off x="15875" y="6092825"/>
            <a:ext cx="9128125" cy="76517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85800" y="857934"/>
            <a:ext cx="7772400" cy="646331"/>
          </a:xfrm>
        </p:spPr>
        <p:txBody>
          <a:bodyPr/>
          <a:lstStyle/>
          <a:p>
            <a:pPr marL="742950" indent="-742950" rtl="1">
              <a:buFont typeface="+mj-lt"/>
              <a:buAutoNum type="arabicPeriod" startAt="4"/>
            </a:pPr>
            <a:r>
              <a:rPr lang="ar-DZ" dirty="0" smtClean="0"/>
              <a:t>أهمية التسويق</a:t>
            </a:r>
            <a:endParaRPr lang="fr-FR" dirty="0"/>
          </a:p>
        </p:txBody>
      </p:sp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541904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697F8-035D-4C27-960B-BAAB217A08E3}" type="slidenum">
              <a:rPr lang="en-US" smtClean="0">
                <a:solidFill>
                  <a:srgbClr val="FFFFFF"/>
                </a:solidFill>
              </a:rPr>
              <a:pPr/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2225" y="6062663"/>
            <a:ext cx="9128125" cy="76517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76400" y="1218592"/>
            <a:ext cx="7239000" cy="3277820"/>
          </a:xfrm>
        </p:spPr>
        <p:txBody>
          <a:bodyPr/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b="1" dirty="0">
                <a:solidFill>
                  <a:srgbClr val="92D050"/>
                </a:solidFill>
                <a:latin typeface="Calibri"/>
                <a:ea typeface="Calibri"/>
                <a:cs typeface="Times New Roman"/>
              </a:rPr>
              <a:t>الأهداف المرجوة</a:t>
            </a:r>
            <a:r>
              <a:rPr lang="fr-FR" sz="2400" dirty="0">
                <a:latin typeface="Calibri"/>
                <a:ea typeface="Calibri"/>
                <a:cs typeface="Arial"/>
              </a:rPr>
              <a:t/>
            </a:r>
            <a:br>
              <a:rPr lang="fr-FR" sz="2400" dirty="0">
                <a:latin typeface="Calibri"/>
                <a:ea typeface="Calibri"/>
                <a:cs typeface="Arial"/>
              </a:rPr>
            </a:br>
            <a:r>
              <a:rPr lang="fr-FR" sz="2400" dirty="0" smtClean="0">
                <a:latin typeface="Calibri"/>
                <a:ea typeface="Calibri"/>
                <a:cs typeface="Arial"/>
              </a:rPr>
              <a:t>- </a:t>
            </a:r>
            <a:r>
              <a:rPr lang="ar-DZ" dirty="0" err="1" smtClean="0">
                <a:latin typeface="Calibri"/>
                <a:ea typeface="Times New Roman"/>
                <a:cs typeface="Times New Roman"/>
              </a:rPr>
              <a:t>ابرازاهمية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التسويق 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تبيان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أهم فلسفات التسويق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توضيح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أهم مجالات التسويق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41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836712"/>
            <a:ext cx="6742113" cy="2736304"/>
          </a:xfrm>
        </p:spPr>
        <p:txBody>
          <a:bodyPr/>
          <a:lstStyle/>
          <a:p>
            <a:pPr marL="514350" indent="-514350" rtl="1" eaLnBrk="1" hangingPunct="1">
              <a:buFont typeface="Arial Black" pitchFamily="34" charset="0"/>
              <a:buAutoNum type="arabicPeriod"/>
            </a:pPr>
            <a:endParaRPr lang="fr-FR" dirty="0" smtClean="0"/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تعاريف</a:t>
            </a:r>
            <a:endParaRPr lang="fr-FR" dirty="0" smtClean="0"/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نشأة </a:t>
            </a:r>
            <a:r>
              <a:rPr lang="ar-DZ" dirty="0" smtClean="0"/>
              <a:t>و تطور التسويق</a:t>
            </a:r>
            <a:endParaRPr lang="fr-FR" dirty="0" smtClean="0"/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مجالات التسويق</a:t>
            </a:r>
            <a:r>
              <a:rPr lang="fr-FR" dirty="0" smtClean="0"/>
              <a:t> </a:t>
            </a:r>
            <a:r>
              <a:rPr lang="ar-DZ" dirty="0" smtClean="0"/>
              <a:t>و سيرورته</a:t>
            </a:r>
          </a:p>
          <a:p>
            <a:pPr marL="514350" indent="-514350" algn="r" rtl="1" eaLnBrk="1" hangingPunct="1">
              <a:buFont typeface="Arial Black" pitchFamily="34" charset="0"/>
              <a:buAutoNum type="arabicPeriod"/>
            </a:pPr>
            <a:r>
              <a:rPr lang="ar-DZ" dirty="0" smtClean="0"/>
              <a:t>أهمية التسويق</a:t>
            </a:r>
            <a:endParaRPr lang="fr-FR" dirty="0" smtClean="0"/>
          </a:p>
          <a:p>
            <a:pPr marL="514350" indent="-514350" rtl="1" eaLnBrk="1" hangingPunct="1">
              <a:buFont typeface="Arial Black" pitchFamily="34" charset="0"/>
              <a:buAutoNum type="arabicPeriod"/>
            </a:pPr>
            <a:endParaRPr lang="fr-FR" dirty="0" smtClean="0"/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971550" y="3933825"/>
            <a:ext cx="2232025" cy="19431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011863" y="3949700"/>
            <a:ext cx="2232025" cy="19446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4102" name="Flèche droite 5"/>
          <p:cNvSpPr>
            <a:spLocks noChangeArrowheads="1"/>
          </p:cNvSpPr>
          <p:nvPr/>
        </p:nvSpPr>
        <p:spPr bwMode="auto">
          <a:xfrm>
            <a:off x="3563938" y="4652963"/>
            <a:ext cx="2232025" cy="647700"/>
          </a:xfrm>
          <a:prstGeom prst="rightArrow">
            <a:avLst>
              <a:gd name="adj1" fmla="val 50000"/>
              <a:gd name="adj2" fmla="val 5001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99792" y="40466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 smtClean="0">
                <a:solidFill>
                  <a:srgbClr val="92D050"/>
                </a:solidFill>
              </a:rPr>
              <a:t>عناصر المحاضرة</a:t>
            </a:r>
            <a:endParaRPr lang="fr-FR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84138" y="5805488"/>
            <a:ext cx="8448675" cy="8636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>
                <a:solidFill>
                  <a:srgbClr val="FFFFFF"/>
                </a:solidFill>
                <a:latin typeface="Times" charset="0"/>
              </a:rPr>
              <a:t>ايجـاد الفـرص،مصدر للمعلومات،تحقيق أهداف المؤسسة.....الخ</a:t>
            </a:r>
            <a:endParaRPr lang="fr-FR" sz="2400">
              <a:solidFill>
                <a:srgbClr val="FFFFFF"/>
              </a:solidFill>
              <a:latin typeface="Times" charset="0"/>
            </a:endParaRPr>
          </a:p>
        </p:txBody>
      </p:sp>
      <p:grpSp>
        <p:nvGrpSpPr>
          <p:cNvPr id="5125" name="Groupe 9"/>
          <p:cNvGrpSpPr>
            <a:grpSpLocks/>
          </p:cNvGrpSpPr>
          <p:nvPr/>
        </p:nvGrpSpPr>
        <p:grpSpPr bwMode="auto">
          <a:xfrm>
            <a:off x="5435600" y="1693863"/>
            <a:ext cx="1157288" cy="1155700"/>
            <a:chOff x="3783330" y="260261"/>
            <a:chExt cx="1157287" cy="1157287"/>
          </a:xfrm>
        </p:grpSpPr>
        <p:sp>
          <p:nvSpPr>
            <p:cNvPr id="11" name="Ellipse 10"/>
            <p:cNvSpPr/>
            <p:nvPr/>
          </p:nvSpPr>
          <p:spPr>
            <a:xfrm>
              <a:off x="3783330" y="260261"/>
              <a:ext cx="1157287" cy="115728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Ellipse 4"/>
            <p:cNvSpPr/>
            <p:nvPr/>
          </p:nvSpPr>
          <p:spPr>
            <a:xfrm>
              <a:off x="3953193" y="430356"/>
              <a:ext cx="817561" cy="8170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5560" tIns="35560" rIns="35560" bIns="35560" spcCol="1270" anchor="ctr"/>
            <a:lstStyle/>
            <a:p>
              <a:pPr algn="ctr" defTabSz="1244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ar-DZ" sz="2800" dirty="0">
                  <a:solidFill>
                    <a:srgbClr val="FFFFFF"/>
                  </a:solidFill>
                </a:rPr>
                <a:t>الحاجة</a:t>
              </a:r>
              <a:endParaRPr lang="fr-FR" sz="28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30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685800" y="581025"/>
            <a:ext cx="7772400" cy="1200150"/>
          </a:xfrm>
        </p:spPr>
        <p:txBody>
          <a:bodyPr/>
          <a:lstStyle/>
          <a:p>
            <a:pPr marL="742950" indent="-742950" algn="r" rtl="1">
              <a:buFont typeface="Arial Black" pitchFamily="34" charset="0"/>
              <a:buAutoNum type="arabicPeriod"/>
            </a:pPr>
            <a:r>
              <a:rPr lang="ar-DZ" smtClean="0"/>
              <a:t>تعاريف</a:t>
            </a:r>
            <a:r>
              <a:rPr lang="fr-FR" smtClean="0"/>
              <a:t/>
            </a:r>
            <a:br>
              <a:rPr lang="fr-FR" smtClean="0"/>
            </a:br>
            <a:endParaRPr lang="fr-FR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mtClean="0"/>
              <a:t>المصطلح</a:t>
            </a: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3FC90-843F-4DE3-9AFC-90B0F775D30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395536" y="2420888"/>
          <a:ext cx="7704856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84138" y="6021388"/>
            <a:ext cx="8448675" cy="6477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FFFFFF"/>
                </a:solidFill>
                <a:latin typeface="Times" charset="0"/>
              </a:rPr>
              <a:t>MERCARI /MERCATUS</a:t>
            </a:r>
          </a:p>
        </p:txBody>
      </p:sp>
    </p:spTree>
    <p:extLst>
      <p:ext uri="{BB962C8B-B14F-4D97-AF65-F5344CB8AC3E}">
        <p14:creationId xmlns:p14="http://schemas.microsoft.com/office/powerpoint/2010/main" val="299211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5B32DB-0498-45DA-82FF-2C6C7D362DA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>
          <a:xfrm>
            <a:off x="685800" y="376238"/>
            <a:ext cx="7772400" cy="1201737"/>
          </a:xfrm>
        </p:spPr>
        <p:txBody>
          <a:bodyPr/>
          <a:lstStyle/>
          <a:p>
            <a:pPr marL="742950" indent="-742950" algn="r" rtl="1">
              <a:buFont typeface="Arial Black" pitchFamily="34" charset="0"/>
              <a:buAutoNum type="arabicPeriod"/>
            </a:pPr>
            <a:r>
              <a:rPr lang="ar-DZ" smtClean="0"/>
              <a:t>تعاريف</a:t>
            </a:r>
            <a:r>
              <a:rPr lang="fr-FR" smtClean="0"/>
              <a:t/>
            </a:r>
            <a:br>
              <a:rPr lang="fr-FR" smtClean="0"/>
            </a:br>
            <a:endParaRPr lang="fr-FR" smtClean="0"/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84138" y="5589588"/>
            <a:ext cx="8448675" cy="10795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FFFFFF"/>
                </a:solidFill>
                <a:latin typeface="Times" charset="0"/>
              </a:rPr>
              <a:t>AMA/85:</a:t>
            </a:r>
            <a:r>
              <a:rPr lang="ar-DZ" sz="2000">
                <a:solidFill>
                  <a:srgbClr val="FFFFFF"/>
                </a:solidFill>
                <a:latin typeface="Times" charset="0"/>
              </a:rPr>
              <a:t>" العملية الخاصة بتخطيط، وتنفيذ، وتسعير، وترويج، وتوزيع الأفكار أو السلع أو الخدمات اللازمة لإتمام عمليات التبادل و الّتي تؤدي إلى إشباع حاجات الأفراد وتحقيق أهداف المؤسسات</a:t>
            </a:r>
            <a:r>
              <a:rPr lang="ar-DZ">
                <a:solidFill>
                  <a:srgbClr val="FFFFFF"/>
                </a:solidFill>
                <a:latin typeface="Times" charset="0"/>
              </a:rPr>
              <a:t>".</a:t>
            </a:r>
            <a:endParaRPr lang="fr-FR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6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FE472-0A14-406B-A088-4603D439795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42950" indent="-742950" rtl="1" eaLnBrk="1" hangingPunct="1">
              <a:buFont typeface="Arial Black" pitchFamily="34" charset="0"/>
              <a:buAutoNum type="arabicPeriod" startAt="2"/>
            </a:pPr>
            <a:r>
              <a:rPr lang="ar-DZ" smtClean="0"/>
              <a:t>نشأة و تطور التسويق</a:t>
            </a:r>
            <a:endParaRPr lang="fr-FR" smtClean="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84138" y="6092825"/>
            <a:ext cx="8448675" cy="57626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  <a:latin typeface="Times" charset="0"/>
              </a:rPr>
              <a:t>بداية العشرينيات بدأ يظهر على مستوى المؤسسات</a:t>
            </a:r>
            <a:endParaRPr lang="fr-FR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DZ" smtClean="0"/>
              <a:t>مرحلة التوجه الانتاجي</a:t>
            </a:r>
            <a:endParaRPr lang="fr-FR" smtClean="0"/>
          </a:p>
          <a:p>
            <a:pPr algn="r" rtl="1" eaLnBrk="1" hangingPunct="1"/>
            <a:endParaRPr lang="fr-FR" smtClean="0"/>
          </a:p>
        </p:txBody>
      </p:sp>
      <p:sp>
        <p:nvSpPr>
          <p:cNvPr id="9219" name="Rectangle 13"/>
          <p:cNvSpPr>
            <a:spLocks noChangeArrowheads="1"/>
          </p:cNvSpPr>
          <p:nvPr/>
        </p:nvSpPr>
        <p:spPr bwMode="auto">
          <a:xfrm rot="-1364309">
            <a:off x="2768600" y="4064000"/>
            <a:ext cx="1158875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الطلب</a:t>
            </a:r>
            <a:endParaRPr lang="fr-FR" sz="4000" b="1">
              <a:solidFill>
                <a:srgbClr val="CC3300"/>
              </a:solidFill>
              <a:latin typeface="Times" charset="0"/>
            </a:endParaRPr>
          </a:p>
        </p:txBody>
      </p:sp>
      <p:sp>
        <p:nvSpPr>
          <p:cNvPr id="9220" name="Rectangle 14"/>
          <p:cNvSpPr>
            <a:spLocks noChangeArrowheads="1"/>
          </p:cNvSpPr>
          <p:nvPr/>
        </p:nvSpPr>
        <p:spPr bwMode="auto">
          <a:xfrm rot="-1364309">
            <a:off x="4394200" y="3424238"/>
            <a:ext cx="1198563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العرض</a:t>
            </a:r>
            <a:endParaRPr lang="fr-FR" sz="24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221" name="Line 16"/>
          <p:cNvSpPr>
            <a:spLocks noChangeShapeType="1"/>
          </p:cNvSpPr>
          <p:nvPr/>
        </p:nvSpPr>
        <p:spPr bwMode="auto">
          <a:xfrm rot="-1368583">
            <a:off x="3392488" y="4595813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222" name="Line 17"/>
          <p:cNvSpPr>
            <a:spLocks noChangeShapeType="1"/>
          </p:cNvSpPr>
          <p:nvPr/>
        </p:nvSpPr>
        <p:spPr bwMode="auto">
          <a:xfrm rot="20223064" flipV="1">
            <a:off x="4621213" y="4859338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223" name="Rectangle 1"/>
          <p:cNvSpPr>
            <a:spLocks noChangeArrowheads="1"/>
          </p:cNvSpPr>
          <p:nvPr/>
        </p:nvSpPr>
        <p:spPr bwMode="auto">
          <a:xfrm>
            <a:off x="1587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مركز ثقل السوق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المؤسسة</a:t>
            </a: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41350"/>
            <a:ext cx="3311525" cy="461963"/>
          </a:xfrm>
        </p:spPr>
        <p:txBody>
          <a:bodyPr/>
          <a:lstStyle/>
          <a:p>
            <a:pPr marL="742950" indent="-742950" rtl="1" eaLnBrk="1" hangingPunct="1">
              <a:buFont typeface="Arial Black" pitchFamily="34" charset="0"/>
              <a:buAutoNum type="arabicPeriod" startAt="2"/>
            </a:pPr>
            <a:r>
              <a:rPr lang="ar-DZ" sz="2400" smtClean="0"/>
              <a:t>نشأة و تطور التسويق</a:t>
            </a:r>
            <a:endParaRPr lang="fr-FR" sz="2400" smtClean="0"/>
          </a:p>
        </p:txBody>
      </p:sp>
      <p:sp>
        <p:nvSpPr>
          <p:cNvPr id="9226" name="Rectangle 2"/>
          <p:cNvSpPr txBox="1">
            <a:spLocks noChangeArrowheads="1"/>
          </p:cNvSpPr>
          <p:nvPr/>
        </p:nvSpPr>
        <p:spPr bwMode="auto">
          <a:xfrm>
            <a:off x="3325813" y="1273175"/>
            <a:ext cx="56610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3600">
                <a:solidFill>
                  <a:srgbClr val="FFCC00"/>
                </a:solidFill>
                <a:latin typeface="Arial Black" pitchFamily="34" charset="0"/>
              </a:rPr>
              <a:t> تطور  المفهوم التسويقي</a:t>
            </a:r>
            <a:endParaRPr lang="fr-FR" sz="360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9E9EF9-F658-4FD9-82CE-56DB5D261C13}" type="slidenum">
              <a:rPr lang="en-US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DZ" smtClean="0"/>
              <a:t>مرحلة التوجه البيعي</a:t>
            </a:r>
            <a:endParaRPr lang="fr-FR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 rot="1469837">
            <a:off x="2841625" y="3108325"/>
            <a:ext cx="998538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الطلب</a:t>
            </a:r>
            <a:endParaRPr lang="fr-FR" sz="4000" b="1">
              <a:solidFill>
                <a:srgbClr val="CC3300"/>
              </a:solidFill>
              <a:latin typeface="Times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rot="1469837">
            <a:off x="4165600" y="3711575"/>
            <a:ext cx="1135063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4000" b="1">
                <a:solidFill>
                  <a:srgbClr val="CC3300"/>
                </a:solidFill>
                <a:latin typeface="Times" charset="0"/>
              </a:rPr>
              <a:t>العرض</a:t>
            </a:r>
            <a:endParaRPr lang="fr-FR" sz="24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rot="1465822">
            <a:off x="2657475" y="4281488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rot="1440648" flipV="1">
            <a:off x="3495675" y="4440238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587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مركز ثقل السوق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>
                <a:solidFill>
                  <a:srgbClr val="FFFFFF"/>
                </a:solidFill>
                <a:latin typeface="Times" charset="0"/>
              </a:rPr>
              <a:t>قوى البيع</a:t>
            </a: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249" name="Rectangle 2"/>
          <p:cNvSpPr txBox="1">
            <a:spLocks noChangeArrowheads="1"/>
          </p:cNvSpPr>
          <p:nvPr/>
        </p:nvSpPr>
        <p:spPr bwMode="auto">
          <a:xfrm>
            <a:off x="-107950" y="-14288"/>
            <a:ext cx="4608513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DZ" sz="3600">
                <a:solidFill>
                  <a:srgbClr val="FFC000"/>
                </a:solidFill>
                <a:latin typeface="Arial Black" pitchFamily="34" charset="0"/>
              </a:rPr>
              <a:t>المحور الاول :ماهية التسويق</a:t>
            </a:r>
            <a:endParaRPr lang="fr-FR" sz="360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41350"/>
            <a:ext cx="3311525" cy="461963"/>
          </a:xfrm>
        </p:spPr>
        <p:txBody>
          <a:bodyPr/>
          <a:lstStyle/>
          <a:p>
            <a:pPr marL="742950" indent="-742950" rtl="1" eaLnBrk="1" hangingPunct="1">
              <a:buFont typeface="Arial Black" pitchFamily="34" charset="0"/>
              <a:buAutoNum type="arabicPeriod" startAt="2"/>
            </a:pPr>
            <a:r>
              <a:rPr lang="ar-DZ" sz="2400" smtClean="0"/>
              <a:t>نشأة و تطور التسويق</a:t>
            </a:r>
            <a:endParaRPr lang="fr-FR" sz="2400" smtClean="0"/>
          </a:p>
        </p:txBody>
      </p:sp>
    </p:spTree>
    <p:extLst>
      <p:ext uri="{BB962C8B-B14F-4D97-AF65-F5344CB8AC3E}">
        <p14:creationId xmlns:p14="http://schemas.microsoft.com/office/powerpoint/2010/main" val="2739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296</Words>
  <Application>Microsoft Office PowerPoint</Application>
  <PresentationFormat>Affichage à l'écran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Réseau</vt:lpstr>
      <vt:lpstr> المحاضرة رقم 01: ماهية التسويق </vt:lpstr>
      <vt:lpstr>الأهداف المرجوة - ابرازاهمية التسويق  -تبيان أهم فلسفات التسويق -توضيح أهم مجالات التسويق </vt:lpstr>
      <vt:lpstr>Présentation PowerPoint</vt:lpstr>
      <vt:lpstr>Présentation PowerPoint</vt:lpstr>
      <vt:lpstr>تعاريف </vt:lpstr>
      <vt:lpstr>تعاريف </vt:lpstr>
      <vt:lpstr>نشأة و تطور التسويق</vt:lpstr>
      <vt:lpstr>نشأة و تطور التسويق</vt:lpstr>
      <vt:lpstr>نشأة و تطور التسويق</vt:lpstr>
      <vt:lpstr>Présentation PowerPoint</vt:lpstr>
      <vt:lpstr>Présentation PowerPoint</vt:lpstr>
      <vt:lpstr>Présentation PowerPoint</vt:lpstr>
      <vt:lpstr>مجالات التسويق </vt:lpstr>
      <vt:lpstr>Présentation PowerPoint</vt:lpstr>
      <vt:lpstr>أهمية التسويق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الأولى: ماهية التسويق </dc:title>
  <dc:creator>Titan</dc:creator>
  <cp:lastModifiedBy>Titan</cp:lastModifiedBy>
  <cp:revision>6</cp:revision>
  <dcterms:created xsi:type="dcterms:W3CDTF">2022-02-22T17:24:41Z</dcterms:created>
  <dcterms:modified xsi:type="dcterms:W3CDTF">2022-02-22T18:03:57Z</dcterms:modified>
</cp:coreProperties>
</file>