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9"/>
  </p:notesMasterIdLst>
  <p:handoutMasterIdLst>
    <p:handoutMasterId r:id="rId20"/>
  </p:handoutMasterIdLst>
  <p:sldIdLst>
    <p:sldId id="305" r:id="rId5"/>
    <p:sldId id="296" r:id="rId6"/>
    <p:sldId id="259" r:id="rId7"/>
    <p:sldId id="306" r:id="rId8"/>
    <p:sldId id="315" r:id="rId9"/>
    <p:sldId id="314" r:id="rId10"/>
    <p:sldId id="317" r:id="rId11"/>
    <p:sldId id="318" r:id="rId12"/>
    <p:sldId id="319" r:id="rId13"/>
    <p:sldId id="322" r:id="rId14"/>
    <p:sldId id="320" r:id="rId15"/>
    <p:sldId id="321" r:id="rId16"/>
    <p:sldId id="323" r:id="rId17"/>
    <p:sldId id="316" r:id="rId18"/>
  </p:sldIdLst>
  <p:sldSz cx="12192000" cy="6858000"/>
  <p:notesSz cx="6858000" cy="9144000"/>
  <p:defaultTextStyle>
    <a:defPPr rtl="0">
      <a:defRPr lang="fr-FR"/>
    </a:defPPr>
    <a:lvl1pPr marL="0" algn="l" defTabSz="914400" rtl="0" eaLnBrk="1" latinLnBrk="0" hangingPunct="1">
      <a:defRPr lang="fr-FR" sz="1800" kern="1200">
        <a:solidFill>
          <a:schemeClr val="tx1"/>
        </a:solidFill>
        <a:latin typeface="+mn-lt"/>
        <a:ea typeface="+mn-ea"/>
        <a:cs typeface="+mn-cs"/>
      </a:defRPr>
    </a:lvl1pPr>
    <a:lvl2pPr marL="457200" algn="l" defTabSz="914400" rtl="0" eaLnBrk="1" latinLnBrk="0" hangingPunct="1">
      <a:defRPr lang="fr-FR" sz="1800" kern="1200">
        <a:solidFill>
          <a:schemeClr val="tx1"/>
        </a:solidFill>
        <a:latin typeface="+mn-lt"/>
        <a:ea typeface="+mn-ea"/>
        <a:cs typeface="+mn-cs"/>
      </a:defRPr>
    </a:lvl2pPr>
    <a:lvl3pPr marL="914400" algn="l" defTabSz="914400" rtl="0" eaLnBrk="1" latinLnBrk="0" hangingPunct="1">
      <a:defRPr lang="fr-FR" sz="1800" kern="1200">
        <a:solidFill>
          <a:schemeClr val="tx1"/>
        </a:solidFill>
        <a:latin typeface="+mn-lt"/>
        <a:ea typeface="+mn-ea"/>
        <a:cs typeface="+mn-cs"/>
      </a:defRPr>
    </a:lvl3pPr>
    <a:lvl4pPr marL="1371600" algn="l" defTabSz="914400" rtl="0" eaLnBrk="1" latinLnBrk="0" hangingPunct="1">
      <a:defRPr lang="fr-FR" sz="1800" kern="1200">
        <a:solidFill>
          <a:schemeClr val="tx1"/>
        </a:solidFill>
        <a:latin typeface="+mn-lt"/>
        <a:ea typeface="+mn-ea"/>
        <a:cs typeface="+mn-cs"/>
      </a:defRPr>
    </a:lvl4pPr>
    <a:lvl5pPr marL="1828800" algn="l" defTabSz="914400" rtl="0" eaLnBrk="1" latinLnBrk="0" hangingPunct="1">
      <a:defRPr lang="fr-FR" sz="1800" kern="1200">
        <a:solidFill>
          <a:schemeClr val="tx1"/>
        </a:solidFill>
        <a:latin typeface="+mn-lt"/>
        <a:ea typeface="+mn-ea"/>
        <a:cs typeface="+mn-cs"/>
      </a:defRPr>
    </a:lvl5pPr>
    <a:lvl6pPr marL="2286000" algn="l" defTabSz="914400" rtl="0" eaLnBrk="1" latinLnBrk="0" hangingPunct="1">
      <a:defRPr lang="fr-FR" sz="1800" kern="1200">
        <a:solidFill>
          <a:schemeClr val="tx1"/>
        </a:solidFill>
        <a:latin typeface="+mn-lt"/>
        <a:ea typeface="+mn-ea"/>
        <a:cs typeface="+mn-cs"/>
      </a:defRPr>
    </a:lvl6pPr>
    <a:lvl7pPr marL="2743200" algn="l" defTabSz="914400" rtl="0" eaLnBrk="1" latinLnBrk="0" hangingPunct="1">
      <a:defRPr lang="fr-FR" sz="1800" kern="1200">
        <a:solidFill>
          <a:schemeClr val="tx1"/>
        </a:solidFill>
        <a:latin typeface="+mn-lt"/>
        <a:ea typeface="+mn-ea"/>
        <a:cs typeface="+mn-cs"/>
      </a:defRPr>
    </a:lvl7pPr>
    <a:lvl8pPr marL="3200400" algn="l" defTabSz="914400" rtl="0" eaLnBrk="1" latinLnBrk="0" hangingPunct="1">
      <a:defRPr lang="fr-FR" sz="1800" kern="1200">
        <a:solidFill>
          <a:schemeClr val="tx1"/>
        </a:solidFill>
        <a:latin typeface="+mn-lt"/>
        <a:ea typeface="+mn-ea"/>
        <a:cs typeface="+mn-cs"/>
      </a:defRPr>
    </a:lvl8pPr>
    <a:lvl9pPr marL="3657600" algn="l" defTabSz="914400" rtl="0" eaLnBrk="1" latinLnBrk="0" hangingPunct="1">
      <a:defRPr lang="fr-F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6" name="Auteur" initials="A"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9D7D9"/>
    <a:srgbClr val="93D3D9"/>
    <a:srgbClr val="AAD6FF"/>
    <a:srgbClr val="B2C8CD"/>
    <a:srgbClr val="CCD8D6"/>
    <a:srgbClr val="4F5945"/>
    <a:srgbClr val="73292A"/>
    <a:srgbClr val="7F867A"/>
    <a:srgbClr val="A65B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879" autoAdjust="0"/>
  </p:normalViewPr>
  <p:slideViewPr>
    <p:cSldViewPr snapToGrid="0">
      <p:cViewPr varScale="1">
        <p:scale>
          <a:sx n="62" d="100"/>
          <a:sy n="62" d="100"/>
        </p:scale>
        <p:origin x="760" y="5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2" d="100"/>
          <a:sy n="82" d="100"/>
        </p:scale>
        <p:origin x="394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A24E01-5535-46B9-A9A1-A9A07E639A88}" type="doc">
      <dgm:prSet loTypeId="urn:microsoft.com/office/officeart/2017/3/layout/DropPinTimeline" loCatId="timeline" qsTypeId="urn:microsoft.com/office/officeart/2005/8/quickstyle/simple1" qsCatId="simple" csTypeId="urn:microsoft.com/office/officeart/2005/8/colors/accent1_2" csCatId="accent1" phldr="1"/>
      <dgm:spPr/>
      <dgm:t>
        <a:bodyPr rtlCol="0"/>
        <a:lstStyle>
          <a:defPPr>
            <a:defRPr lang="fr-FR"/>
          </a:defPPr>
        </a:lstStyle>
        <a:p>
          <a:pPr rtl="0"/>
          <a:endParaRPr lang="fr-FR"/>
        </a:p>
      </dgm:t>
    </dgm:pt>
    <dgm:pt modelId="{DF1ABFB3-B399-406F-91BD-DCDF9A38526B}">
      <dgm:prSet phldrT="[Text]" phldr="0" custT="1"/>
      <dgm:spPr/>
      <dgm:t>
        <a:bodyPr rtlCol="0"/>
        <a:lstStyle>
          <a:defPPr>
            <a:defRPr lang="fr-FR"/>
          </a:defPPr>
        </a:lstStyle>
        <a:p>
          <a:pPr rtl="0"/>
          <a:r>
            <a:rPr lang="ar-DZ" sz="1600" b="0" i="0" dirty="0">
              <a:solidFill>
                <a:schemeClr val="accent3"/>
              </a:solidFill>
              <a:latin typeface="Gill Sans Nova Light" panose="020B0302020104020203" pitchFamily="34" charset="0"/>
              <a:cs typeface="Gill Sans Light" panose="020B0302020104020203" pitchFamily="34" charset="-79"/>
            </a:rPr>
            <a:t>التشغيل </a:t>
          </a:r>
        </a:p>
        <a:p>
          <a:pPr rtl="0"/>
          <a:r>
            <a:rPr lang="ar-DZ" sz="1600" b="0" i="0" dirty="0">
              <a:solidFill>
                <a:schemeClr val="accent3"/>
              </a:solidFill>
              <a:latin typeface="Gill Sans Nova Light" panose="020B0302020104020203" pitchFamily="34" charset="0"/>
              <a:cs typeface="Gill Sans Light" panose="020B0302020104020203" pitchFamily="34" charset="-79"/>
            </a:rPr>
            <a:t>نقل التكنولوجيا </a:t>
          </a:r>
          <a:endParaRPr lang="fr-FR" sz="1600" b="0" i="0" dirty="0">
            <a:solidFill>
              <a:schemeClr val="accent3"/>
            </a:solidFill>
            <a:latin typeface="Gill Sans Nova Light" panose="020B0302020104020203" pitchFamily="34" charset="0"/>
            <a:cs typeface="Gill Sans Light" panose="020B0302020104020203" pitchFamily="34" charset="-79"/>
          </a:endParaRPr>
        </a:p>
      </dgm:t>
    </dgm:pt>
    <dgm:pt modelId="{78CB0E27-958C-4066-A189-8B36505E8204}" type="parTrans" cxnId="{15319551-A9EA-462E-845B-E5251E84291F}">
      <dgm:prSet/>
      <dgm:spPr/>
      <dgm:t>
        <a:bodyPr rtlCol="0"/>
        <a:lstStyle>
          <a:defPPr>
            <a:defRPr lang="fr-FR"/>
          </a:defPPr>
        </a:lstStyle>
        <a:p>
          <a:pPr rtl="0"/>
          <a:endParaRPr lang="fr-FR"/>
        </a:p>
      </dgm:t>
    </dgm:pt>
    <dgm:pt modelId="{70E4A1D3-514E-4327-991D-5CC9C6B41885}" type="sibTrans" cxnId="{15319551-A9EA-462E-845B-E5251E84291F}">
      <dgm:prSet/>
      <dgm:spPr/>
      <dgm:t>
        <a:bodyPr rtlCol="0"/>
        <a:lstStyle>
          <a:defPPr>
            <a:defRPr lang="fr-FR"/>
          </a:defPPr>
        </a:lstStyle>
        <a:p>
          <a:pPr rtl="0"/>
          <a:endParaRPr lang="fr-FR"/>
        </a:p>
      </dgm:t>
    </dgm:pt>
    <dgm:pt modelId="{58FF46FB-368D-4E9C-A650-0513B8879DA8}">
      <dgm:prSet phldr="0"/>
      <dgm:spPr/>
      <dgm:t>
        <a:bodyPr rtlCol="0"/>
        <a:lstStyle>
          <a:defPPr>
            <a:defRPr lang="fr-FR"/>
          </a:defPPr>
        </a:lstStyle>
        <a:p>
          <a:pPr rtl="0">
            <a:defRPr lang="fr-FR" b="1"/>
          </a:pPr>
          <a:r>
            <a:rPr lang="ar-DZ" b="0" dirty="0">
              <a:solidFill>
                <a:schemeClr val="accent3"/>
              </a:solidFill>
              <a:latin typeface="Baskerville Old Face" panose="02020602080505020303" pitchFamily="18" charset="77"/>
              <a:ea typeface="Baskerville" panose="02020502070401020303" pitchFamily="18" charset="0"/>
            </a:rPr>
            <a:t>الدعم أو الانشاء  </a:t>
          </a:r>
          <a:endParaRPr lang="fr-FR" b="0" dirty="0">
            <a:solidFill>
              <a:schemeClr val="accent3"/>
            </a:solidFill>
            <a:latin typeface="Baskerville Old Face" panose="02020602080505020303" pitchFamily="18" charset="77"/>
            <a:ea typeface="Baskerville" panose="02020502070401020303" pitchFamily="18" charset="0"/>
          </a:endParaRPr>
        </a:p>
      </dgm:t>
    </dgm:pt>
    <dgm:pt modelId="{11DFA284-5E99-474D-BF05-364A45269DC7}" type="parTrans" cxnId="{C5645B39-CB65-4A0A-B369-E455C3B827C3}">
      <dgm:prSet/>
      <dgm:spPr/>
      <dgm:t>
        <a:bodyPr rtlCol="0"/>
        <a:lstStyle>
          <a:defPPr>
            <a:defRPr lang="fr-FR"/>
          </a:defPPr>
        </a:lstStyle>
        <a:p>
          <a:pPr rtl="0"/>
          <a:endParaRPr lang="fr-FR"/>
        </a:p>
      </dgm:t>
    </dgm:pt>
    <dgm:pt modelId="{CFA40740-0682-470C-AD5A-CFF53CD12BD2}" type="sibTrans" cxnId="{C5645B39-CB65-4A0A-B369-E455C3B827C3}">
      <dgm:prSet/>
      <dgm:spPr/>
      <dgm:t>
        <a:bodyPr rtlCol="0"/>
        <a:lstStyle>
          <a:defPPr>
            <a:defRPr lang="fr-FR"/>
          </a:defPPr>
        </a:lstStyle>
        <a:p>
          <a:pPr rtl="0"/>
          <a:endParaRPr lang="fr-FR"/>
        </a:p>
      </dgm:t>
    </dgm:pt>
    <dgm:pt modelId="{9A875394-CA1E-4432-AEEB-9054FCFF5E0E}">
      <dgm:prSet phldr="0" custT="1"/>
      <dgm:spPr/>
      <dgm:t>
        <a:bodyPr rtlCol="0"/>
        <a:lstStyle>
          <a:defPPr>
            <a:defRPr lang="fr-FR"/>
          </a:defPPr>
        </a:lstStyle>
        <a:p>
          <a:pPr rtl="0"/>
          <a:r>
            <a:rPr lang="ar-DZ" sz="1600" b="0" i="0" dirty="0">
              <a:solidFill>
                <a:schemeClr val="accent3"/>
              </a:solidFill>
              <a:latin typeface="Gill Sans Nova Light" panose="020B0302020104020203" pitchFamily="34" charset="0"/>
              <a:cs typeface="Gill Sans Light" panose="020B0302020104020203" pitchFamily="34" charset="-79"/>
            </a:rPr>
            <a:t>البدء في الانتاج</a:t>
          </a:r>
          <a:endParaRPr lang="fr-FR" sz="1600" b="0" i="0" dirty="0">
            <a:solidFill>
              <a:schemeClr val="accent3"/>
            </a:solidFill>
            <a:latin typeface="Gill Sans Nova Light" panose="020B0302020104020203" pitchFamily="34" charset="0"/>
            <a:cs typeface="Gill Sans Light" panose="020B0302020104020203" pitchFamily="34" charset="-79"/>
          </a:endParaRPr>
        </a:p>
      </dgm:t>
    </dgm:pt>
    <dgm:pt modelId="{FCC92BDD-6EA3-421D-9DA8-7D3A12D003B6}" type="parTrans" cxnId="{B659504B-18E4-4D89-A17C-34ABB280AE52}">
      <dgm:prSet/>
      <dgm:spPr/>
      <dgm:t>
        <a:bodyPr rtlCol="0"/>
        <a:lstStyle>
          <a:defPPr>
            <a:defRPr lang="fr-FR"/>
          </a:defPPr>
        </a:lstStyle>
        <a:p>
          <a:pPr rtl="0"/>
          <a:endParaRPr lang="fr-FR"/>
        </a:p>
      </dgm:t>
    </dgm:pt>
    <dgm:pt modelId="{0314452B-82A0-42F4-9551-DF00CFFC3580}" type="sibTrans" cxnId="{B659504B-18E4-4D89-A17C-34ABB280AE52}">
      <dgm:prSet/>
      <dgm:spPr/>
      <dgm:t>
        <a:bodyPr rtlCol="0"/>
        <a:lstStyle>
          <a:defPPr>
            <a:defRPr lang="fr-FR"/>
          </a:defPPr>
        </a:lstStyle>
        <a:p>
          <a:pPr rtl="0"/>
          <a:endParaRPr lang="fr-FR"/>
        </a:p>
      </dgm:t>
    </dgm:pt>
    <dgm:pt modelId="{D05E1923-5021-40F7-B4EF-E582E23A699D}">
      <dgm:prSet phldr="0"/>
      <dgm:spPr/>
      <dgm:t>
        <a:bodyPr rtlCol="0"/>
        <a:lstStyle>
          <a:defPPr>
            <a:defRPr lang="fr-FR"/>
          </a:defPPr>
        </a:lstStyle>
        <a:p>
          <a:pPr rtl="0">
            <a:defRPr lang="fr-FR" b="1"/>
          </a:pPr>
          <a:r>
            <a:rPr lang="ar-DZ" b="0" dirty="0">
              <a:solidFill>
                <a:schemeClr val="accent3"/>
              </a:solidFill>
              <a:latin typeface="Baskerville Old Face" panose="02020602080505020303" pitchFamily="18" charset="77"/>
              <a:ea typeface="Baskerville" panose="02020502070401020303" pitchFamily="18" charset="0"/>
            </a:rPr>
            <a:t>الاستمرار</a:t>
          </a:r>
          <a:endParaRPr lang="fr-FR" b="0" dirty="0">
            <a:solidFill>
              <a:schemeClr val="accent3"/>
            </a:solidFill>
            <a:latin typeface="Baskerville Old Face" panose="02020602080505020303" pitchFamily="18" charset="77"/>
            <a:ea typeface="Baskerville" panose="02020502070401020303" pitchFamily="18" charset="0"/>
          </a:endParaRPr>
        </a:p>
      </dgm:t>
    </dgm:pt>
    <dgm:pt modelId="{FD6C5CD2-9CED-4BE6-89CD-A5A5CCE63B3E}" type="parTrans" cxnId="{72C4D6D9-419A-42C1-A76D-84599F65BB08}">
      <dgm:prSet/>
      <dgm:spPr/>
      <dgm:t>
        <a:bodyPr rtlCol="0"/>
        <a:lstStyle>
          <a:defPPr>
            <a:defRPr lang="fr-FR"/>
          </a:defPPr>
        </a:lstStyle>
        <a:p>
          <a:pPr rtl="0"/>
          <a:endParaRPr lang="fr-FR"/>
        </a:p>
      </dgm:t>
    </dgm:pt>
    <dgm:pt modelId="{F020958C-EF86-4274-85F9-318F2792F7B6}" type="sibTrans" cxnId="{72C4D6D9-419A-42C1-A76D-84599F65BB08}">
      <dgm:prSet/>
      <dgm:spPr/>
      <dgm:t>
        <a:bodyPr rtlCol="0"/>
        <a:lstStyle>
          <a:defPPr>
            <a:defRPr lang="fr-FR"/>
          </a:defPPr>
        </a:lstStyle>
        <a:p>
          <a:pPr rtl="0"/>
          <a:endParaRPr lang="fr-FR"/>
        </a:p>
      </dgm:t>
    </dgm:pt>
    <dgm:pt modelId="{579089A8-5362-4BA4-9163-D19228C1808F}">
      <dgm:prSet phldr="0" custT="1"/>
      <dgm:spPr/>
      <dgm:t>
        <a:bodyPr rtlCol="0"/>
        <a:lstStyle>
          <a:defPPr>
            <a:defRPr lang="fr-FR"/>
          </a:defPPr>
        </a:lstStyle>
        <a:p>
          <a:pPr rtl="0"/>
          <a:r>
            <a:rPr lang="ar-DZ" sz="1600" b="0" i="0" dirty="0">
              <a:solidFill>
                <a:schemeClr val="accent3"/>
              </a:solidFill>
              <a:latin typeface="Gill Sans Nova Light" panose="020B0302020104020203" pitchFamily="34" charset="0"/>
              <a:cs typeface="Gill Sans Light" panose="020B0302020104020203" pitchFamily="34" charset="-79"/>
            </a:rPr>
            <a:t>مع ضرورة تغيير السلوك </a:t>
          </a:r>
        </a:p>
        <a:p>
          <a:pPr rtl="0"/>
          <a:r>
            <a:rPr lang="ar-DZ" sz="1600" b="0" i="0" dirty="0">
              <a:solidFill>
                <a:schemeClr val="accent3"/>
              </a:solidFill>
              <a:latin typeface="Gill Sans Nova Light" panose="020B0302020104020203" pitchFamily="34" charset="0"/>
              <a:cs typeface="Gill Sans Light" panose="020B0302020104020203" pitchFamily="34" charset="-79"/>
            </a:rPr>
            <a:t>من خلال تحمل المخاطر </a:t>
          </a:r>
        </a:p>
        <a:p>
          <a:pPr rtl="0"/>
          <a:r>
            <a:rPr lang="ar-DZ" sz="1600" b="0" i="0" dirty="0">
              <a:solidFill>
                <a:schemeClr val="accent3"/>
              </a:solidFill>
              <a:latin typeface="Gill Sans Nova Light" panose="020B0302020104020203" pitchFamily="34" charset="0"/>
              <a:cs typeface="Gill Sans Light" panose="020B0302020104020203" pitchFamily="34" charset="-79"/>
            </a:rPr>
            <a:t>والمبادرة الابداع والابتكار</a:t>
          </a:r>
          <a:endParaRPr lang="fr-FR" sz="1600" b="0" i="0" dirty="0">
            <a:solidFill>
              <a:schemeClr val="accent3"/>
            </a:solidFill>
            <a:latin typeface="Gill Sans Nova Light" panose="020B0302020104020203" pitchFamily="34" charset="0"/>
            <a:cs typeface="Gill Sans Light" panose="020B0302020104020203" pitchFamily="34" charset="-79"/>
          </a:endParaRPr>
        </a:p>
      </dgm:t>
    </dgm:pt>
    <dgm:pt modelId="{FB2DEB6E-B29F-4E51-960A-23ECC62EBF38}" type="parTrans" cxnId="{4876CF51-F110-4E25-8FD4-08D25B4B0AB8}">
      <dgm:prSet/>
      <dgm:spPr/>
      <dgm:t>
        <a:bodyPr rtlCol="0"/>
        <a:lstStyle>
          <a:defPPr>
            <a:defRPr lang="fr-FR"/>
          </a:defPPr>
        </a:lstStyle>
        <a:p>
          <a:pPr rtl="0"/>
          <a:endParaRPr lang="fr-FR"/>
        </a:p>
      </dgm:t>
    </dgm:pt>
    <dgm:pt modelId="{1C5328B1-AC18-4CF7-A034-BB0592F4A2A1}" type="sibTrans" cxnId="{4876CF51-F110-4E25-8FD4-08D25B4B0AB8}">
      <dgm:prSet/>
      <dgm:spPr/>
      <dgm:t>
        <a:bodyPr rtlCol="0"/>
        <a:lstStyle>
          <a:defPPr>
            <a:defRPr lang="fr-FR"/>
          </a:defPPr>
        </a:lstStyle>
        <a:p>
          <a:pPr rtl="0"/>
          <a:endParaRPr lang="fr-FR"/>
        </a:p>
      </dgm:t>
    </dgm:pt>
    <dgm:pt modelId="{FA8F44BD-C8C7-462C-9756-1EC498E86842}">
      <dgm:prSet phldr="0"/>
      <dgm:spPr/>
      <dgm:t>
        <a:bodyPr rtlCol="0"/>
        <a:lstStyle>
          <a:defPPr>
            <a:defRPr lang="fr-FR"/>
          </a:defPPr>
        </a:lstStyle>
        <a:p>
          <a:pPr rtl="0">
            <a:defRPr lang="fr-FR" b="1"/>
          </a:pPr>
          <a:r>
            <a:rPr lang="fr-FR" b="0" dirty="0">
              <a:solidFill>
                <a:schemeClr val="accent3"/>
              </a:solidFill>
              <a:latin typeface="Baskerville Old Face" panose="02020602080505020303" pitchFamily="18" charset="77"/>
              <a:ea typeface="Baskerville" panose="02020502070401020303" pitchFamily="18" charset="0"/>
            </a:rPr>
            <a:t> </a:t>
          </a:r>
          <a:r>
            <a:rPr lang="ar-DZ" b="0" dirty="0">
              <a:solidFill>
                <a:schemeClr val="accent3"/>
              </a:solidFill>
              <a:latin typeface="Baskerville Old Face" panose="02020602080505020303" pitchFamily="18" charset="77"/>
              <a:ea typeface="Baskerville" panose="02020502070401020303" pitchFamily="18" charset="0"/>
            </a:rPr>
            <a:t>ماذا يضمن هذا التصرف</a:t>
          </a:r>
          <a:endParaRPr lang="fr-FR" b="0" dirty="0">
            <a:solidFill>
              <a:schemeClr val="accent3"/>
            </a:solidFill>
            <a:latin typeface="Baskerville Old Face" panose="02020602080505020303" pitchFamily="18" charset="77"/>
            <a:ea typeface="Baskerville" panose="02020502070401020303" pitchFamily="18" charset="0"/>
          </a:endParaRPr>
        </a:p>
      </dgm:t>
    </dgm:pt>
    <dgm:pt modelId="{F47063EE-4B58-4EDE-A4F2-A4BD81B82F21}" type="parTrans" cxnId="{0D51BD2E-4619-469B-B233-EBAC3D4D0BA6}">
      <dgm:prSet/>
      <dgm:spPr/>
      <dgm:t>
        <a:bodyPr rtlCol="0"/>
        <a:lstStyle>
          <a:defPPr>
            <a:defRPr lang="fr-FR"/>
          </a:defPPr>
        </a:lstStyle>
        <a:p>
          <a:pPr rtl="0"/>
          <a:endParaRPr lang="fr-FR"/>
        </a:p>
      </dgm:t>
    </dgm:pt>
    <dgm:pt modelId="{8C8A9736-03DA-4B1C-A590-10B4AD89452B}" type="sibTrans" cxnId="{0D51BD2E-4619-469B-B233-EBAC3D4D0BA6}">
      <dgm:prSet/>
      <dgm:spPr/>
      <dgm:t>
        <a:bodyPr rtlCol="0"/>
        <a:lstStyle>
          <a:defPPr>
            <a:defRPr lang="fr-FR"/>
          </a:defPPr>
        </a:lstStyle>
        <a:p>
          <a:pPr rtl="0"/>
          <a:endParaRPr lang="fr-FR"/>
        </a:p>
      </dgm:t>
    </dgm:pt>
    <dgm:pt modelId="{EFEB4D61-3A9C-4140-977F-3C3F5C9EE9D1}">
      <dgm:prSet phldr="0" custT="1"/>
      <dgm:spPr/>
      <dgm:t>
        <a:bodyPr rtlCol="0"/>
        <a:lstStyle>
          <a:defPPr>
            <a:defRPr lang="fr-FR"/>
          </a:defPPr>
        </a:lstStyle>
        <a:p>
          <a:pPr rtl="0"/>
          <a:r>
            <a:rPr lang="ar-DZ" sz="1600" b="0" i="0" dirty="0">
              <a:solidFill>
                <a:schemeClr val="accent3"/>
              </a:solidFill>
              <a:latin typeface="Gill Sans Nova Light" panose="020B0302020104020203" pitchFamily="34" charset="0"/>
              <a:cs typeface="Gill Sans Light" panose="020B0302020104020203" pitchFamily="34" charset="-79"/>
            </a:rPr>
            <a:t>التطور </a:t>
          </a:r>
        </a:p>
        <a:p>
          <a:pPr rtl="0"/>
          <a:r>
            <a:rPr lang="ar-DZ" sz="1600" b="0" i="0" dirty="0">
              <a:solidFill>
                <a:schemeClr val="accent3"/>
              </a:solidFill>
              <a:latin typeface="Gill Sans Nova Light" panose="020B0302020104020203" pitchFamily="34" charset="0"/>
              <a:cs typeface="Gill Sans Light" panose="020B0302020104020203" pitchFamily="34" charset="-79"/>
            </a:rPr>
            <a:t>طول عمر المؤسسة </a:t>
          </a:r>
        </a:p>
        <a:p>
          <a:pPr rtl="0"/>
          <a:r>
            <a:rPr lang="ar-DZ" sz="1600" b="0" i="0" dirty="0">
              <a:solidFill>
                <a:schemeClr val="accent3"/>
              </a:solidFill>
              <a:latin typeface="Gill Sans Nova Light" panose="020B0302020104020203" pitchFamily="34" charset="0"/>
              <a:cs typeface="Gill Sans Light" panose="020B0302020104020203" pitchFamily="34" charset="-79"/>
            </a:rPr>
            <a:t>والفائدة المضاعفة</a:t>
          </a:r>
          <a:endParaRPr lang="fr-FR" sz="1600" b="0" i="0" dirty="0">
            <a:solidFill>
              <a:schemeClr val="accent3"/>
            </a:solidFill>
            <a:latin typeface="Gill Sans Nova Light" panose="020B0302020104020203" pitchFamily="34" charset="0"/>
            <a:cs typeface="Gill Sans Light" panose="020B0302020104020203" pitchFamily="34" charset="-79"/>
          </a:endParaRPr>
        </a:p>
      </dgm:t>
    </dgm:pt>
    <dgm:pt modelId="{57D352E4-0431-4F68-B8F1-61BFA34799AA}" type="parTrans" cxnId="{1B32EF2C-9DB5-4504-A9DA-B4956CC00208}">
      <dgm:prSet/>
      <dgm:spPr/>
      <dgm:t>
        <a:bodyPr rtlCol="0"/>
        <a:lstStyle>
          <a:defPPr>
            <a:defRPr lang="fr-FR"/>
          </a:defPPr>
        </a:lstStyle>
        <a:p>
          <a:pPr rtl="0"/>
          <a:endParaRPr lang="fr-FR"/>
        </a:p>
      </dgm:t>
    </dgm:pt>
    <dgm:pt modelId="{0ECC32B6-1E7C-4AA4-9DBF-D69B7C5E64A9}" type="sibTrans" cxnId="{1B32EF2C-9DB5-4504-A9DA-B4956CC00208}">
      <dgm:prSet/>
      <dgm:spPr/>
      <dgm:t>
        <a:bodyPr rtlCol="0"/>
        <a:lstStyle>
          <a:defPPr>
            <a:defRPr lang="fr-FR"/>
          </a:defPPr>
        </a:lstStyle>
        <a:p>
          <a:pPr rtl="0"/>
          <a:endParaRPr lang="fr-FR"/>
        </a:p>
      </dgm:t>
    </dgm:pt>
    <dgm:pt modelId="{8BAB5E6F-A65E-41DB-A296-0818B0E49F7C}">
      <dgm:prSet phldr="0"/>
      <dgm:spPr/>
      <dgm:t>
        <a:bodyPr rtlCol="0"/>
        <a:lstStyle>
          <a:defPPr>
            <a:defRPr lang="fr-FR"/>
          </a:defPPr>
        </a:lstStyle>
        <a:p>
          <a:pPr rtl="0">
            <a:defRPr lang="fr-FR" b="1"/>
          </a:pPr>
          <a:r>
            <a:rPr lang="ar-DZ" b="0" dirty="0">
              <a:solidFill>
                <a:schemeClr val="accent3"/>
              </a:solidFill>
              <a:latin typeface="Baskerville Old Face" panose="02020602080505020303" pitchFamily="18" charset="77"/>
              <a:ea typeface="Baskerville" panose="02020502070401020303" pitchFamily="18" charset="0"/>
            </a:rPr>
            <a:t>الفائدة الاقتصادية</a:t>
          </a:r>
          <a:endParaRPr lang="fr-FR" b="0" dirty="0">
            <a:solidFill>
              <a:schemeClr val="accent3"/>
            </a:solidFill>
            <a:latin typeface="Baskerville Old Face" panose="02020602080505020303" pitchFamily="18" charset="77"/>
            <a:ea typeface="Baskerville" panose="02020502070401020303" pitchFamily="18" charset="0"/>
          </a:endParaRPr>
        </a:p>
      </dgm:t>
    </dgm:pt>
    <dgm:pt modelId="{886842C6-3EFC-4BE7-B417-415595758830}" type="parTrans" cxnId="{66B49C6C-FAFD-47B4-BF22-05A295C23D4E}">
      <dgm:prSet/>
      <dgm:spPr/>
      <dgm:t>
        <a:bodyPr rtlCol="0"/>
        <a:lstStyle>
          <a:defPPr>
            <a:defRPr lang="fr-FR"/>
          </a:defPPr>
        </a:lstStyle>
        <a:p>
          <a:pPr rtl="0"/>
          <a:endParaRPr lang="fr-FR"/>
        </a:p>
      </dgm:t>
    </dgm:pt>
    <dgm:pt modelId="{B407F4C3-8FC9-4E91-A0EC-6B33713CC9A5}" type="sibTrans" cxnId="{66B49C6C-FAFD-47B4-BF22-05A295C23D4E}">
      <dgm:prSet/>
      <dgm:spPr/>
      <dgm:t>
        <a:bodyPr rtlCol="0"/>
        <a:lstStyle>
          <a:defPPr>
            <a:defRPr lang="fr-FR"/>
          </a:defPPr>
        </a:lstStyle>
        <a:p>
          <a:pPr rtl="0"/>
          <a:endParaRPr lang="fr-FR"/>
        </a:p>
      </dgm:t>
    </dgm:pt>
    <dgm:pt modelId="{332BC85C-1CF3-4F8F-ACB7-5B6D53744AE1}">
      <dgm:prSet phldr="0" custT="1"/>
      <dgm:spPr/>
      <dgm:t>
        <a:bodyPr rtlCol="0"/>
        <a:lstStyle>
          <a:defPPr>
            <a:defRPr lang="fr-FR"/>
          </a:defPPr>
        </a:lstStyle>
        <a:p>
          <a:pPr rtl="0"/>
          <a:r>
            <a:rPr lang="ar-DZ" sz="1600" b="0" i="0" dirty="0">
              <a:solidFill>
                <a:schemeClr val="accent3"/>
              </a:solidFill>
              <a:latin typeface="Gill Sans Nova Light" panose="020B0302020104020203" pitchFamily="34" charset="0"/>
              <a:cs typeface="Gill Sans Light" panose="020B0302020104020203" pitchFamily="34" charset="-79"/>
            </a:rPr>
            <a:t>تحقيق أرباح أكثر والسيطرة على سوق أوسع </a:t>
          </a:r>
        </a:p>
        <a:p>
          <a:pPr rtl="0"/>
          <a:r>
            <a:rPr lang="ar-DZ" sz="1600" b="0" i="0" dirty="0">
              <a:solidFill>
                <a:schemeClr val="accent3"/>
              </a:solidFill>
              <a:latin typeface="Gill Sans Nova Light" panose="020B0302020104020203" pitchFamily="34" charset="0"/>
              <a:cs typeface="Gill Sans Light" panose="020B0302020104020203" pitchFamily="34" charset="-79"/>
            </a:rPr>
            <a:t>المساهمة في دعم الاقتصاد الوطني</a:t>
          </a:r>
          <a:endParaRPr lang="fr-FR" sz="1600" b="0" i="0" dirty="0">
            <a:solidFill>
              <a:schemeClr val="accent3"/>
            </a:solidFill>
            <a:latin typeface="Gill Sans Nova Light" panose="020B0302020104020203" pitchFamily="34" charset="0"/>
            <a:cs typeface="Gill Sans Light" panose="020B0302020104020203" pitchFamily="34" charset="-79"/>
          </a:endParaRPr>
        </a:p>
      </dgm:t>
    </dgm:pt>
    <dgm:pt modelId="{99F218FD-90FE-450E-A368-B3E3677E74E8}" type="parTrans" cxnId="{2617C475-F537-46A6-ADE1-4EB764853601}">
      <dgm:prSet/>
      <dgm:spPr/>
      <dgm:t>
        <a:bodyPr rtlCol="0"/>
        <a:lstStyle>
          <a:defPPr>
            <a:defRPr lang="fr-FR"/>
          </a:defPPr>
        </a:lstStyle>
        <a:p>
          <a:pPr rtl="0"/>
          <a:endParaRPr lang="fr-FR"/>
        </a:p>
      </dgm:t>
    </dgm:pt>
    <dgm:pt modelId="{8D1CC686-B05C-4470-A959-236CC9C8BB70}" type="sibTrans" cxnId="{2617C475-F537-46A6-ADE1-4EB764853601}">
      <dgm:prSet/>
      <dgm:spPr/>
      <dgm:t>
        <a:bodyPr rtlCol="0"/>
        <a:lstStyle>
          <a:defPPr>
            <a:defRPr lang="fr-FR"/>
          </a:defPPr>
        </a:lstStyle>
        <a:p>
          <a:pPr rtl="0"/>
          <a:endParaRPr lang="fr-FR"/>
        </a:p>
      </dgm:t>
    </dgm:pt>
    <dgm:pt modelId="{8B9AF88A-E1F7-4D3A-905F-87228D6A8655}">
      <dgm:prSet phldr="0"/>
      <dgm:spPr/>
      <dgm:t>
        <a:bodyPr rtlCol="0"/>
        <a:lstStyle>
          <a:defPPr>
            <a:defRPr lang="fr-FR"/>
          </a:defPPr>
        </a:lstStyle>
        <a:p>
          <a:pPr rtl="0">
            <a:defRPr lang="fr-FR" b="1"/>
          </a:pPr>
          <a:r>
            <a:rPr lang="ar-DZ" b="0" dirty="0">
              <a:solidFill>
                <a:schemeClr val="accent3"/>
              </a:solidFill>
              <a:latin typeface="Baskerville Old Face" panose="02020602080505020303" pitchFamily="18" charset="77"/>
              <a:ea typeface="Baskerville" panose="02020502070401020303" pitchFamily="18" charset="0"/>
            </a:rPr>
            <a:t>الفائدة الاجتماعية </a:t>
          </a:r>
          <a:endParaRPr lang="fr-FR" b="0" dirty="0">
            <a:solidFill>
              <a:schemeClr val="accent3"/>
            </a:solidFill>
            <a:latin typeface="Baskerville Old Face" panose="02020602080505020303" pitchFamily="18" charset="77"/>
            <a:ea typeface="Baskerville" panose="02020502070401020303" pitchFamily="18" charset="0"/>
          </a:endParaRPr>
        </a:p>
      </dgm:t>
    </dgm:pt>
    <dgm:pt modelId="{933A8FED-7B84-4ED0-B6AA-2EE26A89B8EA}" type="parTrans" cxnId="{E1474FF3-8E3C-4B30-985C-CE88BA0FE324}">
      <dgm:prSet/>
      <dgm:spPr/>
      <dgm:t>
        <a:bodyPr rtlCol="0"/>
        <a:lstStyle>
          <a:defPPr>
            <a:defRPr lang="fr-FR"/>
          </a:defPPr>
        </a:lstStyle>
        <a:p>
          <a:pPr rtl="0"/>
          <a:endParaRPr lang="fr-FR"/>
        </a:p>
      </dgm:t>
    </dgm:pt>
    <dgm:pt modelId="{F11DD6EC-352C-4A0E-84AA-FEBE2F06BCF9}" type="sibTrans" cxnId="{E1474FF3-8E3C-4B30-985C-CE88BA0FE324}">
      <dgm:prSet/>
      <dgm:spPr/>
      <dgm:t>
        <a:bodyPr rtlCol="0"/>
        <a:lstStyle>
          <a:defPPr>
            <a:defRPr lang="fr-FR"/>
          </a:defPPr>
        </a:lstStyle>
        <a:p>
          <a:pPr rtl="0"/>
          <a:endParaRPr lang="fr-FR"/>
        </a:p>
      </dgm:t>
    </dgm:pt>
    <dgm:pt modelId="{6E9F3C9B-13CA-43A8-8836-0B2B41D07DEF}" type="pres">
      <dgm:prSet presAssocID="{05A24E01-5535-46B9-A9A1-A9A07E639A88}" presName="root" presStyleCnt="0">
        <dgm:presLayoutVars>
          <dgm:chMax/>
          <dgm:chPref/>
          <dgm:animLvl val="lvl"/>
        </dgm:presLayoutVars>
      </dgm:prSet>
      <dgm:spPr/>
    </dgm:pt>
    <dgm:pt modelId="{E8AACCBB-6709-4071-B389-3BB226B3A586}" type="pres">
      <dgm:prSet presAssocID="{05A24E01-5535-46B9-A9A1-A9A07E639A88}" presName="divider" presStyleLbl="fgAcc1" presStyleIdx="0" presStyleCnt="6" custLinFactNeighborY="0"/>
      <dgm:spPr>
        <a:solidFill>
          <a:schemeClr val="lt1">
            <a:alpha val="90000"/>
            <a:hueOff val="0"/>
            <a:satOff val="0"/>
            <a:lumOff val="0"/>
            <a:alphaOff val="0"/>
          </a:schemeClr>
        </a:solidFill>
        <a:ln w="19050" cap="flat" cmpd="sng" algn="ctr">
          <a:solidFill>
            <a:schemeClr val="accent1"/>
          </a:solidFill>
          <a:prstDash val="solid"/>
          <a:miter lim="800000"/>
          <a:tailEnd type="triangle" w="lg" len="lg"/>
        </a:ln>
        <a:effectLst/>
      </dgm:spPr>
    </dgm:pt>
    <dgm:pt modelId="{E6F74CED-5217-4282-85F1-1C12DC84731C}" type="pres">
      <dgm:prSet presAssocID="{05A24E01-5535-46B9-A9A1-A9A07E639A88}" presName="nodes" presStyleCnt="0">
        <dgm:presLayoutVars>
          <dgm:chMax/>
          <dgm:chPref/>
          <dgm:animLvl val="lvl"/>
        </dgm:presLayoutVars>
      </dgm:prSet>
      <dgm:spPr/>
    </dgm:pt>
    <dgm:pt modelId="{AC377099-4DAE-451C-ADE9-98036E2679B5}" type="pres">
      <dgm:prSet presAssocID="{58FF46FB-368D-4E9C-A650-0513B8879DA8}" presName="composite" presStyleCnt="0"/>
      <dgm:spPr/>
    </dgm:pt>
    <dgm:pt modelId="{B6C94ECD-6415-4250-B4AD-F67BF5BECFB8}" type="pres">
      <dgm:prSet presAssocID="{58FF46FB-368D-4E9C-A650-0513B8879DA8}" presName="ConnectorPoint" presStyleLbl="lnNode1" presStyleIdx="0" presStyleCnt="5"/>
      <dgm:spPr>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0E99BB09-1B86-4308-A570-3981E6DD3A06}" type="pres">
      <dgm:prSet presAssocID="{58FF46FB-368D-4E9C-A650-0513B8879DA8}" presName="DropPinPlaceHolder" presStyleCnt="0"/>
      <dgm:spPr/>
    </dgm:pt>
    <dgm:pt modelId="{0ED6E8D6-BD44-4400-BC14-1BC75CB979A3}" type="pres">
      <dgm:prSet presAssocID="{58FF46FB-368D-4E9C-A650-0513B8879DA8}" presName="DropPin" presStyleLbl="alignNode1" presStyleIdx="0" presStyleCnt="5"/>
      <dgm:spPr>
        <a:solidFill>
          <a:schemeClr val="accent1"/>
        </a:solidFill>
        <a:ln>
          <a:solidFill>
            <a:srgbClr val="4F5945"/>
          </a:solidFill>
        </a:ln>
      </dgm:spPr>
    </dgm:pt>
    <dgm:pt modelId="{5B7FC7CF-F58D-48D5-8BCC-38D6EE87890B}" type="pres">
      <dgm:prSet presAssocID="{58FF46FB-368D-4E9C-A650-0513B8879DA8}" presName="Ellipse" presStyleLbl="fgAcc1" presStyleIdx="1" presStyleCnt="6"/>
      <dgm:spPr>
        <a:solidFill>
          <a:schemeClr val="tx2">
            <a:alpha val="90000"/>
          </a:schemeClr>
        </a:solidFill>
        <a:ln w="12700" cap="flat" cmpd="sng" algn="ctr">
          <a:noFill/>
          <a:prstDash val="solid"/>
          <a:miter lim="800000"/>
        </a:ln>
        <a:effectLst/>
      </dgm:spPr>
    </dgm:pt>
    <dgm:pt modelId="{D2143A46-815A-49BF-9455-C0385022444F}" type="pres">
      <dgm:prSet presAssocID="{58FF46FB-368D-4E9C-A650-0513B8879DA8}" presName="L2TextContainer" presStyleLbl="revTx" presStyleIdx="0" presStyleCnt="10">
        <dgm:presLayoutVars>
          <dgm:bulletEnabled val="1"/>
        </dgm:presLayoutVars>
      </dgm:prSet>
      <dgm:spPr/>
    </dgm:pt>
    <dgm:pt modelId="{8E3FB235-DF38-476B-9A0E-B1E583D50944}" type="pres">
      <dgm:prSet presAssocID="{58FF46FB-368D-4E9C-A650-0513B8879DA8}" presName="L1TextContainer" presStyleLbl="revTx" presStyleIdx="1" presStyleCnt="10">
        <dgm:presLayoutVars>
          <dgm:chMax val="1"/>
          <dgm:chPref val="1"/>
          <dgm:bulletEnabled val="1"/>
        </dgm:presLayoutVars>
      </dgm:prSet>
      <dgm:spPr/>
    </dgm:pt>
    <dgm:pt modelId="{9AA05CE5-209F-4AD9-BE2C-2A69F76DA8F4}" type="pres">
      <dgm:prSet presAssocID="{58FF46FB-368D-4E9C-A650-0513B8879DA8}" presName="ConnectLine" presStyleLbl="sibTrans1D1" presStyleIdx="0" presStyleCnt="5"/>
      <dgm:spPr>
        <a:noFill/>
        <a:ln w="12700" cap="flat" cmpd="sng" algn="ctr">
          <a:solidFill>
            <a:schemeClr val="accent1"/>
          </a:solidFill>
          <a:prstDash val="dash"/>
          <a:miter lim="800000"/>
        </a:ln>
        <a:effectLst/>
      </dgm:spPr>
    </dgm:pt>
    <dgm:pt modelId="{17350C28-DA10-4F3B-9FA2-0FE7C12A4ABE}" type="pres">
      <dgm:prSet presAssocID="{58FF46FB-368D-4E9C-A650-0513B8879DA8}" presName="EmptyPlaceHolder" presStyleCnt="0"/>
      <dgm:spPr/>
    </dgm:pt>
    <dgm:pt modelId="{6DA7B85E-9DC6-4F3B-A2BF-09CDEEDB43BC}" type="pres">
      <dgm:prSet presAssocID="{CFA40740-0682-470C-AD5A-CFF53CD12BD2}" presName="spaceBetweenRectangles" presStyleCnt="0"/>
      <dgm:spPr/>
    </dgm:pt>
    <dgm:pt modelId="{CF519A69-9940-494F-8406-D0D876E3CD26}" type="pres">
      <dgm:prSet presAssocID="{D05E1923-5021-40F7-B4EF-E582E23A699D}" presName="composite" presStyleCnt="0"/>
      <dgm:spPr/>
    </dgm:pt>
    <dgm:pt modelId="{714429FF-AAA3-4358-8C5F-1A7F29AA2B7B}" type="pres">
      <dgm:prSet presAssocID="{D05E1923-5021-40F7-B4EF-E582E23A699D}" presName="ConnectorPoint" presStyleLbl="lnNode1" presStyleIdx="1" presStyleCnt="5"/>
      <dgm:spPr>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AB8B1E8E-162B-4E3E-9E31-BA5CFBD3ED9D}" type="pres">
      <dgm:prSet presAssocID="{D05E1923-5021-40F7-B4EF-E582E23A699D}" presName="DropPinPlaceHolder" presStyleCnt="0"/>
      <dgm:spPr/>
    </dgm:pt>
    <dgm:pt modelId="{358CAA11-0A87-4861-8B4E-913B1EAD1334}" type="pres">
      <dgm:prSet presAssocID="{D05E1923-5021-40F7-B4EF-E582E23A699D}" presName="DropPin" presStyleLbl="alignNode1" presStyleIdx="1" presStyleCnt="5"/>
      <dgm:spPr/>
    </dgm:pt>
    <dgm:pt modelId="{B1A1A837-F261-404B-A808-B2F4154CE8A2}" type="pres">
      <dgm:prSet presAssocID="{D05E1923-5021-40F7-B4EF-E582E23A699D}" presName="Ellipse" presStyleLbl="fgAcc1" presStyleIdx="2" presStyleCnt="6"/>
      <dgm:spPr>
        <a:solidFill>
          <a:schemeClr val="tx2">
            <a:alpha val="90000"/>
          </a:schemeClr>
        </a:solidFill>
        <a:ln w="12700" cap="flat" cmpd="sng" algn="ctr">
          <a:noFill/>
          <a:prstDash val="solid"/>
          <a:miter lim="800000"/>
        </a:ln>
        <a:effectLst/>
      </dgm:spPr>
    </dgm:pt>
    <dgm:pt modelId="{B5F3F650-2E42-488A-AD4F-C4BD47D19A84}" type="pres">
      <dgm:prSet presAssocID="{D05E1923-5021-40F7-B4EF-E582E23A699D}" presName="L2TextContainer" presStyleLbl="revTx" presStyleIdx="2" presStyleCnt="10">
        <dgm:presLayoutVars>
          <dgm:bulletEnabled val="1"/>
        </dgm:presLayoutVars>
      </dgm:prSet>
      <dgm:spPr/>
    </dgm:pt>
    <dgm:pt modelId="{223C5207-4FA2-4A6C-8F43-20BD55767C99}" type="pres">
      <dgm:prSet presAssocID="{D05E1923-5021-40F7-B4EF-E582E23A699D}" presName="L1TextContainer" presStyleLbl="revTx" presStyleIdx="3" presStyleCnt="10">
        <dgm:presLayoutVars>
          <dgm:chMax val="1"/>
          <dgm:chPref val="1"/>
          <dgm:bulletEnabled val="1"/>
        </dgm:presLayoutVars>
      </dgm:prSet>
      <dgm:spPr/>
    </dgm:pt>
    <dgm:pt modelId="{4FE5EB5D-4CEF-4D0D-9394-0534E61844BE}" type="pres">
      <dgm:prSet presAssocID="{D05E1923-5021-40F7-B4EF-E582E23A699D}" presName="ConnectLine" presStyleLbl="sibTrans1D1" presStyleIdx="1" presStyleCnt="5"/>
      <dgm:spPr>
        <a:noFill/>
        <a:ln w="12700" cap="flat" cmpd="sng" algn="ctr">
          <a:solidFill>
            <a:schemeClr val="accent1">
              <a:hueOff val="0"/>
              <a:satOff val="0"/>
              <a:lumOff val="0"/>
              <a:alphaOff val="0"/>
            </a:schemeClr>
          </a:solidFill>
          <a:prstDash val="dash"/>
          <a:miter lim="800000"/>
        </a:ln>
        <a:effectLst/>
      </dgm:spPr>
    </dgm:pt>
    <dgm:pt modelId="{EC869059-0AEC-4D98-8C46-CB603A342C72}" type="pres">
      <dgm:prSet presAssocID="{D05E1923-5021-40F7-B4EF-E582E23A699D}" presName="EmptyPlaceHolder" presStyleCnt="0"/>
      <dgm:spPr/>
    </dgm:pt>
    <dgm:pt modelId="{408BA715-9739-461D-BFDE-88EDAE355E60}" type="pres">
      <dgm:prSet presAssocID="{F020958C-EF86-4274-85F9-318F2792F7B6}" presName="spaceBetweenRectangles" presStyleCnt="0"/>
      <dgm:spPr/>
    </dgm:pt>
    <dgm:pt modelId="{D512C7F9-87A6-4BA9-AFAC-03FF1578D945}" type="pres">
      <dgm:prSet presAssocID="{FA8F44BD-C8C7-462C-9756-1EC498E86842}" presName="composite" presStyleCnt="0"/>
      <dgm:spPr/>
    </dgm:pt>
    <dgm:pt modelId="{152AD014-AFD0-4700-A468-4D562874339A}" type="pres">
      <dgm:prSet presAssocID="{FA8F44BD-C8C7-462C-9756-1EC498E86842}" presName="ConnectorPoint" presStyleLbl="lnNode1" presStyleIdx="2" presStyleCnt="5"/>
      <dgm:spPr>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6CE2C4D8-4380-442D-A6C2-0B468BF3C74C}" type="pres">
      <dgm:prSet presAssocID="{FA8F44BD-C8C7-462C-9756-1EC498E86842}" presName="DropPinPlaceHolder" presStyleCnt="0"/>
      <dgm:spPr/>
    </dgm:pt>
    <dgm:pt modelId="{72C82E90-F103-439C-8371-CFFB0927B9DE}" type="pres">
      <dgm:prSet presAssocID="{FA8F44BD-C8C7-462C-9756-1EC498E86842}" presName="DropPin" presStyleLbl="alignNode1" presStyleIdx="2" presStyleCnt="5"/>
      <dgm:spPr>
        <a:solidFill>
          <a:schemeClr val="accent1"/>
        </a:solidFill>
        <a:ln>
          <a:solidFill>
            <a:schemeClr val="accent1"/>
          </a:solidFill>
        </a:ln>
      </dgm:spPr>
    </dgm:pt>
    <dgm:pt modelId="{5D519322-C1DD-47AE-92C0-13575134BC76}" type="pres">
      <dgm:prSet presAssocID="{FA8F44BD-C8C7-462C-9756-1EC498E86842}" presName="Ellipse" presStyleLbl="fgAcc1" presStyleIdx="3" presStyleCnt="6"/>
      <dgm:spPr>
        <a:solidFill>
          <a:srgbClr val="CCD8D6">
            <a:alpha val="90000"/>
          </a:srgbClr>
        </a:solidFill>
        <a:ln w="12700" cap="flat" cmpd="sng" algn="ctr">
          <a:noFill/>
          <a:prstDash val="solid"/>
          <a:miter lim="800000"/>
        </a:ln>
        <a:effectLst/>
      </dgm:spPr>
    </dgm:pt>
    <dgm:pt modelId="{96DDA0FE-83E2-423C-9F13-58A61EB68487}" type="pres">
      <dgm:prSet presAssocID="{FA8F44BD-C8C7-462C-9756-1EC498E86842}" presName="L2TextContainer" presStyleLbl="revTx" presStyleIdx="4" presStyleCnt="10">
        <dgm:presLayoutVars>
          <dgm:bulletEnabled val="1"/>
        </dgm:presLayoutVars>
      </dgm:prSet>
      <dgm:spPr/>
    </dgm:pt>
    <dgm:pt modelId="{2D6C7916-1130-46A8-833B-A6278CBD2192}" type="pres">
      <dgm:prSet presAssocID="{FA8F44BD-C8C7-462C-9756-1EC498E86842}" presName="L1TextContainer" presStyleLbl="revTx" presStyleIdx="5" presStyleCnt="10">
        <dgm:presLayoutVars>
          <dgm:chMax val="1"/>
          <dgm:chPref val="1"/>
          <dgm:bulletEnabled val="1"/>
        </dgm:presLayoutVars>
      </dgm:prSet>
      <dgm:spPr/>
    </dgm:pt>
    <dgm:pt modelId="{4D953791-5C2F-4A75-A8F4-6ED7EAB5E015}" type="pres">
      <dgm:prSet presAssocID="{FA8F44BD-C8C7-462C-9756-1EC498E86842}" presName="ConnectLine" presStyleLbl="sibTrans1D1" presStyleIdx="2" presStyleCnt="5"/>
      <dgm:spPr>
        <a:noFill/>
        <a:ln w="12700" cap="flat" cmpd="sng" algn="ctr">
          <a:solidFill>
            <a:schemeClr val="accent1"/>
          </a:solidFill>
          <a:prstDash val="dash"/>
          <a:miter lim="800000"/>
        </a:ln>
        <a:effectLst/>
      </dgm:spPr>
    </dgm:pt>
    <dgm:pt modelId="{22A72E40-4DCC-4F48-AADD-29738FD37A2C}" type="pres">
      <dgm:prSet presAssocID="{FA8F44BD-C8C7-462C-9756-1EC498E86842}" presName="EmptyPlaceHolder" presStyleCnt="0"/>
      <dgm:spPr/>
    </dgm:pt>
    <dgm:pt modelId="{E168BB9F-20D9-474F-9E39-4872B40634C6}" type="pres">
      <dgm:prSet presAssocID="{8C8A9736-03DA-4B1C-A590-10B4AD89452B}" presName="spaceBetweenRectangles" presStyleCnt="0"/>
      <dgm:spPr/>
    </dgm:pt>
    <dgm:pt modelId="{A62622B1-7EF4-49B6-9AC7-B54F0E2A0C74}" type="pres">
      <dgm:prSet presAssocID="{8BAB5E6F-A65E-41DB-A296-0818B0E49F7C}" presName="composite" presStyleCnt="0"/>
      <dgm:spPr/>
    </dgm:pt>
    <dgm:pt modelId="{14282312-87CB-41BB-A02D-C594BBEF33C7}" type="pres">
      <dgm:prSet presAssocID="{8BAB5E6F-A65E-41DB-A296-0818B0E49F7C}" presName="ConnectorPoint" presStyleLbl="lnNode1" presStyleIdx="3" presStyleCnt="5"/>
      <dgm:spPr>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D554C1A5-AF8E-41FC-A779-25BD6B11F91F}" type="pres">
      <dgm:prSet presAssocID="{8BAB5E6F-A65E-41DB-A296-0818B0E49F7C}" presName="DropPinPlaceHolder" presStyleCnt="0"/>
      <dgm:spPr/>
    </dgm:pt>
    <dgm:pt modelId="{17331DD9-74CF-4A3A-86BA-F4B9DBEAB944}" type="pres">
      <dgm:prSet presAssocID="{8BAB5E6F-A65E-41DB-A296-0818B0E49F7C}" presName="DropPin" presStyleLbl="alignNode1" presStyleIdx="3" presStyleCnt="5"/>
      <dgm:spPr/>
    </dgm:pt>
    <dgm:pt modelId="{515AAB83-BD07-4B9E-9A3B-858C0B126F9C}" type="pres">
      <dgm:prSet presAssocID="{8BAB5E6F-A65E-41DB-A296-0818B0E49F7C}" presName="Ellipse" presStyleLbl="fgAcc1" presStyleIdx="4" presStyleCnt="6"/>
      <dgm:spPr>
        <a:solidFill>
          <a:schemeClr val="tx2">
            <a:alpha val="90000"/>
          </a:schemeClr>
        </a:solidFill>
        <a:ln w="12700" cap="flat" cmpd="sng" algn="ctr">
          <a:noFill/>
          <a:prstDash val="solid"/>
          <a:miter lim="800000"/>
        </a:ln>
        <a:effectLst/>
      </dgm:spPr>
    </dgm:pt>
    <dgm:pt modelId="{08CB2D5A-F46A-4E0E-9575-15F31D04AAC6}" type="pres">
      <dgm:prSet presAssocID="{8BAB5E6F-A65E-41DB-A296-0818B0E49F7C}" presName="L2TextContainer" presStyleLbl="revTx" presStyleIdx="6" presStyleCnt="10">
        <dgm:presLayoutVars>
          <dgm:bulletEnabled val="1"/>
        </dgm:presLayoutVars>
      </dgm:prSet>
      <dgm:spPr/>
    </dgm:pt>
    <dgm:pt modelId="{7C1E6B4A-59F7-4018-A403-E1CCAEE78BA1}" type="pres">
      <dgm:prSet presAssocID="{8BAB5E6F-A65E-41DB-A296-0818B0E49F7C}" presName="L1TextContainer" presStyleLbl="revTx" presStyleIdx="7" presStyleCnt="10">
        <dgm:presLayoutVars>
          <dgm:chMax val="1"/>
          <dgm:chPref val="1"/>
          <dgm:bulletEnabled val="1"/>
        </dgm:presLayoutVars>
      </dgm:prSet>
      <dgm:spPr/>
    </dgm:pt>
    <dgm:pt modelId="{A03C5372-D306-43AC-B406-6F8183849431}" type="pres">
      <dgm:prSet presAssocID="{8BAB5E6F-A65E-41DB-A296-0818B0E49F7C}" presName="ConnectLine" presStyleLbl="sibTrans1D1" presStyleIdx="3" presStyleCnt="5"/>
      <dgm:spPr>
        <a:noFill/>
        <a:ln w="12700" cap="flat" cmpd="sng" algn="ctr">
          <a:solidFill>
            <a:schemeClr val="accent1">
              <a:hueOff val="0"/>
              <a:satOff val="0"/>
              <a:lumOff val="0"/>
              <a:alphaOff val="0"/>
            </a:schemeClr>
          </a:solidFill>
          <a:prstDash val="dash"/>
          <a:miter lim="800000"/>
        </a:ln>
        <a:effectLst/>
      </dgm:spPr>
    </dgm:pt>
    <dgm:pt modelId="{90926F0B-05E0-48AF-9C69-5C494731F877}" type="pres">
      <dgm:prSet presAssocID="{8BAB5E6F-A65E-41DB-A296-0818B0E49F7C}" presName="EmptyPlaceHolder" presStyleCnt="0"/>
      <dgm:spPr/>
    </dgm:pt>
    <dgm:pt modelId="{9EA695E3-93D5-405B-8AF6-0B8537A964FD}" type="pres">
      <dgm:prSet presAssocID="{B407F4C3-8FC9-4E91-A0EC-6B33713CC9A5}" presName="spaceBetweenRectangles" presStyleCnt="0"/>
      <dgm:spPr/>
    </dgm:pt>
    <dgm:pt modelId="{05956D37-804F-419D-9E8C-30D41D06DC3E}" type="pres">
      <dgm:prSet presAssocID="{8B9AF88A-E1F7-4D3A-905F-87228D6A8655}" presName="composite" presStyleCnt="0"/>
      <dgm:spPr/>
    </dgm:pt>
    <dgm:pt modelId="{58B7B786-A0AD-4662-8D54-C5C572D2C32C}" type="pres">
      <dgm:prSet presAssocID="{8B9AF88A-E1F7-4D3A-905F-87228D6A8655}" presName="ConnectorPoint" presStyleLbl="lnNode1" presStyleIdx="4" presStyleCnt="5"/>
      <dgm:spPr>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E4704426-333D-4092-A035-BBC55DB8579D}" type="pres">
      <dgm:prSet presAssocID="{8B9AF88A-E1F7-4D3A-905F-87228D6A8655}" presName="DropPinPlaceHolder" presStyleCnt="0"/>
      <dgm:spPr/>
    </dgm:pt>
    <dgm:pt modelId="{A55439AF-6893-479D-8B57-31FBC13C553F}" type="pres">
      <dgm:prSet presAssocID="{8B9AF88A-E1F7-4D3A-905F-87228D6A8655}" presName="DropPin" presStyleLbl="alignNode1" presStyleIdx="4" presStyleCnt="5"/>
      <dgm:spPr>
        <a:solidFill>
          <a:schemeClr val="accent1"/>
        </a:solidFill>
        <a:ln>
          <a:solidFill>
            <a:schemeClr val="accent1"/>
          </a:solidFill>
        </a:ln>
      </dgm:spPr>
    </dgm:pt>
    <dgm:pt modelId="{A22B1C16-7FF0-4DBE-B32E-E43FEB1E2EAC}" type="pres">
      <dgm:prSet presAssocID="{8B9AF88A-E1F7-4D3A-905F-87228D6A8655}" presName="Ellipse" presStyleLbl="fgAcc1" presStyleIdx="5" presStyleCnt="6"/>
      <dgm:spPr>
        <a:solidFill>
          <a:srgbClr val="CCD8D6">
            <a:alpha val="90000"/>
          </a:srgbClr>
        </a:solidFill>
        <a:ln w="12700" cap="flat" cmpd="sng" algn="ctr">
          <a:noFill/>
          <a:prstDash val="solid"/>
          <a:miter lim="800000"/>
        </a:ln>
        <a:effectLst/>
      </dgm:spPr>
    </dgm:pt>
    <dgm:pt modelId="{1B55AA6D-649D-4145-93EB-08B866A4D4E5}" type="pres">
      <dgm:prSet presAssocID="{8B9AF88A-E1F7-4D3A-905F-87228D6A8655}" presName="L2TextContainer" presStyleLbl="revTx" presStyleIdx="8" presStyleCnt="10">
        <dgm:presLayoutVars>
          <dgm:bulletEnabled val="1"/>
        </dgm:presLayoutVars>
      </dgm:prSet>
      <dgm:spPr/>
    </dgm:pt>
    <dgm:pt modelId="{3FA5D5AE-9CAE-4D19-9765-BCEE62095312}" type="pres">
      <dgm:prSet presAssocID="{8B9AF88A-E1F7-4D3A-905F-87228D6A8655}" presName="L1TextContainer" presStyleLbl="revTx" presStyleIdx="9" presStyleCnt="10">
        <dgm:presLayoutVars>
          <dgm:chMax val="1"/>
          <dgm:chPref val="1"/>
          <dgm:bulletEnabled val="1"/>
        </dgm:presLayoutVars>
      </dgm:prSet>
      <dgm:spPr/>
    </dgm:pt>
    <dgm:pt modelId="{FE6CA7EB-68EC-4E76-9051-08C4CF370101}" type="pres">
      <dgm:prSet presAssocID="{8B9AF88A-E1F7-4D3A-905F-87228D6A8655}" presName="ConnectLine" presStyleLbl="sibTrans1D1" presStyleIdx="4" presStyleCnt="5"/>
      <dgm:spPr>
        <a:noFill/>
        <a:ln w="12700" cap="flat" cmpd="sng" algn="ctr">
          <a:solidFill>
            <a:schemeClr val="accent1">
              <a:hueOff val="0"/>
              <a:satOff val="0"/>
              <a:lumOff val="0"/>
              <a:alphaOff val="0"/>
            </a:schemeClr>
          </a:solidFill>
          <a:prstDash val="dash"/>
          <a:miter lim="800000"/>
        </a:ln>
        <a:effectLst/>
      </dgm:spPr>
    </dgm:pt>
    <dgm:pt modelId="{070CED43-982E-487C-9CC2-CFAEABD4D2D8}" type="pres">
      <dgm:prSet presAssocID="{8B9AF88A-E1F7-4D3A-905F-87228D6A8655}" presName="EmptyPlaceHolder" presStyleCnt="0"/>
      <dgm:spPr/>
    </dgm:pt>
  </dgm:ptLst>
  <dgm:cxnLst>
    <dgm:cxn modelId="{1E92940A-250B-4494-B40F-3DA807C7CB42}" type="presOf" srcId="{DF1ABFB3-B399-406F-91BD-DCDF9A38526B}" destId="{1B55AA6D-649D-4145-93EB-08B866A4D4E5}" srcOrd="0" destOrd="0" presId="urn:microsoft.com/office/officeart/2017/3/layout/DropPinTimeline"/>
    <dgm:cxn modelId="{C3A1C60D-63BB-4E34-AD47-96AABDB6084E}" type="presOf" srcId="{D05E1923-5021-40F7-B4EF-E582E23A699D}" destId="{223C5207-4FA2-4A6C-8F43-20BD55767C99}" srcOrd="0" destOrd="0" presId="urn:microsoft.com/office/officeart/2017/3/layout/DropPinTimeline"/>
    <dgm:cxn modelId="{5F3B0F1C-AD09-448C-A081-46D11DC987C6}" type="presOf" srcId="{8B9AF88A-E1F7-4D3A-905F-87228D6A8655}" destId="{3FA5D5AE-9CAE-4D19-9765-BCEE62095312}" srcOrd="0" destOrd="0" presId="urn:microsoft.com/office/officeart/2017/3/layout/DropPinTimeline"/>
    <dgm:cxn modelId="{E0E45028-839A-4135-AA56-517D3BAA0708}" type="presOf" srcId="{8BAB5E6F-A65E-41DB-A296-0818B0E49F7C}" destId="{7C1E6B4A-59F7-4018-A403-E1CCAEE78BA1}" srcOrd="0" destOrd="0" presId="urn:microsoft.com/office/officeart/2017/3/layout/DropPinTimeline"/>
    <dgm:cxn modelId="{1B32EF2C-9DB5-4504-A9DA-B4956CC00208}" srcId="{FA8F44BD-C8C7-462C-9756-1EC498E86842}" destId="{EFEB4D61-3A9C-4140-977F-3C3F5C9EE9D1}" srcOrd="0" destOrd="0" parTransId="{57D352E4-0431-4F68-B8F1-61BFA34799AA}" sibTransId="{0ECC32B6-1E7C-4AA4-9DBF-D69B7C5E64A9}"/>
    <dgm:cxn modelId="{0D51BD2E-4619-469B-B233-EBAC3D4D0BA6}" srcId="{05A24E01-5535-46B9-A9A1-A9A07E639A88}" destId="{FA8F44BD-C8C7-462C-9756-1EC498E86842}" srcOrd="2" destOrd="0" parTransId="{F47063EE-4B58-4EDE-A4F2-A4BD81B82F21}" sibTransId="{8C8A9736-03DA-4B1C-A590-10B4AD89452B}"/>
    <dgm:cxn modelId="{C5645B39-CB65-4A0A-B369-E455C3B827C3}" srcId="{05A24E01-5535-46B9-A9A1-A9A07E639A88}" destId="{58FF46FB-368D-4E9C-A650-0513B8879DA8}" srcOrd="0" destOrd="0" parTransId="{11DFA284-5E99-474D-BF05-364A45269DC7}" sibTransId="{CFA40740-0682-470C-AD5A-CFF53CD12BD2}"/>
    <dgm:cxn modelId="{7DDF5444-F976-4F04-88A9-CF8B15238792}" type="presOf" srcId="{58FF46FB-368D-4E9C-A650-0513B8879DA8}" destId="{8E3FB235-DF38-476B-9A0E-B1E583D50944}" srcOrd="0" destOrd="0" presId="urn:microsoft.com/office/officeart/2017/3/layout/DropPinTimeline"/>
    <dgm:cxn modelId="{1690634A-EBA7-4881-9E5F-0C82421D4CDF}" type="presOf" srcId="{FA8F44BD-C8C7-462C-9756-1EC498E86842}" destId="{2D6C7916-1130-46A8-833B-A6278CBD2192}" srcOrd="0" destOrd="0" presId="urn:microsoft.com/office/officeart/2017/3/layout/DropPinTimeline"/>
    <dgm:cxn modelId="{B659504B-18E4-4D89-A17C-34ABB280AE52}" srcId="{58FF46FB-368D-4E9C-A650-0513B8879DA8}" destId="{9A875394-CA1E-4432-AEEB-9054FCFF5E0E}" srcOrd="0" destOrd="0" parTransId="{FCC92BDD-6EA3-421D-9DA8-7D3A12D003B6}" sibTransId="{0314452B-82A0-42F4-9551-DF00CFFC3580}"/>
    <dgm:cxn modelId="{66B49C6C-FAFD-47B4-BF22-05A295C23D4E}" srcId="{05A24E01-5535-46B9-A9A1-A9A07E639A88}" destId="{8BAB5E6F-A65E-41DB-A296-0818B0E49F7C}" srcOrd="3" destOrd="0" parTransId="{886842C6-3EFC-4BE7-B417-415595758830}" sibTransId="{B407F4C3-8FC9-4E91-A0EC-6B33713CC9A5}"/>
    <dgm:cxn modelId="{15319551-A9EA-462E-845B-E5251E84291F}" srcId="{8B9AF88A-E1F7-4D3A-905F-87228D6A8655}" destId="{DF1ABFB3-B399-406F-91BD-DCDF9A38526B}" srcOrd="0" destOrd="0" parTransId="{78CB0E27-958C-4066-A189-8B36505E8204}" sibTransId="{70E4A1D3-514E-4327-991D-5CC9C6B41885}"/>
    <dgm:cxn modelId="{4876CF51-F110-4E25-8FD4-08D25B4B0AB8}" srcId="{D05E1923-5021-40F7-B4EF-E582E23A699D}" destId="{579089A8-5362-4BA4-9163-D19228C1808F}" srcOrd="0" destOrd="0" parTransId="{FB2DEB6E-B29F-4E51-960A-23ECC62EBF38}" sibTransId="{1C5328B1-AC18-4CF7-A034-BB0592F4A2A1}"/>
    <dgm:cxn modelId="{2617C475-F537-46A6-ADE1-4EB764853601}" srcId="{8BAB5E6F-A65E-41DB-A296-0818B0E49F7C}" destId="{332BC85C-1CF3-4F8F-ACB7-5B6D53744AE1}" srcOrd="0" destOrd="0" parTransId="{99F218FD-90FE-450E-A368-B3E3677E74E8}" sibTransId="{8D1CC686-B05C-4470-A959-236CC9C8BB70}"/>
    <dgm:cxn modelId="{B9F0B583-D02F-4EF4-83A8-DFD7B32B9433}" type="presOf" srcId="{9A875394-CA1E-4432-AEEB-9054FCFF5E0E}" destId="{D2143A46-815A-49BF-9455-C0385022444F}" srcOrd="0" destOrd="0" presId="urn:microsoft.com/office/officeart/2017/3/layout/DropPinTimeline"/>
    <dgm:cxn modelId="{DF6168D4-4FC3-42E4-8DAA-85BA8A678933}" type="presOf" srcId="{332BC85C-1CF3-4F8F-ACB7-5B6D53744AE1}" destId="{08CB2D5A-F46A-4E0E-9575-15F31D04AAC6}" srcOrd="0" destOrd="0" presId="urn:microsoft.com/office/officeart/2017/3/layout/DropPinTimeline"/>
    <dgm:cxn modelId="{72C4D6D9-419A-42C1-A76D-84599F65BB08}" srcId="{05A24E01-5535-46B9-A9A1-A9A07E639A88}" destId="{D05E1923-5021-40F7-B4EF-E582E23A699D}" srcOrd="1" destOrd="0" parTransId="{FD6C5CD2-9CED-4BE6-89CD-A5A5CCE63B3E}" sibTransId="{F020958C-EF86-4274-85F9-318F2792F7B6}"/>
    <dgm:cxn modelId="{C6A73EDB-89B0-4756-9ECD-83E9B8AB77E5}" type="presOf" srcId="{EFEB4D61-3A9C-4140-977F-3C3F5C9EE9D1}" destId="{96DDA0FE-83E2-423C-9F13-58A61EB68487}" srcOrd="0" destOrd="0" presId="urn:microsoft.com/office/officeart/2017/3/layout/DropPinTimeline"/>
    <dgm:cxn modelId="{FE7849EA-5B37-43C8-B217-CD4E30A8E545}" type="presOf" srcId="{05A24E01-5535-46B9-A9A1-A9A07E639A88}" destId="{6E9F3C9B-13CA-43A8-8836-0B2B41D07DEF}" srcOrd="0" destOrd="0" presId="urn:microsoft.com/office/officeart/2017/3/layout/DropPinTimeline"/>
    <dgm:cxn modelId="{E1474FF3-8E3C-4B30-985C-CE88BA0FE324}" srcId="{05A24E01-5535-46B9-A9A1-A9A07E639A88}" destId="{8B9AF88A-E1F7-4D3A-905F-87228D6A8655}" srcOrd="4" destOrd="0" parTransId="{933A8FED-7B84-4ED0-B6AA-2EE26A89B8EA}" sibTransId="{F11DD6EC-352C-4A0E-84AA-FEBE2F06BCF9}"/>
    <dgm:cxn modelId="{DC6269F4-0C31-4613-A809-E8E029CAD0D1}" type="presOf" srcId="{579089A8-5362-4BA4-9163-D19228C1808F}" destId="{B5F3F650-2E42-488A-AD4F-C4BD47D19A84}" srcOrd="0" destOrd="0" presId="urn:microsoft.com/office/officeart/2017/3/layout/DropPinTimeline"/>
    <dgm:cxn modelId="{2FED2A5E-98EB-4859-AB3F-062F22EEC890}" type="presParOf" srcId="{6E9F3C9B-13CA-43A8-8836-0B2B41D07DEF}" destId="{E8AACCBB-6709-4071-B389-3BB226B3A586}" srcOrd="0" destOrd="0" presId="urn:microsoft.com/office/officeart/2017/3/layout/DropPinTimeline"/>
    <dgm:cxn modelId="{6DE443D7-8EE2-4FBC-842D-B6B9C44204D0}" type="presParOf" srcId="{6E9F3C9B-13CA-43A8-8836-0B2B41D07DEF}" destId="{E6F74CED-5217-4282-85F1-1C12DC84731C}" srcOrd="1" destOrd="0" presId="urn:microsoft.com/office/officeart/2017/3/layout/DropPinTimeline"/>
    <dgm:cxn modelId="{C773189E-DF31-4C58-A290-F5DFD7DCF8B1}" type="presParOf" srcId="{E6F74CED-5217-4282-85F1-1C12DC84731C}" destId="{AC377099-4DAE-451C-ADE9-98036E2679B5}" srcOrd="0" destOrd="0" presId="urn:microsoft.com/office/officeart/2017/3/layout/DropPinTimeline"/>
    <dgm:cxn modelId="{04D71AD3-A9B8-46E1-AB82-BB594FCE110E}" type="presParOf" srcId="{AC377099-4DAE-451C-ADE9-98036E2679B5}" destId="{B6C94ECD-6415-4250-B4AD-F67BF5BECFB8}" srcOrd="0" destOrd="0" presId="urn:microsoft.com/office/officeart/2017/3/layout/DropPinTimeline"/>
    <dgm:cxn modelId="{4D9D677D-9448-43AF-978B-5C7E7661F4F9}" type="presParOf" srcId="{AC377099-4DAE-451C-ADE9-98036E2679B5}" destId="{0E99BB09-1B86-4308-A570-3981E6DD3A06}" srcOrd="1" destOrd="0" presId="urn:microsoft.com/office/officeart/2017/3/layout/DropPinTimeline"/>
    <dgm:cxn modelId="{C213A57E-D4AE-4C05-AA12-FE8CC1989639}" type="presParOf" srcId="{0E99BB09-1B86-4308-A570-3981E6DD3A06}" destId="{0ED6E8D6-BD44-4400-BC14-1BC75CB979A3}" srcOrd="0" destOrd="0" presId="urn:microsoft.com/office/officeart/2017/3/layout/DropPinTimeline"/>
    <dgm:cxn modelId="{927F0821-BB24-4368-A4D4-046EB89F39DD}" type="presParOf" srcId="{0E99BB09-1B86-4308-A570-3981E6DD3A06}" destId="{5B7FC7CF-F58D-48D5-8BCC-38D6EE87890B}" srcOrd="1" destOrd="0" presId="urn:microsoft.com/office/officeart/2017/3/layout/DropPinTimeline"/>
    <dgm:cxn modelId="{F517DE46-1EA2-46F3-8833-EE234EEF5B09}" type="presParOf" srcId="{AC377099-4DAE-451C-ADE9-98036E2679B5}" destId="{D2143A46-815A-49BF-9455-C0385022444F}" srcOrd="2" destOrd="0" presId="urn:microsoft.com/office/officeart/2017/3/layout/DropPinTimeline"/>
    <dgm:cxn modelId="{75F0F73C-AD49-4A34-842E-A65EF46645BA}" type="presParOf" srcId="{AC377099-4DAE-451C-ADE9-98036E2679B5}" destId="{8E3FB235-DF38-476B-9A0E-B1E583D50944}" srcOrd="3" destOrd="0" presId="urn:microsoft.com/office/officeart/2017/3/layout/DropPinTimeline"/>
    <dgm:cxn modelId="{071A2262-20BC-4D30-AB90-12B0A0FEB6EF}" type="presParOf" srcId="{AC377099-4DAE-451C-ADE9-98036E2679B5}" destId="{9AA05CE5-209F-4AD9-BE2C-2A69F76DA8F4}" srcOrd="4" destOrd="0" presId="urn:microsoft.com/office/officeart/2017/3/layout/DropPinTimeline"/>
    <dgm:cxn modelId="{0D0471BD-C944-46DB-9B0D-12B6F025E4F4}" type="presParOf" srcId="{AC377099-4DAE-451C-ADE9-98036E2679B5}" destId="{17350C28-DA10-4F3B-9FA2-0FE7C12A4ABE}" srcOrd="5" destOrd="0" presId="urn:microsoft.com/office/officeart/2017/3/layout/DropPinTimeline"/>
    <dgm:cxn modelId="{37FF9AEE-1EE5-440D-B822-B54671B03AAC}" type="presParOf" srcId="{E6F74CED-5217-4282-85F1-1C12DC84731C}" destId="{6DA7B85E-9DC6-4F3B-A2BF-09CDEEDB43BC}" srcOrd="1" destOrd="0" presId="urn:microsoft.com/office/officeart/2017/3/layout/DropPinTimeline"/>
    <dgm:cxn modelId="{3FF77B45-DC34-4E18-8B7E-49C274966E23}" type="presParOf" srcId="{E6F74CED-5217-4282-85F1-1C12DC84731C}" destId="{CF519A69-9940-494F-8406-D0D876E3CD26}" srcOrd="2" destOrd="0" presId="urn:microsoft.com/office/officeart/2017/3/layout/DropPinTimeline"/>
    <dgm:cxn modelId="{4E60349A-D4EB-4BFE-9374-0F079D59B1FC}" type="presParOf" srcId="{CF519A69-9940-494F-8406-D0D876E3CD26}" destId="{714429FF-AAA3-4358-8C5F-1A7F29AA2B7B}" srcOrd="0" destOrd="0" presId="urn:microsoft.com/office/officeart/2017/3/layout/DropPinTimeline"/>
    <dgm:cxn modelId="{0B07CD93-B91C-4CAF-B94C-3237B0C6F601}" type="presParOf" srcId="{CF519A69-9940-494F-8406-D0D876E3CD26}" destId="{AB8B1E8E-162B-4E3E-9E31-BA5CFBD3ED9D}" srcOrd="1" destOrd="0" presId="urn:microsoft.com/office/officeart/2017/3/layout/DropPinTimeline"/>
    <dgm:cxn modelId="{BB97917A-2BFB-4D8A-94BD-816B0C62D6F6}" type="presParOf" srcId="{AB8B1E8E-162B-4E3E-9E31-BA5CFBD3ED9D}" destId="{358CAA11-0A87-4861-8B4E-913B1EAD1334}" srcOrd="0" destOrd="0" presId="urn:microsoft.com/office/officeart/2017/3/layout/DropPinTimeline"/>
    <dgm:cxn modelId="{FDC4D318-B3AD-4E39-8663-3AFB57531D79}" type="presParOf" srcId="{AB8B1E8E-162B-4E3E-9E31-BA5CFBD3ED9D}" destId="{B1A1A837-F261-404B-A808-B2F4154CE8A2}" srcOrd="1" destOrd="0" presId="urn:microsoft.com/office/officeart/2017/3/layout/DropPinTimeline"/>
    <dgm:cxn modelId="{7F53703E-9DF0-45E5-AC76-7E0CCD3B06EA}" type="presParOf" srcId="{CF519A69-9940-494F-8406-D0D876E3CD26}" destId="{B5F3F650-2E42-488A-AD4F-C4BD47D19A84}" srcOrd="2" destOrd="0" presId="urn:microsoft.com/office/officeart/2017/3/layout/DropPinTimeline"/>
    <dgm:cxn modelId="{B59937ED-9C59-4BBD-AA3C-5D9159504926}" type="presParOf" srcId="{CF519A69-9940-494F-8406-D0D876E3CD26}" destId="{223C5207-4FA2-4A6C-8F43-20BD55767C99}" srcOrd="3" destOrd="0" presId="urn:microsoft.com/office/officeart/2017/3/layout/DropPinTimeline"/>
    <dgm:cxn modelId="{470C2FBB-9D40-4F2C-8107-12E2CA0E70BE}" type="presParOf" srcId="{CF519A69-9940-494F-8406-D0D876E3CD26}" destId="{4FE5EB5D-4CEF-4D0D-9394-0534E61844BE}" srcOrd="4" destOrd="0" presId="urn:microsoft.com/office/officeart/2017/3/layout/DropPinTimeline"/>
    <dgm:cxn modelId="{C1237DFD-87FD-434B-A5C8-02108EF43081}" type="presParOf" srcId="{CF519A69-9940-494F-8406-D0D876E3CD26}" destId="{EC869059-0AEC-4D98-8C46-CB603A342C72}" srcOrd="5" destOrd="0" presId="urn:microsoft.com/office/officeart/2017/3/layout/DropPinTimeline"/>
    <dgm:cxn modelId="{7A1441D0-A5AA-4E6C-9388-511DA29929BF}" type="presParOf" srcId="{E6F74CED-5217-4282-85F1-1C12DC84731C}" destId="{408BA715-9739-461D-BFDE-88EDAE355E60}" srcOrd="3" destOrd="0" presId="urn:microsoft.com/office/officeart/2017/3/layout/DropPinTimeline"/>
    <dgm:cxn modelId="{087F2A81-CFD9-4BF8-96FC-2D4ABA32462F}" type="presParOf" srcId="{E6F74CED-5217-4282-85F1-1C12DC84731C}" destId="{D512C7F9-87A6-4BA9-AFAC-03FF1578D945}" srcOrd="4" destOrd="0" presId="urn:microsoft.com/office/officeart/2017/3/layout/DropPinTimeline"/>
    <dgm:cxn modelId="{8C6217DA-A763-4946-99A2-03C618C428AF}" type="presParOf" srcId="{D512C7F9-87A6-4BA9-AFAC-03FF1578D945}" destId="{152AD014-AFD0-4700-A468-4D562874339A}" srcOrd="0" destOrd="0" presId="urn:microsoft.com/office/officeart/2017/3/layout/DropPinTimeline"/>
    <dgm:cxn modelId="{A6A34287-F5FF-46EE-9A88-F2ECF73903CE}" type="presParOf" srcId="{D512C7F9-87A6-4BA9-AFAC-03FF1578D945}" destId="{6CE2C4D8-4380-442D-A6C2-0B468BF3C74C}" srcOrd="1" destOrd="0" presId="urn:microsoft.com/office/officeart/2017/3/layout/DropPinTimeline"/>
    <dgm:cxn modelId="{D28BF9CF-F026-4786-A1AC-F4F785C54591}" type="presParOf" srcId="{6CE2C4D8-4380-442D-A6C2-0B468BF3C74C}" destId="{72C82E90-F103-439C-8371-CFFB0927B9DE}" srcOrd="0" destOrd="0" presId="urn:microsoft.com/office/officeart/2017/3/layout/DropPinTimeline"/>
    <dgm:cxn modelId="{E33A6BB5-6D3A-4D44-AEFC-75BAB101C26D}" type="presParOf" srcId="{6CE2C4D8-4380-442D-A6C2-0B468BF3C74C}" destId="{5D519322-C1DD-47AE-92C0-13575134BC76}" srcOrd="1" destOrd="0" presId="urn:microsoft.com/office/officeart/2017/3/layout/DropPinTimeline"/>
    <dgm:cxn modelId="{0BFD1614-5731-4306-81F7-E2C949C32A93}" type="presParOf" srcId="{D512C7F9-87A6-4BA9-AFAC-03FF1578D945}" destId="{96DDA0FE-83E2-423C-9F13-58A61EB68487}" srcOrd="2" destOrd="0" presId="urn:microsoft.com/office/officeart/2017/3/layout/DropPinTimeline"/>
    <dgm:cxn modelId="{06EDED26-E685-42BC-BFC2-75C7EA695E40}" type="presParOf" srcId="{D512C7F9-87A6-4BA9-AFAC-03FF1578D945}" destId="{2D6C7916-1130-46A8-833B-A6278CBD2192}" srcOrd="3" destOrd="0" presId="urn:microsoft.com/office/officeart/2017/3/layout/DropPinTimeline"/>
    <dgm:cxn modelId="{A20C8A5A-2D9A-4EF7-BC83-D5EE4B16698D}" type="presParOf" srcId="{D512C7F9-87A6-4BA9-AFAC-03FF1578D945}" destId="{4D953791-5C2F-4A75-A8F4-6ED7EAB5E015}" srcOrd="4" destOrd="0" presId="urn:microsoft.com/office/officeart/2017/3/layout/DropPinTimeline"/>
    <dgm:cxn modelId="{6780D10C-523A-4885-B5BF-84F303790098}" type="presParOf" srcId="{D512C7F9-87A6-4BA9-AFAC-03FF1578D945}" destId="{22A72E40-4DCC-4F48-AADD-29738FD37A2C}" srcOrd="5" destOrd="0" presId="urn:microsoft.com/office/officeart/2017/3/layout/DropPinTimeline"/>
    <dgm:cxn modelId="{30EAF1CE-B96B-4CA5-BF13-51DD8040A559}" type="presParOf" srcId="{E6F74CED-5217-4282-85F1-1C12DC84731C}" destId="{E168BB9F-20D9-474F-9E39-4872B40634C6}" srcOrd="5" destOrd="0" presId="urn:microsoft.com/office/officeart/2017/3/layout/DropPinTimeline"/>
    <dgm:cxn modelId="{39415FEC-72C6-4C74-A821-E354E744CD96}" type="presParOf" srcId="{E6F74CED-5217-4282-85F1-1C12DC84731C}" destId="{A62622B1-7EF4-49B6-9AC7-B54F0E2A0C74}" srcOrd="6" destOrd="0" presId="urn:microsoft.com/office/officeart/2017/3/layout/DropPinTimeline"/>
    <dgm:cxn modelId="{D67F013A-C0A0-41F6-B6F2-E904B1BB7A8F}" type="presParOf" srcId="{A62622B1-7EF4-49B6-9AC7-B54F0E2A0C74}" destId="{14282312-87CB-41BB-A02D-C594BBEF33C7}" srcOrd="0" destOrd="0" presId="urn:microsoft.com/office/officeart/2017/3/layout/DropPinTimeline"/>
    <dgm:cxn modelId="{AA55F469-83D2-4E02-B111-0206AAFCAA06}" type="presParOf" srcId="{A62622B1-7EF4-49B6-9AC7-B54F0E2A0C74}" destId="{D554C1A5-AF8E-41FC-A779-25BD6B11F91F}" srcOrd="1" destOrd="0" presId="urn:microsoft.com/office/officeart/2017/3/layout/DropPinTimeline"/>
    <dgm:cxn modelId="{033C6509-70C8-4B85-9F92-724CDBB68078}" type="presParOf" srcId="{D554C1A5-AF8E-41FC-A779-25BD6B11F91F}" destId="{17331DD9-74CF-4A3A-86BA-F4B9DBEAB944}" srcOrd="0" destOrd="0" presId="urn:microsoft.com/office/officeart/2017/3/layout/DropPinTimeline"/>
    <dgm:cxn modelId="{C7CCDF66-BA72-4EDC-AE16-CAA6317954F0}" type="presParOf" srcId="{D554C1A5-AF8E-41FC-A779-25BD6B11F91F}" destId="{515AAB83-BD07-4B9E-9A3B-858C0B126F9C}" srcOrd="1" destOrd="0" presId="urn:microsoft.com/office/officeart/2017/3/layout/DropPinTimeline"/>
    <dgm:cxn modelId="{E8437A29-F853-4553-AB29-152AF603DF52}" type="presParOf" srcId="{A62622B1-7EF4-49B6-9AC7-B54F0E2A0C74}" destId="{08CB2D5A-F46A-4E0E-9575-15F31D04AAC6}" srcOrd="2" destOrd="0" presId="urn:microsoft.com/office/officeart/2017/3/layout/DropPinTimeline"/>
    <dgm:cxn modelId="{1F3D9CE2-342F-4335-BD41-5AA59D2BD7BD}" type="presParOf" srcId="{A62622B1-7EF4-49B6-9AC7-B54F0E2A0C74}" destId="{7C1E6B4A-59F7-4018-A403-E1CCAEE78BA1}" srcOrd="3" destOrd="0" presId="urn:microsoft.com/office/officeart/2017/3/layout/DropPinTimeline"/>
    <dgm:cxn modelId="{FFF1ACE9-B2B3-4E83-877B-F9633E8EE135}" type="presParOf" srcId="{A62622B1-7EF4-49B6-9AC7-B54F0E2A0C74}" destId="{A03C5372-D306-43AC-B406-6F8183849431}" srcOrd="4" destOrd="0" presId="urn:microsoft.com/office/officeart/2017/3/layout/DropPinTimeline"/>
    <dgm:cxn modelId="{D8A09163-94A5-46BD-9FA2-C3372A01AA32}" type="presParOf" srcId="{A62622B1-7EF4-49B6-9AC7-B54F0E2A0C74}" destId="{90926F0B-05E0-48AF-9C69-5C494731F877}" srcOrd="5" destOrd="0" presId="urn:microsoft.com/office/officeart/2017/3/layout/DropPinTimeline"/>
    <dgm:cxn modelId="{80084466-50AF-445A-BE2A-0C51919B9169}" type="presParOf" srcId="{E6F74CED-5217-4282-85F1-1C12DC84731C}" destId="{9EA695E3-93D5-405B-8AF6-0B8537A964FD}" srcOrd="7" destOrd="0" presId="urn:microsoft.com/office/officeart/2017/3/layout/DropPinTimeline"/>
    <dgm:cxn modelId="{007CF318-F68B-4FFC-ADA6-3D9D6A3AA152}" type="presParOf" srcId="{E6F74CED-5217-4282-85F1-1C12DC84731C}" destId="{05956D37-804F-419D-9E8C-30D41D06DC3E}" srcOrd="8" destOrd="0" presId="urn:microsoft.com/office/officeart/2017/3/layout/DropPinTimeline"/>
    <dgm:cxn modelId="{FAB9E562-4579-4BDB-8C1D-AABEAFCB2610}" type="presParOf" srcId="{05956D37-804F-419D-9E8C-30D41D06DC3E}" destId="{58B7B786-A0AD-4662-8D54-C5C572D2C32C}" srcOrd="0" destOrd="0" presId="urn:microsoft.com/office/officeart/2017/3/layout/DropPinTimeline"/>
    <dgm:cxn modelId="{8283382D-2F6E-4717-B025-1A8C73B65ADB}" type="presParOf" srcId="{05956D37-804F-419D-9E8C-30D41D06DC3E}" destId="{E4704426-333D-4092-A035-BBC55DB8579D}" srcOrd="1" destOrd="0" presId="urn:microsoft.com/office/officeart/2017/3/layout/DropPinTimeline"/>
    <dgm:cxn modelId="{85723DC0-955B-4B2A-AF28-CF8BFFC2E264}" type="presParOf" srcId="{E4704426-333D-4092-A035-BBC55DB8579D}" destId="{A55439AF-6893-479D-8B57-31FBC13C553F}" srcOrd="0" destOrd="0" presId="urn:microsoft.com/office/officeart/2017/3/layout/DropPinTimeline"/>
    <dgm:cxn modelId="{91888A85-75D0-4D33-9F39-A49766251D61}" type="presParOf" srcId="{E4704426-333D-4092-A035-BBC55DB8579D}" destId="{A22B1C16-7FF0-4DBE-B32E-E43FEB1E2EAC}" srcOrd="1" destOrd="0" presId="urn:microsoft.com/office/officeart/2017/3/layout/DropPinTimeline"/>
    <dgm:cxn modelId="{CD06CDC2-25F5-44FB-B0B1-C39F32E155BE}" type="presParOf" srcId="{05956D37-804F-419D-9E8C-30D41D06DC3E}" destId="{1B55AA6D-649D-4145-93EB-08B866A4D4E5}" srcOrd="2" destOrd="0" presId="urn:microsoft.com/office/officeart/2017/3/layout/DropPinTimeline"/>
    <dgm:cxn modelId="{0B21D911-BF72-41CD-BB03-4F9717477846}" type="presParOf" srcId="{05956D37-804F-419D-9E8C-30D41D06DC3E}" destId="{3FA5D5AE-9CAE-4D19-9765-BCEE62095312}" srcOrd="3" destOrd="0" presId="urn:microsoft.com/office/officeart/2017/3/layout/DropPinTimeline"/>
    <dgm:cxn modelId="{80BFAECA-ADC5-41A5-BA11-A4CC8D9557A9}" type="presParOf" srcId="{05956D37-804F-419D-9E8C-30D41D06DC3E}" destId="{FE6CA7EB-68EC-4E76-9051-08C4CF370101}" srcOrd="4" destOrd="0" presId="urn:microsoft.com/office/officeart/2017/3/layout/DropPinTimeline"/>
    <dgm:cxn modelId="{98E4E629-85DB-45DC-A90A-9FAAB58EFF55}" type="presParOf" srcId="{05956D37-804F-419D-9E8C-30D41D06DC3E}" destId="{070CED43-982E-487C-9CC2-CFAEABD4D2D8}" srcOrd="5" destOrd="0" presId="urn:microsoft.com/office/officeart/2017/3/layout/DropPin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AACCBB-6709-4071-B389-3BB226B3A586}">
      <dsp:nvSpPr>
        <dsp:cNvPr id="0" name=""/>
        <dsp:cNvSpPr/>
      </dsp:nvSpPr>
      <dsp:spPr>
        <a:xfrm>
          <a:off x="0" y="1659731"/>
          <a:ext cx="10242550" cy="0"/>
        </a:xfrm>
        <a:prstGeom prst="line">
          <a:avLst/>
        </a:prstGeom>
        <a:solidFill>
          <a:schemeClr val="lt1">
            <a:alpha val="90000"/>
            <a:hueOff val="0"/>
            <a:satOff val="0"/>
            <a:lumOff val="0"/>
            <a:alphaOff val="0"/>
          </a:schemeClr>
        </a:solidFill>
        <a:ln w="19050" cap="flat" cmpd="sng" algn="ctr">
          <a:solidFill>
            <a:schemeClr val="accent1"/>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0ED6E8D6-BD44-4400-BC14-1BC75CB979A3}">
      <dsp:nvSpPr>
        <dsp:cNvPr id="0" name=""/>
        <dsp:cNvSpPr/>
      </dsp:nvSpPr>
      <dsp:spPr>
        <a:xfrm rot="8100000">
          <a:off x="51490" y="382503"/>
          <a:ext cx="244110" cy="244110"/>
        </a:xfrm>
        <a:prstGeom prst="teardrop">
          <a:avLst>
            <a:gd name="adj" fmla="val 115000"/>
          </a:avLst>
        </a:prstGeom>
        <a:solidFill>
          <a:schemeClr val="accent1"/>
        </a:solidFill>
        <a:ln w="12700" cap="flat" cmpd="sng" algn="ctr">
          <a:solidFill>
            <a:srgbClr val="4F5945"/>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7FC7CF-F58D-48D5-8BCC-38D6EE87890B}">
      <dsp:nvSpPr>
        <dsp:cNvPr id="0" name=""/>
        <dsp:cNvSpPr/>
      </dsp:nvSpPr>
      <dsp:spPr>
        <a:xfrm>
          <a:off x="78608" y="409621"/>
          <a:ext cx="189873" cy="189873"/>
        </a:xfrm>
        <a:prstGeom prst="ellipse">
          <a:avLst/>
        </a:prstGeom>
        <a:solidFill>
          <a:schemeClr val="tx2">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D2143A46-815A-49BF-9455-C0385022444F}">
      <dsp:nvSpPr>
        <dsp:cNvPr id="0" name=""/>
        <dsp:cNvSpPr/>
      </dsp:nvSpPr>
      <dsp:spPr>
        <a:xfrm>
          <a:off x="346157" y="677170"/>
          <a:ext cx="2838997" cy="982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rtlCol="0" anchor="t" anchorCtr="0">
          <a:noAutofit/>
        </a:bodyPr>
        <a:lstStyle/>
        <a:p>
          <a:pPr marL="0" lvl="0" indent="0" algn="l" defTabSz="711200" rtl="0">
            <a:lnSpc>
              <a:spcPct val="90000"/>
            </a:lnSpc>
            <a:spcBef>
              <a:spcPct val="0"/>
            </a:spcBef>
            <a:spcAft>
              <a:spcPct val="35000"/>
            </a:spcAft>
            <a:buNone/>
          </a:pPr>
          <a:r>
            <a:rPr lang="ar-DZ" sz="1600" b="0" i="0" kern="1200" dirty="0">
              <a:solidFill>
                <a:schemeClr val="accent3"/>
              </a:solidFill>
              <a:latin typeface="Gill Sans Nova Light" panose="020B0302020104020203" pitchFamily="34" charset="0"/>
              <a:cs typeface="Gill Sans Light" panose="020B0302020104020203" pitchFamily="34" charset="-79"/>
            </a:rPr>
            <a:t>البدء في الانتاج</a:t>
          </a:r>
          <a:endParaRPr lang="fr-FR" sz="1600" b="0" i="0" kern="1200" dirty="0">
            <a:solidFill>
              <a:schemeClr val="accent3"/>
            </a:solidFill>
            <a:latin typeface="Gill Sans Nova Light" panose="020B0302020104020203" pitchFamily="34" charset="0"/>
            <a:cs typeface="Gill Sans Light" panose="020B0302020104020203" pitchFamily="34" charset="-79"/>
          </a:endParaRPr>
        </a:p>
      </dsp:txBody>
      <dsp:txXfrm>
        <a:off x="346157" y="677170"/>
        <a:ext cx="2838997" cy="982560"/>
      </dsp:txXfrm>
    </dsp:sp>
    <dsp:sp modelId="{8E3FB235-DF38-476B-9A0E-B1E583D50944}">
      <dsp:nvSpPr>
        <dsp:cNvPr id="0" name=""/>
        <dsp:cNvSpPr/>
      </dsp:nvSpPr>
      <dsp:spPr>
        <a:xfrm>
          <a:off x="346157" y="331946"/>
          <a:ext cx="2838997" cy="3452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rtlCol="0" anchor="ctr" anchorCtr="0">
          <a:noAutofit/>
        </a:bodyPr>
        <a:lstStyle/>
        <a:p>
          <a:pPr marL="0" lvl="0" indent="0" algn="l" defTabSz="889000" rtl="0">
            <a:lnSpc>
              <a:spcPct val="90000"/>
            </a:lnSpc>
            <a:spcBef>
              <a:spcPct val="0"/>
            </a:spcBef>
            <a:spcAft>
              <a:spcPct val="35000"/>
            </a:spcAft>
            <a:buNone/>
            <a:defRPr lang="fr-FR" b="1"/>
          </a:pPr>
          <a:r>
            <a:rPr lang="ar-DZ" sz="2000" b="0" kern="1200" dirty="0">
              <a:solidFill>
                <a:schemeClr val="accent3"/>
              </a:solidFill>
              <a:latin typeface="Baskerville Old Face" panose="02020602080505020303" pitchFamily="18" charset="77"/>
              <a:ea typeface="Baskerville" panose="02020502070401020303" pitchFamily="18" charset="0"/>
            </a:rPr>
            <a:t>الدعم أو الانشاء  </a:t>
          </a:r>
          <a:endParaRPr lang="fr-FR" sz="2000" b="0" kern="1200" dirty="0">
            <a:solidFill>
              <a:schemeClr val="accent3"/>
            </a:solidFill>
            <a:latin typeface="Baskerville Old Face" panose="02020602080505020303" pitchFamily="18" charset="77"/>
            <a:ea typeface="Baskerville" panose="02020502070401020303" pitchFamily="18" charset="0"/>
          </a:endParaRPr>
        </a:p>
      </dsp:txBody>
      <dsp:txXfrm>
        <a:off x="346157" y="331946"/>
        <a:ext cx="2838997" cy="345224"/>
      </dsp:txXfrm>
    </dsp:sp>
    <dsp:sp modelId="{9AA05CE5-209F-4AD9-BE2C-2A69F76DA8F4}">
      <dsp:nvSpPr>
        <dsp:cNvPr id="0" name=""/>
        <dsp:cNvSpPr/>
      </dsp:nvSpPr>
      <dsp:spPr>
        <a:xfrm>
          <a:off x="173545" y="677170"/>
          <a:ext cx="0" cy="982560"/>
        </a:xfrm>
        <a:prstGeom prst="line">
          <a:avLst/>
        </a:prstGeom>
        <a:noFill/>
        <a:ln w="12700" cap="flat" cmpd="sng" algn="ctr">
          <a:solidFill>
            <a:schemeClr val="accent1"/>
          </a:solidFill>
          <a:prstDash val="dash"/>
          <a:miter lim="800000"/>
        </a:ln>
        <a:effectLst/>
      </dsp:spPr>
      <dsp:style>
        <a:lnRef idx="1">
          <a:scrgbClr r="0" g="0" b="0"/>
        </a:lnRef>
        <a:fillRef idx="0">
          <a:scrgbClr r="0" g="0" b="0"/>
        </a:fillRef>
        <a:effectRef idx="0">
          <a:scrgbClr r="0" g="0" b="0"/>
        </a:effectRef>
        <a:fontRef idx="minor"/>
      </dsp:style>
    </dsp:sp>
    <dsp:sp modelId="{B6C94ECD-6415-4250-B4AD-F67BF5BECFB8}">
      <dsp:nvSpPr>
        <dsp:cNvPr id="0" name=""/>
        <dsp:cNvSpPr/>
      </dsp:nvSpPr>
      <dsp:spPr>
        <a:xfrm>
          <a:off x="142475" y="1628660"/>
          <a:ext cx="62140" cy="62140"/>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8CAA11-0A87-4861-8B4E-913B1EAD1334}">
      <dsp:nvSpPr>
        <dsp:cNvPr id="0" name=""/>
        <dsp:cNvSpPr/>
      </dsp:nvSpPr>
      <dsp:spPr>
        <a:xfrm rot="18900000">
          <a:off x="1756541" y="2692848"/>
          <a:ext cx="244110" cy="244110"/>
        </a:xfrm>
        <a:prstGeom prst="teardrop">
          <a:avLst>
            <a:gd name="adj" fmla="val 115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A1A837-F261-404B-A808-B2F4154CE8A2}">
      <dsp:nvSpPr>
        <dsp:cNvPr id="0" name=""/>
        <dsp:cNvSpPr/>
      </dsp:nvSpPr>
      <dsp:spPr>
        <a:xfrm>
          <a:off x="1783659" y="2719967"/>
          <a:ext cx="189873" cy="189873"/>
        </a:xfrm>
        <a:prstGeom prst="ellipse">
          <a:avLst/>
        </a:prstGeom>
        <a:solidFill>
          <a:schemeClr val="tx2">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B5F3F650-2E42-488A-AD4F-C4BD47D19A84}">
      <dsp:nvSpPr>
        <dsp:cNvPr id="0" name=""/>
        <dsp:cNvSpPr/>
      </dsp:nvSpPr>
      <dsp:spPr>
        <a:xfrm>
          <a:off x="2051208" y="1659731"/>
          <a:ext cx="2838997" cy="982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rtlCol="0" anchor="b" anchorCtr="0">
          <a:noAutofit/>
        </a:bodyPr>
        <a:lstStyle/>
        <a:p>
          <a:pPr marL="0" lvl="0" indent="0" algn="l" defTabSz="711200" rtl="0">
            <a:lnSpc>
              <a:spcPct val="90000"/>
            </a:lnSpc>
            <a:spcBef>
              <a:spcPct val="0"/>
            </a:spcBef>
            <a:spcAft>
              <a:spcPct val="35000"/>
            </a:spcAft>
            <a:buNone/>
          </a:pPr>
          <a:r>
            <a:rPr lang="ar-DZ" sz="1600" b="0" i="0" kern="1200" dirty="0">
              <a:solidFill>
                <a:schemeClr val="accent3"/>
              </a:solidFill>
              <a:latin typeface="Gill Sans Nova Light" panose="020B0302020104020203" pitchFamily="34" charset="0"/>
              <a:cs typeface="Gill Sans Light" panose="020B0302020104020203" pitchFamily="34" charset="-79"/>
            </a:rPr>
            <a:t>مع ضرورة تغيير السلوك </a:t>
          </a:r>
        </a:p>
        <a:p>
          <a:pPr marL="0" lvl="0" indent="0" algn="l" defTabSz="711200" rtl="0">
            <a:lnSpc>
              <a:spcPct val="90000"/>
            </a:lnSpc>
            <a:spcBef>
              <a:spcPct val="0"/>
            </a:spcBef>
            <a:spcAft>
              <a:spcPct val="35000"/>
            </a:spcAft>
            <a:buNone/>
          </a:pPr>
          <a:r>
            <a:rPr lang="ar-DZ" sz="1600" b="0" i="0" kern="1200" dirty="0">
              <a:solidFill>
                <a:schemeClr val="accent3"/>
              </a:solidFill>
              <a:latin typeface="Gill Sans Nova Light" panose="020B0302020104020203" pitchFamily="34" charset="0"/>
              <a:cs typeface="Gill Sans Light" panose="020B0302020104020203" pitchFamily="34" charset="-79"/>
            </a:rPr>
            <a:t>من خلال تحمل المخاطر </a:t>
          </a:r>
        </a:p>
        <a:p>
          <a:pPr marL="0" lvl="0" indent="0" algn="l" defTabSz="711200" rtl="0">
            <a:lnSpc>
              <a:spcPct val="90000"/>
            </a:lnSpc>
            <a:spcBef>
              <a:spcPct val="0"/>
            </a:spcBef>
            <a:spcAft>
              <a:spcPct val="35000"/>
            </a:spcAft>
            <a:buNone/>
          </a:pPr>
          <a:r>
            <a:rPr lang="ar-DZ" sz="1600" b="0" i="0" kern="1200" dirty="0">
              <a:solidFill>
                <a:schemeClr val="accent3"/>
              </a:solidFill>
              <a:latin typeface="Gill Sans Nova Light" panose="020B0302020104020203" pitchFamily="34" charset="0"/>
              <a:cs typeface="Gill Sans Light" panose="020B0302020104020203" pitchFamily="34" charset="-79"/>
            </a:rPr>
            <a:t>والمبادرة الابداع والابتكار</a:t>
          </a:r>
          <a:endParaRPr lang="fr-FR" sz="1600" b="0" i="0" kern="1200" dirty="0">
            <a:solidFill>
              <a:schemeClr val="accent3"/>
            </a:solidFill>
            <a:latin typeface="Gill Sans Nova Light" panose="020B0302020104020203" pitchFamily="34" charset="0"/>
            <a:cs typeface="Gill Sans Light" panose="020B0302020104020203" pitchFamily="34" charset="-79"/>
          </a:endParaRPr>
        </a:p>
      </dsp:txBody>
      <dsp:txXfrm>
        <a:off x="2051208" y="1659731"/>
        <a:ext cx="2838997" cy="982560"/>
      </dsp:txXfrm>
    </dsp:sp>
    <dsp:sp modelId="{223C5207-4FA2-4A6C-8F43-20BD55767C99}">
      <dsp:nvSpPr>
        <dsp:cNvPr id="0" name=""/>
        <dsp:cNvSpPr/>
      </dsp:nvSpPr>
      <dsp:spPr>
        <a:xfrm>
          <a:off x="2051208" y="2642291"/>
          <a:ext cx="2838997" cy="3452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rtlCol="0" anchor="ctr" anchorCtr="0">
          <a:noAutofit/>
        </a:bodyPr>
        <a:lstStyle/>
        <a:p>
          <a:pPr marL="0" lvl="0" indent="0" algn="l" defTabSz="889000" rtl="0">
            <a:lnSpc>
              <a:spcPct val="90000"/>
            </a:lnSpc>
            <a:spcBef>
              <a:spcPct val="0"/>
            </a:spcBef>
            <a:spcAft>
              <a:spcPct val="35000"/>
            </a:spcAft>
            <a:buNone/>
            <a:defRPr lang="fr-FR" b="1"/>
          </a:pPr>
          <a:r>
            <a:rPr lang="ar-DZ" sz="2000" b="0" kern="1200" dirty="0">
              <a:solidFill>
                <a:schemeClr val="accent3"/>
              </a:solidFill>
              <a:latin typeface="Baskerville Old Face" panose="02020602080505020303" pitchFamily="18" charset="77"/>
              <a:ea typeface="Baskerville" panose="02020502070401020303" pitchFamily="18" charset="0"/>
            </a:rPr>
            <a:t>الاستمرار</a:t>
          </a:r>
          <a:endParaRPr lang="fr-FR" sz="2000" b="0" kern="1200" dirty="0">
            <a:solidFill>
              <a:schemeClr val="accent3"/>
            </a:solidFill>
            <a:latin typeface="Baskerville Old Face" panose="02020602080505020303" pitchFamily="18" charset="77"/>
            <a:ea typeface="Baskerville" panose="02020502070401020303" pitchFamily="18" charset="0"/>
          </a:endParaRPr>
        </a:p>
      </dsp:txBody>
      <dsp:txXfrm>
        <a:off x="2051208" y="2642291"/>
        <a:ext cx="2838997" cy="345224"/>
      </dsp:txXfrm>
    </dsp:sp>
    <dsp:sp modelId="{4FE5EB5D-4CEF-4D0D-9394-0534E61844BE}">
      <dsp:nvSpPr>
        <dsp:cNvPr id="0" name=""/>
        <dsp:cNvSpPr/>
      </dsp:nvSpPr>
      <dsp:spPr>
        <a:xfrm>
          <a:off x="1878596" y="1659731"/>
          <a:ext cx="0" cy="982560"/>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714429FF-AAA3-4358-8C5F-1A7F29AA2B7B}">
      <dsp:nvSpPr>
        <dsp:cNvPr id="0" name=""/>
        <dsp:cNvSpPr/>
      </dsp:nvSpPr>
      <dsp:spPr>
        <a:xfrm>
          <a:off x="1847526" y="1628660"/>
          <a:ext cx="62140" cy="62140"/>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C82E90-F103-439C-8371-CFFB0927B9DE}">
      <dsp:nvSpPr>
        <dsp:cNvPr id="0" name=""/>
        <dsp:cNvSpPr/>
      </dsp:nvSpPr>
      <dsp:spPr>
        <a:xfrm rot="8100000">
          <a:off x="3461592" y="382503"/>
          <a:ext cx="244110" cy="244110"/>
        </a:xfrm>
        <a:prstGeom prst="teardrop">
          <a:avLst>
            <a:gd name="adj" fmla="val 115000"/>
          </a:avLst>
        </a:prstGeom>
        <a:solidFill>
          <a:schemeClr val="accent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519322-C1DD-47AE-92C0-13575134BC76}">
      <dsp:nvSpPr>
        <dsp:cNvPr id="0" name=""/>
        <dsp:cNvSpPr/>
      </dsp:nvSpPr>
      <dsp:spPr>
        <a:xfrm>
          <a:off x="3488711" y="409621"/>
          <a:ext cx="189873" cy="189873"/>
        </a:xfrm>
        <a:prstGeom prst="ellipse">
          <a:avLst/>
        </a:prstGeom>
        <a:solidFill>
          <a:srgbClr val="CCD8D6">
            <a:alpha val="9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96DDA0FE-83E2-423C-9F13-58A61EB68487}">
      <dsp:nvSpPr>
        <dsp:cNvPr id="0" name=""/>
        <dsp:cNvSpPr/>
      </dsp:nvSpPr>
      <dsp:spPr>
        <a:xfrm>
          <a:off x="3756259" y="677170"/>
          <a:ext cx="2838997" cy="982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rtlCol="0" anchor="t" anchorCtr="0">
          <a:noAutofit/>
        </a:bodyPr>
        <a:lstStyle/>
        <a:p>
          <a:pPr marL="0" lvl="0" indent="0" algn="l" defTabSz="711200" rtl="0">
            <a:lnSpc>
              <a:spcPct val="90000"/>
            </a:lnSpc>
            <a:spcBef>
              <a:spcPct val="0"/>
            </a:spcBef>
            <a:spcAft>
              <a:spcPct val="35000"/>
            </a:spcAft>
            <a:buNone/>
          </a:pPr>
          <a:r>
            <a:rPr lang="ar-DZ" sz="1600" b="0" i="0" kern="1200" dirty="0">
              <a:solidFill>
                <a:schemeClr val="accent3"/>
              </a:solidFill>
              <a:latin typeface="Gill Sans Nova Light" panose="020B0302020104020203" pitchFamily="34" charset="0"/>
              <a:cs typeface="Gill Sans Light" panose="020B0302020104020203" pitchFamily="34" charset="-79"/>
            </a:rPr>
            <a:t>التطور </a:t>
          </a:r>
        </a:p>
        <a:p>
          <a:pPr marL="0" lvl="0" indent="0" algn="l" defTabSz="711200" rtl="0">
            <a:lnSpc>
              <a:spcPct val="90000"/>
            </a:lnSpc>
            <a:spcBef>
              <a:spcPct val="0"/>
            </a:spcBef>
            <a:spcAft>
              <a:spcPct val="35000"/>
            </a:spcAft>
            <a:buNone/>
          </a:pPr>
          <a:r>
            <a:rPr lang="ar-DZ" sz="1600" b="0" i="0" kern="1200" dirty="0">
              <a:solidFill>
                <a:schemeClr val="accent3"/>
              </a:solidFill>
              <a:latin typeface="Gill Sans Nova Light" panose="020B0302020104020203" pitchFamily="34" charset="0"/>
              <a:cs typeface="Gill Sans Light" panose="020B0302020104020203" pitchFamily="34" charset="-79"/>
            </a:rPr>
            <a:t>طول عمر المؤسسة </a:t>
          </a:r>
        </a:p>
        <a:p>
          <a:pPr marL="0" lvl="0" indent="0" algn="l" defTabSz="711200" rtl="0">
            <a:lnSpc>
              <a:spcPct val="90000"/>
            </a:lnSpc>
            <a:spcBef>
              <a:spcPct val="0"/>
            </a:spcBef>
            <a:spcAft>
              <a:spcPct val="35000"/>
            </a:spcAft>
            <a:buNone/>
          </a:pPr>
          <a:r>
            <a:rPr lang="ar-DZ" sz="1600" b="0" i="0" kern="1200" dirty="0">
              <a:solidFill>
                <a:schemeClr val="accent3"/>
              </a:solidFill>
              <a:latin typeface="Gill Sans Nova Light" panose="020B0302020104020203" pitchFamily="34" charset="0"/>
              <a:cs typeface="Gill Sans Light" panose="020B0302020104020203" pitchFamily="34" charset="-79"/>
            </a:rPr>
            <a:t>والفائدة المضاعفة</a:t>
          </a:r>
          <a:endParaRPr lang="fr-FR" sz="1600" b="0" i="0" kern="1200" dirty="0">
            <a:solidFill>
              <a:schemeClr val="accent3"/>
            </a:solidFill>
            <a:latin typeface="Gill Sans Nova Light" panose="020B0302020104020203" pitchFamily="34" charset="0"/>
            <a:cs typeface="Gill Sans Light" panose="020B0302020104020203" pitchFamily="34" charset="-79"/>
          </a:endParaRPr>
        </a:p>
      </dsp:txBody>
      <dsp:txXfrm>
        <a:off x="3756259" y="677170"/>
        <a:ext cx="2838997" cy="982560"/>
      </dsp:txXfrm>
    </dsp:sp>
    <dsp:sp modelId="{2D6C7916-1130-46A8-833B-A6278CBD2192}">
      <dsp:nvSpPr>
        <dsp:cNvPr id="0" name=""/>
        <dsp:cNvSpPr/>
      </dsp:nvSpPr>
      <dsp:spPr>
        <a:xfrm>
          <a:off x="3756259" y="331946"/>
          <a:ext cx="2838997" cy="3452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rtlCol="0" anchor="ctr" anchorCtr="0">
          <a:noAutofit/>
        </a:bodyPr>
        <a:lstStyle/>
        <a:p>
          <a:pPr marL="0" lvl="0" indent="0" algn="l" defTabSz="889000" rtl="0">
            <a:lnSpc>
              <a:spcPct val="90000"/>
            </a:lnSpc>
            <a:spcBef>
              <a:spcPct val="0"/>
            </a:spcBef>
            <a:spcAft>
              <a:spcPct val="35000"/>
            </a:spcAft>
            <a:buNone/>
            <a:defRPr lang="fr-FR" b="1"/>
          </a:pPr>
          <a:r>
            <a:rPr lang="fr-FR" sz="2000" b="0" kern="1200" dirty="0">
              <a:solidFill>
                <a:schemeClr val="accent3"/>
              </a:solidFill>
              <a:latin typeface="Baskerville Old Face" panose="02020602080505020303" pitchFamily="18" charset="77"/>
              <a:ea typeface="Baskerville" panose="02020502070401020303" pitchFamily="18" charset="0"/>
            </a:rPr>
            <a:t> </a:t>
          </a:r>
          <a:r>
            <a:rPr lang="ar-DZ" sz="2000" b="0" kern="1200" dirty="0">
              <a:solidFill>
                <a:schemeClr val="accent3"/>
              </a:solidFill>
              <a:latin typeface="Baskerville Old Face" panose="02020602080505020303" pitchFamily="18" charset="77"/>
              <a:ea typeface="Baskerville" panose="02020502070401020303" pitchFamily="18" charset="0"/>
            </a:rPr>
            <a:t>ماذا يضمن هذا التصرف</a:t>
          </a:r>
          <a:endParaRPr lang="fr-FR" sz="2000" b="0" kern="1200" dirty="0">
            <a:solidFill>
              <a:schemeClr val="accent3"/>
            </a:solidFill>
            <a:latin typeface="Baskerville Old Face" panose="02020602080505020303" pitchFamily="18" charset="77"/>
            <a:ea typeface="Baskerville" panose="02020502070401020303" pitchFamily="18" charset="0"/>
          </a:endParaRPr>
        </a:p>
      </dsp:txBody>
      <dsp:txXfrm>
        <a:off x="3756259" y="331946"/>
        <a:ext cx="2838997" cy="345224"/>
      </dsp:txXfrm>
    </dsp:sp>
    <dsp:sp modelId="{4D953791-5C2F-4A75-A8F4-6ED7EAB5E015}">
      <dsp:nvSpPr>
        <dsp:cNvPr id="0" name=""/>
        <dsp:cNvSpPr/>
      </dsp:nvSpPr>
      <dsp:spPr>
        <a:xfrm>
          <a:off x="3583647" y="677170"/>
          <a:ext cx="0" cy="982560"/>
        </a:xfrm>
        <a:prstGeom prst="line">
          <a:avLst/>
        </a:prstGeom>
        <a:noFill/>
        <a:ln w="12700" cap="flat" cmpd="sng" algn="ctr">
          <a:solidFill>
            <a:schemeClr val="accent1"/>
          </a:solidFill>
          <a:prstDash val="dash"/>
          <a:miter lim="800000"/>
        </a:ln>
        <a:effectLst/>
      </dsp:spPr>
      <dsp:style>
        <a:lnRef idx="1">
          <a:scrgbClr r="0" g="0" b="0"/>
        </a:lnRef>
        <a:fillRef idx="0">
          <a:scrgbClr r="0" g="0" b="0"/>
        </a:fillRef>
        <a:effectRef idx="0">
          <a:scrgbClr r="0" g="0" b="0"/>
        </a:effectRef>
        <a:fontRef idx="minor"/>
      </dsp:style>
    </dsp:sp>
    <dsp:sp modelId="{152AD014-AFD0-4700-A468-4D562874339A}">
      <dsp:nvSpPr>
        <dsp:cNvPr id="0" name=""/>
        <dsp:cNvSpPr/>
      </dsp:nvSpPr>
      <dsp:spPr>
        <a:xfrm>
          <a:off x="3552577" y="1628660"/>
          <a:ext cx="62140" cy="62140"/>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7331DD9-74CF-4A3A-86BA-F4B9DBEAB944}">
      <dsp:nvSpPr>
        <dsp:cNvPr id="0" name=""/>
        <dsp:cNvSpPr/>
      </dsp:nvSpPr>
      <dsp:spPr>
        <a:xfrm rot="18900000">
          <a:off x="5166643" y="2692848"/>
          <a:ext cx="244110" cy="244110"/>
        </a:xfrm>
        <a:prstGeom prst="teardrop">
          <a:avLst>
            <a:gd name="adj" fmla="val 115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5AAB83-BD07-4B9E-9A3B-858C0B126F9C}">
      <dsp:nvSpPr>
        <dsp:cNvPr id="0" name=""/>
        <dsp:cNvSpPr/>
      </dsp:nvSpPr>
      <dsp:spPr>
        <a:xfrm>
          <a:off x="5193762" y="2719967"/>
          <a:ext cx="189873" cy="189873"/>
        </a:xfrm>
        <a:prstGeom prst="ellipse">
          <a:avLst/>
        </a:prstGeom>
        <a:solidFill>
          <a:schemeClr val="tx2">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08CB2D5A-F46A-4E0E-9575-15F31D04AAC6}">
      <dsp:nvSpPr>
        <dsp:cNvPr id="0" name=""/>
        <dsp:cNvSpPr/>
      </dsp:nvSpPr>
      <dsp:spPr>
        <a:xfrm>
          <a:off x="5461311" y="1659731"/>
          <a:ext cx="2838997" cy="982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rtlCol="0" anchor="b" anchorCtr="0">
          <a:noAutofit/>
        </a:bodyPr>
        <a:lstStyle/>
        <a:p>
          <a:pPr marL="0" lvl="0" indent="0" algn="l" defTabSz="711200" rtl="0">
            <a:lnSpc>
              <a:spcPct val="90000"/>
            </a:lnSpc>
            <a:spcBef>
              <a:spcPct val="0"/>
            </a:spcBef>
            <a:spcAft>
              <a:spcPct val="35000"/>
            </a:spcAft>
            <a:buNone/>
          </a:pPr>
          <a:r>
            <a:rPr lang="ar-DZ" sz="1600" b="0" i="0" kern="1200" dirty="0">
              <a:solidFill>
                <a:schemeClr val="accent3"/>
              </a:solidFill>
              <a:latin typeface="Gill Sans Nova Light" panose="020B0302020104020203" pitchFamily="34" charset="0"/>
              <a:cs typeface="Gill Sans Light" panose="020B0302020104020203" pitchFamily="34" charset="-79"/>
            </a:rPr>
            <a:t>تحقيق أرباح أكثر والسيطرة على سوق أوسع </a:t>
          </a:r>
        </a:p>
        <a:p>
          <a:pPr marL="0" lvl="0" indent="0" algn="l" defTabSz="711200" rtl="0">
            <a:lnSpc>
              <a:spcPct val="90000"/>
            </a:lnSpc>
            <a:spcBef>
              <a:spcPct val="0"/>
            </a:spcBef>
            <a:spcAft>
              <a:spcPct val="35000"/>
            </a:spcAft>
            <a:buNone/>
          </a:pPr>
          <a:r>
            <a:rPr lang="ar-DZ" sz="1600" b="0" i="0" kern="1200" dirty="0">
              <a:solidFill>
                <a:schemeClr val="accent3"/>
              </a:solidFill>
              <a:latin typeface="Gill Sans Nova Light" panose="020B0302020104020203" pitchFamily="34" charset="0"/>
              <a:cs typeface="Gill Sans Light" panose="020B0302020104020203" pitchFamily="34" charset="-79"/>
            </a:rPr>
            <a:t>المساهمة في دعم الاقتصاد الوطني</a:t>
          </a:r>
          <a:endParaRPr lang="fr-FR" sz="1600" b="0" i="0" kern="1200" dirty="0">
            <a:solidFill>
              <a:schemeClr val="accent3"/>
            </a:solidFill>
            <a:latin typeface="Gill Sans Nova Light" panose="020B0302020104020203" pitchFamily="34" charset="0"/>
            <a:cs typeface="Gill Sans Light" panose="020B0302020104020203" pitchFamily="34" charset="-79"/>
          </a:endParaRPr>
        </a:p>
      </dsp:txBody>
      <dsp:txXfrm>
        <a:off x="5461311" y="1659731"/>
        <a:ext cx="2838997" cy="982560"/>
      </dsp:txXfrm>
    </dsp:sp>
    <dsp:sp modelId="{7C1E6B4A-59F7-4018-A403-E1CCAEE78BA1}">
      <dsp:nvSpPr>
        <dsp:cNvPr id="0" name=""/>
        <dsp:cNvSpPr/>
      </dsp:nvSpPr>
      <dsp:spPr>
        <a:xfrm>
          <a:off x="5461311" y="2642291"/>
          <a:ext cx="2838997" cy="3452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rtlCol="0" anchor="ctr" anchorCtr="0">
          <a:noAutofit/>
        </a:bodyPr>
        <a:lstStyle/>
        <a:p>
          <a:pPr marL="0" lvl="0" indent="0" algn="l" defTabSz="889000" rtl="0">
            <a:lnSpc>
              <a:spcPct val="90000"/>
            </a:lnSpc>
            <a:spcBef>
              <a:spcPct val="0"/>
            </a:spcBef>
            <a:spcAft>
              <a:spcPct val="35000"/>
            </a:spcAft>
            <a:buNone/>
            <a:defRPr lang="fr-FR" b="1"/>
          </a:pPr>
          <a:r>
            <a:rPr lang="ar-DZ" sz="2000" b="0" kern="1200" dirty="0">
              <a:solidFill>
                <a:schemeClr val="accent3"/>
              </a:solidFill>
              <a:latin typeface="Baskerville Old Face" panose="02020602080505020303" pitchFamily="18" charset="77"/>
              <a:ea typeface="Baskerville" panose="02020502070401020303" pitchFamily="18" charset="0"/>
            </a:rPr>
            <a:t>الفائدة الاقتصادية</a:t>
          </a:r>
          <a:endParaRPr lang="fr-FR" sz="2000" b="0" kern="1200" dirty="0">
            <a:solidFill>
              <a:schemeClr val="accent3"/>
            </a:solidFill>
            <a:latin typeface="Baskerville Old Face" panose="02020602080505020303" pitchFamily="18" charset="77"/>
            <a:ea typeface="Baskerville" panose="02020502070401020303" pitchFamily="18" charset="0"/>
          </a:endParaRPr>
        </a:p>
      </dsp:txBody>
      <dsp:txXfrm>
        <a:off x="5461311" y="2642291"/>
        <a:ext cx="2838997" cy="345224"/>
      </dsp:txXfrm>
    </dsp:sp>
    <dsp:sp modelId="{A03C5372-D306-43AC-B406-6F8183849431}">
      <dsp:nvSpPr>
        <dsp:cNvPr id="0" name=""/>
        <dsp:cNvSpPr/>
      </dsp:nvSpPr>
      <dsp:spPr>
        <a:xfrm>
          <a:off x="5288699" y="1659731"/>
          <a:ext cx="0" cy="982560"/>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14282312-87CB-41BB-A02D-C594BBEF33C7}">
      <dsp:nvSpPr>
        <dsp:cNvPr id="0" name=""/>
        <dsp:cNvSpPr/>
      </dsp:nvSpPr>
      <dsp:spPr>
        <a:xfrm>
          <a:off x="5257628" y="1628660"/>
          <a:ext cx="62140" cy="62140"/>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55439AF-6893-479D-8B57-31FBC13C553F}">
      <dsp:nvSpPr>
        <dsp:cNvPr id="0" name=""/>
        <dsp:cNvSpPr/>
      </dsp:nvSpPr>
      <dsp:spPr>
        <a:xfrm rot="8100000">
          <a:off x="6871695" y="382503"/>
          <a:ext cx="244110" cy="244110"/>
        </a:xfrm>
        <a:prstGeom prst="teardrop">
          <a:avLst>
            <a:gd name="adj" fmla="val 115000"/>
          </a:avLst>
        </a:prstGeom>
        <a:solidFill>
          <a:schemeClr val="accent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2B1C16-7FF0-4DBE-B32E-E43FEB1E2EAC}">
      <dsp:nvSpPr>
        <dsp:cNvPr id="0" name=""/>
        <dsp:cNvSpPr/>
      </dsp:nvSpPr>
      <dsp:spPr>
        <a:xfrm>
          <a:off x="6898813" y="409621"/>
          <a:ext cx="189873" cy="189873"/>
        </a:xfrm>
        <a:prstGeom prst="ellipse">
          <a:avLst/>
        </a:prstGeom>
        <a:solidFill>
          <a:srgbClr val="CCD8D6">
            <a:alpha val="9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1B55AA6D-649D-4145-93EB-08B866A4D4E5}">
      <dsp:nvSpPr>
        <dsp:cNvPr id="0" name=""/>
        <dsp:cNvSpPr/>
      </dsp:nvSpPr>
      <dsp:spPr>
        <a:xfrm>
          <a:off x="7166362" y="677170"/>
          <a:ext cx="2838997" cy="982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rtlCol="0" anchor="t" anchorCtr="0">
          <a:noAutofit/>
        </a:bodyPr>
        <a:lstStyle/>
        <a:p>
          <a:pPr marL="0" lvl="0" indent="0" algn="l" defTabSz="711200" rtl="0">
            <a:lnSpc>
              <a:spcPct val="90000"/>
            </a:lnSpc>
            <a:spcBef>
              <a:spcPct val="0"/>
            </a:spcBef>
            <a:spcAft>
              <a:spcPct val="35000"/>
            </a:spcAft>
            <a:buNone/>
          </a:pPr>
          <a:r>
            <a:rPr lang="ar-DZ" sz="1600" b="0" i="0" kern="1200" dirty="0">
              <a:solidFill>
                <a:schemeClr val="accent3"/>
              </a:solidFill>
              <a:latin typeface="Gill Sans Nova Light" panose="020B0302020104020203" pitchFamily="34" charset="0"/>
              <a:cs typeface="Gill Sans Light" panose="020B0302020104020203" pitchFamily="34" charset="-79"/>
            </a:rPr>
            <a:t>التشغيل </a:t>
          </a:r>
        </a:p>
        <a:p>
          <a:pPr marL="0" lvl="0" indent="0" algn="l" defTabSz="711200" rtl="0">
            <a:lnSpc>
              <a:spcPct val="90000"/>
            </a:lnSpc>
            <a:spcBef>
              <a:spcPct val="0"/>
            </a:spcBef>
            <a:spcAft>
              <a:spcPct val="35000"/>
            </a:spcAft>
            <a:buNone/>
          </a:pPr>
          <a:r>
            <a:rPr lang="ar-DZ" sz="1600" b="0" i="0" kern="1200" dirty="0">
              <a:solidFill>
                <a:schemeClr val="accent3"/>
              </a:solidFill>
              <a:latin typeface="Gill Sans Nova Light" panose="020B0302020104020203" pitchFamily="34" charset="0"/>
              <a:cs typeface="Gill Sans Light" panose="020B0302020104020203" pitchFamily="34" charset="-79"/>
            </a:rPr>
            <a:t>نقل التكنولوجيا </a:t>
          </a:r>
          <a:endParaRPr lang="fr-FR" sz="1600" b="0" i="0" kern="1200" dirty="0">
            <a:solidFill>
              <a:schemeClr val="accent3"/>
            </a:solidFill>
            <a:latin typeface="Gill Sans Nova Light" panose="020B0302020104020203" pitchFamily="34" charset="0"/>
            <a:cs typeface="Gill Sans Light" panose="020B0302020104020203" pitchFamily="34" charset="-79"/>
          </a:endParaRPr>
        </a:p>
      </dsp:txBody>
      <dsp:txXfrm>
        <a:off x="7166362" y="677170"/>
        <a:ext cx="2838997" cy="982560"/>
      </dsp:txXfrm>
    </dsp:sp>
    <dsp:sp modelId="{3FA5D5AE-9CAE-4D19-9765-BCEE62095312}">
      <dsp:nvSpPr>
        <dsp:cNvPr id="0" name=""/>
        <dsp:cNvSpPr/>
      </dsp:nvSpPr>
      <dsp:spPr>
        <a:xfrm>
          <a:off x="7166362" y="331946"/>
          <a:ext cx="2838997" cy="3452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rtlCol="0" anchor="ctr" anchorCtr="0">
          <a:noAutofit/>
        </a:bodyPr>
        <a:lstStyle/>
        <a:p>
          <a:pPr marL="0" lvl="0" indent="0" algn="l" defTabSz="889000" rtl="0">
            <a:lnSpc>
              <a:spcPct val="90000"/>
            </a:lnSpc>
            <a:spcBef>
              <a:spcPct val="0"/>
            </a:spcBef>
            <a:spcAft>
              <a:spcPct val="35000"/>
            </a:spcAft>
            <a:buNone/>
            <a:defRPr lang="fr-FR" b="1"/>
          </a:pPr>
          <a:r>
            <a:rPr lang="ar-DZ" sz="2000" b="0" kern="1200" dirty="0">
              <a:solidFill>
                <a:schemeClr val="accent3"/>
              </a:solidFill>
              <a:latin typeface="Baskerville Old Face" panose="02020602080505020303" pitchFamily="18" charset="77"/>
              <a:ea typeface="Baskerville" panose="02020502070401020303" pitchFamily="18" charset="0"/>
            </a:rPr>
            <a:t>الفائدة الاجتماعية </a:t>
          </a:r>
          <a:endParaRPr lang="fr-FR" sz="2000" b="0" kern="1200" dirty="0">
            <a:solidFill>
              <a:schemeClr val="accent3"/>
            </a:solidFill>
            <a:latin typeface="Baskerville Old Face" panose="02020602080505020303" pitchFamily="18" charset="77"/>
            <a:ea typeface="Baskerville" panose="02020502070401020303" pitchFamily="18" charset="0"/>
          </a:endParaRPr>
        </a:p>
      </dsp:txBody>
      <dsp:txXfrm>
        <a:off x="7166362" y="331946"/>
        <a:ext cx="2838997" cy="345224"/>
      </dsp:txXfrm>
    </dsp:sp>
    <dsp:sp modelId="{FE6CA7EB-68EC-4E76-9051-08C4CF370101}">
      <dsp:nvSpPr>
        <dsp:cNvPr id="0" name=""/>
        <dsp:cNvSpPr/>
      </dsp:nvSpPr>
      <dsp:spPr>
        <a:xfrm>
          <a:off x="6993750" y="677170"/>
          <a:ext cx="0" cy="982560"/>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58B7B786-A0AD-4662-8D54-C5C572D2C32C}">
      <dsp:nvSpPr>
        <dsp:cNvPr id="0" name=""/>
        <dsp:cNvSpPr/>
      </dsp:nvSpPr>
      <dsp:spPr>
        <a:xfrm>
          <a:off x="6962680" y="1628660"/>
          <a:ext cx="62140" cy="62140"/>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7/3/layout/DropPinTimeline">
  <dgm:title val="Chronologie à épingles en forme de gouttes"/>
  <dgm:desc val="Permet de représenter une liste d’événements dans l’ordre chronologique. Une case invisible en regard de l’épingle contient la date et la description apparaît juste en dessous. Elle peut afficher une quantité moyenne de texte et un format de date de taille moyenne."/>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A49852A6-C536-198B-0B36-808C24FAAF6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fr-FR" sz="1200"/>
            </a:lvl1pPr>
          </a:lstStyle>
          <a:p>
            <a:pPr rtl="0"/>
            <a:endParaRPr lang="fr-FR" dirty="0"/>
          </a:p>
        </p:txBody>
      </p:sp>
      <p:sp>
        <p:nvSpPr>
          <p:cNvPr id="3" name="Espace réservé de la date 2">
            <a:extLst>
              <a:ext uri="{FF2B5EF4-FFF2-40B4-BE49-F238E27FC236}">
                <a16:creationId xmlns:a16="http://schemas.microsoft.com/office/drawing/2014/main" id="{9F40B29C-E84A-E4D1-8998-1A961EC23BA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lang="fr-FR" sz="1200"/>
            </a:lvl1pPr>
          </a:lstStyle>
          <a:p>
            <a:pPr rtl="0"/>
            <a:fld id="{835A2FAA-00D7-4906-94FC-52F75B867E12}" type="datetime1">
              <a:rPr lang="fr-FR" smtClean="0"/>
              <a:t>10/02/2024</a:t>
            </a:fld>
            <a:endParaRPr lang="fr-FR" dirty="0"/>
          </a:p>
        </p:txBody>
      </p:sp>
      <p:sp>
        <p:nvSpPr>
          <p:cNvPr id="4" name="Espace réservé du pied de page 3">
            <a:extLst>
              <a:ext uri="{FF2B5EF4-FFF2-40B4-BE49-F238E27FC236}">
                <a16:creationId xmlns:a16="http://schemas.microsoft.com/office/drawing/2014/main" id="{FCCE4DE7-ED89-D264-F004-38F2DF4879D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lang="fr-FR" sz="1200"/>
            </a:lvl1pPr>
          </a:lstStyle>
          <a:p>
            <a:pPr rtl="0"/>
            <a:endParaRPr lang="fr-FR" dirty="0"/>
          </a:p>
        </p:txBody>
      </p:sp>
      <p:sp>
        <p:nvSpPr>
          <p:cNvPr id="5" name="Espace réservé du numéro de diapositive 4">
            <a:extLst>
              <a:ext uri="{FF2B5EF4-FFF2-40B4-BE49-F238E27FC236}">
                <a16:creationId xmlns:a16="http://schemas.microsoft.com/office/drawing/2014/main" id="{CF7E8591-FF54-5A00-A703-95ABC16B78D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lang="fr-FR" sz="1200"/>
            </a:lvl1pPr>
          </a:lstStyle>
          <a:p>
            <a:pPr rtl="0"/>
            <a:fld id="{17369B77-94AB-0344-9EBF-9DB9EE8D3ABC}" type="slidenum">
              <a:rPr lang="fr-FR" smtClean="0"/>
              <a:t>‹N°›</a:t>
            </a:fld>
            <a:endParaRPr lang="fr-FR" dirty="0"/>
          </a:p>
        </p:txBody>
      </p:sp>
    </p:spTree>
    <p:extLst>
      <p:ext uri="{BB962C8B-B14F-4D97-AF65-F5344CB8AC3E}">
        <p14:creationId xmlns:p14="http://schemas.microsoft.com/office/powerpoint/2010/main" val="23985974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fr-FR" sz="1200"/>
            </a:lvl1pPr>
          </a:lstStyle>
          <a:p>
            <a:pPr rtl="0"/>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lang="fr-FR" sz="1200"/>
            </a:lvl1pPr>
          </a:lstStyle>
          <a:p>
            <a:fld id="{E80C4560-5FBB-485D-BE83-008463A93D3F}" type="datetime1">
              <a:rPr lang="fr-FR" smtClean="0"/>
              <a:pPr/>
              <a:t>10/02/2024</a:t>
            </a:fld>
            <a:endParaRPr lang="fr-FR"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defPPr>
              <a:defRPr lang="fr-FR"/>
            </a:defPPr>
          </a:lstStyle>
          <a:p>
            <a:pPr rtl="0"/>
            <a:endParaRPr lang="fr-FR" dirty="0"/>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defPPr>
              <a:defRPr lang="fr-FR"/>
            </a:defPPr>
          </a:lstStyle>
          <a:p>
            <a:pPr lvl="0" rtl="0"/>
            <a:r>
              <a:rPr lang="fr-FR"/>
              <a:t>Modifiez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lang="fr-FR" sz="1200"/>
            </a:lvl1pPr>
          </a:lstStyle>
          <a:p>
            <a:pPr rtl="0"/>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lang="fr-FR" sz="1200"/>
            </a:lvl1pPr>
          </a:lstStyle>
          <a:p>
            <a:pPr rtl="0"/>
            <a:fld id="{0775476F-A808-1F46-A368-07984F6DA22E}" type="slidenum">
              <a:rPr lang="fr-FR" smtClean="0"/>
              <a:t>‹N°›</a:t>
            </a:fld>
            <a:endParaRPr lang="fr-FR" dirty="0"/>
          </a:p>
        </p:txBody>
      </p:sp>
    </p:spTree>
    <p:extLst>
      <p:ext uri="{BB962C8B-B14F-4D97-AF65-F5344CB8AC3E}">
        <p14:creationId xmlns:p14="http://schemas.microsoft.com/office/powerpoint/2010/main" val="1114252724"/>
      </p:ext>
    </p:extLst>
  </p:cSld>
  <p:clrMap bg1="lt1" tx1="dk1" bg2="lt2" tx2="dk2" accent1="accent1" accent2="accent2" accent3="accent3" accent4="accent4" accent5="accent5" accent6="accent6" hlink="hlink" folHlink="folHlink"/>
  <p:notesStyle>
    <a:lvl1pPr marL="0" algn="l" defTabSz="914400" rtl="0" eaLnBrk="1" latinLnBrk="0" hangingPunct="1">
      <a:defRPr lang="fr-FR" sz="1200" kern="1200">
        <a:solidFill>
          <a:schemeClr val="tx1"/>
        </a:solidFill>
        <a:latin typeface="+mn-lt"/>
        <a:ea typeface="+mn-ea"/>
        <a:cs typeface="+mn-cs"/>
      </a:defRPr>
    </a:lvl1pPr>
    <a:lvl2pPr marL="457200" algn="l" defTabSz="914400" rtl="0" eaLnBrk="1" latinLnBrk="0" hangingPunct="1">
      <a:defRPr lang="fr-FR" sz="1200" kern="1200">
        <a:solidFill>
          <a:schemeClr val="tx1"/>
        </a:solidFill>
        <a:latin typeface="+mn-lt"/>
        <a:ea typeface="+mn-ea"/>
        <a:cs typeface="+mn-cs"/>
      </a:defRPr>
    </a:lvl2pPr>
    <a:lvl3pPr marL="914400" algn="l" defTabSz="914400" rtl="0" eaLnBrk="1" latinLnBrk="0" hangingPunct="1">
      <a:defRPr lang="fr-FR" sz="1200" kern="1200">
        <a:solidFill>
          <a:schemeClr val="tx1"/>
        </a:solidFill>
        <a:latin typeface="+mn-lt"/>
        <a:ea typeface="+mn-ea"/>
        <a:cs typeface="+mn-cs"/>
      </a:defRPr>
    </a:lvl3pPr>
    <a:lvl4pPr marL="1371600" algn="l" defTabSz="914400" rtl="0" eaLnBrk="1" latinLnBrk="0" hangingPunct="1">
      <a:defRPr lang="fr-FR" sz="1200" kern="1200">
        <a:solidFill>
          <a:schemeClr val="tx1"/>
        </a:solidFill>
        <a:latin typeface="+mn-lt"/>
        <a:ea typeface="+mn-ea"/>
        <a:cs typeface="+mn-cs"/>
      </a:defRPr>
    </a:lvl4pPr>
    <a:lvl5pPr marL="1828800" algn="l" defTabSz="914400" rtl="0" eaLnBrk="1" latinLnBrk="0" hangingPunct="1">
      <a:defRPr lang="fr-FR" sz="1200" kern="1200">
        <a:solidFill>
          <a:schemeClr val="tx1"/>
        </a:solidFill>
        <a:latin typeface="+mn-lt"/>
        <a:ea typeface="+mn-ea"/>
        <a:cs typeface="+mn-cs"/>
      </a:defRPr>
    </a:lvl5pPr>
    <a:lvl6pPr marL="2286000" algn="l" defTabSz="914400" rtl="0" eaLnBrk="1" latinLnBrk="0" hangingPunct="1">
      <a:defRPr lang="fr-FR" sz="1200" kern="1200">
        <a:solidFill>
          <a:schemeClr val="tx1"/>
        </a:solidFill>
        <a:latin typeface="+mn-lt"/>
        <a:ea typeface="+mn-ea"/>
        <a:cs typeface="+mn-cs"/>
      </a:defRPr>
    </a:lvl6pPr>
    <a:lvl7pPr marL="2743200" algn="l" defTabSz="914400" rtl="0" eaLnBrk="1" latinLnBrk="0" hangingPunct="1">
      <a:defRPr lang="fr-FR" sz="1200" kern="1200">
        <a:solidFill>
          <a:schemeClr val="tx1"/>
        </a:solidFill>
        <a:latin typeface="+mn-lt"/>
        <a:ea typeface="+mn-ea"/>
        <a:cs typeface="+mn-cs"/>
      </a:defRPr>
    </a:lvl7pPr>
    <a:lvl8pPr marL="3200400" algn="l" defTabSz="914400" rtl="0" eaLnBrk="1" latinLnBrk="0" hangingPunct="1">
      <a:defRPr lang="fr-FR" sz="1200" kern="1200">
        <a:solidFill>
          <a:schemeClr val="tx1"/>
        </a:solidFill>
        <a:latin typeface="+mn-lt"/>
        <a:ea typeface="+mn-ea"/>
        <a:cs typeface="+mn-cs"/>
      </a:defRPr>
    </a:lvl8pPr>
    <a:lvl9pPr marL="3657600" algn="l" defTabSz="914400" rtl="0" eaLnBrk="1" latinLnBrk="0" hangingPunct="1">
      <a:defRPr lang="fr-F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rtl="0"/>
            <a:fld id="{0775476F-A808-1F46-A368-07984F6DA22E}" type="slidenum">
              <a:rPr lang="fr-FR" smtClean="0"/>
              <a:t>1</a:t>
            </a:fld>
            <a:endParaRPr lang="fr-FR" dirty="0"/>
          </a:p>
        </p:txBody>
      </p:sp>
    </p:spTree>
    <p:extLst>
      <p:ext uri="{BB962C8B-B14F-4D97-AF65-F5344CB8AC3E}">
        <p14:creationId xmlns:p14="http://schemas.microsoft.com/office/powerpoint/2010/main" val="28306196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defPPr>
              <a:defRPr lang="fr-FR"/>
            </a:defPPr>
          </a:lstStyle>
          <a:p>
            <a:pPr rtl="0"/>
            <a:endParaRPr lang="fr-FR" dirty="0"/>
          </a:p>
        </p:txBody>
      </p:sp>
      <p:sp>
        <p:nvSpPr>
          <p:cNvPr id="4" name="Espace réservé du numéro de diapositive 3"/>
          <p:cNvSpPr>
            <a:spLocks noGrp="1"/>
          </p:cNvSpPr>
          <p:nvPr>
            <p:ph type="sldNum" sz="quarter" idx="5"/>
          </p:nvPr>
        </p:nvSpPr>
        <p:spPr/>
        <p:txBody>
          <a:bodyPr rtlCol="0"/>
          <a:lstStyle>
            <a:defPPr>
              <a:defRPr lang="fr-FR"/>
            </a:defPPr>
          </a:lstStyle>
          <a:p>
            <a:pPr rtl="0"/>
            <a:fld id="{0775476F-A808-1F46-A368-07984F6DA22E}" type="slidenum">
              <a:rPr lang="fr-FR" smtClean="0"/>
              <a:t>13</a:t>
            </a:fld>
            <a:endParaRPr lang="fr-FR" dirty="0"/>
          </a:p>
        </p:txBody>
      </p:sp>
    </p:spTree>
    <p:extLst>
      <p:ext uri="{BB962C8B-B14F-4D97-AF65-F5344CB8AC3E}">
        <p14:creationId xmlns:p14="http://schemas.microsoft.com/office/powerpoint/2010/main" val="25519660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defPPr>
              <a:defRPr lang="fr-FR"/>
            </a:defPPr>
          </a:lstStyle>
          <a:p>
            <a:pPr rtl="0"/>
            <a:endParaRPr lang="fr-FR" dirty="0"/>
          </a:p>
        </p:txBody>
      </p:sp>
      <p:sp>
        <p:nvSpPr>
          <p:cNvPr id="4" name="Espace réservé du numéro de diapositive 3"/>
          <p:cNvSpPr>
            <a:spLocks noGrp="1"/>
          </p:cNvSpPr>
          <p:nvPr>
            <p:ph type="sldNum" sz="quarter" idx="5"/>
          </p:nvPr>
        </p:nvSpPr>
        <p:spPr/>
        <p:txBody>
          <a:bodyPr rtlCol="0"/>
          <a:lstStyle>
            <a:defPPr>
              <a:defRPr lang="fr-FR"/>
            </a:defPPr>
          </a:lstStyle>
          <a:p>
            <a:pPr rtl="0"/>
            <a:fld id="{0775476F-A808-1F46-A368-07984F6DA22E}" type="slidenum">
              <a:rPr lang="fr-FR" smtClean="0"/>
              <a:t>14</a:t>
            </a:fld>
            <a:endParaRPr lang="fr-FR" dirty="0"/>
          </a:p>
        </p:txBody>
      </p:sp>
    </p:spTree>
    <p:extLst>
      <p:ext uri="{BB962C8B-B14F-4D97-AF65-F5344CB8AC3E}">
        <p14:creationId xmlns:p14="http://schemas.microsoft.com/office/powerpoint/2010/main" val="2140470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defPPr>
              <a:defRPr lang="fr-FR"/>
            </a:defPPr>
          </a:lstStyle>
          <a:p>
            <a:pPr rtl="0"/>
            <a:endParaRPr lang="fr-FR" dirty="0"/>
          </a:p>
        </p:txBody>
      </p:sp>
      <p:sp>
        <p:nvSpPr>
          <p:cNvPr id="4" name="Espace réservé du numéro de diapositive 3"/>
          <p:cNvSpPr>
            <a:spLocks noGrp="1"/>
          </p:cNvSpPr>
          <p:nvPr>
            <p:ph type="sldNum" sz="quarter" idx="5"/>
          </p:nvPr>
        </p:nvSpPr>
        <p:spPr/>
        <p:txBody>
          <a:bodyPr rtlCol="0"/>
          <a:lstStyle>
            <a:defPPr>
              <a:defRPr lang="fr-FR"/>
            </a:defPPr>
          </a:lstStyle>
          <a:p>
            <a:pPr rtl="0"/>
            <a:fld id="{0775476F-A808-1F46-A368-07984F6DA22E}" type="slidenum">
              <a:rPr lang="fr-FR" smtClean="0"/>
              <a:t>2</a:t>
            </a:fld>
            <a:endParaRPr lang="fr-FR" dirty="0"/>
          </a:p>
        </p:txBody>
      </p:sp>
    </p:spTree>
    <p:extLst>
      <p:ext uri="{BB962C8B-B14F-4D97-AF65-F5344CB8AC3E}">
        <p14:creationId xmlns:p14="http://schemas.microsoft.com/office/powerpoint/2010/main" val="32702328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defPPr>
              <a:defRPr lang="fr-FR"/>
            </a:defPPr>
          </a:lstStyle>
          <a:p>
            <a:pPr rtl="0"/>
            <a:endParaRPr lang="fr-FR" dirty="0"/>
          </a:p>
        </p:txBody>
      </p:sp>
      <p:sp>
        <p:nvSpPr>
          <p:cNvPr id="4" name="Espace réservé du numéro de diapositive 3"/>
          <p:cNvSpPr>
            <a:spLocks noGrp="1"/>
          </p:cNvSpPr>
          <p:nvPr>
            <p:ph type="sldNum" sz="quarter" idx="5"/>
          </p:nvPr>
        </p:nvSpPr>
        <p:spPr/>
        <p:txBody>
          <a:bodyPr rtlCol="0"/>
          <a:lstStyle>
            <a:defPPr>
              <a:defRPr lang="fr-FR"/>
            </a:defPPr>
          </a:lstStyle>
          <a:p>
            <a:pPr rtl="0"/>
            <a:fld id="{0775476F-A808-1F46-A368-07984F6DA22E}" type="slidenum">
              <a:rPr lang="fr-FR" smtClean="0"/>
              <a:t>3</a:t>
            </a:fld>
            <a:endParaRPr lang="fr-FR" dirty="0"/>
          </a:p>
        </p:txBody>
      </p:sp>
    </p:spTree>
    <p:extLst>
      <p:ext uri="{BB962C8B-B14F-4D97-AF65-F5344CB8AC3E}">
        <p14:creationId xmlns:p14="http://schemas.microsoft.com/office/powerpoint/2010/main" val="124288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defPPr>
              <a:defRPr lang="fr-FR"/>
            </a:defPPr>
          </a:lstStyle>
          <a:p>
            <a:pPr rtl="0"/>
            <a:endParaRPr lang="fr-FR" dirty="0"/>
          </a:p>
        </p:txBody>
      </p:sp>
      <p:sp>
        <p:nvSpPr>
          <p:cNvPr id="4" name="Espace réservé du numéro de diapositive 3"/>
          <p:cNvSpPr>
            <a:spLocks noGrp="1"/>
          </p:cNvSpPr>
          <p:nvPr>
            <p:ph type="sldNum" sz="quarter" idx="5"/>
          </p:nvPr>
        </p:nvSpPr>
        <p:spPr/>
        <p:txBody>
          <a:bodyPr rtlCol="0"/>
          <a:lstStyle>
            <a:defPPr>
              <a:defRPr lang="fr-FR"/>
            </a:defPPr>
          </a:lstStyle>
          <a:p>
            <a:pPr rtl="0"/>
            <a:fld id="{0775476F-A808-1F46-A368-07984F6DA22E}" type="slidenum">
              <a:rPr lang="fr-FR" smtClean="0"/>
              <a:t>7</a:t>
            </a:fld>
            <a:endParaRPr lang="fr-FR" dirty="0"/>
          </a:p>
        </p:txBody>
      </p:sp>
    </p:spTree>
    <p:extLst>
      <p:ext uri="{BB962C8B-B14F-4D97-AF65-F5344CB8AC3E}">
        <p14:creationId xmlns:p14="http://schemas.microsoft.com/office/powerpoint/2010/main" val="36456391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defPPr>
              <a:defRPr lang="fr-FR"/>
            </a:defPPr>
          </a:lstStyle>
          <a:p>
            <a:pPr rtl="0"/>
            <a:endParaRPr lang="fr-FR" dirty="0"/>
          </a:p>
        </p:txBody>
      </p:sp>
      <p:sp>
        <p:nvSpPr>
          <p:cNvPr id="4" name="Espace réservé du numéro de diapositive 3"/>
          <p:cNvSpPr>
            <a:spLocks noGrp="1"/>
          </p:cNvSpPr>
          <p:nvPr>
            <p:ph type="sldNum" sz="quarter" idx="5"/>
          </p:nvPr>
        </p:nvSpPr>
        <p:spPr/>
        <p:txBody>
          <a:bodyPr rtlCol="0"/>
          <a:lstStyle>
            <a:defPPr>
              <a:defRPr lang="fr-FR"/>
            </a:defPPr>
          </a:lstStyle>
          <a:p>
            <a:pPr rtl="0"/>
            <a:fld id="{0775476F-A808-1F46-A368-07984F6DA22E}" type="slidenum">
              <a:rPr lang="fr-FR" smtClean="0"/>
              <a:t>8</a:t>
            </a:fld>
            <a:endParaRPr lang="fr-FR" dirty="0"/>
          </a:p>
        </p:txBody>
      </p:sp>
    </p:spTree>
    <p:extLst>
      <p:ext uri="{BB962C8B-B14F-4D97-AF65-F5344CB8AC3E}">
        <p14:creationId xmlns:p14="http://schemas.microsoft.com/office/powerpoint/2010/main" val="20577582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defPPr>
              <a:defRPr lang="fr-FR"/>
            </a:defPPr>
          </a:lstStyle>
          <a:p>
            <a:pPr rtl="0"/>
            <a:endParaRPr lang="fr-FR" dirty="0"/>
          </a:p>
        </p:txBody>
      </p:sp>
      <p:sp>
        <p:nvSpPr>
          <p:cNvPr id="4" name="Espace réservé du numéro de diapositive 3"/>
          <p:cNvSpPr>
            <a:spLocks noGrp="1"/>
          </p:cNvSpPr>
          <p:nvPr>
            <p:ph type="sldNum" sz="quarter" idx="5"/>
          </p:nvPr>
        </p:nvSpPr>
        <p:spPr/>
        <p:txBody>
          <a:bodyPr rtlCol="0"/>
          <a:lstStyle>
            <a:defPPr>
              <a:defRPr lang="fr-FR"/>
            </a:defPPr>
          </a:lstStyle>
          <a:p>
            <a:pPr rtl="0"/>
            <a:fld id="{0775476F-A808-1F46-A368-07984F6DA22E}" type="slidenum">
              <a:rPr lang="fr-FR" smtClean="0"/>
              <a:t>9</a:t>
            </a:fld>
            <a:endParaRPr lang="fr-FR" dirty="0"/>
          </a:p>
        </p:txBody>
      </p:sp>
    </p:spTree>
    <p:extLst>
      <p:ext uri="{BB962C8B-B14F-4D97-AF65-F5344CB8AC3E}">
        <p14:creationId xmlns:p14="http://schemas.microsoft.com/office/powerpoint/2010/main" val="4147637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defPPr>
              <a:defRPr lang="fr-FR"/>
            </a:defPPr>
          </a:lstStyle>
          <a:p>
            <a:pPr rtl="0"/>
            <a:endParaRPr lang="fr-FR" dirty="0"/>
          </a:p>
        </p:txBody>
      </p:sp>
      <p:sp>
        <p:nvSpPr>
          <p:cNvPr id="4" name="Espace réservé du numéro de diapositive 3"/>
          <p:cNvSpPr>
            <a:spLocks noGrp="1"/>
          </p:cNvSpPr>
          <p:nvPr>
            <p:ph type="sldNum" sz="quarter" idx="5"/>
          </p:nvPr>
        </p:nvSpPr>
        <p:spPr/>
        <p:txBody>
          <a:bodyPr rtlCol="0"/>
          <a:lstStyle>
            <a:defPPr>
              <a:defRPr lang="fr-FR"/>
            </a:defPPr>
          </a:lstStyle>
          <a:p>
            <a:pPr rtl="0"/>
            <a:fld id="{0775476F-A808-1F46-A368-07984F6DA22E}" type="slidenum">
              <a:rPr lang="fr-FR" smtClean="0"/>
              <a:t>10</a:t>
            </a:fld>
            <a:endParaRPr lang="fr-FR" dirty="0"/>
          </a:p>
        </p:txBody>
      </p:sp>
    </p:spTree>
    <p:extLst>
      <p:ext uri="{BB962C8B-B14F-4D97-AF65-F5344CB8AC3E}">
        <p14:creationId xmlns:p14="http://schemas.microsoft.com/office/powerpoint/2010/main" val="42055842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defPPr>
              <a:defRPr lang="fr-FR"/>
            </a:defPPr>
          </a:lstStyle>
          <a:p>
            <a:pPr rtl="0"/>
            <a:endParaRPr lang="fr-FR" dirty="0"/>
          </a:p>
        </p:txBody>
      </p:sp>
      <p:sp>
        <p:nvSpPr>
          <p:cNvPr id="4" name="Espace réservé du numéro de diapositive 3"/>
          <p:cNvSpPr>
            <a:spLocks noGrp="1"/>
          </p:cNvSpPr>
          <p:nvPr>
            <p:ph type="sldNum" sz="quarter" idx="5"/>
          </p:nvPr>
        </p:nvSpPr>
        <p:spPr/>
        <p:txBody>
          <a:bodyPr rtlCol="0"/>
          <a:lstStyle>
            <a:defPPr>
              <a:defRPr lang="fr-FR"/>
            </a:defPPr>
          </a:lstStyle>
          <a:p>
            <a:pPr rtl="0"/>
            <a:fld id="{0775476F-A808-1F46-A368-07984F6DA22E}" type="slidenum">
              <a:rPr lang="fr-FR" smtClean="0"/>
              <a:t>11</a:t>
            </a:fld>
            <a:endParaRPr lang="fr-FR" dirty="0"/>
          </a:p>
        </p:txBody>
      </p:sp>
    </p:spTree>
    <p:extLst>
      <p:ext uri="{BB962C8B-B14F-4D97-AF65-F5344CB8AC3E}">
        <p14:creationId xmlns:p14="http://schemas.microsoft.com/office/powerpoint/2010/main" val="40324772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defPPr>
              <a:defRPr lang="fr-FR"/>
            </a:defPPr>
          </a:lstStyle>
          <a:p>
            <a:pPr rtl="0"/>
            <a:endParaRPr lang="fr-FR" dirty="0"/>
          </a:p>
        </p:txBody>
      </p:sp>
      <p:sp>
        <p:nvSpPr>
          <p:cNvPr id="4" name="Espace réservé du numéro de diapositive 3"/>
          <p:cNvSpPr>
            <a:spLocks noGrp="1"/>
          </p:cNvSpPr>
          <p:nvPr>
            <p:ph type="sldNum" sz="quarter" idx="5"/>
          </p:nvPr>
        </p:nvSpPr>
        <p:spPr/>
        <p:txBody>
          <a:bodyPr rtlCol="0"/>
          <a:lstStyle>
            <a:defPPr>
              <a:defRPr lang="fr-FR"/>
            </a:defPPr>
          </a:lstStyle>
          <a:p>
            <a:pPr rtl="0"/>
            <a:fld id="{0775476F-A808-1F46-A368-07984F6DA22E}" type="slidenum">
              <a:rPr lang="fr-FR" smtClean="0"/>
              <a:t>12</a:t>
            </a:fld>
            <a:endParaRPr lang="fr-FR" dirty="0"/>
          </a:p>
        </p:txBody>
      </p:sp>
    </p:spTree>
    <p:extLst>
      <p:ext uri="{BB962C8B-B14F-4D97-AF65-F5344CB8AC3E}">
        <p14:creationId xmlns:p14="http://schemas.microsoft.com/office/powerpoint/2010/main" val="341145139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Pr>
        <a:solidFill>
          <a:schemeClr val="tx2"/>
        </a:solidFill>
        <a:effectLst/>
      </p:bgPr>
    </p:bg>
    <p:spTree>
      <p:nvGrpSpPr>
        <p:cNvPr id="1" name=""/>
        <p:cNvGrpSpPr/>
        <p:nvPr/>
      </p:nvGrpSpPr>
      <p:grpSpPr>
        <a:xfrm>
          <a:off x="0" y="0"/>
          <a:ext cx="0" cy="0"/>
          <a:chOff x="0" y="0"/>
          <a:chExt cx="0" cy="0"/>
        </a:xfrm>
      </p:grpSpPr>
      <p:pic>
        <p:nvPicPr>
          <p:cNvPr id="5" name="Image 4" descr="Image contenant du texte, une plante&#10;&#10;Description générée automatiquement">
            <a:extLst>
              <a:ext uri="{FF2B5EF4-FFF2-40B4-BE49-F238E27FC236}">
                <a16:creationId xmlns:a16="http://schemas.microsoft.com/office/drawing/2014/main" id="{A26D6E84-B5BE-5F3E-8B3F-1A46C7F307C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17210" y="0"/>
            <a:ext cx="8392026" cy="6858000"/>
          </a:xfrm>
          <a:prstGeom prst="rect">
            <a:avLst/>
          </a:prstGeom>
        </p:spPr>
      </p:pic>
      <p:sp>
        <p:nvSpPr>
          <p:cNvPr id="7" name="Ovale 6">
            <a:extLst>
              <a:ext uri="{FF2B5EF4-FFF2-40B4-BE49-F238E27FC236}">
                <a16:creationId xmlns:a16="http://schemas.microsoft.com/office/drawing/2014/main" id="{F0A7E03F-5776-960D-3CA6-7CE62AC96693}"/>
              </a:ext>
            </a:extLst>
          </p:cNvPr>
          <p:cNvSpPr/>
          <p:nvPr userDrawn="1"/>
        </p:nvSpPr>
        <p:spPr>
          <a:xfrm>
            <a:off x="3300284" y="654912"/>
            <a:ext cx="5591432" cy="559143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cxnSp>
        <p:nvCxnSpPr>
          <p:cNvPr id="9" name="Connecteur droit 8">
            <a:extLst>
              <a:ext uri="{FF2B5EF4-FFF2-40B4-BE49-F238E27FC236}">
                <a16:creationId xmlns:a16="http://schemas.microsoft.com/office/drawing/2014/main" id="{6A7464AF-3FD6-6193-CC95-A941ECE17B9D}"/>
              </a:ext>
            </a:extLst>
          </p:cNvPr>
          <p:cNvCxnSpPr>
            <a:cxnSpLocks/>
          </p:cNvCxnSpPr>
          <p:nvPr userDrawn="1"/>
        </p:nvCxnSpPr>
        <p:spPr>
          <a:xfrm>
            <a:off x="4359876" y="4300155"/>
            <a:ext cx="3472249" cy="0"/>
          </a:xfrm>
          <a:prstGeom prst="line">
            <a:avLst/>
          </a:prstGeom>
          <a:ln w="19050">
            <a:solidFill>
              <a:schemeClr val="accent1"/>
            </a:solidFill>
          </a:ln>
        </p:spPr>
        <p:style>
          <a:lnRef idx="1">
            <a:schemeClr val="dk1"/>
          </a:lnRef>
          <a:fillRef idx="0">
            <a:schemeClr val="dk1"/>
          </a:fillRef>
          <a:effectRef idx="0">
            <a:schemeClr val="dk1"/>
          </a:effectRef>
          <a:fontRef idx="minor">
            <a:schemeClr val="tx1"/>
          </a:fontRef>
        </p:style>
      </p:cxnSp>
      <p:pic>
        <p:nvPicPr>
          <p:cNvPr id="11" name="Image 10" descr="Image contenant du texte&#10;&#10;Description générée automatiquement">
            <a:extLst>
              <a:ext uri="{FF2B5EF4-FFF2-40B4-BE49-F238E27FC236}">
                <a16:creationId xmlns:a16="http://schemas.microsoft.com/office/drawing/2014/main" id="{E5214731-3110-8D76-56DF-63353710419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9961" y="4157464"/>
            <a:ext cx="972078" cy="285381"/>
          </a:xfrm>
          <a:prstGeom prst="rect">
            <a:avLst/>
          </a:prstGeom>
        </p:spPr>
      </p:pic>
      <p:sp>
        <p:nvSpPr>
          <p:cNvPr id="17" name="Ovale 16">
            <a:extLst>
              <a:ext uri="{FF2B5EF4-FFF2-40B4-BE49-F238E27FC236}">
                <a16:creationId xmlns:a16="http://schemas.microsoft.com/office/drawing/2014/main" id="{516369FF-9501-1944-3E3F-46CBFD515D8D}"/>
              </a:ext>
            </a:extLst>
          </p:cNvPr>
          <p:cNvSpPr/>
          <p:nvPr userDrawn="1"/>
        </p:nvSpPr>
        <p:spPr>
          <a:xfrm>
            <a:off x="3447535" y="807312"/>
            <a:ext cx="5296930" cy="529693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pic>
        <p:nvPicPr>
          <p:cNvPr id="13" name="Image 12" descr="Image contenant des articles en céramique, de la porcelaine&#10;&#10;Description générée automatiquement">
            <a:extLst>
              <a:ext uri="{FF2B5EF4-FFF2-40B4-BE49-F238E27FC236}">
                <a16:creationId xmlns:a16="http://schemas.microsoft.com/office/drawing/2014/main" id="{AB1576B0-66ED-3F92-2AF8-4EF965E4E3F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019338" y="4814449"/>
            <a:ext cx="1668775" cy="1621434"/>
          </a:xfrm>
          <a:prstGeom prst="rect">
            <a:avLst/>
          </a:prstGeom>
        </p:spPr>
      </p:pic>
      <p:pic>
        <p:nvPicPr>
          <p:cNvPr id="15" name="Image 14">
            <a:extLst>
              <a:ext uri="{FF2B5EF4-FFF2-40B4-BE49-F238E27FC236}">
                <a16:creationId xmlns:a16="http://schemas.microsoft.com/office/drawing/2014/main" id="{9E576603-B88C-9F7F-98A5-E94BD2C23E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530777" y="1164252"/>
            <a:ext cx="818801" cy="845501"/>
          </a:xfrm>
          <a:prstGeom prst="rect">
            <a:avLst/>
          </a:prstGeom>
        </p:spPr>
      </p:pic>
      <p:sp>
        <p:nvSpPr>
          <p:cNvPr id="2" name="Titre 1">
            <a:extLst>
              <a:ext uri="{FF2B5EF4-FFF2-40B4-BE49-F238E27FC236}">
                <a16:creationId xmlns:a16="http://schemas.microsoft.com/office/drawing/2014/main" id="{494248F2-5264-4601-AA0B-6C092F77F2DD}"/>
              </a:ext>
            </a:extLst>
          </p:cNvPr>
          <p:cNvSpPr>
            <a:spLocks noGrp="1"/>
          </p:cNvSpPr>
          <p:nvPr>
            <p:ph type="ctrTitle"/>
          </p:nvPr>
        </p:nvSpPr>
        <p:spPr>
          <a:xfrm>
            <a:off x="2749296" y="2660904"/>
            <a:ext cx="6693408" cy="1088136"/>
          </a:xfrm>
        </p:spPr>
        <p:txBody>
          <a:bodyPr rtlCol="0" anchor="b">
            <a:noAutofit/>
          </a:bodyPr>
          <a:lstStyle>
            <a:lvl1pPr algn="ctr">
              <a:defRPr lang="fr-FR" sz="4600"/>
            </a:lvl1pPr>
          </a:lstStyle>
          <a:p>
            <a:pPr rtl="0"/>
            <a:r>
              <a:rPr lang="fr-FR"/>
              <a:t>Modifiez le style du titre</a:t>
            </a:r>
          </a:p>
        </p:txBody>
      </p:sp>
      <p:sp>
        <p:nvSpPr>
          <p:cNvPr id="3" name="Sous-titre 2">
            <a:extLst>
              <a:ext uri="{FF2B5EF4-FFF2-40B4-BE49-F238E27FC236}">
                <a16:creationId xmlns:a16="http://schemas.microsoft.com/office/drawing/2014/main" id="{DCFB69D3-5632-4285-A209-9DCA67DA668C}"/>
              </a:ext>
            </a:extLst>
          </p:cNvPr>
          <p:cNvSpPr>
            <a:spLocks noGrp="1"/>
          </p:cNvSpPr>
          <p:nvPr>
            <p:ph type="subTitle" idx="1"/>
          </p:nvPr>
        </p:nvSpPr>
        <p:spPr>
          <a:xfrm>
            <a:off x="4596384" y="2267712"/>
            <a:ext cx="2999232" cy="438912"/>
          </a:xfrm>
        </p:spPr>
        <p:txBody>
          <a:bodyPr rtlCol="0"/>
          <a:lstStyle>
            <a:lvl1pPr marL="0" indent="0" algn="ctr">
              <a:buNone/>
              <a:defRPr lang="fr-FR" sz="2400"/>
            </a:lvl1pPr>
            <a:lvl2pPr marL="457200" indent="0" algn="ctr">
              <a:buNone/>
              <a:defRPr lang="fr-FR" sz="2000"/>
            </a:lvl2pPr>
            <a:lvl3pPr marL="914400" indent="0" algn="ctr">
              <a:buNone/>
              <a:defRPr lang="fr-FR" sz="1800"/>
            </a:lvl3pPr>
            <a:lvl4pPr marL="1371600" indent="0" algn="ctr">
              <a:buNone/>
              <a:defRPr lang="fr-FR" sz="1600"/>
            </a:lvl4pPr>
            <a:lvl5pPr marL="1828800" indent="0" algn="ctr">
              <a:buNone/>
              <a:defRPr lang="fr-FR" sz="1600"/>
            </a:lvl5pPr>
            <a:lvl6pPr marL="2286000" indent="0" algn="ctr">
              <a:buNone/>
              <a:defRPr lang="fr-FR" sz="1600"/>
            </a:lvl6pPr>
            <a:lvl7pPr marL="2743200" indent="0" algn="ctr">
              <a:buNone/>
              <a:defRPr lang="fr-FR" sz="1600"/>
            </a:lvl7pPr>
            <a:lvl8pPr marL="3200400" indent="0" algn="ctr">
              <a:buNone/>
              <a:defRPr lang="fr-FR" sz="1600"/>
            </a:lvl8pPr>
            <a:lvl9pPr marL="3657600" indent="0" algn="ctr">
              <a:buNone/>
              <a:defRPr lang="fr-FR" sz="1600"/>
            </a:lvl9pPr>
          </a:lstStyle>
          <a:p>
            <a:pPr rtl="0"/>
            <a:r>
              <a:rPr lang="fr-FR"/>
              <a:t>Modifiez le style des sous-titres du masque</a:t>
            </a:r>
          </a:p>
        </p:txBody>
      </p:sp>
    </p:spTree>
    <p:extLst>
      <p:ext uri="{BB962C8B-B14F-4D97-AF65-F5344CB8AC3E}">
        <p14:creationId xmlns:p14="http://schemas.microsoft.com/office/powerpoint/2010/main" val="2916498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2_Titre et contenu">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EB05881-FB11-43E8-CCDD-8C12CDB4FE47}"/>
              </a:ext>
            </a:extLst>
          </p:cNvPr>
          <p:cNvSpPr/>
          <p:nvPr userDrawn="1"/>
        </p:nvSpPr>
        <p:spPr>
          <a:xfrm>
            <a:off x="838199" y="196052"/>
            <a:ext cx="10515601" cy="16867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pic>
        <p:nvPicPr>
          <p:cNvPr id="9" name="Image 8" descr="Image contenant un tissu&#10;&#10;Description générée automatiquement">
            <a:extLst>
              <a:ext uri="{FF2B5EF4-FFF2-40B4-BE49-F238E27FC236}">
                <a16:creationId xmlns:a16="http://schemas.microsoft.com/office/drawing/2014/main" id="{A4941BBB-13FC-2ACE-1A50-C0F465531BD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5314950" y="-64113"/>
            <a:ext cx="1562100" cy="4394200"/>
          </a:xfrm>
          <a:prstGeom prst="rect">
            <a:avLst/>
          </a:prstGeom>
        </p:spPr>
      </p:pic>
      <p:sp>
        <p:nvSpPr>
          <p:cNvPr id="11" name="Rectangle 10">
            <a:extLst>
              <a:ext uri="{FF2B5EF4-FFF2-40B4-BE49-F238E27FC236}">
                <a16:creationId xmlns:a16="http://schemas.microsoft.com/office/drawing/2014/main" id="{D8BE9E36-E9D5-3FA6-EE22-A6E5CE13C462}"/>
              </a:ext>
            </a:extLst>
          </p:cNvPr>
          <p:cNvSpPr/>
          <p:nvPr userDrawn="1"/>
        </p:nvSpPr>
        <p:spPr>
          <a:xfrm>
            <a:off x="995423"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pic>
        <p:nvPicPr>
          <p:cNvPr id="13" name="Image 12" descr="Image contenant une fleur, une plante&#10;&#10;Description générée automatiquement">
            <a:extLst>
              <a:ext uri="{FF2B5EF4-FFF2-40B4-BE49-F238E27FC236}">
                <a16:creationId xmlns:a16="http://schemas.microsoft.com/office/drawing/2014/main" id="{479E4054-0885-457B-35B3-A9B26ED9360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5400000">
            <a:off x="4869421" y="459092"/>
            <a:ext cx="749300" cy="2755900"/>
          </a:xfrm>
          <a:prstGeom prst="rect">
            <a:avLst/>
          </a:prstGeom>
        </p:spPr>
      </p:pic>
      <p:sp>
        <p:nvSpPr>
          <p:cNvPr id="2" name="Titre 1">
            <a:extLst>
              <a:ext uri="{FF2B5EF4-FFF2-40B4-BE49-F238E27FC236}">
                <a16:creationId xmlns:a16="http://schemas.microsoft.com/office/drawing/2014/main" id="{3CD97974-B93C-4C96-B3F6-F69E3D6DE6CA}"/>
              </a:ext>
            </a:extLst>
          </p:cNvPr>
          <p:cNvSpPr>
            <a:spLocks noGrp="1"/>
          </p:cNvSpPr>
          <p:nvPr>
            <p:ph type="title"/>
          </p:nvPr>
        </p:nvSpPr>
        <p:spPr>
          <a:xfrm>
            <a:off x="838200" y="484632"/>
            <a:ext cx="10515600" cy="1133856"/>
          </a:xfrm>
        </p:spPr>
        <p:txBody>
          <a:bodyPr rtlCol="0"/>
          <a:lstStyle>
            <a:lvl1pPr algn="ctr">
              <a:defRPr lang="fr-FR">
                <a:latin typeface="Baskerville" panose="02020502070401020303" pitchFamily="18" charset="0"/>
                <a:ea typeface="Baskerville" panose="02020502070401020303" pitchFamily="18" charset="0"/>
              </a:defRPr>
            </a:lvl1pPr>
          </a:lstStyle>
          <a:p>
            <a:pPr rtl="0"/>
            <a:r>
              <a:rPr lang="fr-FR"/>
              <a:t>Modifiez le style du titre</a:t>
            </a:r>
          </a:p>
        </p:txBody>
      </p:sp>
      <p:sp>
        <p:nvSpPr>
          <p:cNvPr id="3" name="Espace réservé du contenu 2">
            <a:extLst>
              <a:ext uri="{FF2B5EF4-FFF2-40B4-BE49-F238E27FC236}">
                <a16:creationId xmlns:a16="http://schemas.microsoft.com/office/drawing/2014/main" id="{8A6FC6F2-80B4-49A7-9448-33FE2DF0E967}"/>
              </a:ext>
            </a:extLst>
          </p:cNvPr>
          <p:cNvSpPr>
            <a:spLocks noGrp="1"/>
          </p:cNvSpPr>
          <p:nvPr>
            <p:ph idx="1"/>
          </p:nvPr>
        </p:nvSpPr>
        <p:spPr>
          <a:xfrm>
            <a:off x="838200" y="2990088"/>
            <a:ext cx="10515600" cy="3474720"/>
          </a:xfrm>
        </p:spPr>
        <p:txBody>
          <a:bodyPr rtlCol="0"/>
          <a:lstStyle>
            <a:lvl1pPr>
              <a:defRPr lang="fr-FR">
                <a:latin typeface="Gill Sans Nova Light" panose="020F0302020204030204" pitchFamily="34" charset="0"/>
                <a:cs typeface="Gill Sans Nova Light" panose="020F0302020204030204" pitchFamily="34" charset="0"/>
              </a:defRPr>
            </a:lvl1pPr>
            <a:lvl2pPr>
              <a:defRPr lang="fr-FR">
                <a:latin typeface="Gill Sans Nova Light" panose="020F0302020204030204" pitchFamily="34" charset="0"/>
                <a:cs typeface="Gill Sans Nova Light" panose="020F0302020204030204" pitchFamily="34" charset="0"/>
              </a:defRPr>
            </a:lvl2pPr>
            <a:lvl3pPr>
              <a:defRPr lang="fr-FR">
                <a:latin typeface="Gill Sans Nova Light" panose="020F0302020204030204" pitchFamily="34" charset="0"/>
                <a:cs typeface="Gill Sans Nova Light" panose="020F0302020204030204" pitchFamily="34" charset="0"/>
              </a:defRPr>
            </a:lvl3pPr>
            <a:lvl4pPr>
              <a:defRPr lang="fr-FR">
                <a:latin typeface="Gill Sans Nova Light" panose="020F0302020204030204" pitchFamily="34" charset="0"/>
                <a:cs typeface="Gill Sans Nova Light" panose="020F0302020204030204" pitchFamily="34" charset="0"/>
              </a:defRPr>
            </a:lvl4pPr>
            <a:lvl5pPr>
              <a:defRPr lang="fr-FR">
                <a:latin typeface="Gill Sans Nova Light" panose="020F0302020204030204" pitchFamily="34" charset="0"/>
                <a:cs typeface="Gill Sans Nova Light" panose="020F0302020204030204" pitchFamily="34" charset="0"/>
              </a:defRPr>
            </a:lvl5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14" name="Espace réservé du pied de page 13">
            <a:extLst>
              <a:ext uri="{FF2B5EF4-FFF2-40B4-BE49-F238E27FC236}">
                <a16:creationId xmlns:a16="http://schemas.microsoft.com/office/drawing/2014/main" id="{C6C79F3B-6B68-BA3C-6CBE-C26E339E450E}"/>
              </a:ext>
            </a:extLst>
          </p:cNvPr>
          <p:cNvSpPr>
            <a:spLocks noGrp="1"/>
          </p:cNvSpPr>
          <p:nvPr>
            <p:ph type="ftr" sz="quarter" idx="10"/>
          </p:nvPr>
        </p:nvSpPr>
        <p:spPr/>
        <p:txBody>
          <a:bodyPr rtlCol="0"/>
          <a:lstStyle>
            <a:defPPr>
              <a:defRPr lang="fr-FR"/>
            </a:defPPr>
          </a:lstStyle>
          <a:p>
            <a:pPr rtl="0"/>
            <a:r>
              <a:rPr lang="fr-FR"/>
              <a:t>Titre de la présentation</a:t>
            </a:r>
            <a:endParaRPr lang="fr-FR" dirty="0"/>
          </a:p>
        </p:txBody>
      </p:sp>
      <p:sp>
        <p:nvSpPr>
          <p:cNvPr id="15" name="Espace réservé du numéro de diapositive 14">
            <a:extLst>
              <a:ext uri="{FF2B5EF4-FFF2-40B4-BE49-F238E27FC236}">
                <a16:creationId xmlns:a16="http://schemas.microsoft.com/office/drawing/2014/main" id="{9D503431-982D-5D35-88BF-09474F76D65D}"/>
              </a:ext>
            </a:extLst>
          </p:cNvPr>
          <p:cNvSpPr>
            <a:spLocks noGrp="1"/>
          </p:cNvSpPr>
          <p:nvPr>
            <p:ph type="sldNum" sz="quarter" idx="11"/>
          </p:nvPr>
        </p:nvSpPr>
        <p:spPr/>
        <p:txBody>
          <a:bodyPr rtlCol="0"/>
          <a:lstStyle>
            <a:defPPr>
              <a:defRPr lang="fr-FR"/>
            </a:defPPr>
          </a:lstStyle>
          <a:p>
            <a:pPr rtl="0"/>
            <a:fld id="{294A09A9-5501-47C1-A89A-A340965A2BE2}" type="slidenum">
              <a:rPr lang="fr-FR" smtClean="0"/>
              <a:pPr rtl="0"/>
              <a:t>‹N°›</a:t>
            </a:fld>
            <a:endParaRPr lang="fr-FR" dirty="0"/>
          </a:p>
        </p:txBody>
      </p:sp>
    </p:spTree>
    <p:extLst>
      <p:ext uri="{BB962C8B-B14F-4D97-AF65-F5344CB8AC3E}">
        <p14:creationId xmlns:p14="http://schemas.microsoft.com/office/powerpoint/2010/main" val="37910447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Mise en page personnalisé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068407D-A1C4-B842-0C34-B2DE8AD312D3}"/>
              </a:ext>
            </a:extLst>
          </p:cNvPr>
          <p:cNvSpPr/>
          <p:nvPr userDrawn="1"/>
        </p:nvSpPr>
        <p:spPr>
          <a:xfrm>
            <a:off x="4680" y="0"/>
            <a:ext cx="12191999" cy="23092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sp>
        <p:nvSpPr>
          <p:cNvPr id="8" name="Rectangle 7">
            <a:extLst>
              <a:ext uri="{FF2B5EF4-FFF2-40B4-BE49-F238E27FC236}">
                <a16:creationId xmlns:a16="http://schemas.microsoft.com/office/drawing/2014/main" id="{DA1AE7FB-DFC0-DCDA-47AD-6ED81A6427FA}"/>
              </a:ext>
            </a:extLst>
          </p:cNvPr>
          <p:cNvSpPr/>
          <p:nvPr userDrawn="1"/>
        </p:nvSpPr>
        <p:spPr>
          <a:xfrm>
            <a:off x="1007819"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pic>
        <p:nvPicPr>
          <p:cNvPr id="10" name="Image 9" descr="Image contenant un mollusque, un insecte&#10;&#10;Description générée automatiquement">
            <a:extLst>
              <a:ext uri="{FF2B5EF4-FFF2-40B4-BE49-F238E27FC236}">
                <a16:creationId xmlns:a16="http://schemas.microsoft.com/office/drawing/2014/main" id="{7A4DFCBA-879E-D6C9-9F81-B4F92254235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6902" y="1631192"/>
            <a:ext cx="1207554" cy="354511"/>
          </a:xfrm>
          <a:prstGeom prst="rect">
            <a:avLst/>
          </a:prstGeom>
        </p:spPr>
      </p:pic>
      <p:sp>
        <p:nvSpPr>
          <p:cNvPr id="2" name="Titre 1">
            <a:extLst>
              <a:ext uri="{FF2B5EF4-FFF2-40B4-BE49-F238E27FC236}">
                <a16:creationId xmlns:a16="http://schemas.microsoft.com/office/drawing/2014/main" id="{B8562BF3-1BFC-6948-02E0-8A1C121C387A}"/>
              </a:ext>
            </a:extLst>
          </p:cNvPr>
          <p:cNvSpPr>
            <a:spLocks noGrp="1"/>
          </p:cNvSpPr>
          <p:nvPr>
            <p:ph type="title"/>
          </p:nvPr>
        </p:nvSpPr>
        <p:spPr>
          <a:xfrm>
            <a:off x="381000" y="381000"/>
            <a:ext cx="11430000" cy="1325563"/>
          </a:xfrm>
        </p:spPr>
        <p:txBody>
          <a:bodyPr rtlCol="0"/>
          <a:lstStyle>
            <a:lvl1pPr algn="ctr">
              <a:defRPr lang="fr-FR"/>
            </a:lvl1pPr>
          </a:lstStyle>
          <a:p>
            <a:pPr rtl="0"/>
            <a:r>
              <a:rPr lang="fr-FR"/>
              <a:t>Modifiez le style du titre</a:t>
            </a:r>
          </a:p>
        </p:txBody>
      </p:sp>
      <p:sp>
        <p:nvSpPr>
          <p:cNvPr id="3" name="Espace réservé du pied de page 2">
            <a:extLst>
              <a:ext uri="{FF2B5EF4-FFF2-40B4-BE49-F238E27FC236}">
                <a16:creationId xmlns:a16="http://schemas.microsoft.com/office/drawing/2014/main" id="{E158D7F8-0920-52BA-580D-07249122876C}"/>
              </a:ext>
            </a:extLst>
          </p:cNvPr>
          <p:cNvSpPr>
            <a:spLocks noGrp="1"/>
          </p:cNvSpPr>
          <p:nvPr>
            <p:ph type="ftr" sz="quarter" idx="10"/>
          </p:nvPr>
        </p:nvSpPr>
        <p:spPr/>
        <p:txBody>
          <a:bodyPr rtlCol="0"/>
          <a:lstStyle>
            <a:defPPr>
              <a:defRPr lang="fr-FR"/>
            </a:defPPr>
          </a:lstStyle>
          <a:p>
            <a:pPr rtl="0"/>
            <a:r>
              <a:rPr lang="fr-FR"/>
              <a:t>Titre de la présentation</a:t>
            </a:r>
            <a:endParaRPr lang="fr-FR" dirty="0"/>
          </a:p>
        </p:txBody>
      </p:sp>
      <p:sp>
        <p:nvSpPr>
          <p:cNvPr id="4" name="Espace réservé du numéro de diapositive 3">
            <a:extLst>
              <a:ext uri="{FF2B5EF4-FFF2-40B4-BE49-F238E27FC236}">
                <a16:creationId xmlns:a16="http://schemas.microsoft.com/office/drawing/2014/main" id="{9E6611EB-89A4-4C55-4032-4D0C418398DB}"/>
              </a:ext>
            </a:extLst>
          </p:cNvPr>
          <p:cNvSpPr>
            <a:spLocks noGrp="1"/>
          </p:cNvSpPr>
          <p:nvPr>
            <p:ph type="sldNum" sz="quarter" idx="11"/>
          </p:nvPr>
        </p:nvSpPr>
        <p:spPr/>
        <p:txBody>
          <a:bodyPr rtlCol="0"/>
          <a:lstStyle>
            <a:defPPr>
              <a:defRPr lang="fr-FR"/>
            </a:defPPr>
          </a:lstStyle>
          <a:p>
            <a:pPr rtl="0"/>
            <a:fld id="{294A09A9-5501-47C1-A89A-A340965A2BE2}" type="slidenum">
              <a:rPr lang="fr-FR" smtClean="0"/>
              <a:pPr rtl="0"/>
              <a:t>‹N°›</a:t>
            </a:fld>
            <a:endParaRPr lang="fr-FR" dirty="0"/>
          </a:p>
        </p:txBody>
      </p:sp>
      <p:sp>
        <p:nvSpPr>
          <p:cNvPr id="12" name="Espace réservé du contenu 11">
            <a:extLst>
              <a:ext uri="{FF2B5EF4-FFF2-40B4-BE49-F238E27FC236}">
                <a16:creationId xmlns:a16="http://schemas.microsoft.com/office/drawing/2014/main" id="{C6963F99-41C3-5ED4-AAD8-B904145CC7EA}"/>
              </a:ext>
            </a:extLst>
          </p:cNvPr>
          <p:cNvSpPr>
            <a:spLocks noGrp="1"/>
          </p:cNvSpPr>
          <p:nvPr>
            <p:ph sz="quarter" idx="12"/>
          </p:nvPr>
        </p:nvSpPr>
        <p:spPr>
          <a:xfrm>
            <a:off x="975360" y="2615184"/>
            <a:ext cx="10241280" cy="3319272"/>
          </a:xfrm>
        </p:spPr>
        <p:txBody>
          <a:bodyPr rtlCol="0"/>
          <a:lstStyle>
            <a:defPPr>
              <a:defRPr lang="fr-FR"/>
            </a:def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p>
        </p:txBody>
      </p:sp>
    </p:spTree>
    <p:extLst>
      <p:ext uri="{BB962C8B-B14F-4D97-AF65-F5344CB8AC3E}">
        <p14:creationId xmlns:p14="http://schemas.microsoft.com/office/powerpoint/2010/main" val="29180349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2F7EB7A-F5B6-E308-68EE-3065E2B039A6}"/>
              </a:ext>
            </a:extLst>
          </p:cNvPr>
          <p:cNvSpPr/>
          <p:nvPr userDrawn="1"/>
        </p:nvSpPr>
        <p:spPr>
          <a:xfrm>
            <a:off x="0" y="0"/>
            <a:ext cx="4873752" cy="68695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pic>
        <p:nvPicPr>
          <p:cNvPr id="36" name="Image 35" descr="Gros plan d’un arbre&#10;&#10;Description générée automatiquement avec un niveau de confiance moyen">
            <a:extLst>
              <a:ext uri="{FF2B5EF4-FFF2-40B4-BE49-F238E27FC236}">
                <a16:creationId xmlns:a16="http://schemas.microsoft.com/office/drawing/2014/main" id="{FED57607-56F6-9FD5-F0A8-DE0BCFE896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2866459" flipH="1">
            <a:off x="2282032" y="1589693"/>
            <a:ext cx="970220" cy="2236127"/>
          </a:xfrm>
          <a:prstGeom prst="rect">
            <a:avLst/>
          </a:prstGeom>
        </p:spPr>
      </p:pic>
      <p:sp>
        <p:nvSpPr>
          <p:cNvPr id="2" name="Titre 1">
            <a:extLst>
              <a:ext uri="{FF2B5EF4-FFF2-40B4-BE49-F238E27FC236}">
                <a16:creationId xmlns:a16="http://schemas.microsoft.com/office/drawing/2014/main" id="{5A0D1FF5-7EF8-4250-A259-43050ABBD3B6}"/>
              </a:ext>
            </a:extLst>
          </p:cNvPr>
          <p:cNvSpPr>
            <a:spLocks noGrp="1"/>
          </p:cNvSpPr>
          <p:nvPr>
            <p:ph type="title"/>
          </p:nvPr>
        </p:nvSpPr>
        <p:spPr>
          <a:xfrm>
            <a:off x="6291072" y="978408"/>
            <a:ext cx="4974336" cy="1325880"/>
          </a:xfrm>
        </p:spPr>
        <p:txBody>
          <a:bodyPr rtlCol="0"/>
          <a:lstStyle>
            <a:defPPr>
              <a:defRPr lang="fr-FR"/>
            </a:defPPr>
          </a:lstStyle>
          <a:p>
            <a:pPr rtl="0"/>
            <a:r>
              <a:rPr lang="fr-FR"/>
              <a:t>Modifiez le style du titre</a:t>
            </a:r>
          </a:p>
        </p:txBody>
      </p:sp>
      <p:sp>
        <p:nvSpPr>
          <p:cNvPr id="8" name="Espace réservé du pied de page 7">
            <a:extLst>
              <a:ext uri="{FF2B5EF4-FFF2-40B4-BE49-F238E27FC236}">
                <a16:creationId xmlns:a16="http://schemas.microsoft.com/office/drawing/2014/main" id="{3A51CCCC-1589-401D-AE98-FC28716301EF}"/>
              </a:ext>
            </a:extLst>
          </p:cNvPr>
          <p:cNvSpPr>
            <a:spLocks noGrp="1"/>
          </p:cNvSpPr>
          <p:nvPr>
            <p:ph type="ftr" sz="quarter" idx="11"/>
          </p:nvPr>
        </p:nvSpPr>
        <p:spPr/>
        <p:txBody>
          <a:bodyPr rtlCol="0"/>
          <a:lstStyle>
            <a:defPPr>
              <a:defRPr lang="fr-FR"/>
            </a:defPPr>
          </a:lstStyle>
          <a:p>
            <a:pPr rtl="0"/>
            <a:r>
              <a:rPr lang="fr-FR"/>
              <a:t>Titre de la présentation</a:t>
            </a:r>
            <a:endParaRPr lang="fr-FR" dirty="0"/>
          </a:p>
        </p:txBody>
      </p:sp>
      <p:sp>
        <p:nvSpPr>
          <p:cNvPr id="9" name="Espace réservé du numéro de diapositive 8">
            <a:extLst>
              <a:ext uri="{FF2B5EF4-FFF2-40B4-BE49-F238E27FC236}">
                <a16:creationId xmlns:a16="http://schemas.microsoft.com/office/drawing/2014/main" id="{285D9D7D-8D9A-473E-AF0D-EF1940D793C3}"/>
              </a:ext>
            </a:extLst>
          </p:cNvPr>
          <p:cNvSpPr>
            <a:spLocks noGrp="1"/>
          </p:cNvSpPr>
          <p:nvPr>
            <p:ph type="sldNum" sz="quarter" idx="12"/>
          </p:nvPr>
        </p:nvSpPr>
        <p:spPr/>
        <p:txBody>
          <a:bodyPr rtlCol="0"/>
          <a:lstStyle>
            <a:defPPr>
              <a:defRPr lang="fr-FR"/>
            </a:defPPr>
          </a:lstStyle>
          <a:p>
            <a:pPr rtl="0"/>
            <a:fld id="{294A09A9-5501-47C1-A89A-A340965A2BE2}" type="slidenum">
              <a:rPr lang="fr-FR" smtClean="0"/>
              <a:t>‹N°›</a:t>
            </a:fld>
            <a:endParaRPr lang="fr-FR" dirty="0"/>
          </a:p>
        </p:txBody>
      </p:sp>
      <p:sp>
        <p:nvSpPr>
          <p:cNvPr id="29" name="Espace réservé du texte 2">
            <a:extLst>
              <a:ext uri="{FF2B5EF4-FFF2-40B4-BE49-F238E27FC236}">
                <a16:creationId xmlns:a16="http://schemas.microsoft.com/office/drawing/2014/main" id="{DEF26CDF-94D4-BA22-7D14-8D3289040C90}"/>
              </a:ext>
            </a:extLst>
          </p:cNvPr>
          <p:cNvSpPr>
            <a:spLocks noGrp="1"/>
          </p:cNvSpPr>
          <p:nvPr>
            <p:ph type="body" idx="1"/>
          </p:nvPr>
        </p:nvSpPr>
        <p:spPr>
          <a:xfrm>
            <a:off x="6291072" y="2322576"/>
            <a:ext cx="5065776" cy="448056"/>
          </a:xfrm>
        </p:spPr>
        <p:txBody>
          <a:bodyPr rtlCol="0" anchor="b">
            <a:normAutofit/>
          </a:bodyPr>
          <a:lstStyle>
            <a:lvl1pPr marL="0" indent="0">
              <a:buFont typeface="Arial" panose="020B0604020202020204" pitchFamily="34" charset="0"/>
              <a:buNone/>
              <a:defRPr lang="fr-FR" sz="2000" b="0">
                <a:latin typeface="+mj-lt"/>
              </a:defRPr>
            </a:lvl1pPr>
            <a:lvl2pPr marL="457200" indent="0">
              <a:buNone/>
              <a:defRPr lang="fr-FR" sz="2000" b="1"/>
            </a:lvl2pPr>
            <a:lvl3pPr marL="914400" indent="0">
              <a:buNone/>
              <a:defRPr lang="fr-FR" sz="1800" b="1"/>
            </a:lvl3pPr>
            <a:lvl4pPr marL="1371600" indent="0">
              <a:buNone/>
              <a:defRPr lang="fr-FR" sz="1600" b="1"/>
            </a:lvl4pPr>
            <a:lvl5pPr marL="1828800" indent="0">
              <a:buNone/>
              <a:defRPr lang="fr-FR" sz="1600" b="1"/>
            </a:lvl5pPr>
            <a:lvl6pPr marL="2286000" indent="0">
              <a:buNone/>
              <a:defRPr lang="fr-FR" sz="1600" b="1"/>
            </a:lvl6pPr>
            <a:lvl7pPr marL="2743200" indent="0">
              <a:buNone/>
              <a:defRPr lang="fr-FR" sz="1600" b="1"/>
            </a:lvl7pPr>
            <a:lvl8pPr marL="3200400" indent="0">
              <a:buNone/>
              <a:defRPr lang="fr-FR" sz="1600" b="1"/>
            </a:lvl8pPr>
            <a:lvl9pPr marL="3657600" indent="0">
              <a:buNone/>
              <a:defRPr lang="fr-FR" sz="1600" b="1"/>
            </a:lvl9pPr>
          </a:lstStyle>
          <a:p>
            <a:pPr lvl="0" rtl="0"/>
            <a:r>
              <a:rPr lang="fr-FR"/>
              <a:t>Cliquez pour modifier les styles du texte du masque</a:t>
            </a:r>
          </a:p>
        </p:txBody>
      </p:sp>
      <p:sp>
        <p:nvSpPr>
          <p:cNvPr id="30" name="Espace réservé du contenu 3">
            <a:extLst>
              <a:ext uri="{FF2B5EF4-FFF2-40B4-BE49-F238E27FC236}">
                <a16:creationId xmlns:a16="http://schemas.microsoft.com/office/drawing/2014/main" id="{0017BF0C-B2B7-932F-A9AE-5BFAE4AB5C4D}"/>
              </a:ext>
            </a:extLst>
          </p:cNvPr>
          <p:cNvSpPr>
            <a:spLocks noGrp="1"/>
          </p:cNvSpPr>
          <p:nvPr>
            <p:ph sz="half" idx="2" hasCustomPrompt="1"/>
          </p:nvPr>
        </p:nvSpPr>
        <p:spPr>
          <a:xfrm>
            <a:off x="6289612" y="2770632"/>
            <a:ext cx="5065776" cy="1554480"/>
          </a:xfrm>
        </p:spPr>
        <p:txBody>
          <a:bodyPr rtlCol="0">
            <a:normAutofit/>
          </a:bodyPr>
          <a:lstStyle>
            <a:lvl1pPr marL="228600" indent="-228600">
              <a:buClr>
                <a:srgbClr val="73292A"/>
              </a:buClr>
              <a:buFont typeface="Arial" panose="020B0604020202020204" pitchFamily="34" charset="0"/>
              <a:buChar char="•"/>
              <a:defRPr lang="fr-FR" sz="1600"/>
            </a:lvl1pPr>
            <a:lvl2pPr marL="685800" indent="-228600">
              <a:buClr>
                <a:srgbClr val="73292A"/>
              </a:buClr>
              <a:buFont typeface="Arial" panose="020B0604020202020204" pitchFamily="34" charset="0"/>
              <a:buChar char="•"/>
              <a:defRPr lang="fr-FR" sz="1400"/>
            </a:lvl2pPr>
            <a:lvl3pPr marL="1143000" indent="-228600">
              <a:buClr>
                <a:srgbClr val="73292A"/>
              </a:buClr>
              <a:buFont typeface="Arial" panose="020B0604020202020204" pitchFamily="34" charset="0"/>
              <a:buChar char="•"/>
              <a:defRPr lang="fr-FR" sz="1200"/>
            </a:lvl3pPr>
            <a:lvl4pPr marL="1600200" indent="-228600">
              <a:buClr>
                <a:srgbClr val="73292A"/>
              </a:buClr>
              <a:buFont typeface="Arial" panose="020B0604020202020204" pitchFamily="34" charset="0"/>
              <a:buChar char="•"/>
              <a:defRPr lang="fr-FR" sz="1100"/>
            </a:lvl4pPr>
            <a:lvl5pPr marL="2057400" indent="-228600">
              <a:buClr>
                <a:srgbClr val="73292A"/>
              </a:buClr>
              <a:buFont typeface="Arial" panose="020B0604020202020204" pitchFamily="34" charset="0"/>
              <a:buChar char="•"/>
              <a:defRPr lang="fr-FR" sz="1100"/>
            </a:lvl5pPr>
          </a:lstStyle>
          <a:p>
            <a:pPr lvl="0" rtl="0"/>
            <a:r>
              <a:rPr lang="fr-FR" dirty="0"/>
              <a:t>Modifiez les styles du texte</a:t>
            </a:r>
          </a:p>
          <a:p>
            <a:pPr lvl="1" rtl="0"/>
            <a:r>
              <a:rPr lang="fr-FR" dirty="0"/>
              <a:t>Deuxième niveau</a:t>
            </a:r>
          </a:p>
          <a:p>
            <a:pPr lvl="2" rtl="0"/>
            <a:r>
              <a:rPr lang="fr-FR" dirty="0"/>
              <a:t>Troisième niveau</a:t>
            </a:r>
          </a:p>
          <a:p>
            <a:pPr lvl="3" rtl="0"/>
            <a:r>
              <a:rPr lang="fr-FR" dirty="0"/>
              <a:t>Quatrième niveau</a:t>
            </a:r>
          </a:p>
          <a:p>
            <a:pPr lvl="4" rtl="0"/>
            <a:r>
              <a:rPr lang="fr-FR" dirty="0"/>
              <a:t>Cinquième niveau</a:t>
            </a:r>
          </a:p>
        </p:txBody>
      </p:sp>
      <p:sp>
        <p:nvSpPr>
          <p:cNvPr id="31" name="Espace réservé du texte 4">
            <a:extLst>
              <a:ext uri="{FF2B5EF4-FFF2-40B4-BE49-F238E27FC236}">
                <a16:creationId xmlns:a16="http://schemas.microsoft.com/office/drawing/2014/main" id="{DEAB8B47-DF86-7C9F-F027-2D4D22B2EA50}"/>
              </a:ext>
            </a:extLst>
          </p:cNvPr>
          <p:cNvSpPr>
            <a:spLocks noGrp="1"/>
          </p:cNvSpPr>
          <p:nvPr>
            <p:ph type="body" sz="quarter" idx="3"/>
          </p:nvPr>
        </p:nvSpPr>
        <p:spPr>
          <a:xfrm>
            <a:off x="6289612" y="4361688"/>
            <a:ext cx="5065776" cy="448056"/>
          </a:xfrm>
        </p:spPr>
        <p:txBody>
          <a:bodyPr rtlCol="0" anchor="b">
            <a:normAutofit/>
          </a:bodyPr>
          <a:lstStyle>
            <a:lvl1pPr marL="0" indent="0">
              <a:buFont typeface="Arial" panose="020B0604020202020204" pitchFamily="34" charset="0"/>
              <a:buNone/>
              <a:defRPr lang="fr-FR" sz="2000" b="0">
                <a:latin typeface="+mj-lt"/>
              </a:defRPr>
            </a:lvl1pPr>
            <a:lvl2pPr marL="457200" indent="0">
              <a:buNone/>
              <a:defRPr lang="fr-FR" sz="2000" b="1"/>
            </a:lvl2pPr>
            <a:lvl3pPr marL="914400" indent="0">
              <a:buNone/>
              <a:defRPr lang="fr-FR" sz="1800" b="1"/>
            </a:lvl3pPr>
            <a:lvl4pPr marL="1371600" indent="0">
              <a:buNone/>
              <a:defRPr lang="fr-FR" sz="1600" b="1"/>
            </a:lvl4pPr>
            <a:lvl5pPr marL="1828800" indent="0">
              <a:buNone/>
              <a:defRPr lang="fr-FR" sz="1600" b="1"/>
            </a:lvl5pPr>
            <a:lvl6pPr marL="2286000" indent="0">
              <a:buNone/>
              <a:defRPr lang="fr-FR" sz="1600" b="1"/>
            </a:lvl6pPr>
            <a:lvl7pPr marL="2743200" indent="0">
              <a:buNone/>
              <a:defRPr lang="fr-FR" sz="1600" b="1"/>
            </a:lvl7pPr>
            <a:lvl8pPr marL="3200400" indent="0">
              <a:buNone/>
              <a:defRPr lang="fr-FR" sz="1600" b="1"/>
            </a:lvl8pPr>
            <a:lvl9pPr marL="3657600" indent="0">
              <a:buNone/>
              <a:defRPr lang="fr-FR" sz="1600" b="1"/>
            </a:lvl9pPr>
          </a:lstStyle>
          <a:p>
            <a:pPr lvl="0" rtl="0"/>
            <a:r>
              <a:rPr lang="fr-FR"/>
              <a:t>Cliquez pour modifier les styles du texte du masque</a:t>
            </a:r>
          </a:p>
        </p:txBody>
      </p:sp>
      <p:sp>
        <p:nvSpPr>
          <p:cNvPr id="32" name="Espace réservé du contenu 5">
            <a:extLst>
              <a:ext uri="{FF2B5EF4-FFF2-40B4-BE49-F238E27FC236}">
                <a16:creationId xmlns:a16="http://schemas.microsoft.com/office/drawing/2014/main" id="{9BEB2D80-6263-5794-6A1A-CFF345F7A92E}"/>
              </a:ext>
            </a:extLst>
          </p:cNvPr>
          <p:cNvSpPr>
            <a:spLocks noGrp="1"/>
          </p:cNvSpPr>
          <p:nvPr>
            <p:ph sz="quarter" idx="4" hasCustomPrompt="1"/>
          </p:nvPr>
        </p:nvSpPr>
        <p:spPr>
          <a:xfrm>
            <a:off x="6289612" y="4791456"/>
            <a:ext cx="5065776" cy="1408176"/>
          </a:xfrm>
        </p:spPr>
        <p:txBody>
          <a:bodyPr rtlCol="0">
            <a:normAutofit/>
          </a:bodyPr>
          <a:lstStyle>
            <a:lvl1pPr>
              <a:buClr>
                <a:srgbClr val="73292A"/>
              </a:buClr>
              <a:defRPr lang="fr-FR" sz="1600"/>
            </a:lvl1pPr>
            <a:lvl2pPr>
              <a:buClr>
                <a:srgbClr val="73292A"/>
              </a:buClr>
              <a:defRPr lang="fr-FR" sz="1400"/>
            </a:lvl2pPr>
            <a:lvl3pPr>
              <a:buClr>
                <a:srgbClr val="73292A"/>
              </a:buClr>
              <a:defRPr lang="fr-FR" sz="1200"/>
            </a:lvl3pPr>
            <a:lvl4pPr>
              <a:buClr>
                <a:srgbClr val="73292A"/>
              </a:buClr>
              <a:defRPr lang="fr-FR" sz="1100"/>
            </a:lvl4pPr>
            <a:lvl5pPr>
              <a:buClr>
                <a:srgbClr val="73292A"/>
              </a:buClr>
              <a:defRPr lang="fr-FR" sz="1100"/>
            </a:lvl5pPr>
          </a:lstStyle>
          <a:p>
            <a:pPr lvl="0" rtl="0"/>
            <a:r>
              <a:rPr lang="fr-FR" dirty="0"/>
              <a:t>Modifiez les styles du texte</a:t>
            </a:r>
          </a:p>
          <a:p>
            <a:pPr lvl="1" rtl="0"/>
            <a:r>
              <a:rPr lang="fr-FR" dirty="0"/>
              <a:t>Deuxième niveau</a:t>
            </a:r>
          </a:p>
          <a:p>
            <a:pPr lvl="2" rtl="0"/>
            <a:r>
              <a:rPr lang="fr-FR" dirty="0"/>
              <a:t>Troisième niveau</a:t>
            </a:r>
          </a:p>
          <a:p>
            <a:pPr lvl="3" rtl="0"/>
            <a:r>
              <a:rPr lang="fr-FR" dirty="0"/>
              <a:t>Quatrième niveau</a:t>
            </a:r>
          </a:p>
          <a:p>
            <a:pPr lvl="4" rtl="0"/>
            <a:r>
              <a:rPr lang="fr-FR" dirty="0"/>
              <a:t>Cinquième niveau</a:t>
            </a:r>
          </a:p>
        </p:txBody>
      </p:sp>
      <p:pic>
        <p:nvPicPr>
          <p:cNvPr id="38" name="Image 37" descr="Groupe de fleurs&#10;&#10;Description générée automatiquement avec un faible niveau de confiance">
            <a:extLst>
              <a:ext uri="{FF2B5EF4-FFF2-40B4-BE49-F238E27FC236}">
                <a16:creationId xmlns:a16="http://schemas.microsoft.com/office/drawing/2014/main" id="{5B08C513-7071-2499-7E9D-CFD5A027C09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1019083" y="2260473"/>
            <a:ext cx="1245309" cy="2314810"/>
          </a:xfrm>
          <a:prstGeom prst="rect">
            <a:avLst/>
          </a:prstGeom>
        </p:spPr>
      </p:pic>
      <p:sp>
        <p:nvSpPr>
          <p:cNvPr id="34" name="Espace réservé du texte 33">
            <a:extLst>
              <a:ext uri="{FF2B5EF4-FFF2-40B4-BE49-F238E27FC236}">
                <a16:creationId xmlns:a16="http://schemas.microsoft.com/office/drawing/2014/main" id="{BD46E6E9-39FE-B605-0786-F7F7E656F9B0}"/>
              </a:ext>
            </a:extLst>
          </p:cNvPr>
          <p:cNvSpPr>
            <a:spLocks noGrp="1"/>
          </p:cNvSpPr>
          <p:nvPr>
            <p:ph type="body" sz="quarter" idx="13" hasCustomPrompt="1"/>
          </p:nvPr>
        </p:nvSpPr>
        <p:spPr>
          <a:xfrm>
            <a:off x="466344" y="1426464"/>
            <a:ext cx="3922776" cy="4242816"/>
          </a:xfrm>
        </p:spPr>
        <p:txBody>
          <a:bodyPr rtlCol="0" anchor="ctr">
            <a:normAutofit/>
          </a:bodyPr>
          <a:lstStyle>
            <a:lvl1pPr marL="0" indent="0" algn="ctr">
              <a:spcBef>
                <a:spcPts val="0"/>
              </a:spcBef>
              <a:buNone/>
              <a:defRPr lang="fr-FR" sz="30000">
                <a:solidFill>
                  <a:schemeClr val="bg1"/>
                </a:solidFill>
                <a:latin typeface="+mj-lt"/>
              </a:defRPr>
            </a:lvl1pPr>
          </a:lstStyle>
          <a:p>
            <a:pPr lvl="0" rtl="0"/>
            <a:r>
              <a:rPr lang="fr-FR"/>
              <a:t>X</a:t>
            </a:r>
          </a:p>
        </p:txBody>
      </p:sp>
    </p:spTree>
    <p:extLst>
      <p:ext uri="{BB962C8B-B14F-4D97-AF65-F5344CB8AC3E}">
        <p14:creationId xmlns:p14="http://schemas.microsoft.com/office/powerpoint/2010/main" val="40624600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1_Comparaison">
    <p:bg>
      <p:bgPr>
        <a:solidFill>
          <a:schemeClr val="tx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88546F5-5752-9595-980A-9978EC65B179}"/>
              </a:ext>
            </a:extLst>
          </p:cNvPr>
          <p:cNvSpPr/>
          <p:nvPr userDrawn="1"/>
        </p:nvSpPr>
        <p:spPr>
          <a:xfrm>
            <a:off x="491679" y="319214"/>
            <a:ext cx="11208641" cy="585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cxnSp>
        <p:nvCxnSpPr>
          <p:cNvPr id="12" name="Connecteur droit 11">
            <a:extLst>
              <a:ext uri="{FF2B5EF4-FFF2-40B4-BE49-F238E27FC236}">
                <a16:creationId xmlns:a16="http://schemas.microsoft.com/office/drawing/2014/main" id="{788B1DFD-B7E9-D65B-0A47-8D442617B0D0}"/>
              </a:ext>
            </a:extLst>
          </p:cNvPr>
          <p:cNvCxnSpPr>
            <a:cxnSpLocks/>
          </p:cNvCxnSpPr>
          <p:nvPr userDrawn="1"/>
        </p:nvCxnSpPr>
        <p:spPr>
          <a:xfrm>
            <a:off x="837235" y="1767119"/>
            <a:ext cx="10516564"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4" name="Image 13" descr="Image contenant un mollusque, un insecte&#10;&#10;Description générée automatiquement">
            <a:extLst>
              <a:ext uri="{FF2B5EF4-FFF2-40B4-BE49-F238E27FC236}">
                <a16:creationId xmlns:a16="http://schemas.microsoft.com/office/drawing/2014/main" id="{4190CCC3-E5E8-9E96-318B-F3F62E2328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5658" y="1631192"/>
            <a:ext cx="1207554" cy="354511"/>
          </a:xfrm>
          <a:prstGeom prst="rect">
            <a:avLst/>
          </a:prstGeom>
        </p:spPr>
      </p:pic>
      <p:sp>
        <p:nvSpPr>
          <p:cNvPr id="2" name="Titre 1">
            <a:extLst>
              <a:ext uri="{FF2B5EF4-FFF2-40B4-BE49-F238E27FC236}">
                <a16:creationId xmlns:a16="http://schemas.microsoft.com/office/drawing/2014/main" id="{5A0D1FF5-7EF8-4250-A259-43050ABBD3B6}"/>
              </a:ext>
            </a:extLst>
          </p:cNvPr>
          <p:cNvSpPr>
            <a:spLocks noGrp="1"/>
          </p:cNvSpPr>
          <p:nvPr>
            <p:ph type="title"/>
          </p:nvPr>
        </p:nvSpPr>
        <p:spPr>
          <a:xfrm>
            <a:off x="839788" y="365125"/>
            <a:ext cx="10515600" cy="1325563"/>
          </a:xfrm>
        </p:spPr>
        <p:txBody>
          <a:bodyPr rtlCol="0"/>
          <a:lstStyle>
            <a:lvl1pPr algn="ctr">
              <a:defRPr lang="fr-FR"/>
            </a:lvl1pPr>
          </a:lstStyle>
          <a:p>
            <a:pPr rtl="0"/>
            <a:r>
              <a:rPr lang="fr-FR"/>
              <a:t>Modifiez le style du titre</a:t>
            </a:r>
          </a:p>
        </p:txBody>
      </p:sp>
      <p:sp>
        <p:nvSpPr>
          <p:cNvPr id="3" name="Espace réservé du texte 2">
            <a:extLst>
              <a:ext uri="{FF2B5EF4-FFF2-40B4-BE49-F238E27FC236}">
                <a16:creationId xmlns:a16="http://schemas.microsoft.com/office/drawing/2014/main" id="{673DC3A9-D4E6-42CF-91A8-F267C7C66CCB}"/>
              </a:ext>
            </a:extLst>
          </p:cNvPr>
          <p:cNvSpPr>
            <a:spLocks noGrp="1"/>
          </p:cNvSpPr>
          <p:nvPr>
            <p:ph type="body" idx="1"/>
          </p:nvPr>
        </p:nvSpPr>
        <p:spPr>
          <a:xfrm>
            <a:off x="1124712" y="2161563"/>
            <a:ext cx="3200400" cy="427797"/>
          </a:xfrm>
        </p:spPr>
        <p:txBody>
          <a:bodyPr rtlCol="0" anchor="b">
            <a:normAutofit/>
          </a:bodyPr>
          <a:lstStyle>
            <a:lvl1pPr marL="0" indent="0">
              <a:buNone/>
              <a:defRPr lang="fr-FR" sz="2000" b="0">
                <a:latin typeface="+mj-lt"/>
              </a:defRPr>
            </a:lvl1pPr>
            <a:lvl2pPr marL="457200" indent="0">
              <a:buNone/>
              <a:defRPr lang="fr-FR" sz="2000" b="1"/>
            </a:lvl2pPr>
            <a:lvl3pPr marL="914400" indent="0">
              <a:buNone/>
              <a:defRPr lang="fr-FR" sz="1800" b="1"/>
            </a:lvl3pPr>
            <a:lvl4pPr marL="1371600" indent="0">
              <a:buNone/>
              <a:defRPr lang="fr-FR" sz="1600" b="1"/>
            </a:lvl4pPr>
            <a:lvl5pPr marL="1828800" indent="0">
              <a:buNone/>
              <a:defRPr lang="fr-FR" sz="1600" b="1"/>
            </a:lvl5pPr>
            <a:lvl6pPr marL="2286000" indent="0">
              <a:buNone/>
              <a:defRPr lang="fr-FR" sz="1600" b="1"/>
            </a:lvl6pPr>
            <a:lvl7pPr marL="2743200" indent="0">
              <a:buNone/>
              <a:defRPr lang="fr-FR" sz="1600" b="1"/>
            </a:lvl7pPr>
            <a:lvl8pPr marL="3200400" indent="0">
              <a:buNone/>
              <a:defRPr lang="fr-FR" sz="1600" b="1"/>
            </a:lvl8pPr>
            <a:lvl9pPr marL="3657600" indent="0">
              <a:buNone/>
              <a:defRPr lang="fr-FR" sz="1600" b="1"/>
            </a:lvl9pPr>
          </a:lstStyle>
          <a:p>
            <a:pPr lvl="0" rtl="0"/>
            <a:r>
              <a:rPr lang="fr-FR"/>
              <a:t>Cliquez pour modifier les styles du texte du masque</a:t>
            </a:r>
          </a:p>
        </p:txBody>
      </p:sp>
      <p:sp>
        <p:nvSpPr>
          <p:cNvPr id="4" name="Espace réservé du contenu 3">
            <a:extLst>
              <a:ext uri="{FF2B5EF4-FFF2-40B4-BE49-F238E27FC236}">
                <a16:creationId xmlns:a16="http://schemas.microsoft.com/office/drawing/2014/main" id="{C752CCA9-53A3-4DA5-AD45-C2A2C12A3A6A}"/>
              </a:ext>
            </a:extLst>
          </p:cNvPr>
          <p:cNvSpPr>
            <a:spLocks noGrp="1"/>
          </p:cNvSpPr>
          <p:nvPr>
            <p:ph sz="half" idx="2"/>
          </p:nvPr>
        </p:nvSpPr>
        <p:spPr>
          <a:xfrm>
            <a:off x="1124712" y="2629116"/>
            <a:ext cx="3200400" cy="3320861"/>
          </a:xfrm>
        </p:spPr>
        <p:txBody>
          <a:bodyPr rtlCol="0">
            <a:normAutofit/>
          </a:bodyPr>
          <a:lstStyle>
            <a:lvl1pPr marL="228600" indent="-228600">
              <a:buClr>
                <a:srgbClr val="73292A"/>
              </a:buClr>
              <a:buFont typeface="Arial" panose="020B0604020202020204" pitchFamily="34" charset="0"/>
              <a:buChar char="•"/>
              <a:defRPr lang="fr-FR" sz="1600"/>
            </a:lvl1pPr>
            <a:lvl2pPr marL="685800" indent="-228600">
              <a:buClr>
                <a:srgbClr val="73292A"/>
              </a:buClr>
              <a:buFont typeface="Arial" panose="020B0604020202020204" pitchFamily="34" charset="0"/>
              <a:buChar char="•"/>
              <a:defRPr lang="fr-FR" sz="1400"/>
            </a:lvl2pPr>
            <a:lvl3pPr marL="1143000" indent="-228600">
              <a:buClr>
                <a:srgbClr val="73292A"/>
              </a:buClr>
              <a:buFont typeface="Arial" panose="020B0604020202020204" pitchFamily="34" charset="0"/>
              <a:buChar char="•"/>
              <a:defRPr lang="fr-FR" sz="1200"/>
            </a:lvl3pPr>
            <a:lvl4pPr marL="1600200" indent="-228600">
              <a:buClr>
                <a:srgbClr val="73292A"/>
              </a:buClr>
              <a:buFont typeface="Arial" panose="020B0604020202020204" pitchFamily="34" charset="0"/>
              <a:buChar char="•"/>
              <a:defRPr lang="fr-FR" sz="1100"/>
            </a:lvl4pPr>
            <a:lvl5pPr marL="2057400" indent="-228600">
              <a:buClr>
                <a:srgbClr val="73292A"/>
              </a:buClr>
              <a:buFont typeface="Arial" panose="020B0604020202020204" pitchFamily="34" charset="0"/>
              <a:buChar char="•"/>
              <a:defRPr lang="fr-FR" sz="1100"/>
            </a:lvl5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5" name="Espace réservé du texte 4">
            <a:extLst>
              <a:ext uri="{FF2B5EF4-FFF2-40B4-BE49-F238E27FC236}">
                <a16:creationId xmlns:a16="http://schemas.microsoft.com/office/drawing/2014/main" id="{2100C9C6-BD61-4D2C-9146-FB785BAE4FF3}"/>
              </a:ext>
            </a:extLst>
          </p:cNvPr>
          <p:cNvSpPr>
            <a:spLocks noGrp="1"/>
          </p:cNvSpPr>
          <p:nvPr>
            <p:ph type="body" sz="quarter" idx="3" hasCustomPrompt="1"/>
          </p:nvPr>
        </p:nvSpPr>
        <p:spPr>
          <a:xfrm>
            <a:off x="4498848" y="2161563"/>
            <a:ext cx="3200400" cy="427797"/>
          </a:xfrm>
        </p:spPr>
        <p:txBody>
          <a:bodyPr rtlCol="0" anchor="b">
            <a:normAutofit/>
          </a:bodyPr>
          <a:lstStyle>
            <a:lvl1pPr marL="0" indent="0">
              <a:buNone/>
              <a:defRPr lang="fr-FR" sz="2000" b="0">
                <a:latin typeface="+mj-lt"/>
              </a:defRPr>
            </a:lvl1pPr>
            <a:lvl2pPr marL="457200" indent="0">
              <a:buNone/>
              <a:defRPr lang="fr-FR" sz="2000" b="1"/>
            </a:lvl2pPr>
            <a:lvl3pPr marL="914400" indent="0">
              <a:buNone/>
              <a:defRPr lang="fr-FR" sz="1800" b="1"/>
            </a:lvl3pPr>
            <a:lvl4pPr marL="1371600" indent="0">
              <a:buNone/>
              <a:defRPr lang="fr-FR" sz="1600" b="1"/>
            </a:lvl4pPr>
            <a:lvl5pPr marL="1828800" indent="0">
              <a:buNone/>
              <a:defRPr lang="fr-FR" sz="1600" b="1"/>
            </a:lvl5pPr>
            <a:lvl6pPr marL="2286000" indent="0">
              <a:buNone/>
              <a:defRPr lang="fr-FR" sz="1600" b="1"/>
            </a:lvl6pPr>
            <a:lvl7pPr marL="2743200" indent="0">
              <a:buNone/>
              <a:defRPr lang="fr-FR" sz="1600" b="1"/>
            </a:lvl7pPr>
            <a:lvl8pPr marL="3200400" indent="0">
              <a:buNone/>
              <a:defRPr lang="fr-FR" sz="1600" b="1"/>
            </a:lvl8pPr>
            <a:lvl9pPr marL="3657600" indent="0">
              <a:buNone/>
              <a:defRPr lang="fr-FR" sz="1600" b="1"/>
            </a:lvl9pPr>
          </a:lstStyle>
          <a:p>
            <a:pPr lvl="0" rtl="0"/>
            <a:r>
              <a:rPr lang="fr-FR" dirty="0"/>
              <a:t>Modifiez les styles du texte du masque</a:t>
            </a:r>
          </a:p>
        </p:txBody>
      </p:sp>
      <p:sp>
        <p:nvSpPr>
          <p:cNvPr id="6" name="Espace réservé du contenu 5">
            <a:extLst>
              <a:ext uri="{FF2B5EF4-FFF2-40B4-BE49-F238E27FC236}">
                <a16:creationId xmlns:a16="http://schemas.microsoft.com/office/drawing/2014/main" id="{E2E342EE-68BB-484D-98C3-48A7847549D4}"/>
              </a:ext>
            </a:extLst>
          </p:cNvPr>
          <p:cNvSpPr>
            <a:spLocks noGrp="1"/>
          </p:cNvSpPr>
          <p:nvPr>
            <p:ph sz="quarter" idx="4"/>
          </p:nvPr>
        </p:nvSpPr>
        <p:spPr>
          <a:xfrm>
            <a:off x="4498848" y="2629116"/>
            <a:ext cx="3200400" cy="3320861"/>
          </a:xfrm>
        </p:spPr>
        <p:txBody>
          <a:bodyPr rtlCol="0">
            <a:normAutofit/>
          </a:bodyPr>
          <a:lstStyle>
            <a:lvl1pPr>
              <a:buClr>
                <a:srgbClr val="73292A"/>
              </a:buClr>
              <a:defRPr lang="fr-FR" sz="1600"/>
            </a:lvl1pPr>
            <a:lvl2pPr>
              <a:buClr>
                <a:srgbClr val="73292A"/>
              </a:buClr>
              <a:defRPr lang="fr-FR" sz="1400"/>
            </a:lvl2pPr>
            <a:lvl3pPr>
              <a:buClr>
                <a:srgbClr val="73292A"/>
              </a:buClr>
              <a:defRPr lang="fr-FR" sz="1200"/>
            </a:lvl3pPr>
            <a:lvl4pPr>
              <a:buClr>
                <a:srgbClr val="73292A"/>
              </a:buClr>
              <a:defRPr lang="fr-FR" sz="1100"/>
            </a:lvl4pPr>
            <a:lvl5pPr>
              <a:buClr>
                <a:srgbClr val="73292A"/>
              </a:buClr>
              <a:defRPr lang="fr-FR" sz="1100"/>
            </a:lvl5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8" name="Espace réservé du pied de page 7">
            <a:extLst>
              <a:ext uri="{FF2B5EF4-FFF2-40B4-BE49-F238E27FC236}">
                <a16:creationId xmlns:a16="http://schemas.microsoft.com/office/drawing/2014/main" id="{3A51CCCC-1589-401D-AE98-FC28716301EF}"/>
              </a:ext>
            </a:extLst>
          </p:cNvPr>
          <p:cNvSpPr>
            <a:spLocks noGrp="1"/>
          </p:cNvSpPr>
          <p:nvPr>
            <p:ph type="ftr" sz="quarter" idx="11"/>
          </p:nvPr>
        </p:nvSpPr>
        <p:spPr/>
        <p:txBody>
          <a:bodyPr rtlCol="0"/>
          <a:lstStyle>
            <a:defPPr>
              <a:defRPr lang="fr-FR"/>
            </a:defPPr>
          </a:lstStyle>
          <a:p>
            <a:pPr rtl="0"/>
            <a:r>
              <a:rPr lang="fr-FR"/>
              <a:t>Titre de la présentation</a:t>
            </a:r>
            <a:endParaRPr lang="fr-FR" dirty="0"/>
          </a:p>
        </p:txBody>
      </p:sp>
      <p:sp>
        <p:nvSpPr>
          <p:cNvPr id="9" name="Espace réservé du numéro de diapositive 8">
            <a:extLst>
              <a:ext uri="{FF2B5EF4-FFF2-40B4-BE49-F238E27FC236}">
                <a16:creationId xmlns:a16="http://schemas.microsoft.com/office/drawing/2014/main" id="{285D9D7D-8D9A-473E-AF0D-EF1940D793C3}"/>
              </a:ext>
            </a:extLst>
          </p:cNvPr>
          <p:cNvSpPr>
            <a:spLocks noGrp="1"/>
          </p:cNvSpPr>
          <p:nvPr>
            <p:ph type="sldNum" sz="quarter" idx="12"/>
          </p:nvPr>
        </p:nvSpPr>
        <p:spPr/>
        <p:txBody>
          <a:bodyPr rtlCol="0"/>
          <a:lstStyle>
            <a:defPPr>
              <a:defRPr lang="fr-FR"/>
            </a:defPPr>
          </a:lstStyle>
          <a:p>
            <a:pPr rtl="0"/>
            <a:fld id="{294A09A9-5501-47C1-A89A-A340965A2BE2}" type="slidenum">
              <a:rPr lang="fr-FR" smtClean="0"/>
              <a:t>‹N°›</a:t>
            </a:fld>
            <a:endParaRPr lang="fr-FR" dirty="0"/>
          </a:p>
        </p:txBody>
      </p:sp>
      <p:sp>
        <p:nvSpPr>
          <p:cNvPr id="15" name="Espace réservé du texte 4">
            <a:extLst>
              <a:ext uri="{FF2B5EF4-FFF2-40B4-BE49-F238E27FC236}">
                <a16:creationId xmlns:a16="http://schemas.microsoft.com/office/drawing/2014/main" id="{F270D939-D128-D431-82CE-9C15D5A7AA9A}"/>
              </a:ext>
            </a:extLst>
          </p:cNvPr>
          <p:cNvSpPr>
            <a:spLocks noGrp="1"/>
          </p:cNvSpPr>
          <p:nvPr>
            <p:ph type="body" sz="quarter" idx="13" hasCustomPrompt="1"/>
          </p:nvPr>
        </p:nvSpPr>
        <p:spPr>
          <a:xfrm>
            <a:off x="7909560" y="2161563"/>
            <a:ext cx="3200400" cy="427797"/>
          </a:xfrm>
        </p:spPr>
        <p:txBody>
          <a:bodyPr rtlCol="0" anchor="b">
            <a:normAutofit/>
          </a:bodyPr>
          <a:lstStyle>
            <a:lvl1pPr marL="0" indent="0">
              <a:buNone/>
              <a:defRPr lang="fr-FR" sz="2000" b="0">
                <a:latin typeface="+mj-lt"/>
              </a:defRPr>
            </a:lvl1pPr>
            <a:lvl2pPr marL="457200" indent="0">
              <a:buNone/>
              <a:defRPr lang="fr-FR" sz="2000" b="1"/>
            </a:lvl2pPr>
            <a:lvl3pPr marL="914400" indent="0">
              <a:buNone/>
              <a:defRPr lang="fr-FR" sz="1800" b="1"/>
            </a:lvl3pPr>
            <a:lvl4pPr marL="1371600" indent="0">
              <a:buNone/>
              <a:defRPr lang="fr-FR" sz="1600" b="1"/>
            </a:lvl4pPr>
            <a:lvl5pPr marL="1828800" indent="0">
              <a:buNone/>
              <a:defRPr lang="fr-FR" sz="1600" b="1"/>
            </a:lvl5pPr>
            <a:lvl6pPr marL="2286000" indent="0">
              <a:buNone/>
              <a:defRPr lang="fr-FR" sz="1600" b="1"/>
            </a:lvl6pPr>
            <a:lvl7pPr marL="2743200" indent="0">
              <a:buNone/>
              <a:defRPr lang="fr-FR" sz="1600" b="1"/>
            </a:lvl7pPr>
            <a:lvl8pPr marL="3200400" indent="0">
              <a:buNone/>
              <a:defRPr lang="fr-FR" sz="1600" b="1"/>
            </a:lvl8pPr>
            <a:lvl9pPr marL="3657600" indent="0">
              <a:buNone/>
              <a:defRPr lang="fr-FR" sz="1600" b="1"/>
            </a:lvl9pPr>
          </a:lstStyle>
          <a:p>
            <a:pPr lvl="0" rtl="0"/>
            <a:r>
              <a:rPr lang="fr-FR" dirty="0"/>
              <a:t>Modifiez les styles du texte du masque</a:t>
            </a:r>
          </a:p>
        </p:txBody>
      </p:sp>
      <p:sp>
        <p:nvSpPr>
          <p:cNvPr id="16" name="Espace réservé du contenu 5">
            <a:extLst>
              <a:ext uri="{FF2B5EF4-FFF2-40B4-BE49-F238E27FC236}">
                <a16:creationId xmlns:a16="http://schemas.microsoft.com/office/drawing/2014/main" id="{4AAE69C6-BB37-BC70-8424-BC928D19C91A}"/>
              </a:ext>
            </a:extLst>
          </p:cNvPr>
          <p:cNvSpPr>
            <a:spLocks noGrp="1"/>
          </p:cNvSpPr>
          <p:nvPr>
            <p:ph sz="quarter" idx="14"/>
          </p:nvPr>
        </p:nvSpPr>
        <p:spPr>
          <a:xfrm>
            <a:off x="7909560" y="2629116"/>
            <a:ext cx="3200400" cy="3320861"/>
          </a:xfrm>
        </p:spPr>
        <p:txBody>
          <a:bodyPr rtlCol="0">
            <a:normAutofit/>
          </a:bodyPr>
          <a:lstStyle>
            <a:lvl1pPr>
              <a:buClr>
                <a:srgbClr val="73292A"/>
              </a:buClr>
              <a:defRPr lang="fr-FR" sz="1600"/>
            </a:lvl1pPr>
            <a:lvl2pPr>
              <a:buClr>
                <a:srgbClr val="73292A"/>
              </a:buClr>
              <a:defRPr lang="fr-FR" sz="1400"/>
            </a:lvl2pPr>
            <a:lvl3pPr>
              <a:buClr>
                <a:srgbClr val="73292A"/>
              </a:buClr>
              <a:defRPr lang="fr-FR" sz="1200"/>
            </a:lvl3pPr>
            <a:lvl4pPr>
              <a:buClr>
                <a:srgbClr val="73292A"/>
              </a:buClr>
              <a:defRPr lang="fr-FR" sz="1100"/>
            </a:lvl4pPr>
            <a:lvl5pPr>
              <a:buClr>
                <a:srgbClr val="73292A"/>
              </a:buClr>
              <a:defRPr lang="fr-FR" sz="1100"/>
            </a:lvl5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p>
        </p:txBody>
      </p:sp>
    </p:spTree>
    <p:extLst>
      <p:ext uri="{BB962C8B-B14F-4D97-AF65-F5344CB8AC3E}">
        <p14:creationId xmlns:p14="http://schemas.microsoft.com/office/powerpoint/2010/main" val="31699083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pic>
        <p:nvPicPr>
          <p:cNvPr id="6" name="Image 5" descr="Image contenant un tissu&#10;&#10;Description générée automatiquement">
            <a:extLst>
              <a:ext uri="{FF2B5EF4-FFF2-40B4-BE49-F238E27FC236}">
                <a16:creationId xmlns:a16="http://schemas.microsoft.com/office/drawing/2014/main" id="{E0606CB6-3E28-F128-51B5-3786D74048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67013" y="1162701"/>
            <a:ext cx="1562100" cy="4394200"/>
          </a:xfrm>
          <a:prstGeom prst="rect">
            <a:avLst/>
          </a:prstGeom>
        </p:spPr>
      </p:pic>
      <p:sp>
        <p:nvSpPr>
          <p:cNvPr id="18" name="Rectangle 17">
            <a:extLst>
              <a:ext uri="{FF2B5EF4-FFF2-40B4-BE49-F238E27FC236}">
                <a16:creationId xmlns:a16="http://schemas.microsoft.com/office/drawing/2014/main" id="{E64BBC1B-7DD9-DA00-15CC-B446DA472005}"/>
              </a:ext>
            </a:extLst>
          </p:cNvPr>
          <p:cNvSpPr/>
          <p:nvPr userDrawn="1"/>
        </p:nvSpPr>
        <p:spPr>
          <a:xfrm>
            <a:off x="0" y="0"/>
            <a:ext cx="6096000" cy="68695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pic>
        <p:nvPicPr>
          <p:cNvPr id="8" name="Image 7" descr="Image contenant une fleur, une plante&#10;&#10;Description générée automatiquement">
            <a:extLst>
              <a:ext uri="{FF2B5EF4-FFF2-40B4-BE49-F238E27FC236}">
                <a16:creationId xmlns:a16="http://schemas.microsoft.com/office/drawing/2014/main" id="{C88A03B2-8C41-A023-CB90-5F79A1F01AF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777235" y="2476883"/>
            <a:ext cx="749300" cy="2755900"/>
          </a:xfrm>
          <a:prstGeom prst="rect">
            <a:avLst/>
          </a:prstGeom>
        </p:spPr>
      </p:pic>
      <p:pic>
        <p:nvPicPr>
          <p:cNvPr id="10" name="Image 9" descr="Gros plan d’une fleur&#10;&#10;Description générée automatiquement avec un faible niveau de confiance">
            <a:extLst>
              <a:ext uri="{FF2B5EF4-FFF2-40B4-BE49-F238E27FC236}">
                <a16:creationId xmlns:a16="http://schemas.microsoft.com/office/drawing/2014/main" id="{9EA6110C-517A-C447-DB03-9A264F112FB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19809" y="1695833"/>
            <a:ext cx="1155700" cy="4318000"/>
          </a:xfrm>
          <a:prstGeom prst="rect">
            <a:avLst/>
          </a:prstGeom>
        </p:spPr>
      </p:pic>
      <p:pic>
        <p:nvPicPr>
          <p:cNvPr id="12" name="Image 11" descr="Gros plan d’une fleur&#10;&#10;Description générée automatiquement avec un faible niveau de confiance">
            <a:extLst>
              <a:ext uri="{FF2B5EF4-FFF2-40B4-BE49-F238E27FC236}">
                <a16:creationId xmlns:a16="http://schemas.microsoft.com/office/drawing/2014/main" id="{DC4249CD-2B45-A435-5B21-CFA70421386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66749" y="381916"/>
            <a:ext cx="1155700" cy="4318000"/>
          </a:xfrm>
          <a:prstGeom prst="rect">
            <a:avLst/>
          </a:prstGeom>
        </p:spPr>
      </p:pic>
      <p:sp>
        <p:nvSpPr>
          <p:cNvPr id="14" name="Rectangle 13">
            <a:extLst>
              <a:ext uri="{FF2B5EF4-FFF2-40B4-BE49-F238E27FC236}">
                <a16:creationId xmlns:a16="http://schemas.microsoft.com/office/drawing/2014/main" id="{7A7568A0-F819-551E-4780-20A651246990}"/>
              </a:ext>
            </a:extLst>
          </p:cNvPr>
          <p:cNvSpPr/>
          <p:nvPr userDrawn="1"/>
        </p:nvSpPr>
        <p:spPr>
          <a:xfrm>
            <a:off x="1024128" y="2162946"/>
            <a:ext cx="3794760" cy="25369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sp>
        <p:nvSpPr>
          <p:cNvPr id="16" name="Rectangle 15">
            <a:extLst>
              <a:ext uri="{FF2B5EF4-FFF2-40B4-BE49-F238E27FC236}">
                <a16:creationId xmlns:a16="http://schemas.microsoft.com/office/drawing/2014/main" id="{5711D903-56F9-B09B-0443-A76786804823}"/>
              </a:ext>
            </a:extLst>
          </p:cNvPr>
          <p:cNvSpPr/>
          <p:nvPr userDrawn="1"/>
        </p:nvSpPr>
        <p:spPr>
          <a:xfrm>
            <a:off x="1131655" y="2264499"/>
            <a:ext cx="3585549" cy="233542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sp>
        <p:nvSpPr>
          <p:cNvPr id="2" name="Titre 1">
            <a:extLst>
              <a:ext uri="{FF2B5EF4-FFF2-40B4-BE49-F238E27FC236}">
                <a16:creationId xmlns:a16="http://schemas.microsoft.com/office/drawing/2014/main" id="{D9D91551-9B41-0ACF-0BE6-9D174E6957FD}"/>
              </a:ext>
            </a:extLst>
          </p:cNvPr>
          <p:cNvSpPr>
            <a:spLocks noGrp="1"/>
          </p:cNvSpPr>
          <p:nvPr>
            <p:ph type="title"/>
          </p:nvPr>
        </p:nvSpPr>
        <p:spPr>
          <a:xfrm>
            <a:off x="1472184" y="2889504"/>
            <a:ext cx="2852928" cy="1088136"/>
          </a:xfrm>
        </p:spPr>
        <p:txBody>
          <a:bodyPr rtlCol="0"/>
          <a:lstStyle>
            <a:lvl1pPr algn="ctr">
              <a:defRPr lang="fr-FR"/>
            </a:lvl1pPr>
          </a:lstStyle>
          <a:p>
            <a:pPr rtl="0"/>
            <a:r>
              <a:rPr lang="fr-FR"/>
              <a:t>Modifiez le style du titre</a:t>
            </a:r>
          </a:p>
        </p:txBody>
      </p:sp>
      <p:sp>
        <p:nvSpPr>
          <p:cNvPr id="19" name="Espace réservé du contenu 2">
            <a:extLst>
              <a:ext uri="{FF2B5EF4-FFF2-40B4-BE49-F238E27FC236}">
                <a16:creationId xmlns:a16="http://schemas.microsoft.com/office/drawing/2014/main" id="{545D3FB1-678F-0A9A-CCB6-435CE57DA0F6}"/>
              </a:ext>
            </a:extLst>
          </p:cNvPr>
          <p:cNvSpPr>
            <a:spLocks noGrp="1"/>
          </p:cNvSpPr>
          <p:nvPr>
            <p:ph idx="1"/>
          </p:nvPr>
        </p:nvSpPr>
        <p:spPr>
          <a:xfrm>
            <a:off x="8211312" y="2011680"/>
            <a:ext cx="2999232" cy="2843784"/>
          </a:xfrm>
        </p:spPr>
        <p:txBody>
          <a:bodyPr rtlCol="0" anchor="ctr">
            <a:normAutofit/>
          </a:bodyPr>
          <a:lstStyle>
            <a:lvl1pPr marL="0" indent="0" algn="l">
              <a:lnSpc>
                <a:spcPct val="150000"/>
              </a:lnSpc>
              <a:buNone/>
              <a:defRPr lang="fr-FR" sz="2400">
                <a:latin typeface="Gill Sans Nova Light" panose="020F0302020204030204" pitchFamily="34" charset="0"/>
                <a:cs typeface="Gill Sans Nova Light" panose="020F0302020204030204" pitchFamily="34" charset="0"/>
              </a:defRPr>
            </a:lvl1pPr>
            <a:lvl2pPr algn="l">
              <a:lnSpc>
                <a:spcPct val="150000"/>
              </a:lnSpc>
              <a:defRPr lang="fr-FR" sz="2000">
                <a:latin typeface="Gill Sans Nova Light" panose="020F0302020204030204" pitchFamily="34" charset="0"/>
                <a:cs typeface="Gill Sans Nova Light" panose="020F0302020204030204" pitchFamily="34" charset="0"/>
              </a:defRPr>
            </a:lvl2pPr>
            <a:lvl3pPr algn="ctr">
              <a:defRPr lang="fr-FR" sz="1600">
                <a:latin typeface="Gill Sans Nova Light" panose="020F0302020204030204" pitchFamily="34" charset="0"/>
                <a:cs typeface="Gill Sans Nova Light" panose="020F0302020204030204" pitchFamily="34" charset="0"/>
              </a:defRPr>
            </a:lvl3pPr>
            <a:lvl4pPr algn="ctr">
              <a:defRPr lang="fr-FR" sz="1400">
                <a:latin typeface="Gill Sans Nova Light" panose="020F0302020204030204" pitchFamily="34" charset="0"/>
                <a:cs typeface="Gill Sans Nova Light" panose="020F0302020204030204" pitchFamily="34" charset="0"/>
              </a:defRPr>
            </a:lvl4pPr>
            <a:lvl5pPr algn="ctr">
              <a:defRPr lang="fr-FR" sz="1400">
                <a:latin typeface="Gill Sans Nova Light" panose="020F0302020204030204" pitchFamily="34" charset="0"/>
                <a:cs typeface="Gill Sans Nova Light" panose="020F0302020204030204" pitchFamily="34" charset="0"/>
              </a:defRPr>
            </a:lvl5pPr>
          </a:lstStyle>
          <a:p>
            <a:pPr lvl="0" rtl="0"/>
            <a:r>
              <a:rPr lang="fr-FR"/>
              <a:t>Cliquez pour modifier les styles du texte du masque</a:t>
            </a:r>
          </a:p>
          <a:p>
            <a:pPr lvl="1" rtl="0"/>
            <a:r>
              <a:rPr lang="fr-FR"/>
              <a:t>Deuxième niveau</a:t>
            </a:r>
          </a:p>
        </p:txBody>
      </p:sp>
    </p:spTree>
    <p:extLst>
      <p:ext uri="{BB962C8B-B14F-4D97-AF65-F5344CB8AC3E}">
        <p14:creationId xmlns:p14="http://schemas.microsoft.com/office/powerpoint/2010/main" val="34824669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D362110-9E75-C1E6-F3D3-769A27CB658B}"/>
              </a:ext>
            </a:extLst>
          </p:cNvPr>
          <p:cNvSpPr/>
          <p:nvPr userDrawn="1"/>
        </p:nvSpPr>
        <p:spPr>
          <a:xfrm>
            <a:off x="4680" y="0"/>
            <a:ext cx="12191999" cy="23092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sp>
        <p:nvSpPr>
          <p:cNvPr id="10" name="Rectangle 9">
            <a:extLst>
              <a:ext uri="{FF2B5EF4-FFF2-40B4-BE49-F238E27FC236}">
                <a16:creationId xmlns:a16="http://schemas.microsoft.com/office/drawing/2014/main" id="{80E61109-4A99-6337-9E7D-6AE0370E2A33}"/>
              </a:ext>
            </a:extLst>
          </p:cNvPr>
          <p:cNvSpPr/>
          <p:nvPr userDrawn="1"/>
        </p:nvSpPr>
        <p:spPr>
          <a:xfrm>
            <a:off x="1007819"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pic>
        <p:nvPicPr>
          <p:cNvPr id="11" name="Image 10" descr="Image contenant un mollusque, un insecte&#10;&#10;Description générée automatiquement">
            <a:extLst>
              <a:ext uri="{FF2B5EF4-FFF2-40B4-BE49-F238E27FC236}">
                <a16:creationId xmlns:a16="http://schemas.microsoft.com/office/drawing/2014/main" id="{13B4663F-72DF-CD37-DE9D-C35DFB37E8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6902" y="1631192"/>
            <a:ext cx="1207554" cy="354511"/>
          </a:xfrm>
          <a:prstGeom prst="rect">
            <a:avLst/>
          </a:prstGeom>
        </p:spPr>
      </p:pic>
      <p:sp>
        <p:nvSpPr>
          <p:cNvPr id="12" name="Titre 1">
            <a:extLst>
              <a:ext uri="{FF2B5EF4-FFF2-40B4-BE49-F238E27FC236}">
                <a16:creationId xmlns:a16="http://schemas.microsoft.com/office/drawing/2014/main" id="{C48BE494-2D3C-A618-4422-6EA9496986DA}"/>
              </a:ext>
            </a:extLst>
          </p:cNvPr>
          <p:cNvSpPr>
            <a:spLocks noGrp="1"/>
          </p:cNvSpPr>
          <p:nvPr>
            <p:ph type="title"/>
          </p:nvPr>
        </p:nvSpPr>
        <p:spPr>
          <a:xfrm>
            <a:off x="381000" y="381000"/>
            <a:ext cx="11430000" cy="1325563"/>
          </a:xfrm>
        </p:spPr>
        <p:txBody>
          <a:bodyPr rtlCol="0"/>
          <a:lstStyle>
            <a:lvl1pPr algn="ctr">
              <a:defRPr lang="fr-FR"/>
            </a:lvl1pPr>
          </a:lstStyle>
          <a:p>
            <a:pPr rtl="0"/>
            <a:r>
              <a:rPr lang="fr-FR"/>
              <a:t>Modifiez le style du titre</a:t>
            </a:r>
          </a:p>
        </p:txBody>
      </p:sp>
      <p:sp>
        <p:nvSpPr>
          <p:cNvPr id="3" name="Espace réservé du contenu 2">
            <a:extLst>
              <a:ext uri="{FF2B5EF4-FFF2-40B4-BE49-F238E27FC236}">
                <a16:creationId xmlns:a16="http://schemas.microsoft.com/office/drawing/2014/main" id="{56069ADF-8CD9-4E77-BB8D-70D8824C5AE3}"/>
              </a:ext>
            </a:extLst>
          </p:cNvPr>
          <p:cNvSpPr>
            <a:spLocks noGrp="1"/>
          </p:cNvSpPr>
          <p:nvPr>
            <p:ph sz="half" idx="1"/>
          </p:nvPr>
        </p:nvSpPr>
        <p:spPr>
          <a:xfrm>
            <a:off x="838200" y="2628461"/>
            <a:ext cx="5181600" cy="3548501"/>
          </a:xfrm>
        </p:spPr>
        <p:txBody>
          <a:bodyPr rtlCol="0"/>
          <a:lstStyle>
            <a:defPPr>
              <a:defRPr lang="fr-FR"/>
            </a:def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4" name="Espace réservé du contenu 3">
            <a:extLst>
              <a:ext uri="{FF2B5EF4-FFF2-40B4-BE49-F238E27FC236}">
                <a16:creationId xmlns:a16="http://schemas.microsoft.com/office/drawing/2014/main" id="{F75F077D-E901-4AA9-B062-1C37FF407BFD}"/>
              </a:ext>
            </a:extLst>
          </p:cNvPr>
          <p:cNvSpPr>
            <a:spLocks noGrp="1"/>
          </p:cNvSpPr>
          <p:nvPr>
            <p:ph sz="half" idx="2"/>
          </p:nvPr>
        </p:nvSpPr>
        <p:spPr>
          <a:xfrm>
            <a:off x="6172200" y="2628461"/>
            <a:ext cx="5181600" cy="3548501"/>
          </a:xfrm>
        </p:spPr>
        <p:txBody>
          <a:bodyPr rtlCol="0"/>
          <a:lstStyle>
            <a:defPPr>
              <a:defRPr lang="fr-FR"/>
            </a:def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5" name="Espace réservé du pied de page 4">
            <a:extLst>
              <a:ext uri="{FF2B5EF4-FFF2-40B4-BE49-F238E27FC236}">
                <a16:creationId xmlns:a16="http://schemas.microsoft.com/office/drawing/2014/main" id="{C119B248-9F11-0A11-E6AF-776D371E14A3}"/>
              </a:ext>
            </a:extLst>
          </p:cNvPr>
          <p:cNvSpPr>
            <a:spLocks noGrp="1"/>
          </p:cNvSpPr>
          <p:nvPr>
            <p:ph type="ftr" sz="quarter" idx="10"/>
          </p:nvPr>
        </p:nvSpPr>
        <p:spPr/>
        <p:txBody>
          <a:bodyPr rtlCol="0"/>
          <a:lstStyle>
            <a:defPPr>
              <a:defRPr lang="fr-FR"/>
            </a:defPPr>
          </a:lstStyle>
          <a:p>
            <a:pPr rtl="0"/>
            <a:r>
              <a:rPr lang="fr-FR"/>
              <a:t>Titre de la présentation</a:t>
            </a:r>
            <a:endParaRPr lang="fr-FR" dirty="0"/>
          </a:p>
        </p:txBody>
      </p:sp>
      <p:sp>
        <p:nvSpPr>
          <p:cNvPr id="8" name="Espace réservé du numéro de diapositive 7">
            <a:extLst>
              <a:ext uri="{FF2B5EF4-FFF2-40B4-BE49-F238E27FC236}">
                <a16:creationId xmlns:a16="http://schemas.microsoft.com/office/drawing/2014/main" id="{85EFD48A-F270-E4EE-7C35-F4304F3DDF35}"/>
              </a:ext>
            </a:extLst>
          </p:cNvPr>
          <p:cNvSpPr>
            <a:spLocks noGrp="1"/>
          </p:cNvSpPr>
          <p:nvPr>
            <p:ph type="sldNum" sz="quarter" idx="11"/>
          </p:nvPr>
        </p:nvSpPr>
        <p:spPr/>
        <p:txBody>
          <a:bodyPr rtlCol="0"/>
          <a:lstStyle>
            <a:defPPr>
              <a:defRPr lang="fr-FR"/>
            </a:defPPr>
          </a:lstStyle>
          <a:p>
            <a:pPr rtl="0"/>
            <a:fld id="{294A09A9-5501-47C1-A89A-A340965A2BE2}" type="slidenum">
              <a:rPr lang="fr-FR" smtClean="0"/>
              <a:pPr rtl="0"/>
              <a:t>‹N°›</a:t>
            </a:fld>
            <a:endParaRPr lang="fr-FR" dirty="0"/>
          </a:p>
        </p:txBody>
      </p:sp>
    </p:spTree>
    <p:extLst>
      <p:ext uri="{BB962C8B-B14F-4D97-AF65-F5344CB8AC3E}">
        <p14:creationId xmlns:p14="http://schemas.microsoft.com/office/powerpoint/2010/main" val="30106943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re uniquem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A7DEB86-4C56-EB31-FEEE-EC8AA99FB456}"/>
              </a:ext>
            </a:extLst>
          </p:cNvPr>
          <p:cNvSpPr/>
          <p:nvPr userDrawn="1"/>
        </p:nvSpPr>
        <p:spPr>
          <a:xfrm>
            <a:off x="4680" y="0"/>
            <a:ext cx="12191999" cy="23092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sp>
        <p:nvSpPr>
          <p:cNvPr id="6" name="Rectangle 5">
            <a:extLst>
              <a:ext uri="{FF2B5EF4-FFF2-40B4-BE49-F238E27FC236}">
                <a16:creationId xmlns:a16="http://schemas.microsoft.com/office/drawing/2014/main" id="{F3C19EDA-96E7-C255-DFF9-F36A187EBACD}"/>
              </a:ext>
            </a:extLst>
          </p:cNvPr>
          <p:cNvSpPr/>
          <p:nvPr userDrawn="1"/>
        </p:nvSpPr>
        <p:spPr>
          <a:xfrm>
            <a:off x="1007819"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pic>
        <p:nvPicPr>
          <p:cNvPr id="7" name="Image 6" descr="Image contenant un mollusque, un insecte&#10;&#10;Description générée automatiquement">
            <a:extLst>
              <a:ext uri="{FF2B5EF4-FFF2-40B4-BE49-F238E27FC236}">
                <a16:creationId xmlns:a16="http://schemas.microsoft.com/office/drawing/2014/main" id="{FAD938FE-3B63-4832-B610-64346C069F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6902" y="1631192"/>
            <a:ext cx="1207554" cy="354511"/>
          </a:xfrm>
          <a:prstGeom prst="rect">
            <a:avLst/>
          </a:prstGeom>
        </p:spPr>
      </p:pic>
      <p:sp>
        <p:nvSpPr>
          <p:cNvPr id="8" name="Titre 1">
            <a:extLst>
              <a:ext uri="{FF2B5EF4-FFF2-40B4-BE49-F238E27FC236}">
                <a16:creationId xmlns:a16="http://schemas.microsoft.com/office/drawing/2014/main" id="{5B38128B-385C-B928-A4A8-BD98929D3DD4}"/>
              </a:ext>
            </a:extLst>
          </p:cNvPr>
          <p:cNvSpPr>
            <a:spLocks noGrp="1"/>
          </p:cNvSpPr>
          <p:nvPr>
            <p:ph type="title"/>
          </p:nvPr>
        </p:nvSpPr>
        <p:spPr>
          <a:xfrm>
            <a:off x="381000" y="381000"/>
            <a:ext cx="11430000" cy="1325563"/>
          </a:xfrm>
        </p:spPr>
        <p:txBody>
          <a:bodyPr rtlCol="0"/>
          <a:lstStyle>
            <a:lvl1pPr algn="ctr">
              <a:defRPr lang="fr-FR"/>
            </a:lvl1pPr>
          </a:lstStyle>
          <a:p>
            <a:pPr rtl="0"/>
            <a:r>
              <a:rPr lang="fr-FR"/>
              <a:t>Modifiez le style du titre</a:t>
            </a:r>
          </a:p>
        </p:txBody>
      </p:sp>
      <p:sp>
        <p:nvSpPr>
          <p:cNvPr id="4" name="Espace réservé du pied de page 3">
            <a:extLst>
              <a:ext uri="{FF2B5EF4-FFF2-40B4-BE49-F238E27FC236}">
                <a16:creationId xmlns:a16="http://schemas.microsoft.com/office/drawing/2014/main" id="{96356206-85FD-45F5-A1F7-128DB34C860F}"/>
              </a:ext>
            </a:extLst>
          </p:cNvPr>
          <p:cNvSpPr>
            <a:spLocks noGrp="1"/>
          </p:cNvSpPr>
          <p:nvPr>
            <p:ph type="ftr" sz="quarter" idx="11"/>
          </p:nvPr>
        </p:nvSpPr>
        <p:spPr/>
        <p:txBody>
          <a:bodyPr rtlCol="0"/>
          <a:lstStyle>
            <a:defPPr>
              <a:defRPr lang="fr-FR"/>
            </a:defPPr>
          </a:lstStyle>
          <a:p>
            <a:pPr rtl="0"/>
            <a:r>
              <a:rPr lang="fr-FR"/>
              <a:t>Titre de la présentation</a:t>
            </a:r>
            <a:endParaRPr lang="fr-FR" dirty="0"/>
          </a:p>
        </p:txBody>
      </p:sp>
      <p:sp>
        <p:nvSpPr>
          <p:cNvPr id="5" name="Espace réservé du numéro de diapositive 4">
            <a:extLst>
              <a:ext uri="{FF2B5EF4-FFF2-40B4-BE49-F238E27FC236}">
                <a16:creationId xmlns:a16="http://schemas.microsoft.com/office/drawing/2014/main" id="{0203763F-C8CD-4BCB-9A0A-B10F000BC1DB}"/>
              </a:ext>
            </a:extLst>
          </p:cNvPr>
          <p:cNvSpPr>
            <a:spLocks noGrp="1"/>
          </p:cNvSpPr>
          <p:nvPr>
            <p:ph type="sldNum" sz="quarter" idx="12"/>
          </p:nvPr>
        </p:nvSpPr>
        <p:spPr/>
        <p:txBody>
          <a:bodyPr rtlCol="0"/>
          <a:lstStyle>
            <a:defPPr>
              <a:defRPr lang="fr-FR"/>
            </a:defPPr>
          </a:lstStyle>
          <a:p>
            <a:pPr rtl="0"/>
            <a:fld id="{294A09A9-5501-47C1-A89A-A340965A2BE2}" type="slidenum">
              <a:rPr lang="fr-FR" smtClean="0"/>
              <a:t>‹N°›</a:t>
            </a:fld>
            <a:endParaRPr lang="fr-FR" dirty="0"/>
          </a:p>
        </p:txBody>
      </p:sp>
    </p:spTree>
    <p:extLst>
      <p:ext uri="{BB962C8B-B14F-4D97-AF65-F5344CB8AC3E}">
        <p14:creationId xmlns:p14="http://schemas.microsoft.com/office/powerpoint/2010/main" val="14769475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Vide">
    <p:bg>
      <p:bgPr>
        <a:solidFill>
          <a:schemeClr val="tx2"/>
        </a:solidFill>
        <a:effectLst/>
      </p:bgPr>
    </p:bg>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7AC6CA6E-C1AB-4B24-80C7-A4B12640BE6F}"/>
              </a:ext>
            </a:extLst>
          </p:cNvPr>
          <p:cNvSpPr>
            <a:spLocks noGrp="1"/>
          </p:cNvSpPr>
          <p:nvPr>
            <p:ph type="ftr" sz="quarter" idx="11"/>
          </p:nvPr>
        </p:nvSpPr>
        <p:spPr/>
        <p:txBody>
          <a:bodyPr rtlCol="0"/>
          <a:lstStyle>
            <a:defPPr>
              <a:defRPr lang="fr-FR"/>
            </a:defPPr>
          </a:lstStyle>
          <a:p>
            <a:pPr rtl="0"/>
            <a:r>
              <a:rPr lang="fr-FR"/>
              <a:t>Titre de la présentation</a:t>
            </a:r>
            <a:endParaRPr lang="fr-FR" dirty="0"/>
          </a:p>
        </p:txBody>
      </p:sp>
      <p:sp>
        <p:nvSpPr>
          <p:cNvPr id="4" name="Espace réservé du numéro de diapositive 3">
            <a:extLst>
              <a:ext uri="{FF2B5EF4-FFF2-40B4-BE49-F238E27FC236}">
                <a16:creationId xmlns:a16="http://schemas.microsoft.com/office/drawing/2014/main" id="{4F5EFB41-7AD3-4519-95E7-416BFA1AECAB}"/>
              </a:ext>
            </a:extLst>
          </p:cNvPr>
          <p:cNvSpPr>
            <a:spLocks noGrp="1"/>
          </p:cNvSpPr>
          <p:nvPr>
            <p:ph type="sldNum" sz="quarter" idx="12"/>
          </p:nvPr>
        </p:nvSpPr>
        <p:spPr/>
        <p:txBody>
          <a:bodyPr rtlCol="0"/>
          <a:lstStyle>
            <a:defPPr>
              <a:defRPr lang="fr-FR"/>
            </a:defPPr>
          </a:lstStyle>
          <a:p>
            <a:pPr rtl="0"/>
            <a:fld id="{294A09A9-5501-47C1-A89A-A340965A2BE2}" type="slidenum">
              <a:rPr lang="fr-FR" smtClean="0"/>
              <a:t>‹N°›</a:t>
            </a:fld>
            <a:endParaRPr lang="fr-FR" dirty="0"/>
          </a:p>
        </p:txBody>
      </p:sp>
    </p:spTree>
    <p:extLst>
      <p:ext uri="{BB962C8B-B14F-4D97-AF65-F5344CB8AC3E}">
        <p14:creationId xmlns:p14="http://schemas.microsoft.com/office/powerpoint/2010/main" val="28751072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05BD6A3-F987-4FCC-A6EF-2EF0D33C0888}"/>
              </a:ext>
            </a:extLst>
          </p:cNvPr>
          <p:cNvSpPr>
            <a:spLocks noGrp="1"/>
          </p:cNvSpPr>
          <p:nvPr>
            <p:ph type="title"/>
          </p:nvPr>
        </p:nvSpPr>
        <p:spPr>
          <a:xfrm>
            <a:off x="839788" y="457200"/>
            <a:ext cx="3932237" cy="1600200"/>
          </a:xfrm>
        </p:spPr>
        <p:txBody>
          <a:bodyPr rtlCol="0" anchor="b"/>
          <a:lstStyle>
            <a:lvl1pPr>
              <a:defRPr lang="fr-FR" sz="3200"/>
            </a:lvl1pPr>
          </a:lstStyle>
          <a:p>
            <a:pPr rtl="0"/>
            <a:r>
              <a:rPr lang="fr-FR"/>
              <a:t>Modifiez le style du titre</a:t>
            </a:r>
          </a:p>
        </p:txBody>
      </p:sp>
      <p:sp>
        <p:nvSpPr>
          <p:cNvPr id="3" name="Espace réservé du contenu 2">
            <a:extLst>
              <a:ext uri="{FF2B5EF4-FFF2-40B4-BE49-F238E27FC236}">
                <a16:creationId xmlns:a16="http://schemas.microsoft.com/office/drawing/2014/main" id="{4C3F06A0-63CE-4272-B90E-4F20296BFBEB}"/>
              </a:ext>
            </a:extLst>
          </p:cNvPr>
          <p:cNvSpPr>
            <a:spLocks noGrp="1"/>
          </p:cNvSpPr>
          <p:nvPr>
            <p:ph idx="1"/>
          </p:nvPr>
        </p:nvSpPr>
        <p:spPr>
          <a:xfrm>
            <a:off x="5183188" y="987425"/>
            <a:ext cx="6172200" cy="4873625"/>
          </a:xfrm>
        </p:spPr>
        <p:txBody>
          <a:bodyPr rtlCol="0"/>
          <a:lstStyle>
            <a:lvl1pPr>
              <a:defRPr lang="fr-FR" sz="3200"/>
            </a:lvl1pPr>
            <a:lvl2pPr>
              <a:defRPr lang="fr-FR" sz="2800"/>
            </a:lvl2pPr>
            <a:lvl3pPr>
              <a:defRPr lang="fr-FR" sz="2400"/>
            </a:lvl3pPr>
            <a:lvl4pPr>
              <a:defRPr lang="fr-FR" sz="2000"/>
            </a:lvl4pPr>
            <a:lvl5pPr>
              <a:defRPr lang="fr-FR" sz="2000"/>
            </a:lvl5pPr>
            <a:lvl6pPr>
              <a:defRPr lang="fr-FR" sz="2000"/>
            </a:lvl6pPr>
            <a:lvl7pPr>
              <a:defRPr lang="fr-FR" sz="2000"/>
            </a:lvl7pPr>
            <a:lvl8pPr>
              <a:defRPr lang="fr-FR" sz="2000"/>
            </a:lvl8pPr>
            <a:lvl9pPr>
              <a:defRPr lang="fr-FR" sz="2000"/>
            </a:lvl9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4" name="Espace réservé du texte 3">
            <a:extLst>
              <a:ext uri="{FF2B5EF4-FFF2-40B4-BE49-F238E27FC236}">
                <a16:creationId xmlns:a16="http://schemas.microsoft.com/office/drawing/2014/main" id="{08467220-06E3-427A-B4D3-9B0030E09DBB}"/>
              </a:ext>
            </a:extLst>
          </p:cNvPr>
          <p:cNvSpPr>
            <a:spLocks noGrp="1"/>
          </p:cNvSpPr>
          <p:nvPr>
            <p:ph type="body" sz="half" idx="2"/>
          </p:nvPr>
        </p:nvSpPr>
        <p:spPr>
          <a:xfrm>
            <a:off x="839788" y="2057400"/>
            <a:ext cx="3932237" cy="3811588"/>
          </a:xfrm>
        </p:spPr>
        <p:txBody>
          <a:bodyPr rtlCol="0"/>
          <a:lstStyle>
            <a:lvl1pPr marL="0" indent="0">
              <a:buNone/>
              <a:defRPr lang="fr-FR" sz="1600"/>
            </a:lvl1pPr>
            <a:lvl2pPr marL="457200" indent="0">
              <a:buNone/>
              <a:defRPr lang="fr-FR" sz="1400"/>
            </a:lvl2pPr>
            <a:lvl3pPr marL="914400" indent="0">
              <a:buNone/>
              <a:defRPr lang="fr-FR" sz="1200"/>
            </a:lvl3pPr>
            <a:lvl4pPr marL="1371600" indent="0">
              <a:buNone/>
              <a:defRPr lang="fr-FR" sz="1000"/>
            </a:lvl4pPr>
            <a:lvl5pPr marL="1828800" indent="0">
              <a:buNone/>
              <a:defRPr lang="fr-FR" sz="1000"/>
            </a:lvl5pPr>
            <a:lvl6pPr marL="2286000" indent="0">
              <a:buNone/>
              <a:defRPr lang="fr-FR" sz="1000"/>
            </a:lvl6pPr>
            <a:lvl7pPr marL="2743200" indent="0">
              <a:buNone/>
              <a:defRPr lang="fr-FR" sz="1000"/>
            </a:lvl7pPr>
            <a:lvl8pPr marL="3200400" indent="0">
              <a:buNone/>
              <a:defRPr lang="fr-FR" sz="1000"/>
            </a:lvl8pPr>
            <a:lvl9pPr marL="3657600" indent="0">
              <a:buNone/>
              <a:defRPr lang="fr-FR" sz="1000"/>
            </a:lvl9pPr>
          </a:lstStyle>
          <a:p>
            <a:pPr lvl="0" rtl="0"/>
            <a:r>
              <a:rPr lang="fr-FR"/>
              <a:t>Cliquez pour modifier les styles du texte du masque</a:t>
            </a:r>
          </a:p>
        </p:txBody>
      </p:sp>
      <p:sp>
        <p:nvSpPr>
          <p:cNvPr id="6" name="Espace réservé du pied de page 5">
            <a:extLst>
              <a:ext uri="{FF2B5EF4-FFF2-40B4-BE49-F238E27FC236}">
                <a16:creationId xmlns:a16="http://schemas.microsoft.com/office/drawing/2014/main" id="{F5AEF53B-C85C-47DB-ADE4-C1D9FA682945}"/>
              </a:ext>
            </a:extLst>
          </p:cNvPr>
          <p:cNvSpPr>
            <a:spLocks noGrp="1"/>
          </p:cNvSpPr>
          <p:nvPr>
            <p:ph type="ftr" sz="quarter" idx="11"/>
          </p:nvPr>
        </p:nvSpPr>
        <p:spPr/>
        <p:txBody>
          <a:bodyPr rtlCol="0"/>
          <a:lstStyle>
            <a:defPPr>
              <a:defRPr lang="fr-FR"/>
            </a:defPPr>
          </a:lstStyle>
          <a:p>
            <a:pPr rtl="0"/>
            <a:r>
              <a:rPr lang="fr-FR"/>
              <a:t>Titre de la présentation</a:t>
            </a:r>
            <a:endParaRPr lang="fr-FR" dirty="0"/>
          </a:p>
        </p:txBody>
      </p:sp>
      <p:sp>
        <p:nvSpPr>
          <p:cNvPr id="7" name="Espace réservé du numéro de diapositive 6">
            <a:extLst>
              <a:ext uri="{FF2B5EF4-FFF2-40B4-BE49-F238E27FC236}">
                <a16:creationId xmlns:a16="http://schemas.microsoft.com/office/drawing/2014/main" id="{DFD4FD38-14E5-4C36-B948-8BF3F794ED8C}"/>
              </a:ext>
            </a:extLst>
          </p:cNvPr>
          <p:cNvSpPr>
            <a:spLocks noGrp="1"/>
          </p:cNvSpPr>
          <p:nvPr>
            <p:ph type="sldNum" sz="quarter" idx="12"/>
          </p:nvPr>
        </p:nvSpPr>
        <p:spPr/>
        <p:txBody>
          <a:bodyPr rtlCol="0"/>
          <a:lstStyle>
            <a:defPPr>
              <a:defRPr lang="fr-FR"/>
            </a:defPPr>
          </a:lstStyle>
          <a:p>
            <a:pPr rtl="0"/>
            <a:fld id="{294A09A9-5501-47C1-A89A-A340965A2BE2}" type="slidenum">
              <a:rPr lang="fr-FR" smtClean="0"/>
              <a:t>‹N°›</a:t>
            </a:fld>
            <a:endParaRPr lang="fr-FR" dirty="0"/>
          </a:p>
        </p:txBody>
      </p:sp>
    </p:spTree>
    <p:extLst>
      <p:ext uri="{BB962C8B-B14F-4D97-AF65-F5344CB8AC3E}">
        <p14:creationId xmlns:p14="http://schemas.microsoft.com/office/powerpoint/2010/main" val="7992005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308F2A-1C19-4116-80DF-E24EDDF283FF}"/>
              </a:ext>
            </a:extLst>
          </p:cNvPr>
          <p:cNvSpPr>
            <a:spLocks noGrp="1"/>
          </p:cNvSpPr>
          <p:nvPr>
            <p:ph type="title"/>
          </p:nvPr>
        </p:nvSpPr>
        <p:spPr>
          <a:xfrm>
            <a:off x="839788" y="457200"/>
            <a:ext cx="3932237" cy="1600200"/>
          </a:xfrm>
        </p:spPr>
        <p:txBody>
          <a:bodyPr rtlCol="0" anchor="b"/>
          <a:lstStyle>
            <a:lvl1pPr>
              <a:defRPr lang="fr-FR" sz="3200"/>
            </a:lvl1pPr>
          </a:lstStyle>
          <a:p>
            <a:pPr rtl="0"/>
            <a:r>
              <a:rPr lang="fr-FR"/>
              <a:t>Modifiez le style du titre</a:t>
            </a:r>
          </a:p>
        </p:txBody>
      </p:sp>
      <p:sp>
        <p:nvSpPr>
          <p:cNvPr id="3" name="Espace réservé d’image 2">
            <a:extLst>
              <a:ext uri="{FF2B5EF4-FFF2-40B4-BE49-F238E27FC236}">
                <a16:creationId xmlns:a16="http://schemas.microsoft.com/office/drawing/2014/main" id="{08A489A7-7CA6-4CC9-B634-FCB2E102C6B9}"/>
              </a:ext>
            </a:extLst>
          </p:cNvPr>
          <p:cNvSpPr>
            <a:spLocks noGrp="1"/>
          </p:cNvSpPr>
          <p:nvPr>
            <p:ph type="pic" idx="1"/>
          </p:nvPr>
        </p:nvSpPr>
        <p:spPr>
          <a:xfrm>
            <a:off x="5183188" y="987425"/>
            <a:ext cx="6172200" cy="4873625"/>
          </a:xfrm>
        </p:spPr>
        <p:txBody>
          <a:bodyPr rtlCol="0"/>
          <a:lstStyle>
            <a:lvl1pPr marL="0" indent="0">
              <a:buNone/>
              <a:defRPr lang="fr-FR" sz="3200"/>
            </a:lvl1pPr>
            <a:lvl2pPr marL="457200" indent="0">
              <a:buNone/>
              <a:defRPr lang="fr-FR" sz="2800"/>
            </a:lvl2pPr>
            <a:lvl3pPr marL="914400" indent="0">
              <a:buNone/>
              <a:defRPr lang="fr-FR" sz="2400"/>
            </a:lvl3pPr>
            <a:lvl4pPr marL="1371600" indent="0">
              <a:buNone/>
              <a:defRPr lang="fr-FR" sz="2000"/>
            </a:lvl4pPr>
            <a:lvl5pPr marL="1828800" indent="0">
              <a:buNone/>
              <a:defRPr lang="fr-FR" sz="2000"/>
            </a:lvl5pPr>
            <a:lvl6pPr marL="2286000" indent="0">
              <a:buNone/>
              <a:defRPr lang="fr-FR" sz="2000"/>
            </a:lvl6pPr>
            <a:lvl7pPr marL="2743200" indent="0">
              <a:buNone/>
              <a:defRPr lang="fr-FR" sz="2000"/>
            </a:lvl7pPr>
            <a:lvl8pPr marL="3200400" indent="0">
              <a:buNone/>
              <a:defRPr lang="fr-FR" sz="2000"/>
            </a:lvl8pPr>
            <a:lvl9pPr marL="3657600" indent="0">
              <a:buNone/>
              <a:defRPr lang="fr-FR" sz="2000"/>
            </a:lvl9pPr>
          </a:lstStyle>
          <a:p>
            <a:pPr rtl="0"/>
            <a:r>
              <a:rPr lang="fr-FR"/>
              <a:t>Cliquez sur l'icône pour ajouter une image</a:t>
            </a:r>
            <a:endParaRPr lang="fr-FR" dirty="0"/>
          </a:p>
        </p:txBody>
      </p:sp>
      <p:sp>
        <p:nvSpPr>
          <p:cNvPr id="4" name="Espace réservé du texte 3">
            <a:extLst>
              <a:ext uri="{FF2B5EF4-FFF2-40B4-BE49-F238E27FC236}">
                <a16:creationId xmlns:a16="http://schemas.microsoft.com/office/drawing/2014/main" id="{7DF5F80D-1DB9-4E0A-8F68-924FC1C9C3BA}"/>
              </a:ext>
            </a:extLst>
          </p:cNvPr>
          <p:cNvSpPr>
            <a:spLocks noGrp="1"/>
          </p:cNvSpPr>
          <p:nvPr>
            <p:ph type="body" sz="half" idx="2"/>
          </p:nvPr>
        </p:nvSpPr>
        <p:spPr>
          <a:xfrm>
            <a:off x="839788" y="2057400"/>
            <a:ext cx="3932237" cy="3811588"/>
          </a:xfrm>
        </p:spPr>
        <p:txBody>
          <a:bodyPr rtlCol="0"/>
          <a:lstStyle>
            <a:lvl1pPr marL="0" indent="0">
              <a:buNone/>
              <a:defRPr lang="fr-FR" sz="1600"/>
            </a:lvl1pPr>
            <a:lvl2pPr marL="457200" indent="0">
              <a:buNone/>
              <a:defRPr lang="fr-FR" sz="1400"/>
            </a:lvl2pPr>
            <a:lvl3pPr marL="914400" indent="0">
              <a:buNone/>
              <a:defRPr lang="fr-FR" sz="1200"/>
            </a:lvl3pPr>
            <a:lvl4pPr marL="1371600" indent="0">
              <a:buNone/>
              <a:defRPr lang="fr-FR" sz="1000"/>
            </a:lvl4pPr>
            <a:lvl5pPr marL="1828800" indent="0">
              <a:buNone/>
              <a:defRPr lang="fr-FR" sz="1000"/>
            </a:lvl5pPr>
            <a:lvl6pPr marL="2286000" indent="0">
              <a:buNone/>
              <a:defRPr lang="fr-FR" sz="1000"/>
            </a:lvl6pPr>
            <a:lvl7pPr marL="2743200" indent="0">
              <a:buNone/>
              <a:defRPr lang="fr-FR" sz="1000"/>
            </a:lvl7pPr>
            <a:lvl8pPr marL="3200400" indent="0">
              <a:buNone/>
              <a:defRPr lang="fr-FR" sz="1000"/>
            </a:lvl8pPr>
            <a:lvl9pPr marL="3657600" indent="0">
              <a:buNone/>
              <a:defRPr lang="fr-FR" sz="1000"/>
            </a:lvl9pPr>
          </a:lstStyle>
          <a:p>
            <a:pPr lvl="0" rtl="0"/>
            <a:r>
              <a:rPr lang="fr-FR"/>
              <a:t>Cliquez pour modifier les styles du texte du masque</a:t>
            </a:r>
          </a:p>
        </p:txBody>
      </p:sp>
      <p:sp>
        <p:nvSpPr>
          <p:cNvPr id="6" name="Espace réservé du pied de page 5">
            <a:extLst>
              <a:ext uri="{FF2B5EF4-FFF2-40B4-BE49-F238E27FC236}">
                <a16:creationId xmlns:a16="http://schemas.microsoft.com/office/drawing/2014/main" id="{08DA4DA3-10C7-48A6-9B15-38222B8CAD42}"/>
              </a:ext>
            </a:extLst>
          </p:cNvPr>
          <p:cNvSpPr>
            <a:spLocks noGrp="1"/>
          </p:cNvSpPr>
          <p:nvPr>
            <p:ph type="ftr" sz="quarter" idx="11"/>
          </p:nvPr>
        </p:nvSpPr>
        <p:spPr/>
        <p:txBody>
          <a:bodyPr rtlCol="0"/>
          <a:lstStyle>
            <a:defPPr>
              <a:defRPr lang="fr-FR"/>
            </a:defPPr>
          </a:lstStyle>
          <a:p>
            <a:pPr rtl="0"/>
            <a:r>
              <a:rPr lang="fr-FR"/>
              <a:t>Titre de la présentation</a:t>
            </a:r>
            <a:endParaRPr lang="fr-FR" dirty="0"/>
          </a:p>
        </p:txBody>
      </p:sp>
      <p:sp>
        <p:nvSpPr>
          <p:cNvPr id="7" name="Espace réservé du numéro de diapositive 6">
            <a:extLst>
              <a:ext uri="{FF2B5EF4-FFF2-40B4-BE49-F238E27FC236}">
                <a16:creationId xmlns:a16="http://schemas.microsoft.com/office/drawing/2014/main" id="{E584E7EE-5B3B-427E-9807-020AEF8C7662}"/>
              </a:ext>
            </a:extLst>
          </p:cNvPr>
          <p:cNvSpPr>
            <a:spLocks noGrp="1"/>
          </p:cNvSpPr>
          <p:nvPr>
            <p:ph type="sldNum" sz="quarter" idx="12"/>
          </p:nvPr>
        </p:nvSpPr>
        <p:spPr/>
        <p:txBody>
          <a:bodyPr rtlCol="0"/>
          <a:lstStyle>
            <a:defPPr>
              <a:defRPr lang="fr-FR"/>
            </a:defPPr>
          </a:lstStyle>
          <a:p>
            <a:pPr rtl="0"/>
            <a:fld id="{294A09A9-5501-47C1-A89A-A340965A2BE2}" type="slidenum">
              <a:rPr lang="fr-FR" smtClean="0"/>
              <a:t>‹N°›</a:t>
            </a:fld>
            <a:endParaRPr lang="fr-FR" dirty="0"/>
          </a:p>
        </p:txBody>
      </p:sp>
    </p:spTree>
    <p:extLst>
      <p:ext uri="{BB962C8B-B14F-4D97-AF65-F5344CB8AC3E}">
        <p14:creationId xmlns:p14="http://schemas.microsoft.com/office/powerpoint/2010/main" val="435165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Comparaison">
    <p:spTree>
      <p:nvGrpSpPr>
        <p:cNvPr id="1" name=""/>
        <p:cNvGrpSpPr/>
        <p:nvPr/>
      </p:nvGrpSpPr>
      <p:grpSpPr>
        <a:xfrm>
          <a:off x="0" y="0"/>
          <a:ext cx="0" cy="0"/>
          <a:chOff x="0" y="0"/>
          <a:chExt cx="0" cy="0"/>
        </a:xfrm>
      </p:grpSpPr>
      <p:pic>
        <p:nvPicPr>
          <p:cNvPr id="4" name="Image 3" descr="Image contenant un tissu&#10;&#10;Description générée automatiquement">
            <a:extLst>
              <a:ext uri="{FF2B5EF4-FFF2-40B4-BE49-F238E27FC236}">
                <a16:creationId xmlns:a16="http://schemas.microsoft.com/office/drawing/2014/main" id="{ABAD6905-AD97-1EAF-A4A3-D0BB13B128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67013" y="1162701"/>
            <a:ext cx="1562100" cy="4394200"/>
          </a:xfrm>
          <a:prstGeom prst="rect">
            <a:avLst/>
          </a:prstGeom>
        </p:spPr>
      </p:pic>
      <p:sp>
        <p:nvSpPr>
          <p:cNvPr id="10" name="Rectangle 9">
            <a:extLst>
              <a:ext uri="{FF2B5EF4-FFF2-40B4-BE49-F238E27FC236}">
                <a16:creationId xmlns:a16="http://schemas.microsoft.com/office/drawing/2014/main" id="{63BCB4CA-03FB-81F4-F8A2-FA9C0DBDEB11}"/>
              </a:ext>
            </a:extLst>
          </p:cNvPr>
          <p:cNvSpPr/>
          <p:nvPr userDrawn="1"/>
        </p:nvSpPr>
        <p:spPr>
          <a:xfrm>
            <a:off x="0" y="0"/>
            <a:ext cx="6096000" cy="68695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pic>
        <p:nvPicPr>
          <p:cNvPr id="13" name="Image 12" descr="Groupe de fleurs&#10;&#10;Description générée automatiquement avec un faible niveau de confiance">
            <a:extLst>
              <a:ext uri="{FF2B5EF4-FFF2-40B4-BE49-F238E27FC236}">
                <a16:creationId xmlns:a16="http://schemas.microsoft.com/office/drawing/2014/main" id="{138EDBF7-FA56-2BF9-ECFA-6C39FEE8F88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959852" flipH="1">
            <a:off x="1760954" y="2048834"/>
            <a:ext cx="1230524" cy="2287327"/>
          </a:xfrm>
          <a:prstGeom prst="rect">
            <a:avLst/>
          </a:prstGeom>
        </p:spPr>
      </p:pic>
      <p:sp>
        <p:nvSpPr>
          <p:cNvPr id="2" name="Titre 1">
            <a:extLst>
              <a:ext uri="{FF2B5EF4-FFF2-40B4-BE49-F238E27FC236}">
                <a16:creationId xmlns:a16="http://schemas.microsoft.com/office/drawing/2014/main" id="{5A0D1FF5-7EF8-4250-A259-43050ABBD3B6}"/>
              </a:ext>
            </a:extLst>
          </p:cNvPr>
          <p:cNvSpPr>
            <a:spLocks noGrp="1"/>
          </p:cNvSpPr>
          <p:nvPr>
            <p:ph type="title"/>
          </p:nvPr>
        </p:nvSpPr>
        <p:spPr>
          <a:xfrm>
            <a:off x="8183880" y="978408"/>
            <a:ext cx="3749040" cy="1325880"/>
          </a:xfrm>
        </p:spPr>
        <p:txBody>
          <a:bodyPr rtlCol="0"/>
          <a:lstStyle>
            <a:defPPr>
              <a:defRPr lang="fr-FR"/>
            </a:defPPr>
          </a:lstStyle>
          <a:p>
            <a:pPr rtl="0"/>
            <a:r>
              <a:rPr lang="fr-FR"/>
              <a:t>Modifiez le style du titre</a:t>
            </a:r>
          </a:p>
        </p:txBody>
      </p:sp>
      <p:sp>
        <p:nvSpPr>
          <p:cNvPr id="8" name="Espace réservé du pied de page 7">
            <a:extLst>
              <a:ext uri="{FF2B5EF4-FFF2-40B4-BE49-F238E27FC236}">
                <a16:creationId xmlns:a16="http://schemas.microsoft.com/office/drawing/2014/main" id="{3A51CCCC-1589-401D-AE98-FC28716301EF}"/>
              </a:ext>
            </a:extLst>
          </p:cNvPr>
          <p:cNvSpPr>
            <a:spLocks noGrp="1"/>
          </p:cNvSpPr>
          <p:nvPr>
            <p:ph type="ftr" sz="quarter" idx="11"/>
          </p:nvPr>
        </p:nvSpPr>
        <p:spPr/>
        <p:txBody>
          <a:bodyPr rtlCol="0"/>
          <a:lstStyle>
            <a:defPPr>
              <a:defRPr lang="fr-FR"/>
            </a:defPPr>
          </a:lstStyle>
          <a:p>
            <a:pPr rtl="0"/>
            <a:r>
              <a:rPr lang="fr-FR"/>
              <a:t>Titre de la présentation</a:t>
            </a:r>
            <a:endParaRPr lang="fr-FR" dirty="0"/>
          </a:p>
        </p:txBody>
      </p:sp>
      <p:sp>
        <p:nvSpPr>
          <p:cNvPr id="9" name="Espace réservé du numéro de diapositive 8">
            <a:extLst>
              <a:ext uri="{FF2B5EF4-FFF2-40B4-BE49-F238E27FC236}">
                <a16:creationId xmlns:a16="http://schemas.microsoft.com/office/drawing/2014/main" id="{285D9D7D-8D9A-473E-AF0D-EF1940D793C3}"/>
              </a:ext>
            </a:extLst>
          </p:cNvPr>
          <p:cNvSpPr>
            <a:spLocks noGrp="1"/>
          </p:cNvSpPr>
          <p:nvPr>
            <p:ph type="sldNum" sz="quarter" idx="12"/>
          </p:nvPr>
        </p:nvSpPr>
        <p:spPr/>
        <p:txBody>
          <a:bodyPr rtlCol="0"/>
          <a:lstStyle>
            <a:defPPr>
              <a:defRPr lang="fr-FR"/>
            </a:defPPr>
          </a:lstStyle>
          <a:p>
            <a:pPr rtl="0"/>
            <a:fld id="{294A09A9-5501-47C1-A89A-A340965A2BE2}" type="slidenum">
              <a:rPr lang="fr-FR" smtClean="0"/>
              <a:t>‹N°›</a:t>
            </a:fld>
            <a:endParaRPr lang="fr-FR" dirty="0"/>
          </a:p>
        </p:txBody>
      </p:sp>
      <p:sp>
        <p:nvSpPr>
          <p:cNvPr id="32" name="Espace réservé du contenu 5">
            <a:extLst>
              <a:ext uri="{FF2B5EF4-FFF2-40B4-BE49-F238E27FC236}">
                <a16:creationId xmlns:a16="http://schemas.microsoft.com/office/drawing/2014/main" id="{9BEB2D80-6263-5794-6A1A-CFF345F7A92E}"/>
              </a:ext>
            </a:extLst>
          </p:cNvPr>
          <p:cNvSpPr>
            <a:spLocks noGrp="1"/>
          </p:cNvSpPr>
          <p:nvPr>
            <p:ph sz="quarter" idx="4"/>
          </p:nvPr>
        </p:nvSpPr>
        <p:spPr>
          <a:xfrm>
            <a:off x="8183880" y="2194560"/>
            <a:ext cx="3749040" cy="4306824"/>
          </a:xfrm>
        </p:spPr>
        <p:txBody>
          <a:bodyPr rtlCol="0">
            <a:normAutofit/>
          </a:bodyPr>
          <a:lstStyle>
            <a:lvl1pPr marL="0" indent="0">
              <a:lnSpc>
                <a:spcPct val="150000"/>
              </a:lnSpc>
              <a:buClr>
                <a:srgbClr val="73292A"/>
              </a:buClr>
              <a:buNone/>
              <a:defRPr lang="fr-FR" sz="2400"/>
            </a:lvl1pPr>
            <a:lvl2pPr marL="228600">
              <a:buClr>
                <a:srgbClr val="73292A"/>
              </a:buClr>
              <a:defRPr lang="fr-FR" sz="2000"/>
            </a:lvl2pPr>
            <a:lvl3pPr marL="685800">
              <a:buClr>
                <a:srgbClr val="73292A"/>
              </a:buClr>
              <a:defRPr lang="fr-FR" sz="1800"/>
            </a:lvl3pPr>
            <a:lvl4pPr marL="1143000">
              <a:buClr>
                <a:srgbClr val="73292A"/>
              </a:buClr>
              <a:defRPr lang="fr-FR" sz="1600"/>
            </a:lvl4pPr>
            <a:lvl5pPr marL="1600200">
              <a:buClr>
                <a:srgbClr val="73292A"/>
              </a:buClr>
              <a:defRPr lang="fr-FR" sz="1600"/>
            </a:lvl5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p>
        </p:txBody>
      </p:sp>
      <p:pic>
        <p:nvPicPr>
          <p:cNvPr id="6" name="Image 5" descr="Image contenant une fleur, une plante&#10;&#10;Description générée automatiquement">
            <a:extLst>
              <a:ext uri="{FF2B5EF4-FFF2-40B4-BE49-F238E27FC236}">
                <a16:creationId xmlns:a16="http://schemas.microsoft.com/office/drawing/2014/main" id="{0FE36A83-31CF-DF76-5708-55ED9FB707E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777235" y="2476883"/>
            <a:ext cx="749300" cy="2755900"/>
          </a:xfrm>
          <a:prstGeom prst="rect">
            <a:avLst/>
          </a:prstGeom>
        </p:spPr>
      </p:pic>
      <p:sp>
        <p:nvSpPr>
          <p:cNvPr id="11" name="Espace réservé du texte 33">
            <a:extLst>
              <a:ext uri="{FF2B5EF4-FFF2-40B4-BE49-F238E27FC236}">
                <a16:creationId xmlns:a16="http://schemas.microsoft.com/office/drawing/2014/main" id="{5BF6365E-74A9-6D7B-5F20-7C29F29017E5}"/>
              </a:ext>
            </a:extLst>
          </p:cNvPr>
          <p:cNvSpPr>
            <a:spLocks noGrp="1"/>
          </p:cNvSpPr>
          <p:nvPr>
            <p:ph type="body" sz="quarter" idx="13" hasCustomPrompt="1"/>
          </p:nvPr>
        </p:nvSpPr>
        <p:spPr>
          <a:xfrm>
            <a:off x="1225296" y="1426464"/>
            <a:ext cx="3922776" cy="4242816"/>
          </a:xfrm>
        </p:spPr>
        <p:txBody>
          <a:bodyPr rtlCol="0" anchor="ctr">
            <a:normAutofit/>
          </a:bodyPr>
          <a:lstStyle>
            <a:lvl1pPr marL="0" indent="0" algn="ctr">
              <a:spcBef>
                <a:spcPts val="0"/>
              </a:spcBef>
              <a:buNone/>
              <a:defRPr lang="fr-FR" sz="30000">
                <a:solidFill>
                  <a:schemeClr val="bg1"/>
                </a:solidFill>
                <a:latin typeface="+mj-lt"/>
              </a:defRPr>
            </a:lvl1pPr>
          </a:lstStyle>
          <a:p>
            <a:pPr lvl="0" rtl="0"/>
            <a:r>
              <a:rPr lang="fr-FR"/>
              <a:t>X</a:t>
            </a:r>
          </a:p>
        </p:txBody>
      </p:sp>
    </p:spTree>
    <p:extLst>
      <p:ext uri="{BB962C8B-B14F-4D97-AF65-F5344CB8AC3E}">
        <p14:creationId xmlns:p14="http://schemas.microsoft.com/office/powerpoint/2010/main" val="953980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re et contenu">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BB4DE27-1913-8274-9943-46641EA0DAB7}"/>
              </a:ext>
            </a:extLst>
          </p:cNvPr>
          <p:cNvSpPr/>
          <p:nvPr userDrawn="1"/>
        </p:nvSpPr>
        <p:spPr>
          <a:xfrm>
            <a:off x="1174276" y="-756"/>
            <a:ext cx="9843449" cy="5690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solidFill>
                <a:schemeClr val="bg1"/>
              </a:solidFill>
            </a:endParaRPr>
          </a:p>
        </p:txBody>
      </p:sp>
      <p:sp>
        <p:nvSpPr>
          <p:cNvPr id="9" name="Rectangle 8">
            <a:extLst>
              <a:ext uri="{FF2B5EF4-FFF2-40B4-BE49-F238E27FC236}">
                <a16:creationId xmlns:a16="http://schemas.microsoft.com/office/drawing/2014/main" id="{F901AB4A-AE17-BFA4-697C-75EC6407E147}"/>
              </a:ext>
            </a:extLst>
          </p:cNvPr>
          <p:cNvSpPr/>
          <p:nvPr userDrawn="1"/>
        </p:nvSpPr>
        <p:spPr>
          <a:xfrm>
            <a:off x="1604189" y="-13446"/>
            <a:ext cx="8983623" cy="5257799"/>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pic>
        <p:nvPicPr>
          <p:cNvPr id="11" name="Image 10" descr="Image contenant un mollusque, un insecte&#10;&#10;Description générée automatiquement">
            <a:extLst>
              <a:ext uri="{FF2B5EF4-FFF2-40B4-BE49-F238E27FC236}">
                <a16:creationId xmlns:a16="http://schemas.microsoft.com/office/drawing/2014/main" id="{1C7F01FE-99A8-35BD-05A1-6D93A2578EB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52833" y="5110810"/>
            <a:ext cx="1207554" cy="354511"/>
          </a:xfrm>
          <a:prstGeom prst="rect">
            <a:avLst/>
          </a:prstGeom>
        </p:spPr>
      </p:pic>
      <p:pic>
        <p:nvPicPr>
          <p:cNvPr id="13" name="Image 12">
            <a:extLst>
              <a:ext uri="{FF2B5EF4-FFF2-40B4-BE49-F238E27FC236}">
                <a16:creationId xmlns:a16="http://schemas.microsoft.com/office/drawing/2014/main" id="{E66660DF-FD7A-4340-E854-B4680A6B88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5400000">
            <a:off x="5202474" y="-1953000"/>
            <a:ext cx="1485900" cy="5372100"/>
          </a:xfrm>
          <a:prstGeom prst="rect">
            <a:avLst/>
          </a:prstGeom>
        </p:spPr>
      </p:pic>
      <p:sp>
        <p:nvSpPr>
          <p:cNvPr id="2" name="Titre 1">
            <a:extLst>
              <a:ext uri="{FF2B5EF4-FFF2-40B4-BE49-F238E27FC236}">
                <a16:creationId xmlns:a16="http://schemas.microsoft.com/office/drawing/2014/main" id="{3CD97974-B93C-4C96-B3F6-F69E3D6DE6CA}"/>
              </a:ext>
            </a:extLst>
          </p:cNvPr>
          <p:cNvSpPr>
            <a:spLocks noGrp="1"/>
          </p:cNvSpPr>
          <p:nvPr>
            <p:ph type="title"/>
          </p:nvPr>
        </p:nvSpPr>
        <p:spPr>
          <a:xfrm>
            <a:off x="1748028" y="1389888"/>
            <a:ext cx="8695944" cy="1325880"/>
          </a:xfrm>
        </p:spPr>
        <p:txBody>
          <a:bodyPr rtlCol="0"/>
          <a:lstStyle>
            <a:lvl1pPr algn="ctr">
              <a:defRPr lang="fr-FR">
                <a:latin typeface="Baskerville" panose="02020502070401020303" pitchFamily="18" charset="0"/>
                <a:ea typeface="Baskerville" panose="02020502070401020303" pitchFamily="18" charset="0"/>
              </a:defRPr>
            </a:lvl1pPr>
          </a:lstStyle>
          <a:p>
            <a:pPr rtl="0"/>
            <a:r>
              <a:rPr lang="fr-FR"/>
              <a:t>Modifiez le style du titre</a:t>
            </a:r>
          </a:p>
        </p:txBody>
      </p:sp>
      <p:sp>
        <p:nvSpPr>
          <p:cNvPr id="3" name="Espace réservé du contenu 2">
            <a:extLst>
              <a:ext uri="{FF2B5EF4-FFF2-40B4-BE49-F238E27FC236}">
                <a16:creationId xmlns:a16="http://schemas.microsoft.com/office/drawing/2014/main" id="{8A6FC6F2-80B4-49A7-9448-33FE2DF0E967}"/>
              </a:ext>
            </a:extLst>
          </p:cNvPr>
          <p:cNvSpPr>
            <a:spLocks noGrp="1"/>
          </p:cNvSpPr>
          <p:nvPr>
            <p:ph idx="1"/>
          </p:nvPr>
        </p:nvSpPr>
        <p:spPr>
          <a:xfrm>
            <a:off x="2223516" y="2651760"/>
            <a:ext cx="7744968" cy="2697480"/>
          </a:xfrm>
        </p:spPr>
        <p:txBody>
          <a:bodyPr rtlCol="0">
            <a:normAutofit/>
          </a:bodyPr>
          <a:lstStyle>
            <a:lvl1pPr marL="0" indent="0" algn="ctr">
              <a:lnSpc>
                <a:spcPct val="100000"/>
              </a:lnSpc>
              <a:buNone/>
              <a:defRPr lang="fr-FR" sz="2000">
                <a:latin typeface="Gill Sans Nova Light" panose="020F0302020204030204" pitchFamily="34" charset="0"/>
                <a:cs typeface="Gill Sans Nova Light" panose="020F0302020204030204" pitchFamily="34" charset="0"/>
              </a:defRPr>
            </a:lvl1pPr>
            <a:lvl2pPr algn="ctr">
              <a:lnSpc>
                <a:spcPct val="100000"/>
              </a:lnSpc>
              <a:defRPr lang="fr-FR" sz="1800">
                <a:latin typeface="Gill Sans Nova Light" panose="020F0302020204030204" pitchFamily="34" charset="0"/>
                <a:cs typeface="Gill Sans Nova Light" panose="020F0302020204030204" pitchFamily="34" charset="0"/>
              </a:defRPr>
            </a:lvl2pPr>
            <a:lvl3pPr algn="ctr">
              <a:defRPr lang="fr-FR" sz="1600">
                <a:latin typeface="Gill Sans Nova Light" panose="020F0302020204030204" pitchFamily="34" charset="0"/>
                <a:cs typeface="Gill Sans Nova Light" panose="020F0302020204030204" pitchFamily="34" charset="0"/>
              </a:defRPr>
            </a:lvl3pPr>
            <a:lvl4pPr algn="ctr">
              <a:defRPr lang="fr-FR" sz="1400">
                <a:latin typeface="Gill Sans Nova Light" panose="020F0302020204030204" pitchFamily="34" charset="0"/>
                <a:cs typeface="Gill Sans Nova Light" panose="020F0302020204030204" pitchFamily="34" charset="0"/>
              </a:defRPr>
            </a:lvl4pPr>
            <a:lvl5pPr algn="ctr">
              <a:defRPr lang="fr-FR" sz="1400">
                <a:latin typeface="Gill Sans Nova Light" panose="020F0302020204030204" pitchFamily="34" charset="0"/>
                <a:cs typeface="Gill Sans Nova Light" panose="020F0302020204030204" pitchFamily="34" charset="0"/>
              </a:defRPr>
            </a:lvl5pPr>
          </a:lstStyle>
          <a:p>
            <a:pPr lvl="0" rtl="0"/>
            <a:r>
              <a:rPr lang="fr-FR"/>
              <a:t>Cliquez pour modifier les styles du texte du masque</a:t>
            </a:r>
          </a:p>
          <a:p>
            <a:pPr lvl="1" rtl="0"/>
            <a:r>
              <a:rPr lang="fr-FR"/>
              <a:t>Deuxième niveau</a:t>
            </a:r>
          </a:p>
        </p:txBody>
      </p:sp>
      <p:sp>
        <p:nvSpPr>
          <p:cNvPr id="14" name="Espace réservé du pied de page 13">
            <a:extLst>
              <a:ext uri="{FF2B5EF4-FFF2-40B4-BE49-F238E27FC236}">
                <a16:creationId xmlns:a16="http://schemas.microsoft.com/office/drawing/2014/main" id="{2F05D25C-B703-1868-603E-D468EF44D794}"/>
              </a:ext>
            </a:extLst>
          </p:cNvPr>
          <p:cNvSpPr>
            <a:spLocks noGrp="1"/>
          </p:cNvSpPr>
          <p:nvPr>
            <p:ph type="ftr" sz="quarter" idx="10"/>
          </p:nvPr>
        </p:nvSpPr>
        <p:spPr/>
        <p:txBody>
          <a:bodyPr rtlCol="0"/>
          <a:lstStyle>
            <a:defPPr>
              <a:defRPr lang="fr-FR"/>
            </a:defPPr>
          </a:lstStyle>
          <a:p>
            <a:pPr rtl="0"/>
            <a:r>
              <a:rPr lang="fr-FR"/>
              <a:t>Titre de la présentation</a:t>
            </a:r>
            <a:endParaRPr lang="fr-FR" dirty="0"/>
          </a:p>
        </p:txBody>
      </p:sp>
      <p:sp>
        <p:nvSpPr>
          <p:cNvPr id="15" name="Espace réservé du numéro de diapositive 14">
            <a:extLst>
              <a:ext uri="{FF2B5EF4-FFF2-40B4-BE49-F238E27FC236}">
                <a16:creationId xmlns:a16="http://schemas.microsoft.com/office/drawing/2014/main" id="{D8FDB2CC-A975-BC07-042A-228D387E5165}"/>
              </a:ext>
            </a:extLst>
          </p:cNvPr>
          <p:cNvSpPr>
            <a:spLocks noGrp="1"/>
          </p:cNvSpPr>
          <p:nvPr>
            <p:ph type="sldNum" sz="quarter" idx="11"/>
          </p:nvPr>
        </p:nvSpPr>
        <p:spPr/>
        <p:txBody>
          <a:bodyPr rtlCol="0"/>
          <a:lstStyle>
            <a:defPPr>
              <a:defRPr lang="fr-FR"/>
            </a:defPPr>
          </a:lstStyle>
          <a:p>
            <a:pPr rtl="0"/>
            <a:fld id="{294A09A9-5501-47C1-A89A-A340965A2BE2}" type="slidenum">
              <a:rPr lang="fr-FR" smtClean="0"/>
              <a:pPr rtl="0"/>
              <a:t>‹N°›</a:t>
            </a:fld>
            <a:endParaRPr lang="fr-FR" dirty="0"/>
          </a:p>
        </p:txBody>
      </p:sp>
    </p:spTree>
    <p:extLst>
      <p:ext uri="{BB962C8B-B14F-4D97-AF65-F5344CB8AC3E}">
        <p14:creationId xmlns:p14="http://schemas.microsoft.com/office/powerpoint/2010/main" val="11202685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En-tête de section">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8ADFA29-47E3-2E16-12B7-D8031DC04C0D}"/>
              </a:ext>
            </a:extLst>
          </p:cNvPr>
          <p:cNvSpPr/>
          <p:nvPr userDrawn="1"/>
        </p:nvSpPr>
        <p:spPr>
          <a:xfrm>
            <a:off x="0" y="3377183"/>
            <a:ext cx="12192000" cy="23265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pic>
        <p:nvPicPr>
          <p:cNvPr id="11" name="Image 10" descr="Gros plan d’une plante&#10;&#10;Description générée automatiquement avec un faible niveau de confiance">
            <a:extLst>
              <a:ext uri="{FF2B5EF4-FFF2-40B4-BE49-F238E27FC236}">
                <a16:creationId xmlns:a16="http://schemas.microsoft.com/office/drawing/2014/main" id="{D373DB44-C887-96AC-D32D-B7656F28FB9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5387322" y="3187511"/>
            <a:ext cx="1422400" cy="5283200"/>
          </a:xfrm>
          <a:prstGeom prst="rect">
            <a:avLst/>
          </a:prstGeom>
        </p:spPr>
      </p:pic>
      <p:pic>
        <p:nvPicPr>
          <p:cNvPr id="9" name="Image 8" descr="Image contenant des draps, du tissu&#10;&#10;Description générée automatiquement">
            <a:extLst>
              <a:ext uri="{FF2B5EF4-FFF2-40B4-BE49-F238E27FC236}">
                <a16:creationId xmlns:a16="http://schemas.microsoft.com/office/drawing/2014/main" id="{6A080FF9-A96B-AA38-428D-5F2CF533D06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5400022" y="287485"/>
            <a:ext cx="1485900" cy="5372100"/>
          </a:xfrm>
          <a:prstGeom prst="rect">
            <a:avLst/>
          </a:prstGeom>
        </p:spPr>
      </p:pic>
      <p:sp>
        <p:nvSpPr>
          <p:cNvPr id="13" name="Rectangle 12">
            <a:extLst>
              <a:ext uri="{FF2B5EF4-FFF2-40B4-BE49-F238E27FC236}">
                <a16:creationId xmlns:a16="http://schemas.microsoft.com/office/drawing/2014/main" id="{25150280-02E2-686D-A130-65EBDA15EF13}"/>
              </a:ext>
            </a:extLst>
          </p:cNvPr>
          <p:cNvSpPr/>
          <p:nvPr userDrawn="1"/>
        </p:nvSpPr>
        <p:spPr>
          <a:xfrm>
            <a:off x="232651" y="3633264"/>
            <a:ext cx="11740896" cy="1789752"/>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latin typeface="Gill Sans Light" panose="020B0302020104020203" pitchFamily="34" charset="-79"/>
              <a:cs typeface="Gill Sans Light" panose="020B0302020104020203" pitchFamily="34" charset="-79"/>
            </a:endParaRPr>
          </a:p>
        </p:txBody>
      </p:sp>
      <p:pic>
        <p:nvPicPr>
          <p:cNvPr id="15" name="Image 14" descr="Image contenant des articles en céramique, de la porcelaine&#10;&#10;Description générée automatiquement">
            <a:extLst>
              <a:ext uri="{FF2B5EF4-FFF2-40B4-BE49-F238E27FC236}">
                <a16:creationId xmlns:a16="http://schemas.microsoft.com/office/drawing/2014/main" id="{3DD4D68C-6665-333E-98E8-785116A05A7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2590193">
            <a:off x="6957396" y="5090392"/>
            <a:ext cx="856832" cy="832525"/>
          </a:xfrm>
          <a:prstGeom prst="rect">
            <a:avLst/>
          </a:prstGeom>
        </p:spPr>
      </p:pic>
      <p:pic>
        <p:nvPicPr>
          <p:cNvPr id="17" name="Image 16" descr="Image contenant du texte&#10;&#10;Description générée automatiquement">
            <a:extLst>
              <a:ext uri="{FF2B5EF4-FFF2-40B4-BE49-F238E27FC236}">
                <a16:creationId xmlns:a16="http://schemas.microsoft.com/office/drawing/2014/main" id="{27E0939A-D971-0D79-9B6D-834913C959B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362979" y="3252854"/>
            <a:ext cx="1206427" cy="621355"/>
          </a:xfrm>
          <a:prstGeom prst="rect">
            <a:avLst/>
          </a:prstGeom>
        </p:spPr>
      </p:pic>
      <p:sp>
        <p:nvSpPr>
          <p:cNvPr id="2" name="Titre 1">
            <a:extLst>
              <a:ext uri="{FF2B5EF4-FFF2-40B4-BE49-F238E27FC236}">
                <a16:creationId xmlns:a16="http://schemas.microsoft.com/office/drawing/2014/main" id="{A2DFA2E8-50A1-4465-AC33-6FAC0E7736E9}"/>
              </a:ext>
            </a:extLst>
          </p:cNvPr>
          <p:cNvSpPr>
            <a:spLocks noGrp="1"/>
          </p:cNvSpPr>
          <p:nvPr userDrawn="1">
            <p:ph type="title"/>
          </p:nvPr>
        </p:nvSpPr>
        <p:spPr>
          <a:xfrm>
            <a:off x="1153668" y="3977640"/>
            <a:ext cx="9884664" cy="731520"/>
          </a:xfrm>
        </p:spPr>
        <p:txBody>
          <a:bodyPr rtlCol="0" anchor="b">
            <a:normAutofit/>
          </a:bodyPr>
          <a:lstStyle>
            <a:lvl1pPr algn="ctr">
              <a:defRPr lang="fr-FR" sz="4400"/>
            </a:lvl1pPr>
          </a:lstStyle>
          <a:p>
            <a:pPr rtl="0"/>
            <a:r>
              <a:rPr lang="fr-FR"/>
              <a:t>Modifiez le style du titre</a:t>
            </a:r>
          </a:p>
        </p:txBody>
      </p:sp>
      <p:sp>
        <p:nvSpPr>
          <p:cNvPr id="3" name="Espace réservé du texte 2">
            <a:extLst>
              <a:ext uri="{FF2B5EF4-FFF2-40B4-BE49-F238E27FC236}">
                <a16:creationId xmlns:a16="http://schemas.microsoft.com/office/drawing/2014/main" id="{2E65DE34-CDB7-41F7-A95A-592B99558C69}"/>
              </a:ext>
            </a:extLst>
          </p:cNvPr>
          <p:cNvSpPr>
            <a:spLocks noGrp="1"/>
          </p:cNvSpPr>
          <p:nvPr userDrawn="1">
            <p:ph type="body" idx="1"/>
          </p:nvPr>
        </p:nvSpPr>
        <p:spPr>
          <a:xfrm>
            <a:off x="1153668" y="4700016"/>
            <a:ext cx="9884664" cy="457200"/>
          </a:xfrm>
        </p:spPr>
        <p:txBody>
          <a:bodyPr rtlCol="0" anchor="ctr"/>
          <a:lstStyle>
            <a:lvl1pPr marL="0" indent="0" algn="ctr">
              <a:buNone/>
              <a:defRPr lang="fr-FR" sz="2400">
                <a:solidFill>
                  <a:schemeClr val="tx1">
                    <a:tint val="75000"/>
                  </a:schemeClr>
                </a:solidFill>
              </a:defRPr>
            </a:lvl1pPr>
            <a:lvl2pPr marL="457200" indent="0">
              <a:buNone/>
              <a:defRPr lang="fr-FR" sz="2000">
                <a:solidFill>
                  <a:schemeClr val="tx1">
                    <a:tint val="75000"/>
                  </a:schemeClr>
                </a:solidFill>
              </a:defRPr>
            </a:lvl2pPr>
            <a:lvl3pPr marL="914400" indent="0">
              <a:buNone/>
              <a:defRPr lang="fr-FR" sz="1800">
                <a:solidFill>
                  <a:schemeClr val="tx1">
                    <a:tint val="75000"/>
                  </a:schemeClr>
                </a:solidFill>
              </a:defRPr>
            </a:lvl3pPr>
            <a:lvl4pPr marL="1371600" indent="0">
              <a:buNone/>
              <a:defRPr lang="fr-FR" sz="1600">
                <a:solidFill>
                  <a:schemeClr val="tx1">
                    <a:tint val="75000"/>
                  </a:schemeClr>
                </a:solidFill>
              </a:defRPr>
            </a:lvl4pPr>
            <a:lvl5pPr marL="1828800" indent="0">
              <a:buNone/>
              <a:defRPr lang="fr-FR" sz="1600">
                <a:solidFill>
                  <a:schemeClr val="tx1">
                    <a:tint val="75000"/>
                  </a:schemeClr>
                </a:solidFill>
              </a:defRPr>
            </a:lvl5pPr>
            <a:lvl6pPr marL="2286000" indent="0">
              <a:buNone/>
              <a:defRPr lang="fr-FR" sz="1600">
                <a:solidFill>
                  <a:schemeClr val="tx1">
                    <a:tint val="75000"/>
                  </a:schemeClr>
                </a:solidFill>
              </a:defRPr>
            </a:lvl6pPr>
            <a:lvl7pPr marL="2743200" indent="0">
              <a:buNone/>
              <a:defRPr lang="fr-FR" sz="1600">
                <a:solidFill>
                  <a:schemeClr val="tx1">
                    <a:tint val="75000"/>
                  </a:schemeClr>
                </a:solidFill>
              </a:defRPr>
            </a:lvl7pPr>
            <a:lvl8pPr marL="3200400" indent="0">
              <a:buNone/>
              <a:defRPr lang="fr-FR" sz="1600">
                <a:solidFill>
                  <a:schemeClr val="tx1">
                    <a:tint val="75000"/>
                  </a:schemeClr>
                </a:solidFill>
              </a:defRPr>
            </a:lvl8pPr>
            <a:lvl9pPr marL="3657600" indent="0">
              <a:buNone/>
              <a:defRPr lang="fr-FR" sz="1600">
                <a:solidFill>
                  <a:schemeClr val="tx1">
                    <a:tint val="75000"/>
                  </a:schemeClr>
                </a:solidFill>
              </a:defRPr>
            </a:lvl9pPr>
          </a:lstStyle>
          <a:p>
            <a:pPr lvl="0" rtl="0"/>
            <a:r>
              <a:rPr lang="fr-FR"/>
              <a:t>Cliquez pour modifier les styles du texte du masque</a:t>
            </a:r>
          </a:p>
        </p:txBody>
      </p:sp>
    </p:spTree>
    <p:extLst>
      <p:ext uri="{BB962C8B-B14F-4D97-AF65-F5344CB8AC3E}">
        <p14:creationId xmlns:p14="http://schemas.microsoft.com/office/powerpoint/2010/main" val="2802635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CD97974-B93C-4C96-B3F6-F69E3D6DE6CA}"/>
              </a:ext>
            </a:extLst>
          </p:cNvPr>
          <p:cNvSpPr>
            <a:spLocks noGrp="1"/>
          </p:cNvSpPr>
          <p:nvPr>
            <p:ph type="title"/>
          </p:nvPr>
        </p:nvSpPr>
        <p:spPr>
          <a:xfrm>
            <a:off x="838200" y="380999"/>
            <a:ext cx="10515600" cy="1325880"/>
          </a:xfrm>
        </p:spPr>
        <p:txBody>
          <a:bodyPr rtlCol="0"/>
          <a:lstStyle>
            <a:lvl1pPr algn="ctr">
              <a:defRPr lang="fr-FR">
                <a:latin typeface="Baskerville" panose="02020502070401020303" pitchFamily="18" charset="0"/>
                <a:ea typeface="Baskerville" panose="02020502070401020303" pitchFamily="18" charset="0"/>
              </a:defRPr>
            </a:lvl1pPr>
          </a:lstStyle>
          <a:p>
            <a:pPr rtl="0"/>
            <a:r>
              <a:rPr lang="fr-FR"/>
              <a:t>Modifiez le style du titre</a:t>
            </a:r>
          </a:p>
        </p:txBody>
      </p:sp>
      <p:sp>
        <p:nvSpPr>
          <p:cNvPr id="3" name="Espace réservé du contenu 2">
            <a:extLst>
              <a:ext uri="{FF2B5EF4-FFF2-40B4-BE49-F238E27FC236}">
                <a16:creationId xmlns:a16="http://schemas.microsoft.com/office/drawing/2014/main" id="{8A6FC6F2-80B4-49A7-9448-33FE2DF0E967}"/>
              </a:ext>
            </a:extLst>
          </p:cNvPr>
          <p:cNvSpPr>
            <a:spLocks noGrp="1"/>
          </p:cNvSpPr>
          <p:nvPr>
            <p:ph idx="1"/>
          </p:nvPr>
        </p:nvSpPr>
        <p:spPr>
          <a:xfrm>
            <a:off x="838200" y="1825625"/>
            <a:ext cx="10515600" cy="4370832"/>
          </a:xfrm>
        </p:spPr>
        <p:txBody>
          <a:bodyPr rtlCol="0"/>
          <a:lstStyle>
            <a:lvl1pPr>
              <a:defRPr lang="fr-FR">
                <a:latin typeface="Gill Sans Nova Light" panose="020F0302020204030204" pitchFamily="34" charset="0"/>
                <a:cs typeface="Gill Sans Nova Light" panose="020F0302020204030204" pitchFamily="34" charset="0"/>
              </a:defRPr>
            </a:lvl1pPr>
            <a:lvl2pPr>
              <a:defRPr lang="fr-FR">
                <a:latin typeface="Gill Sans Nova Light" panose="020F0302020204030204" pitchFamily="34" charset="0"/>
                <a:cs typeface="Gill Sans Nova Light" panose="020F0302020204030204" pitchFamily="34" charset="0"/>
              </a:defRPr>
            </a:lvl2pPr>
            <a:lvl3pPr>
              <a:defRPr lang="fr-FR">
                <a:latin typeface="Gill Sans Nova Light" panose="020F0302020204030204" pitchFamily="34" charset="0"/>
                <a:cs typeface="Gill Sans Nova Light" panose="020F0302020204030204" pitchFamily="34" charset="0"/>
              </a:defRPr>
            </a:lvl3pPr>
            <a:lvl4pPr>
              <a:defRPr lang="fr-FR">
                <a:latin typeface="Gill Sans Nova Light" panose="020F0302020204030204" pitchFamily="34" charset="0"/>
                <a:cs typeface="Gill Sans Nova Light" panose="020F0302020204030204" pitchFamily="34" charset="0"/>
              </a:defRPr>
            </a:lvl4pPr>
            <a:lvl5pPr>
              <a:defRPr lang="fr-FR">
                <a:latin typeface="Gill Sans Nova Light" panose="020F0302020204030204" pitchFamily="34" charset="0"/>
                <a:cs typeface="Gill Sans Nova Light" panose="020F0302020204030204" pitchFamily="34" charset="0"/>
              </a:defRPr>
            </a:lvl5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6" name="Espace réservé du pied de page 5">
            <a:extLst>
              <a:ext uri="{FF2B5EF4-FFF2-40B4-BE49-F238E27FC236}">
                <a16:creationId xmlns:a16="http://schemas.microsoft.com/office/drawing/2014/main" id="{74170EA9-DC14-D6B7-054C-51C9E1FE932C}"/>
              </a:ext>
            </a:extLst>
          </p:cNvPr>
          <p:cNvSpPr>
            <a:spLocks noGrp="1"/>
          </p:cNvSpPr>
          <p:nvPr>
            <p:ph type="ftr" sz="quarter" idx="10"/>
          </p:nvPr>
        </p:nvSpPr>
        <p:spPr/>
        <p:txBody>
          <a:bodyPr rtlCol="0"/>
          <a:lstStyle>
            <a:defPPr>
              <a:defRPr lang="fr-FR"/>
            </a:defPPr>
          </a:lstStyle>
          <a:p>
            <a:pPr rtl="0"/>
            <a:r>
              <a:rPr lang="fr-FR"/>
              <a:t>Titre de la présentation</a:t>
            </a:r>
            <a:endParaRPr lang="fr-FR" dirty="0"/>
          </a:p>
        </p:txBody>
      </p:sp>
      <p:sp>
        <p:nvSpPr>
          <p:cNvPr id="7" name="Espace réservé du numéro de diapositive 6">
            <a:extLst>
              <a:ext uri="{FF2B5EF4-FFF2-40B4-BE49-F238E27FC236}">
                <a16:creationId xmlns:a16="http://schemas.microsoft.com/office/drawing/2014/main" id="{3F65A817-7911-6CCE-C2C4-2C8568F7F358}"/>
              </a:ext>
            </a:extLst>
          </p:cNvPr>
          <p:cNvSpPr>
            <a:spLocks noGrp="1"/>
          </p:cNvSpPr>
          <p:nvPr>
            <p:ph type="sldNum" sz="quarter" idx="11"/>
          </p:nvPr>
        </p:nvSpPr>
        <p:spPr/>
        <p:txBody>
          <a:bodyPr rtlCol="0"/>
          <a:lstStyle>
            <a:defPPr>
              <a:defRPr lang="fr-FR"/>
            </a:defPPr>
          </a:lstStyle>
          <a:p>
            <a:pPr rtl="0"/>
            <a:fld id="{294A09A9-5501-47C1-A89A-A340965A2BE2}" type="slidenum">
              <a:rPr lang="fr-FR" smtClean="0"/>
              <a:pPr rtl="0"/>
              <a:t>‹N°›</a:t>
            </a:fld>
            <a:endParaRPr lang="fr-FR" dirty="0"/>
          </a:p>
        </p:txBody>
      </p:sp>
    </p:spTree>
    <p:extLst>
      <p:ext uri="{BB962C8B-B14F-4D97-AF65-F5344CB8AC3E}">
        <p14:creationId xmlns:p14="http://schemas.microsoft.com/office/powerpoint/2010/main" val="27822712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re et contenu vert">
    <p:bg>
      <p:bgPr>
        <a:solidFill>
          <a:schemeClr val="tx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CD97974-B93C-4C96-B3F6-F69E3D6DE6CA}"/>
              </a:ext>
            </a:extLst>
          </p:cNvPr>
          <p:cNvSpPr>
            <a:spLocks noGrp="1"/>
          </p:cNvSpPr>
          <p:nvPr>
            <p:ph type="title"/>
          </p:nvPr>
        </p:nvSpPr>
        <p:spPr>
          <a:xfrm>
            <a:off x="838200" y="380999"/>
            <a:ext cx="10515600" cy="1325880"/>
          </a:xfrm>
        </p:spPr>
        <p:txBody>
          <a:bodyPr rtlCol="0"/>
          <a:lstStyle>
            <a:lvl1pPr algn="ctr">
              <a:defRPr lang="fr-FR">
                <a:latin typeface="Baskerville" panose="02020502070401020303" pitchFamily="18" charset="0"/>
                <a:ea typeface="Baskerville" panose="02020502070401020303" pitchFamily="18" charset="0"/>
              </a:defRPr>
            </a:lvl1pPr>
          </a:lstStyle>
          <a:p>
            <a:pPr rtl="0"/>
            <a:r>
              <a:rPr lang="fr-FR"/>
              <a:t>Modifiez le style du titre</a:t>
            </a:r>
          </a:p>
        </p:txBody>
      </p:sp>
      <p:sp>
        <p:nvSpPr>
          <p:cNvPr id="3" name="Espace réservé du contenu 2">
            <a:extLst>
              <a:ext uri="{FF2B5EF4-FFF2-40B4-BE49-F238E27FC236}">
                <a16:creationId xmlns:a16="http://schemas.microsoft.com/office/drawing/2014/main" id="{8A6FC6F2-80B4-49A7-9448-33FE2DF0E967}"/>
              </a:ext>
            </a:extLst>
          </p:cNvPr>
          <p:cNvSpPr>
            <a:spLocks noGrp="1"/>
          </p:cNvSpPr>
          <p:nvPr>
            <p:ph idx="1"/>
          </p:nvPr>
        </p:nvSpPr>
        <p:spPr>
          <a:xfrm>
            <a:off x="609600" y="1600200"/>
            <a:ext cx="10972800" cy="4572000"/>
          </a:xfrm>
        </p:spPr>
        <p:txBody>
          <a:bodyPr rtlCol="0"/>
          <a:lstStyle>
            <a:lvl1pPr>
              <a:defRPr lang="fr-FR">
                <a:latin typeface="Gill Sans Nova Light" panose="020F0302020204030204" pitchFamily="34" charset="0"/>
                <a:cs typeface="Gill Sans Nova Light" panose="020F0302020204030204" pitchFamily="34" charset="0"/>
              </a:defRPr>
            </a:lvl1pPr>
            <a:lvl2pPr>
              <a:defRPr lang="fr-FR">
                <a:latin typeface="Gill Sans Nova Light" panose="020F0302020204030204" pitchFamily="34" charset="0"/>
                <a:cs typeface="Gill Sans Nova Light" panose="020F0302020204030204" pitchFamily="34" charset="0"/>
              </a:defRPr>
            </a:lvl2pPr>
            <a:lvl3pPr>
              <a:defRPr lang="fr-FR">
                <a:latin typeface="Gill Sans Nova Light" panose="020F0302020204030204" pitchFamily="34" charset="0"/>
                <a:cs typeface="Gill Sans Nova Light" panose="020F0302020204030204" pitchFamily="34" charset="0"/>
              </a:defRPr>
            </a:lvl3pPr>
            <a:lvl4pPr>
              <a:defRPr lang="fr-FR">
                <a:latin typeface="Gill Sans Nova Light" panose="020F0302020204030204" pitchFamily="34" charset="0"/>
                <a:cs typeface="Gill Sans Nova Light" panose="020F0302020204030204" pitchFamily="34" charset="0"/>
              </a:defRPr>
            </a:lvl4pPr>
            <a:lvl5pPr>
              <a:defRPr lang="fr-FR">
                <a:latin typeface="Gill Sans Nova Light" panose="020F0302020204030204" pitchFamily="34" charset="0"/>
                <a:cs typeface="Gill Sans Nova Light" panose="020F0302020204030204" pitchFamily="34" charset="0"/>
              </a:defRPr>
            </a:lvl5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6" name="Espace réservé du pied de page 5">
            <a:extLst>
              <a:ext uri="{FF2B5EF4-FFF2-40B4-BE49-F238E27FC236}">
                <a16:creationId xmlns:a16="http://schemas.microsoft.com/office/drawing/2014/main" id="{74170EA9-DC14-D6B7-054C-51C9E1FE932C}"/>
              </a:ext>
            </a:extLst>
          </p:cNvPr>
          <p:cNvSpPr>
            <a:spLocks noGrp="1"/>
          </p:cNvSpPr>
          <p:nvPr>
            <p:ph type="ftr" sz="quarter" idx="10"/>
          </p:nvPr>
        </p:nvSpPr>
        <p:spPr/>
        <p:txBody>
          <a:bodyPr rtlCol="0"/>
          <a:lstStyle>
            <a:defPPr>
              <a:defRPr lang="fr-FR"/>
            </a:defPPr>
          </a:lstStyle>
          <a:p>
            <a:pPr rtl="0"/>
            <a:r>
              <a:rPr lang="fr-FR"/>
              <a:t>Titre de la présentation</a:t>
            </a:r>
            <a:endParaRPr lang="fr-FR" dirty="0"/>
          </a:p>
        </p:txBody>
      </p:sp>
      <p:sp>
        <p:nvSpPr>
          <p:cNvPr id="7" name="Espace réservé du numéro de diapositive 6">
            <a:extLst>
              <a:ext uri="{FF2B5EF4-FFF2-40B4-BE49-F238E27FC236}">
                <a16:creationId xmlns:a16="http://schemas.microsoft.com/office/drawing/2014/main" id="{3F65A817-7911-6CCE-C2C4-2C8568F7F358}"/>
              </a:ext>
            </a:extLst>
          </p:cNvPr>
          <p:cNvSpPr>
            <a:spLocks noGrp="1"/>
          </p:cNvSpPr>
          <p:nvPr>
            <p:ph type="sldNum" sz="quarter" idx="11"/>
          </p:nvPr>
        </p:nvSpPr>
        <p:spPr/>
        <p:txBody>
          <a:bodyPr rtlCol="0"/>
          <a:lstStyle>
            <a:defPPr>
              <a:defRPr lang="fr-FR"/>
            </a:defPPr>
          </a:lstStyle>
          <a:p>
            <a:pPr rtl="0"/>
            <a:fld id="{294A09A9-5501-47C1-A89A-A340965A2BE2}" type="slidenum">
              <a:rPr lang="fr-FR" smtClean="0"/>
              <a:pPr rtl="0"/>
              <a:t>‹N°›</a:t>
            </a:fld>
            <a:endParaRPr lang="fr-FR" dirty="0"/>
          </a:p>
        </p:txBody>
      </p:sp>
    </p:spTree>
    <p:extLst>
      <p:ext uri="{BB962C8B-B14F-4D97-AF65-F5344CB8AC3E}">
        <p14:creationId xmlns:p14="http://schemas.microsoft.com/office/powerpoint/2010/main" val="2925109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En-tête de section">
    <p:bg>
      <p:bgPr>
        <a:solidFill>
          <a:schemeClr val="tx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2F45E1C-47F6-0AF9-7468-BA613D681E1D}"/>
              </a:ext>
            </a:extLst>
          </p:cNvPr>
          <p:cNvSpPr/>
          <p:nvPr userDrawn="1"/>
        </p:nvSpPr>
        <p:spPr>
          <a:xfrm>
            <a:off x="0" y="1533950"/>
            <a:ext cx="12192000" cy="3790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pic>
        <p:nvPicPr>
          <p:cNvPr id="8" name="Image 7" descr="Image contenant un tissu&#10;&#10;Description générée automatiquement">
            <a:extLst>
              <a:ext uri="{FF2B5EF4-FFF2-40B4-BE49-F238E27FC236}">
                <a16:creationId xmlns:a16="http://schemas.microsoft.com/office/drawing/2014/main" id="{AB9E0D8B-7031-366D-884B-EB3FABD78C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5056236" y="-1772981"/>
            <a:ext cx="2147050" cy="6039669"/>
          </a:xfrm>
          <a:prstGeom prst="rect">
            <a:avLst/>
          </a:prstGeom>
        </p:spPr>
      </p:pic>
      <p:sp>
        <p:nvSpPr>
          <p:cNvPr id="12" name="Rectangle 11">
            <a:extLst>
              <a:ext uri="{FF2B5EF4-FFF2-40B4-BE49-F238E27FC236}">
                <a16:creationId xmlns:a16="http://schemas.microsoft.com/office/drawing/2014/main" id="{1859314F-DCEF-A5A7-C5D9-F0D39AAC9FFA}"/>
              </a:ext>
            </a:extLst>
          </p:cNvPr>
          <p:cNvSpPr/>
          <p:nvPr userDrawn="1"/>
        </p:nvSpPr>
        <p:spPr>
          <a:xfrm>
            <a:off x="225552" y="1796143"/>
            <a:ext cx="11740896" cy="3265714"/>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pic>
        <p:nvPicPr>
          <p:cNvPr id="16" name="Image 15" descr="Image contenant une fleur, une plante&#10;&#10;Description générée automatiquement">
            <a:extLst>
              <a:ext uri="{FF2B5EF4-FFF2-40B4-BE49-F238E27FC236}">
                <a16:creationId xmlns:a16="http://schemas.microsoft.com/office/drawing/2014/main" id="{DAAE5EB8-5B6B-6FA6-E6E7-D2F58FDFB4A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6307543" y="-287017"/>
            <a:ext cx="1051334" cy="3866771"/>
          </a:xfrm>
          <a:prstGeom prst="rect">
            <a:avLst/>
          </a:prstGeom>
        </p:spPr>
      </p:pic>
      <p:pic>
        <p:nvPicPr>
          <p:cNvPr id="19" name="Image 18" descr="Image contenant un mollusque, un insecte&#10;&#10;Description générée automatiquement">
            <a:extLst>
              <a:ext uri="{FF2B5EF4-FFF2-40B4-BE49-F238E27FC236}">
                <a16:creationId xmlns:a16="http://schemas.microsoft.com/office/drawing/2014/main" id="{BB1368FF-AA1B-4423-30B1-BE082E6F191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492222" y="4923380"/>
            <a:ext cx="1207554" cy="354511"/>
          </a:xfrm>
          <a:prstGeom prst="rect">
            <a:avLst/>
          </a:prstGeom>
        </p:spPr>
      </p:pic>
      <p:sp>
        <p:nvSpPr>
          <p:cNvPr id="2" name="Titre 1">
            <a:extLst>
              <a:ext uri="{FF2B5EF4-FFF2-40B4-BE49-F238E27FC236}">
                <a16:creationId xmlns:a16="http://schemas.microsoft.com/office/drawing/2014/main" id="{A2DFA2E8-50A1-4465-AC33-6FAC0E7736E9}"/>
              </a:ext>
            </a:extLst>
          </p:cNvPr>
          <p:cNvSpPr>
            <a:spLocks noGrp="1"/>
          </p:cNvSpPr>
          <p:nvPr>
            <p:ph type="title"/>
          </p:nvPr>
        </p:nvSpPr>
        <p:spPr>
          <a:xfrm>
            <a:off x="1743456" y="2404872"/>
            <a:ext cx="8705088" cy="2002536"/>
          </a:xfrm>
        </p:spPr>
        <p:txBody>
          <a:bodyPr rtlCol="0" anchor="t">
            <a:normAutofit/>
          </a:bodyPr>
          <a:lstStyle>
            <a:lvl1pPr algn="ctr">
              <a:defRPr lang="fr-FR" sz="4400"/>
            </a:lvl1pPr>
          </a:lstStyle>
          <a:p>
            <a:pPr rtl="0"/>
            <a:r>
              <a:rPr lang="fr-FR"/>
              <a:t>Modifiez le style du titre</a:t>
            </a:r>
          </a:p>
        </p:txBody>
      </p:sp>
      <p:sp>
        <p:nvSpPr>
          <p:cNvPr id="3" name="Espace réservé du texte 2">
            <a:extLst>
              <a:ext uri="{FF2B5EF4-FFF2-40B4-BE49-F238E27FC236}">
                <a16:creationId xmlns:a16="http://schemas.microsoft.com/office/drawing/2014/main" id="{2E65DE34-CDB7-41F7-A95A-592B99558C69}"/>
              </a:ext>
            </a:extLst>
          </p:cNvPr>
          <p:cNvSpPr>
            <a:spLocks noGrp="1"/>
          </p:cNvSpPr>
          <p:nvPr>
            <p:ph type="body" idx="1"/>
          </p:nvPr>
        </p:nvSpPr>
        <p:spPr>
          <a:xfrm>
            <a:off x="1743454" y="3964517"/>
            <a:ext cx="8705089" cy="457200"/>
          </a:xfrm>
        </p:spPr>
        <p:txBody>
          <a:bodyPr rtlCol="0" anchor="ctr"/>
          <a:lstStyle>
            <a:lvl1pPr marL="0" indent="0" algn="ctr">
              <a:buNone/>
              <a:defRPr lang="fr-FR" sz="2400">
                <a:solidFill>
                  <a:schemeClr val="accent3"/>
                </a:solidFill>
              </a:defRPr>
            </a:lvl1pPr>
            <a:lvl2pPr marL="457200" indent="0">
              <a:buNone/>
              <a:defRPr lang="fr-FR" sz="2000">
                <a:solidFill>
                  <a:schemeClr val="tx1">
                    <a:tint val="75000"/>
                  </a:schemeClr>
                </a:solidFill>
              </a:defRPr>
            </a:lvl2pPr>
            <a:lvl3pPr marL="914400" indent="0">
              <a:buNone/>
              <a:defRPr lang="fr-FR" sz="1800">
                <a:solidFill>
                  <a:schemeClr val="tx1">
                    <a:tint val="75000"/>
                  </a:schemeClr>
                </a:solidFill>
              </a:defRPr>
            </a:lvl3pPr>
            <a:lvl4pPr marL="1371600" indent="0">
              <a:buNone/>
              <a:defRPr lang="fr-FR" sz="1600">
                <a:solidFill>
                  <a:schemeClr val="tx1">
                    <a:tint val="75000"/>
                  </a:schemeClr>
                </a:solidFill>
              </a:defRPr>
            </a:lvl4pPr>
            <a:lvl5pPr marL="1828800" indent="0">
              <a:buNone/>
              <a:defRPr lang="fr-FR" sz="1600">
                <a:solidFill>
                  <a:schemeClr val="tx1">
                    <a:tint val="75000"/>
                  </a:schemeClr>
                </a:solidFill>
              </a:defRPr>
            </a:lvl5pPr>
            <a:lvl6pPr marL="2286000" indent="0">
              <a:buNone/>
              <a:defRPr lang="fr-FR" sz="1600">
                <a:solidFill>
                  <a:schemeClr val="tx1">
                    <a:tint val="75000"/>
                  </a:schemeClr>
                </a:solidFill>
              </a:defRPr>
            </a:lvl6pPr>
            <a:lvl7pPr marL="2743200" indent="0">
              <a:buNone/>
              <a:defRPr lang="fr-FR" sz="1600">
                <a:solidFill>
                  <a:schemeClr val="tx1">
                    <a:tint val="75000"/>
                  </a:schemeClr>
                </a:solidFill>
              </a:defRPr>
            </a:lvl7pPr>
            <a:lvl8pPr marL="3200400" indent="0">
              <a:buNone/>
              <a:defRPr lang="fr-FR" sz="1600">
                <a:solidFill>
                  <a:schemeClr val="tx1">
                    <a:tint val="75000"/>
                  </a:schemeClr>
                </a:solidFill>
              </a:defRPr>
            </a:lvl8pPr>
            <a:lvl9pPr marL="3657600" indent="0">
              <a:buNone/>
              <a:defRPr lang="fr-FR" sz="1600">
                <a:solidFill>
                  <a:schemeClr val="tx1">
                    <a:tint val="75000"/>
                  </a:schemeClr>
                </a:solidFill>
              </a:defRPr>
            </a:lvl9pPr>
          </a:lstStyle>
          <a:p>
            <a:pPr lvl="0" rtl="0"/>
            <a:r>
              <a:rPr lang="fr-FR"/>
              <a:t>Cliquez pour modifier les styles du texte du masque</a:t>
            </a:r>
          </a:p>
        </p:txBody>
      </p:sp>
      <p:sp>
        <p:nvSpPr>
          <p:cNvPr id="27" name="Espace réservé du texte 24">
            <a:extLst>
              <a:ext uri="{FF2B5EF4-FFF2-40B4-BE49-F238E27FC236}">
                <a16:creationId xmlns:a16="http://schemas.microsoft.com/office/drawing/2014/main" id="{F5E2B84E-B4F2-ED93-8084-ECFC3B9C380F}"/>
              </a:ext>
            </a:extLst>
          </p:cNvPr>
          <p:cNvSpPr>
            <a:spLocks noGrp="1"/>
          </p:cNvSpPr>
          <p:nvPr>
            <p:ph type="body" sz="quarter" idx="11" hasCustomPrompt="1"/>
          </p:nvPr>
        </p:nvSpPr>
        <p:spPr>
          <a:xfrm>
            <a:off x="10149667" y="3189069"/>
            <a:ext cx="945473" cy="1936750"/>
          </a:xfrm>
        </p:spPr>
        <p:txBody>
          <a:bodyPr rtlCol="0">
            <a:noAutofit/>
          </a:bodyPr>
          <a:lstStyle>
            <a:lvl1pPr marL="0" indent="0">
              <a:buNone/>
              <a:defRPr lang="fr-FR" sz="14000" b="1">
                <a:solidFill>
                  <a:schemeClr val="tx2"/>
                </a:solidFill>
                <a:latin typeface="+mj-lt"/>
              </a:defRPr>
            </a:lvl1pPr>
          </a:lstStyle>
          <a:p>
            <a:pPr lvl="0" rtl="0"/>
            <a:r>
              <a:rPr lang="fr-FR"/>
              <a:t>»</a:t>
            </a:r>
          </a:p>
        </p:txBody>
      </p:sp>
      <p:sp>
        <p:nvSpPr>
          <p:cNvPr id="28" name="Espace réservé du texte 24">
            <a:extLst>
              <a:ext uri="{FF2B5EF4-FFF2-40B4-BE49-F238E27FC236}">
                <a16:creationId xmlns:a16="http://schemas.microsoft.com/office/drawing/2014/main" id="{FDD82133-EB75-7E07-A9CE-730CB7F6CD34}"/>
              </a:ext>
            </a:extLst>
          </p:cNvPr>
          <p:cNvSpPr>
            <a:spLocks noGrp="1"/>
          </p:cNvSpPr>
          <p:nvPr>
            <p:ph type="body" sz="quarter" idx="10" hasCustomPrompt="1"/>
          </p:nvPr>
        </p:nvSpPr>
        <p:spPr>
          <a:xfrm>
            <a:off x="1033184" y="2136567"/>
            <a:ext cx="941832" cy="1936750"/>
          </a:xfrm>
        </p:spPr>
        <p:txBody>
          <a:bodyPr rtlCol="0">
            <a:noAutofit/>
          </a:bodyPr>
          <a:lstStyle>
            <a:lvl1pPr marL="0" indent="0">
              <a:buNone/>
              <a:defRPr lang="fr-FR" sz="14000" b="1">
                <a:solidFill>
                  <a:schemeClr val="tx2"/>
                </a:solidFill>
                <a:latin typeface="+mj-lt"/>
              </a:defRPr>
            </a:lvl1pPr>
          </a:lstStyle>
          <a:p>
            <a:pPr lvl="0" rtl="0"/>
            <a:r>
              <a:rPr lang="fr-FR"/>
              <a:t>«</a:t>
            </a:r>
          </a:p>
        </p:txBody>
      </p:sp>
    </p:spTree>
    <p:extLst>
      <p:ext uri="{BB962C8B-B14F-4D97-AF65-F5344CB8AC3E}">
        <p14:creationId xmlns:p14="http://schemas.microsoft.com/office/powerpoint/2010/main" val="31787032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sposition personnalisée">
    <p:bg>
      <p:bgPr>
        <a:solidFill>
          <a:schemeClr val="tx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41740FC-E682-E87B-87BB-213396FD2DF6}"/>
              </a:ext>
            </a:extLst>
          </p:cNvPr>
          <p:cNvSpPr/>
          <p:nvPr userDrawn="1"/>
        </p:nvSpPr>
        <p:spPr>
          <a:xfrm>
            <a:off x="553443" y="0"/>
            <a:ext cx="11105522" cy="6244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sp>
        <p:nvSpPr>
          <p:cNvPr id="8" name="Rectangle 7">
            <a:extLst>
              <a:ext uri="{FF2B5EF4-FFF2-40B4-BE49-F238E27FC236}">
                <a16:creationId xmlns:a16="http://schemas.microsoft.com/office/drawing/2014/main" id="{2AC6E25B-7977-E725-B84F-07CA54BB4973}"/>
              </a:ext>
            </a:extLst>
          </p:cNvPr>
          <p:cNvSpPr/>
          <p:nvPr userDrawn="1"/>
        </p:nvSpPr>
        <p:spPr>
          <a:xfrm>
            <a:off x="877579" y="0"/>
            <a:ext cx="10460969" cy="58727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pic>
        <p:nvPicPr>
          <p:cNvPr id="10" name="Image 9" descr="Image contenant un mollusque, un insecte&#10;&#10;Description générée automatiquement">
            <a:extLst>
              <a:ext uri="{FF2B5EF4-FFF2-40B4-BE49-F238E27FC236}">
                <a16:creationId xmlns:a16="http://schemas.microsoft.com/office/drawing/2014/main" id="{0EE757CA-B891-A6E4-F7DB-FFB1DBFDA0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1275" y="5738220"/>
            <a:ext cx="1207554" cy="354511"/>
          </a:xfrm>
          <a:prstGeom prst="rect">
            <a:avLst/>
          </a:prstGeom>
        </p:spPr>
      </p:pic>
      <p:sp>
        <p:nvSpPr>
          <p:cNvPr id="2" name="Titre 1">
            <a:extLst>
              <a:ext uri="{FF2B5EF4-FFF2-40B4-BE49-F238E27FC236}">
                <a16:creationId xmlns:a16="http://schemas.microsoft.com/office/drawing/2014/main" id="{115CA519-6BA6-FAC8-3545-2E7E3CBDE2A9}"/>
              </a:ext>
            </a:extLst>
          </p:cNvPr>
          <p:cNvSpPr>
            <a:spLocks noGrp="1"/>
          </p:cNvSpPr>
          <p:nvPr>
            <p:ph type="title"/>
          </p:nvPr>
        </p:nvSpPr>
        <p:spPr/>
        <p:txBody>
          <a:bodyPr rtlCol="0"/>
          <a:lstStyle>
            <a:lvl1pPr algn="ctr">
              <a:defRPr lang="fr-FR"/>
            </a:lvl1pPr>
          </a:lstStyle>
          <a:p>
            <a:pPr rtl="0"/>
            <a:r>
              <a:rPr lang="fr-FR"/>
              <a:t>Modifiez le style du titre</a:t>
            </a:r>
          </a:p>
        </p:txBody>
      </p:sp>
      <p:sp>
        <p:nvSpPr>
          <p:cNvPr id="22" name="Espace réservé d’image 17">
            <a:extLst>
              <a:ext uri="{FF2B5EF4-FFF2-40B4-BE49-F238E27FC236}">
                <a16:creationId xmlns:a16="http://schemas.microsoft.com/office/drawing/2014/main" id="{6A1AC1B6-9CB9-19D8-8BDC-EDC0B6C19DBE}"/>
              </a:ext>
            </a:extLst>
          </p:cNvPr>
          <p:cNvSpPr>
            <a:spLocks noGrp="1" noChangeAspect="1"/>
          </p:cNvSpPr>
          <p:nvPr>
            <p:ph type="pic" sz="quarter" idx="12"/>
          </p:nvPr>
        </p:nvSpPr>
        <p:spPr>
          <a:xfrm>
            <a:off x="1375868" y="1797050"/>
            <a:ext cx="2057400" cy="2058988"/>
          </a:xfrm>
        </p:spPr>
        <p:txBody>
          <a:bodyPr rtlCol="0" anchor="ctr">
            <a:normAutofit/>
          </a:bodyPr>
          <a:lstStyle>
            <a:lvl1pPr marL="0" indent="0" algn="ctr">
              <a:buNone/>
              <a:defRPr lang="fr-FR" sz="1800"/>
            </a:lvl1pPr>
          </a:lstStyle>
          <a:p>
            <a:pPr rtl="0"/>
            <a:r>
              <a:rPr lang="fr-FR"/>
              <a:t>Cliquez sur l'icône pour ajouter une image</a:t>
            </a:r>
            <a:endParaRPr lang="fr-FR" dirty="0"/>
          </a:p>
        </p:txBody>
      </p:sp>
      <p:sp>
        <p:nvSpPr>
          <p:cNvPr id="20" name="Espace réservé du texte 19">
            <a:extLst>
              <a:ext uri="{FF2B5EF4-FFF2-40B4-BE49-F238E27FC236}">
                <a16:creationId xmlns:a16="http://schemas.microsoft.com/office/drawing/2014/main" id="{DAB2A93C-DB99-8217-D74F-D08E610FA758}"/>
              </a:ext>
            </a:extLst>
          </p:cNvPr>
          <p:cNvSpPr>
            <a:spLocks noGrp="1"/>
          </p:cNvSpPr>
          <p:nvPr>
            <p:ph type="body" sz="quarter" idx="13"/>
          </p:nvPr>
        </p:nvSpPr>
        <p:spPr>
          <a:xfrm>
            <a:off x="1326173" y="3946525"/>
            <a:ext cx="2194560" cy="355600"/>
          </a:xfrm>
        </p:spPr>
        <p:txBody>
          <a:bodyPr lIns="0" tIns="0" rIns="0" bIns="0" rtlCol="0" anchor="ctr">
            <a:noAutofit/>
          </a:bodyPr>
          <a:lstStyle>
            <a:lvl1pPr marL="0" indent="0" algn="ctr">
              <a:lnSpc>
                <a:spcPct val="100000"/>
              </a:lnSpc>
              <a:spcBef>
                <a:spcPts val="0"/>
              </a:spcBef>
              <a:buNone/>
              <a:defRPr lang="fr-FR" sz="2000">
                <a:latin typeface="Gill Sans Nova" panose="020B0602020104020203" pitchFamily="34" charset="0"/>
              </a:defRPr>
            </a:lvl1pPr>
          </a:lstStyle>
          <a:p>
            <a:pPr lvl="0" rtl="0"/>
            <a:r>
              <a:rPr lang="fr-FR"/>
              <a:t>Cliquez pour modifier les styles du texte du masque</a:t>
            </a:r>
          </a:p>
        </p:txBody>
      </p:sp>
      <p:sp>
        <p:nvSpPr>
          <p:cNvPr id="21" name="Espace réservé du texte 19">
            <a:extLst>
              <a:ext uri="{FF2B5EF4-FFF2-40B4-BE49-F238E27FC236}">
                <a16:creationId xmlns:a16="http://schemas.microsoft.com/office/drawing/2014/main" id="{61950EAA-EB4E-8768-AFC9-A0356AECFE12}"/>
              </a:ext>
            </a:extLst>
          </p:cNvPr>
          <p:cNvSpPr>
            <a:spLocks noGrp="1"/>
          </p:cNvSpPr>
          <p:nvPr>
            <p:ph type="body" sz="quarter" idx="14"/>
          </p:nvPr>
        </p:nvSpPr>
        <p:spPr>
          <a:xfrm>
            <a:off x="1328309" y="4306415"/>
            <a:ext cx="2194560" cy="274320"/>
          </a:xfrm>
        </p:spPr>
        <p:txBody>
          <a:bodyPr lIns="0" tIns="0" rIns="0" bIns="0" rtlCol="0" anchor="ctr">
            <a:noAutofit/>
          </a:bodyPr>
          <a:lstStyle>
            <a:lvl1pPr marL="0" indent="0" algn="ctr">
              <a:lnSpc>
                <a:spcPct val="100000"/>
              </a:lnSpc>
              <a:spcBef>
                <a:spcPts val="0"/>
              </a:spcBef>
              <a:buNone/>
              <a:defRPr lang="fr-FR" sz="1600">
                <a:latin typeface="+mn-lt"/>
              </a:defRPr>
            </a:lvl1pPr>
          </a:lstStyle>
          <a:p>
            <a:pPr lvl="0" rtl="0"/>
            <a:r>
              <a:rPr lang="fr-FR"/>
              <a:t>Cliquez pour modifier les styles du texte du masque</a:t>
            </a:r>
          </a:p>
        </p:txBody>
      </p:sp>
      <p:sp>
        <p:nvSpPr>
          <p:cNvPr id="31" name="Espace réservé d’image 17">
            <a:extLst>
              <a:ext uri="{FF2B5EF4-FFF2-40B4-BE49-F238E27FC236}">
                <a16:creationId xmlns:a16="http://schemas.microsoft.com/office/drawing/2014/main" id="{E3B18CDB-3FF1-EC8E-EA8A-31E9BF81747A}"/>
              </a:ext>
            </a:extLst>
          </p:cNvPr>
          <p:cNvSpPr>
            <a:spLocks noGrp="1" noChangeAspect="1"/>
          </p:cNvSpPr>
          <p:nvPr>
            <p:ph type="pic" sz="quarter" idx="17"/>
          </p:nvPr>
        </p:nvSpPr>
        <p:spPr>
          <a:xfrm>
            <a:off x="3828270" y="1797050"/>
            <a:ext cx="2057400" cy="2058988"/>
          </a:xfrm>
        </p:spPr>
        <p:txBody>
          <a:bodyPr rtlCol="0" anchor="ctr">
            <a:normAutofit/>
          </a:bodyPr>
          <a:lstStyle>
            <a:lvl1pPr marL="0" indent="0" algn="ctr">
              <a:buNone/>
              <a:defRPr lang="fr-FR" sz="1800"/>
            </a:lvl1pPr>
          </a:lstStyle>
          <a:p>
            <a:pPr rtl="0"/>
            <a:r>
              <a:rPr lang="fr-FR"/>
              <a:t>Cliquez sur l'icône pour ajouter une image</a:t>
            </a:r>
            <a:endParaRPr lang="fr-FR" dirty="0"/>
          </a:p>
        </p:txBody>
      </p:sp>
      <p:sp>
        <p:nvSpPr>
          <p:cNvPr id="33" name="Espace réservé du texte 19">
            <a:extLst>
              <a:ext uri="{FF2B5EF4-FFF2-40B4-BE49-F238E27FC236}">
                <a16:creationId xmlns:a16="http://schemas.microsoft.com/office/drawing/2014/main" id="{EAB1EC17-F1C7-0781-4F52-DEE9122BBC9D}"/>
              </a:ext>
            </a:extLst>
          </p:cNvPr>
          <p:cNvSpPr>
            <a:spLocks noGrp="1"/>
          </p:cNvSpPr>
          <p:nvPr>
            <p:ph type="body" sz="quarter" idx="19"/>
          </p:nvPr>
        </p:nvSpPr>
        <p:spPr>
          <a:xfrm>
            <a:off x="3763663" y="3926721"/>
            <a:ext cx="2194560" cy="355600"/>
          </a:xfrm>
        </p:spPr>
        <p:txBody>
          <a:bodyPr lIns="0" tIns="0" rIns="0" bIns="0" rtlCol="0" anchor="ctr">
            <a:noAutofit/>
          </a:bodyPr>
          <a:lstStyle>
            <a:lvl1pPr marL="0" indent="0" algn="ctr">
              <a:lnSpc>
                <a:spcPct val="100000"/>
              </a:lnSpc>
              <a:spcBef>
                <a:spcPts val="0"/>
              </a:spcBef>
              <a:buNone/>
              <a:defRPr lang="fr-FR" sz="2000">
                <a:latin typeface="Gill Sans Nova" panose="020B0602020104020203" pitchFamily="34" charset="0"/>
              </a:defRPr>
            </a:lvl1pPr>
          </a:lstStyle>
          <a:p>
            <a:pPr lvl="0" rtl="0"/>
            <a:r>
              <a:rPr lang="fr-FR"/>
              <a:t>Cliquez pour modifier les styles du texte du masque</a:t>
            </a:r>
          </a:p>
        </p:txBody>
      </p:sp>
      <p:sp>
        <p:nvSpPr>
          <p:cNvPr id="32" name="Espace réservé du texte 19">
            <a:extLst>
              <a:ext uri="{FF2B5EF4-FFF2-40B4-BE49-F238E27FC236}">
                <a16:creationId xmlns:a16="http://schemas.microsoft.com/office/drawing/2014/main" id="{9E2E4E06-43E3-5309-A921-59117EDFEA1A}"/>
              </a:ext>
            </a:extLst>
          </p:cNvPr>
          <p:cNvSpPr>
            <a:spLocks noGrp="1"/>
          </p:cNvSpPr>
          <p:nvPr>
            <p:ph type="body" sz="quarter" idx="18"/>
          </p:nvPr>
        </p:nvSpPr>
        <p:spPr>
          <a:xfrm>
            <a:off x="3765799" y="4286611"/>
            <a:ext cx="2194560" cy="274320"/>
          </a:xfrm>
        </p:spPr>
        <p:txBody>
          <a:bodyPr lIns="0" tIns="0" rIns="0" bIns="0" rtlCol="0" anchor="ctr">
            <a:noAutofit/>
          </a:bodyPr>
          <a:lstStyle>
            <a:lvl1pPr marL="0" indent="0" algn="ctr">
              <a:lnSpc>
                <a:spcPct val="100000"/>
              </a:lnSpc>
              <a:spcBef>
                <a:spcPts val="0"/>
              </a:spcBef>
              <a:buNone/>
              <a:defRPr lang="fr-FR" sz="1600">
                <a:latin typeface="+mn-lt"/>
              </a:defRPr>
            </a:lvl1pPr>
          </a:lstStyle>
          <a:p>
            <a:pPr lvl="0" rtl="0"/>
            <a:r>
              <a:rPr lang="fr-FR"/>
              <a:t>Cliquez pour modifier les styles du texte du masque</a:t>
            </a:r>
          </a:p>
        </p:txBody>
      </p:sp>
      <p:sp>
        <p:nvSpPr>
          <p:cNvPr id="30" name="Espace réservé d’image 17">
            <a:extLst>
              <a:ext uri="{FF2B5EF4-FFF2-40B4-BE49-F238E27FC236}">
                <a16:creationId xmlns:a16="http://schemas.microsoft.com/office/drawing/2014/main" id="{2EB018F6-8206-135F-BF16-29E6E63FD099}"/>
              </a:ext>
            </a:extLst>
          </p:cNvPr>
          <p:cNvSpPr>
            <a:spLocks noGrp="1" noChangeAspect="1"/>
          </p:cNvSpPr>
          <p:nvPr>
            <p:ph type="pic" sz="quarter" idx="16"/>
          </p:nvPr>
        </p:nvSpPr>
        <p:spPr>
          <a:xfrm>
            <a:off x="6280672" y="1797050"/>
            <a:ext cx="2057400" cy="2058988"/>
          </a:xfrm>
        </p:spPr>
        <p:txBody>
          <a:bodyPr rtlCol="0" anchor="ctr">
            <a:normAutofit/>
          </a:bodyPr>
          <a:lstStyle>
            <a:lvl1pPr marL="0" indent="0" algn="ctr">
              <a:buNone/>
              <a:defRPr lang="fr-FR" sz="1800"/>
            </a:lvl1pPr>
          </a:lstStyle>
          <a:p>
            <a:pPr rtl="0"/>
            <a:r>
              <a:rPr lang="fr-FR"/>
              <a:t>Cliquez sur l'icône pour ajouter une image</a:t>
            </a:r>
            <a:endParaRPr lang="fr-FR" dirty="0"/>
          </a:p>
        </p:txBody>
      </p:sp>
      <p:sp>
        <p:nvSpPr>
          <p:cNvPr id="35" name="Espace réservé du texte 19">
            <a:extLst>
              <a:ext uri="{FF2B5EF4-FFF2-40B4-BE49-F238E27FC236}">
                <a16:creationId xmlns:a16="http://schemas.microsoft.com/office/drawing/2014/main" id="{13D50A41-E904-8A4E-6F0A-F980F8D64711}"/>
              </a:ext>
            </a:extLst>
          </p:cNvPr>
          <p:cNvSpPr>
            <a:spLocks noGrp="1"/>
          </p:cNvSpPr>
          <p:nvPr>
            <p:ph type="body" sz="quarter" idx="21"/>
          </p:nvPr>
        </p:nvSpPr>
        <p:spPr>
          <a:xfrm>
            <a:off x="6216065" y="3946525"/>
            <a:ext cx="2194560" cy="355600"/>
          </a:xfrm>
        </p:spPr>
        <p:txBody>
          <a:bodyPr lIns="0" tIns="0" rIns="0" bIns="0" rtlCol="0" anchor="ctr">
            <a:noAutofit/>
          </a:bodyPr>
          <a:lstStyle>
            <a:lvl1pPr marL="0" indent="0" algn="ctr">
              <a:lnSpc>
                <a:spcPct val="100000"/>
              </a:lnSpc>
              <a:spcBef>
                <a:spcPts val="0"/>
              </a:spcBef>
              <a:buNone/>
              <a:defRPr lang="fr-FR" sz="2000">
                <a:latin typeface="Gill Sans Nova" panose="020B0602020104020203" pitchFamily="34" charset="0"/>
              </a:defRPr>
            </a:lvl1pPr>
          </a:lstStyle>
          <a:p>
            <a:pPr lvl="0" rtl="0"/>
            <a:r>
              <a:rPr lang="fr-FR"/>
              <a:t>Cliquez pour modifier les styles du texte du masque</a:t>
            </a:r>
          </a:p>
        </p:txBody>
      </p:sp>
      <p:sp>
        <p:nvSpPr>
          <p:cNvPr id="34" name="Espace réservé du texte 19">
            <a:extLst>
              <a:ext uri="{FF2B5EF4-FFF2-40B4-BE49-F238E27FC236}">
                <a16:creationId xmlns:a16="http://schemas.microsoft.com/office/drawing/2014/main" id="{D6CE30A5-8B65-384B-A8B9-6F711A521946}"/>
              </a:ext>
            </a:extLst>
          </p:cNvPr>
          <p:cNvSpPr>
            <a:spLocks noGrp="1"/>
          </p:cNvSpPr>
          <p:nvPr>
            <p:ph type="body" sz="quarter" idx="20"/>
          </p:nvPr>
        </p:nvSpPr>
        <p:spPr>
          <a:xfrm>
            <a:off x="6218201" y="4306415"/>
            <a:ext cx="2194560" cy="274320"/>
          </a:xfrm>
        </p:spPr>
        <p:txBody>
          <a:bodyPr lIns="0" tIns="0" rIns="0" bIns="0" rtlCol="0" anchor="ctr">
            <a:noAutofit/>
          </a:bodyPr>
          <a:lstStyle>
            <a:lvl1pPr marL="0" indent="0" algn="ctr">
              <a:lnSpc>
                <a:spcPct val="100000"/>
              </a:lnSpc>
              <a:spcBef>
                <a:spcPts val="0"/>
              </a:spcBef>
              <a:buNone/>
              <a:defRPr lang="fr-FR" sz="1600">
                <a:latin typeface="+mn-lt"/>
              </a:defRPr>
            </a:lvl1pPr>
          </a:lstStyle>
          <a:p>
            <a:pPr lvl="0" rtl="0"/>
            <a:r>
              <a:rPr lang="fr-FR"/>
              <a:t>Cliquez pour modifier les styles du texte du masque</a:t>
            </a:r>
          </a:p>
        </p:txBody>
      </p:sp>
      <p:sp>
        <p:nvSpPr>
          <p:cNvPr id="29" name="Espace réservé d’image 17">
            <a:extLst>
              <a:ext uri="{FF2B5EF4-FFF2-40B4-BE49-F238E27FC236}">
                <a16:creationId xmlns:a16="http://schemas.microsoft.com/office/drawing/2014/main" id="{D1C71745-769D-8F16-2B61-EF5D4012F1E3}"/>
              </a:ext>
            </a:extLst>
          </p:cNvPr>
          <p:cNvSpPr>
            <a:spLocks noGrp="1" noChangeAspect="1"/>
          </p:cNvSpPr>
          <p:nvPr>
            <p:ph type="pic" sz="quarter" idx="15"/>
          </p:nvPr>
        </p:nvSpPr>
        <p:spPr>
          <a:xfrm>
            <a:off x="8733074" y="1797050"/>
            <a:ext cx="2057400" cy="2058988"/>
          </a:xfrm>
        </p:spPr>
        <p:txBody>
          <a:bodyPr rtlCol="0" anchor="ctr">
            <a:normAutofit/>
          </a:bodyPr>
          <a:lstStyle>
            <a:lvl1pPr marL="0" indent="0" algn="ctr">
              <a:buNone/>
              <a:defRPr lang="fr-FR" sz="1800"/>
            </a:lvl1pPr>
          </a:lstStyle>
          <a:p>
            <a:pPr rtl="0"/>
            <a:r>
              <a:rPr lang="fr-FR"/>
              <a:t>Cliquez sur l'icône pour ajouter une image</a:t>
            </a:r>
            <a:endParaRPr lang="fr-FR" dirty="0"/>
          </a:p>
        </p:txBody>
      </p:sp>
      <p:sp>
        <p:nvSpPr>
          <p:cNvPr id="37" name="Espace réservé du texte 19">
            <a:extLst>
              <a:ext uri="{FF2B5EF4-FFF2-40B4-BE49-F238E27FC236}">
                <a16:creationId xmlns:a16="http://schemas.microsoft.com/office/drawing/2014/main" id="{D6D40AAC-2768-6F48-97AE-FD958D89FD8E}"/>
              </a:ext>
            </a:extLst>
          </p:cNvPr>
          <p:cNvSpPr>
            <a:spLocks noGrp="1"/>
          </p:cNvSpPr>
          <p:nvPr>
            <p:ph type="body" sz="quarter" idx="23"/>
          </p:nvPr>
        </p:nvSpPr>
        <p:spPr>
          <a:xfrm>
            <a:off x="8666331" y="3946525"/>
            <a:ext cx="2194560" cy="355600"/>
          </a:xfrm>
        </p:spPr>
        <p:txBody>
          <a:bodyPr lIns="0" tIns="0" rIns="0" bIns="0" rtlCol="0" anchor="ctr">
            <a:noAutofit/>
          </a:bodyPr>
          <a:lstStyle>
            <a:lvl1pPr marL="0" indent="0" algn="ctr">
              <a:lnSpc>
                <a:spcPct val="100000"/>
              </a:lnSpc>
              <a:spcBef>
                <a:spcPts val="0"/>
              </a:spcBef>
              <a:buNone/>
              <a:defRPr lang="fr-FR" sz="2000">
                <a:latin typeface="Gill Sans Nova" panose="020B0602020104020203" pitchFamily="34" charset="0"/>
              </a:defRPr>
            </a:lvl1pPr>
          </a:lstStyle>
          <a:p>
            <a:pPr lvl="0" rtl="0"/>
            <a:r>
              <a:rPr lang="fr-FR"/>
              <a:t>Cliquez pour modifier les styles du texte du masque</a:t>
            </a:r>
          </a:p>
        </p:txBody>
      </p:sp>
      <p:sp>
        <p:nvSpPr>
          <p:cNvPr id="36" name="Espace réservé du texte 19">
            <a:extLst>
              <a:ext uri="{FF2B5EF4-FFF2-40B4-BE49-F238E27FC236}">
                <a16:creationId xmlns:a16="http://schemas.microsoft.com/office/drawing/2014/main" id="{85652007-C32E-173C-2A5F-B1C08D6140DD}"/>
              </a:ext>
            </a:extLst>
          </p:cNvPr>
          <p:cNvSpPr>
            <a:spLocks noGrp="1"/>
          </p:cNvSpPr>
          <p:nvPr>
            <p:ph type="body" sz="quarter" idx="22"/>
          </p:nvPr>
        </p:nvSpPr>
        <p:spPr>
          <a:xfrm>
            <a:off x="8668467" y="4306415"/>
            <a:ext cx="2194560" cy="274320"/>
          </a:xfrm>
        </p:spPr>
        <p:txBody>
          <a:bodyPr lIns="0" tIns="0" rIns="0" bIns="0" rtlCol="0" anchor="ctr">
            <a:noAutofit/>
          </a:bodyPr>
          <a:lstStyle>
            <a:lvl1pPr marL="0" indent="0" algn="ctr">
              <a:lnSpc>
                <a:spcPct val="100000"/>
              </a:lnSpc>
              <a:spcBef>
                <a:spcPts val="0"/>
              </a:spcBef>
              <a:buNone/>
              <a:defRPr lang="fr-FR" sz="1600">
                <a:latin typeface="+mn-lt"/>
              </a:defRPr>
            </a:lvl1pPr>
          </a:lstStyle>
          <a:p>
            <a:pPr lvl="0" rtl="0"/>
            <a:r>
              <a:rPr lang="fr-FR"/>
              <a:t>Cliquez pour modifier les styles du texte du masque</a:t>
            </a:r>
          </a:p>
        </p:txBody>
      </p:sp>
      <p:sp>
        <p:nvSpPr>
          <p:cNvPr id="3" name="Espace réservé du pied de page 2">
            <a:extLst>
              <a:ext uri="{FF2B5EF4-FFF2-40B4-BE49-F238E27FC236}">
                <a16:creationId xmlns:a16="http://schemas.microsoft.com/office/drawing/2014/main" id="{08AD4DF5-3AA4-926D-00B1-1C24F968F4AD}"/>
              </a:ext>
            </a:extLst>
          </p:cNvPr>
          <p:cNvSpPr>
            <a:spLocks noGrp="1"/>
          </p:cNvSpPr>
          <p:nvPr>
            <p:ph type="ftr" sz="quarter" idx="10"/>
          </p:nvPr>
        </p:nvSpPr>
        <p:spPr/>
        <p:txBody>
          <a:bodyPr rtlCol="0"/>
          <a:lstStyle>
            <a:defPPr>
              <a:defRPr lang="fr-FR"/>
            </a:defPPr>
          </a:lstStyle>
          <a:p>
            <a:pPr rtl="0"/>
            <a:r>
              <a:rPr lang="fr-FR"/>
              <a:t>Titre de la présentation</a:t>
            </a:r>
            <a:endParaRPr lang="fr-FR" dirty="0"/>
          </a:p>
        </p:txBody>
      </p:sp>
      <p:sp>
        <p:nvSpPr>
          <p:cNvPr id="4" name="Espace réservé du numéro de diapositive 3">
            <a:extLst>
              <a:ext uri="{FF2B5EF4-FFF2-40B4-BE49-F238E27FC236}">
                <a16:creationId xmlns:a16="http://schemas.microsoft.com/office/drawing/2014/main" id="{CE3EC206-AFEC-E74D-0522-B0D47B2E7A6E}"/>
              </a:ext>
            </a:extLst>
          </p:cNvPr>
          <p:cNvSpPr>
            <a:spLocks noGrp="1"/>
          </p:cNvSpPr>
          <p:nvPr>
            <p:ph type="sldNum" sz="quarter" idx="11"/>
          </p:nvPr>
        </p:nvSpPr>
        <p:spPr/>
        <p:txBody>
          <a:bodyPr rtlCol="0"/>
          <a:lstStyle>
            <a:defPPr>
              <a:defRPr lang="fr-FR"/>
            </a:defPPr>
          </a:lstStyle>
          <a:p>
            <a:pPr rtl="0"/>
            <a:fld id="{294A09A9-5501-47C1-A89A-A340965A2BE2}" type="slidenum">
              <a:rPr lang="fr-FR" smtClean="0"/>
              <a:pPr rtl="0"/>
              <a:t>‹N°›</a:t>
            </a:fld>
            <a:endParaRPr lang="fr-FR" dirty="0"/>
          </a:p>
        </p:txBody>
      </p:sp>
    </p:spTree>
    <p:extLst>
      <p:ext uri="{BB962C8B-B14F-4D97-AF65-F5344CB8AC3E}">
        <p14:creationId xmlns:p14="http://schemas.microsoft.com/office/powerpoint/2010/main" val="25196871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Disposition personnalisée">
    <p:bg>
      <p:bgPr>
        <a:solidFill>
          <a:schemeClr val="tx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41740FC-E682-E87B-87BB-213396FD2DF6}"/>
              </a:ext>
            </a:extLst>
          </p:cNvPr>
          <p:cNvSpPr/>
          <p:nvPr userDrawn="1"/>
        </p:nvSpPr>
        <p:spPr>
          <a:xfrm>
            <a:off x="553443" y="0"/>
            <a:ext cx="11105522" cy="6244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sp>
        <p:nvSpPr>
          <p:cNvPr id="8" name="Rectangle 7">
            <a:extLst>
              <a:ext uri="{FF2B5EF4-FFF2-40B4-BE49-F238E27FC236}">
                <a16:creationId xmlns:a16="http://schemas.microsoft.com/office/drawing/2014/main" id="{2AC6E25B-7977-E725-B84F-07CA54BB4973}"/>
              </a:ext>
            </a:extLst>
          </p:cNvPr>
          <p:cNvSpPr/>
          <p:nvPr userDrawn="1"/>
        </p:nvSpPr>
        <p:spPr>
          <a:xfrm>
            <a:off x="877579" y="0"/>
            <a:ext cx="10460969" cy="58727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stStyle>
          <a:p>
            <a:pPr algn="ctr" rtl="0"/>
            <a:endParaRPr lang="fr-FR" dirty="0"/>
          </a:p>
        </p:txBody>
      </p:sp>
      <p:pic>
        <p:nvPicPr>
          <p:cNvPr id="10" name="Image 9" descr="Image contenant un mollusque, un insecte&#10;&#10;Description générée automatiquement">
            <a:extLst>
              <a:ext uri="{FF2B5EF4-FFF2-40B4-BE49-F238E27FC236}">
                <a16:creationId xmlns:a16="http://schemas.microsoft.com/office/drawing/2014/main" id="{0EE757CA-B891-A6E4-F7DB-FFB1DBFDA0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1275" y="5738220"/>
            <a:ext cx="1207554" cy="354511"/>
          </a:xfrm>
          <a:prstGeom prst="rect">
            <a:avLst/>
          </a:prstGeom>
        </p:spPr>
      </p:pic>
      <p:sp>
        <p:nvSpPr>
          <p:cNvPr id="2" name="Titre 1">
            <a:extLst>
              <a:ext uri="{FF2B5EF4-FFF2-40B4-BE49-F238E27FC236}">
                <a16:creationId xmlns:a16="http://schemas.microsoft.com/office/drawing/2014/main" id="{115CA519-6BA6-FAC8-3545-2E7E3CBDE2A9}"/>
              </a:ext>
            </a:extLst>
          </p:cNvPr>
          <p:cNvSpPr>
            <a:spLocks noGrp="1"/>
          </p:cNvSpPr>
          <p:nvPr>
            <p:ph type="title"/>
          </p:nvPr>
        </p:nvSpPr>
        <p:spPr/>
        <p:txBody>
          <a:bodyPr rtlCol="0"/>
          <a:lstStyle>
            <a:lvl1pPr algn="ctr">
              <a:defRPr lang="fr-FR"/>
            </a:lvl1pPr>
          </a:lstStyle>
          <a:p>
            <a:pPr rtl="0"/>
            <a:r>
              <a:rPr lang="fr-FR"/>
              <a:t>Modifiez le style du titre</a:t>
            </a:r>
          </a:p>
        </p:txBody>
      </p:sp>
      <p:sp>
        <p:nvSpPr>
          <p:cNvPr id="22" name="Espace réservé d’image 17">
            <a:extLst>
              <a:ext uri="{FF2B5EF4-FFF2-40B4-BE49-F238E27FC236}">
                <a16:creationId xmlns:a16="http://schemas.microsoft.com/office/drawing/2014/main" id="{6A1AC1B6-9CB9-19D8-8BDC-EDC0B6C19DBE}"/>
              </a:ext>
            </a:extLst>
          </p:cNvPr>
          <p:cNvSpPr>
            <a:spLocks noGrp="1" noChangeAspect="1"/>
          </p:cNvSpPr>
          <p:nvPr>
            <p:ph type="pic" sz="quarter" idx="12"/>
          </p:nvPr>
        </p:nvSpPr>
        <p:spPr>
          <a:xfrm>
            <a:off x="1681364" y="1658061"/>
            <a:ext cx="1160392" cy="1161288"/>
          </a:xfrm>
        </p:spPr>
        <p:txBody>
          <a:bodyPr rtlCol="0" anchor="ctr">
            <a:normAutofit/>
          </a:bodyPr>
          <a:lstStyle>
            <a:lvl1pPr marL="0" indent="0" algn="ctr">
              <a:buNone/>
              <a:defRPr lang="fr-FR" sz="1800"/>
            </a:lvl1pPr>
          </a:lstStyle>
          <a:p>
            <a:pPr rtl="0"/>
            <a:r>
              <a:rPr lang="fr-FR"/>
              <a:t>Cliquez sur l'icône pour ajouter une image</a:t>
            </a:r>
            <a:endParaRPr lang="fr-FR" dirty="0"/>
          </a:p>
        </p:txBody>
      </p:sp>
      <p:sp>
        <p:nvSpPr>
          <p:cNvPr id="20" name="Espace réservé du texte 19">
            <a:extLst>
              <a:ext uri="{FF2B5EF4-FFF2-40B4-BE49-F238E27FC236}">
                <a16:creationId xmlns:a16="http://schemas.microsoft.com/office/drawing/2014/main" id="{DAB2A93C-DB99-8217-D74F-D08E610FA758}"/>
              </a:ext>
            </a:extLst>
          </p:cNvPr>
          <p:cNvSpPr>
            <a:spLocks noGrp="1"/>
          </p:cNvSpPr>
          <p:nvPr>
            <p:ph type="body" sz="quarter" idx="13"/>
          </p:nvPr>
        </p:nvSpPr>
        <p:spPr>
          <a:xfrm>
            <a:off x="1106424" y="2926080"/>
            <a:ext cx="2322576" cy="182880"/>
          </a:xfrm>
        </p:spPr>
        <p:txBody>
          <a:bodyPr rtlCol="0" anchor="ctr">
            <a:noAutofit/>
          </a:bodyPr>
          <a:lstStyle>
            <a:lvl1pPr marL="0" indent="0" algn="ctr">
              <a:lnSpc>
                <a:spcPct val="100000"/>
              </a:lnSpc>
              <a:spcBef>
                <a:spcPts val="0"/>
              </a:spcBef>
              <a:buNone/>
              <a:defRPr lang="fr-FR" sz="1600" spc="20" baseline="0">
                <a:latin typeface="Gill Sans Nova" panose="020B0602020104020203" pitchFamily="34" charset="0"/>
              </a:defRPr>
            </a:lvl1pPr>
          </a:lstStyle>
          <a:p>
            <a:pPr lvl="0" rtl="0"/>
            <a:r>
              <a:rPr lang="fr-FR"/>
              <a:t>Cliquez pour modifier les styles du texte du masque</a:t>
            </a:r>
          </a:p>
        </p:txBody>
      </p:sp>
      <p:sp>
        <p:nvSpPr>
          <p:cNvPr id="21" name="Espace réservé du texte 19">
            <a:extLst>
              <a:ext uri="{FF2B5EF4-FFF2-40B4-BE49-F238E27FC236}">
                <a16:creationId xmlns:a16="http://schemas.microsoft.com/office/drawing/2014/main" id="{61950EAA-EB4E-8768-AFC9-A0356AECFE12}"/>
              </a:ext>
            </a:extLst>
          </p:cNvPr>
          <p:cNvSpPr>
            <a:spLocks noGrp="1"/>
          </p:cNvSpPr>
          <p:nvPr>
            <p:ph type="body" sz="quarter" idx="14"/>
          </p:nvPr>
        </p:nvSpPr>
        <p:spPr>
          <a:xfrm>
            <a:off x="1106424" y="3145536"/>
            <a:ext cx="2322576" cy="265176"/>
          </a:xfrm>
        </p:spPr>
        <p:txBody>
          <a:bodyPr rtlCol="0" anchor="ctr">
            <a:noAutofit/>
          </a:bodyPr>
          <a:lstStyle>
            <a:lvl1pPr marL="0" indent="0" algn="ctr">
              <a:lnSpc>
                <a:spcPct val="100000"/>
              </a:lnSpc>
              <a:spcBef>
                <a:spcPts val="0"/>
              </a:spcBef>
              <a:buNone/>
              <a:defRPr lang="fr-FR" sz="1400" spc="20" baseline="0">
                <a:latin typeface="+mn-lt"/>
              </a:defRPr>
            </a:lvl1pPr>
          </a:lstStyle>
          <a:p>
            <a:pPr lvl="0" rtl="0"/>
            <a:r>
              <a:rPr lang="fr-FR"/>
              <a:t>Cliquez pour modifier les styles du texte du masque</a:t>
            </a:r>
          </a:p>
        </p:txBody>
      </p:sp>
      <p:sp>
        <p:nvSpPr>
          <p:cNvPr id="46" name="Espace réservé d’image 17">
            <a:extLst>
              <a:ext uri="{FF2B5EF4-FFF2-40B4-BE49-F238E27FC236}">
                <a16:creationId xmlns:a16="http://schemas.microsoft.com/office/drawing/2014/main" id="{B23EF08B-7D0C-7D96-413D-71C22E3F74D0}"/>
              </a:ext>
            </a:extLst>
          </p:cNvPr>
          <p:cNvSpPr>
            <a:spLocks noGrp="1" noChangeAspect="1"/>
          </p:cNvSpPr>
          <p:nvPr>
            <p:ph type="pic" sz="quarter" idx="26"/>
          </p:nvPr>
        </p:nvSpPr>
        <p:spPr>
          <a:xfrm>
            <a:off x="1681364" y="3818492"/>
            <a:ext cx="1160392" cy="1161288"/>
          </a:xfrm>
        </p:spPr>
        <p:txBody>
          <a:bodyPr rtlCol="0" anchor="ctr">
            <a:normAutofit/>
          </a:bodyPr>
          <a:lstStyle>
            <a:lvl1pPr marL="0" indent="0" algn="ctr">
              <a:buNone/>
              <a:defRPr lang="fr-FR" sz="1800"/>
            </a:lvl1pPr>
          </a:lstStyle>
          <a:p>
            <a:pPr rtl="0"/>
            <a:r>
              <a:rPr lang="fr-FR"/>
              <a:t>Cliquez sur l'icône pour ajouter une image</a:t>
            </a:r>
            <a:endParaRPr lang="fr-FR" dirty="0"/>
          </a:p>
        </p:txBody>
      </p:sp>
      <p:sp>
        <p:nvSpPr>
          <p:cNvPr id="45" name="Espace réservé du texte 19">
            <a:extLst>
              <a:ext uri="{FF2B5EF4-FFF2-40B4-BE49-F238E27FC236}">
                <a16:creationId xmlns:a16="http://schemas.microsoft.com/office/drawing/2014/main" id="{A6866782-6675-4F37-E5D2-68CB0191C1A7}"/>
              </a:ext>
            </a:extLst>
          </p:cNvPr>
          <p:cNvSpPr>
            <a:spLocks noGrp="1"/>
          </p:cNvSpPr>
          <p:nvPr>
            <p:ph type="body" sz="quarter" idx="25"/>
          </p:nvPr>
        </p:nvSpPr>
        <p:spPr>
          <a:xfrm>
            <a:off x="1106424" y="5086511"/>
            <a:ext cx="2322576" cy="182880"/>
          </a:xfrm>
        </p:spPr>
        <p:txBody>
          <a:bodyPr rtlCol="0" anchor="ctr">
            <a:noAutofit/>
          </a:bodyPr>
          <a:lstStyle>
            <a:lvl1pPr marL="0" indent="0" algn="ctr">
              <a:lnSpc>
                <a:spcPct val="100000"/>
              </a:lnSpc>
              <a:spcBef>
                <a:spcPts val="0"/>
              </a:spcBef>
              <a:buNone/>
              <a:defRPr lang="fr-FR" sz="1600" spc="20" baseline="0">
                <a:latin typeface="Gill Sans Nova" panose="020B0602020104020203" pitchFamily="34" charset="0"/>
              </a:defRPr>
            </a:lvl1pPr>
          </a:lstStyle>
          <a:p>
            <a:pPr lvl="0" rtl="0"/>
            <a:r>
              <a:rPr lang="fr-FR"/>
              <a:t>Cliquez pour modifier les styles du texte du masque</a:t>
            </a:r>
          </a:p>
        </p:txBody>
      </p:sp>
      <p:sp>
        <p:nvSpPr>
          <p:cNvPr id="44" name="Espace réservé du texte 19">
            <a:extLst>
              <a:ext uri="{FF2B5EF4-FFF2-40B4-BE49-F238E27FC236}">
                <a16:creationId xmlns:a16="http://schemas.microsoft.com/office/drawing/2014/main" id="{9F53AB27-DDFA-AA5D-8253-546C9BBA9CE7}"/>
              </a:ext>
            </a:extLst>
          </p:cNvPr>
          <p:cNvSpPr>
            <a:spLocks noGrp="1"/>
          </p:cNvSpPr>
          <p:nvPr>
            <p:ph type="body" sz="quarter" idx="24"/>
          </p:nvPr>
        </p:nvSpPr>
        <p:spPr>
          <a:xfrm>
            <a:off x="1106424" y="5305967"/>
            <a:ext cx="2322576" cy="265176"/>
          </a:xfrm>
        </p:spPr>
        <p:txBody>
          <a:bodyPr rtlCol="0" anchor="ctr">
            <a:noAutofit/>
          </a:bodyPr>
          <a:lstStyle>
            <a:lvl1pPr marL="0" indent="0" algn="ctr">
              <a:lnSpc>
                <a:spcPct val="100000"/>
              </a:lnSpc>
              <a:spcBef>
                <a:spcPts val="0"/>
              </a:spcBef>
              <a:buNone/>
              <a:defRPr lang="fr-FR" sz="1400" spc="20" baseline="0">
                <a:latin typeface="+mn-lt"/>
              </a:defRPr>
            </a:lvl1pPr>
          </a:lstStyle>
          <a:p>
            <a:pPr lvl="0" rtl="0"/>
            <a:r>
              <a:rPr lang="fr-FR"/>
              <a:t>Cliquez pour modifier les styles du texte du masque</a:t>
            </a:r>
          </a:p>
        </p:txBody>
      </p:sp>
      <p:sp>
        <p:nvSpPr>
          <p:cNvPr id="31" name="Espace réservé d’image 17">
            <a:extLst>
              <a:ext uri="{FF2B5EF4-FFF2-40B4-BE49-F238E27FC236}">
                <a16:creationId xmlns:a16="http://schemas.microsoft.com/office/drawing/2014/main" id="{E3B18CDB-3FF1-EC8E-EA8A-31E9BF81747A}"/>
              </a:ext>
            </a:extLst>
          </p:cNvPr>
          <p:cNvSpPr>
            <a:spLocks noGrp="1" noChangeAspect="1"/>
          </p:cNvSpPr>
          <p:nvPr>
            <p:ph type="pic" sz="quarter" idx="17"/>
          </p:nvPr>
        </p:nvSpPr>
        <p:spPr>
          <a:xfrm>
            <a:off x="4226754" y="1658061"/>
            <a:ext cx="1160392" cy="1161288"/>
          </a:xfrm>
        </p:spPr>
        <p:txBody>
          <a:bodyPr rtlCol="0" anchor="ctr">
            <a:normAutofit/>
          </a:bodyPr>
          <a:lstStyle>
            <a:lvl1pPr marL="0" indent="0" algn="ctr">
              <a:buNone/>
              <a:defRPr lang="fr-FR" sz="1800"/>
            </a:lvl1pPr>
          </a:lstStyle>
          <a:p>
            <a:pPr rtl="0"/>
            <a:r>
              <a:rPr lang="fr-FR"/>
              <a:t>Cliquez sur l'icône pour ajouter une image</a:t>
            </a:r>
            <a:endParaRPr lang="fr-FR" dirty="0"/>
          </a:p>
        </p:txBody>
      </p:sp>
      <p:sp>
        <p:nvSpPr>
          <p:cNvPr id="33" name="Espace réservé du texte 19">
            <a:extLst>
              <a:ext uri="{FF2B5EF4-FFF2-40B4-BE49-F238E27FC236}">
                <a16:creationId xmlns:a16="http://schemas.microsoft.com/office/drawing/2014/main" id="{EAB1EC17-F1C7-0781-4F52-DEE9122BBC9D}"/>
              </a:ext>
            </a:extLst>
          </p:cNvPr>
          <p:cNvSpPr>
            <a:spLocks noGrp="1"/>
          </p:cNvSpPr>
          <p:nvPr>
            <p:ph type="body" sz="quarter" idx="19"/>
          </p:nvPr>
        </p:nvSpPr>
        <p:spPr>
          <a:xfrm>
            <a:off x="3639312" y="2926080"/>
            <a:ext cx="2322576" cy="182880"/>
          </a:xfrm>
        </p:spPr>
        <p:txBody>
          <a:bodyPr rtlCol="0" anchor="ctr">
            <a:noAutofit/>
          </a:bodyPr>
          <a:lstStyle>
            <a:lvl1pPr marL="0" indent="0" algn="ctr">
              <a:lnSpc>
                <a:spcPct val="100000"/>
              </a:lnSpc>
              <a:spcBef>
                <a:spcPts val="0"/>
              </a:spcBef>
              <a:buNone/>
              <a:defRPr lang="fr-FR" sz="1600" spc="20" baseline="0">
                <a:latin typeface="Gill Sans Nova" panose="020B0602020104020203" pitchFamily="34" charset="0"/>
              </a:defRPr>
            </a:lvl1pPr>
          </a:lstStyle>
          <a:p>
            <a:pPr lvl="0" rtl="0"/>
            <a:r>
              <a:rPr lang="fr-FR"/>
              <a:t>Cliquez pour modifier les styles du texte du masque</a:t>
            </a:r>
          </a:p>
        </p:txBody>
      </p:sp>
      <p:sp>
        <p:nvSpPr>
          <p:cNvPr id="32" name="Espace réservé du texte 19">
            <a:extLst>
              <a:ext uri="{FF2B5EF4-FFF2-40B4-BE49-F238E27FC236}">
                <a16:creationId xmlns:a16="http://schemas.microsoft.com/office/drawing/2014/main" id="{9E2E4E06-43E3-5309-A921-59117EDFEA1A}"/>
              </a:ext>
            </a:extLst>
          </p:cNvPr>
          <p:cNvSpPr>
            <a:spLocks noGrp="1"/>
          </p:cNvSpPr>
          <p:nvPr>
            <p:ph type="body" sz="quarter" idx="18"/>
          </p:nvPr>
        </p:nvSpPr>
        <p:spPr>
          <a:xfrm>
            <a:off x="3639312" y="3145536"/>
            <a:ext cx="2322576" cy="265176"/>
          </a:xfrm>
        </p:spPr>
        <p:txBody>
          <a:bodyPr rtlCol="0" anchor="ctr">
            <a:noAutofit/>
          </a:bodyPr>
          <a:lstStyle>
            <a:lvl1pPr marL="0" indent="0" algn="ctr">
              <a:lnSpc>
                <a:spcPct val="100000"/>
              </a:lnSpc>
              <a:spcBef>
                <a:spcPts val="0"/>
              </a:spcBef>
              <a:buNone/>
              <a:defRPr lang="fr-FR" sz="1400" spc="20" baseline="0">
                <a:latin typeface="+mn-lt"/>
              </a:defRPr>
            </a:lvl1pPr>
          </a:lstStyle>
          <a:p>
            <a:pPr lvl="0" rtl="0"/>
            <a:r>
              <a:rPr lang="fr-FR"/>
              <a:t>Cliquez pour modifier les styles du texte du masque</a:t>
            </a:r>
          </a:p>
        </p:txBody>
      </p:sp>
      <p:sp>
        <p:nvSpPr>
          <p:cNvPr id="16" name="Espace réservé d’image 17">
            <a:extLst>
              <a:ext uri="{FF2B5EF4-FFF2-40B4-BE49-F238E27FC236}">
                <a16:creationId xmlns:a16="http://schemas.microsoft.com/office/drawing/2014/main" id="{DD9CE7E9-3BC2-0321-457B-61D363708B38}"/>
              </a:ext>
            </a:extLst>
          </p:cNvPr>
          <p:cNvSpPr>
            <a:spLocks noGrp="1" noChangeAspect="1"/>
          </p:cNvSpPr>
          <p:nvPr>
            <p:ph type="pic" sz="quarter" idx="29"/>
          </p:nvPr>
        </p:nvSpPr>
        <p:spPr>
          <a:xfrm>
            <a:off x="4226754" y="3818492"/>
            <a:ext cx="1160392" cy="1161288"/>
          </a:xfrm>
        </p:spPr>
        <p:txBody>
          <a:bodyPr rtlCol="0" anchor="ctr">
            <a:normAutofit/>
          </a:bodyPr>
          <a:lstStyle>
            <a:lvl1pPr marL="0" indent="0" algn="ctr">
              <a:buNone/>
              <a:defRPr lang="fr-FR" sz="1800"/>
            </a:lvl1pPr>
          </a:lstStyle>
          <a:p>
            <a:pPr rtl="0"/>
            <a:r>
              <a:rPr lang="fr-FR"/>
              <a:t>Cliquez sur l'icône pour ajouter une image</a:t>
            </a:r>
            <a:endParaRPr lang="fr-FR" dirty="0"/>
          </a:p>
        </p:txBody>
      </p:sp>
      <p:sp>
        <p:nvSpPr>
          <p:cNvPr id="23" name="Espace réservé du texte 19">
            <a:extLst>
              <a:ext uri="{FF2B5EF4-FFF2-40B4-BE49-F238E27FC236}">
                <a16:creationId xmlns:a16="http://schemas.microsoft.com/office/drawing/2014/main" id="{70DD1941-A469-A457-B987-E0E2C300A8AE}"/>
              </a:ext>
            </a:extLst>
          </p:cNvPr>
          <p:cNvSpPr>
            <a:spLocks noGrp="1"/>
          </p:cNvSpPr>
          <p:nvPr>
            <p:ph type="body" sz="quarter" idx="31"/>
          </p:nvPr>
        </p:nvSpPr>
        <p:spPr>
          <a:xfrm>
            <a:off x="3639312" y="5086511"/>
            <a:ext cx="2322576" cy="182880"/>
          </a:xfrm>
        </p:spPr>
        <p:txBody>
          <a:bodyPr rtlCol="0" anchor="ctr">
            <a:noAutofit/>
          </a:bodyPr>
          <a:lstStyle>
            <a:lvl1pPr marL="0" indent="0" algn="ctr">
              <a:lnSpc>
                <a:spcPct val="100000"/>
              </a:lnSpc>
              <a:spcBef>
                <a:spcPts val="0"/>
              </a:spcBef>
              <a:buNone/>
              <a:defRPr lang="fr-FR" sz="1600" spc="20" baseline="0">
                <a:latin typeface="Gill Sans Nova" panose="020B0602020104020203" pitchFamily="34" charset="0"/>
              </a:defRPr>
            </a:lvl1pPr>
          </a:lstStyle>
          <a:p>
            <a:pPr lvl="0" rtl="0"/>
            <a:r>
              <a:rPr lang="fr-FR"/>
              <a:t>Cliquez pour modifier les styles du texte du masque</a:t>
            </a:r>
          </a:p>
        </p:txBody>
      </p:sp>
      <p:sp>
        <p:nvSpPr>
          <p:cNvPr id="18" name="Espace réservé du texte 19">
            <a:extLst>
              <a:ext uri="{FF2B5EF4-FFF2-40B4-BE49-F238E27FC236}">
                <a16:creationId xmlns:a16="http://schemas.microsoft.com/office/drawing/2014/main" id="{D6B84B7D-A7EC-6FE1-9925-F78AF0DE230F}"/>
              </a:ext>
            </a:extLst>
          </p:cNvPr>
          <p:cNvSpPr>
            <a:spLocks noGrp="1"/>
          </p:cNvSpPr>
          <p:nvPr>
            <p:ph type="body" sz="quarter" idx="30"/>
          </p:nvPr>
        </p:nvSpPr>
        <p:spPr>
          <a:xfrm>
            <a:off x="3639312" y="5305967"/>
            <a:ext cx="2322576" cy="265176"/>
          </a:xfrm>
        </p:spPr>
        <p:txBody>
          <a:bodyPr rtlCol="0" anchor="ctr">
            <a:noAutofit/>
          </a:bodyPr>
          <a:lstStyle>
            <a:lvl1pPr marL="0" indent="0" algn="ctr">
              <a:lnSpc>
                <a:spcPct val="100000"/>
              </a:lnSpc>
              <a:spcBef>
                <a:spcPts val="0"/>
              </a:spcBef>
              <a:buNone/>
              <a:defRPr lang="fr-FR" sz="1400" spc="20" baseline="0">
                <a:latin typeface="+mn-lt"/>
              </a:defRPr>
            </a:lvl1pPr>
          </a:lstStyle>
          <a:p>
            <a:pPr lvl="0" rtl="0"/>
            <a:r>
              <a:rPr lang="fr-FR"/>
              <a:t>Cliquez pour modifier les styles du texte du masque</a:t>
            </a:r>
          </a:p>
        </p:txBody>
      </p:sp>
      <p:sp>
        <p:nvSpPr>
          <p:cNvPr id="30" name="Espace réservé d’image 17">
            <a:extLst>
              <a:ext uri="{FF2B5EF4-FFF2-40B4-BE49-F238E27FC236}">
                <a16:creationId xmlns:a16="http://schemas.microsoft.com/office/drawing/2014/main" id="{2EB018F6-8206-135F-BF16-29E6E63FD099}"/>
              </a:ext>
            </a:extLst>
          </p:cNvPr>
          <p:cNvSpPr>
            <a:spLocks noGrp="1" noChangeAspect="1"/>
          </p:cNvSpPr>
          <p:nvPr>
            <p:ph type="pic" sz="quarter" idx="16"/>
          </p:nvPr>
        </p:nvSpPr>
        <p:spPr>
          <a:xfrm>
            <a:off x="6772144" y="1658061"/>
            <a:ext cx="1160392" cy="1161288"/>
          </a:xfrm>
        </p:spPr>
        <p:txBody>
          <a:bodyPr rtlCol="0" anchor="ctr">
            <a:normAutofit/>
          </a:bodyPr>
          <a:lstStyle>
            <a:lvl1pPr marL="0" indent="0" algn="ctr">
              <a:buNone/>
              <a:defRPr lang="fr-FR" sz="1800"/>
            </a:lvl1pPr>
          </a:lstStyle>
          <a:p>
            <a:pPr rtl="0"/>
            <a:r>
              <a:rPr lang="fr-FR"/>
              <a:t>Cliquez sur l'icône pour ajouter une image</a:t>
            </a:r>
            <a:endParaRPr lang="fr-FR" dirty="0"/>
          </a:p>
        </p:txBody>
      </p:sp>
      <p:sp>
        <p:nvSpPr>
          <p:cNvPr id="35" name="Espace réservé du texte 19">
            <a:extLst>
              <a:ext uri="{FF2B5EF4-FFF2-40B4-BE49-F238E27FC236}">
                <a16:creationId xmlns:a16="http://schemas.microsoft.com/office/drawing/2014/main" id="{13D50A41-E904-8A4E-6F0A-F980F8D64711}"/>
              </a:ext>
            </a:extLst>
          </p:cNvPr>
          <p:cNvSpPr>
            <a:spLocks noGrp="1"/>
          </p:cNvSpPr>
          <p:nvPr>
            <p:ph type="body" sz="quarter" idx="21"/>
          </p:nvPr>
        </p:nvSpPr>
        <p:spPr>
          <a:xfrm>
            <a:off x="6172200" y="2926080"/>
            <a:ext cx="2322576" cy="182880"/>
          </a:xfrm>
        </p:spPr>
        <p:txBody>
          <a:bodyPr rtlCol="0" anchor="ctr">
            <a:noAutofit/>
          </a:bodyPr>
          <a:lstStyle>
            <a:lvl1pPr marL="0" indent="0" algn="ctr">
              <a:lnSpc>
                <a:spcPct val="100000"/>
              </a:lnSpc>
              <a:spcBef>
                <a:spcPts val="0"/>
              </a:spcBef>
              <a:buNone/>
              <a:defRPr lang="fr-FR" sz="1600" spc="20" baseline="0">
                <a:latin typeface="Gill Sans Nova" panose="020B0602020104020203" pitchFamily="34" charset="0"/>
              </a:defRPr>
            </a:lvl1pPr>
          </a:lstStyle>
          <a:p>
            <a:pPr lvl="0" rtl="0"/>
            <a:r>
              <a:rPr lang="fr-FR"/>
              <a:t>Cliquez pour modifier les styles du texte du masque</a:t>
            </a:r>
          </a:p>
        </p:txBody>
      </p:sp>
      <p:sp>
        <p:nvSpPr>
          <p:cNvPr id="34" name="Espace réservé du texte 19">
            <a:extLst>
              <a:ext uri="{FF2B5EF4-FFF2-40B4-BE49-F238E27FC236}">
                <a16:creationId xmlns:a16="http://schemas.microsoft.com/office/drawing/2014/main" id="{D6CE30A5-8B65-384B-A8B9-6F711A521946}"/>
              </a:ext>
            </a:extLst>
          </p:cNvPr>
          <p:cNvSpPr>
            <a:spLocks noGrp="1"/>
          </p:cNvSpPr>
          <p:nvPr>
            <p:ph type="body" sz="quarter" idx="20"/>
          </p:nvPr>
        </p:nvSpPr>
        <p:spPr>
          <a:xfrm>
            <a:off x="6172200" y="3145536"/>
            <a:ext cx="2322576" cy="265176"/>
          </a:xfrm>
        </p:spPr>
        <p:txBody>
          <a:bodyPr rtlCol="0" anchor="ctr">
            <a:noAutofit/>
          </a:bodyPr>
          <a:lstStyle>
            <a:lvl1pPr marL="0" indent="0" algn="ctr">
              <a:lnSpc>
                <a:spcPct val="100000"/>
              </a:lnSpc>
              <a:spcBef>
                <a:spcPts val="0"/>
              </a:spcBef>
              <a:buNone/>
              <a:defRPr lang="fr-FR" sz="1400" spc="20" baseline="0">
                <a:latin typeface="+mn-lt"/>
              </a:defRPr>
            </a:lvl1pPr>
          </a:lstStyle>
          <a:p>
            <a:pPr lvl="0" rtl="0"/>
            <a:r>
              <a:rPr lang="fr-FR"/>
              <a:t>Cliquez pour modifier les styles du texte du masque</a:t>
            </a:r>
          </a:p>
        </p:txBody>
      </p:sp>
      <p:sp>
        <p:nvSpPr>
          <p:cNvPr id="14" name="Espace réservé d’image 17">
            <a:extLst>
              <a:ext uri="{FF2B5EF4-FFF2-40B4-BE49-F238E27FC236}">
                <a16:creationId xmlns:a16="http://schemas.microsoft.com/office/drawing/2014/main" id="{AA1AC2FE-336D-4E7F-2C86-6A8C29BA8F90}"/>
              </a:ext>
            </a:extLst>
          </p:cNvPr>
          <p:cNvSpPr>
            <a:spLocks noGrp="1" noChangeAspect="1"/>
          </p:cNvSpPr>
          <p:nvPr>
            <p:ph type="pic" sz="quarter" idx="28"/>
          </p:nvPr>
        </p:nvSpPr>
        <p:spPr>
          <a:xfrm>
            <a:off x="6772144" y="3818492"/>
            <a:ext cx="1160392" cy="1161288"/>
          </a:xfrm>
        </p:spPr>
        <p:txBody>
          <a:bodyPr rtlCol="0" anchor="ctr">
            <a:normAutofit/>
          </a:bodyPr>
          <a:lstStyle>
            <a:lvl1pPr marL="0" indent="0" algn="ctr">
              <a:buNone/>
              <a:defRPr lang="fr-FR" sz="1800"/>
            </a:lvl1pPr>
          </a:lstStyle>
          <a:p>
            <a:pPr rtl="0"/>
            <a:r>
              <a:rPr lang="fr-FR"/>
              <a:t>Cliquez sur l'icône pour ajouter une image</a:t>
            </a:r>
            <a:endParaRPr lang="fr-FR" dirty="0"/>
          </a:p>
        </p:txBody>
      </p:sp>
      <p:sp>
        <p:nvSpPr>
          <p:cNvPr id="27" name="Espace réservé du texte 19">
            <a:extLst>
              <a:ext uri="{FF2B5EF4-FFF2-40B4-BE49-F238E27FC236}">
                <a16:creationId xmlns:a16="http://schemas.microsoft.com/office/drawing/2014/main" id="{FA370BF1-09EC-DBE1-5118-8A92A0F90BC4}"/>
              </a:ext>
            </a:extLst>
          </p:cNvPr>
          <p:cNvSpPr>
            <a:spLocks noGrp="1"/>
          </p:cNvSpPr>
          <p:nvPr>
            <p:ph type="body" sz="quarter" idx="33"/>
          </p:nvPr>
        </p:nvSpPr>
        <p:spPr>
          <a:xfrm>
            <a:off x="6172200" y="5086511"/>
            <a:ext cx="2322576" cy="182880"/>
          </a:xfrm>
        </p:spPr>
        <p:txBody>
          <a:bodyPr rtlCol="0" anchor="ctr">
            <a:noAutofit/>
          </a:bodyPr>
          <a:lstStyle>
            <a:lvl1pPr marL="0" indent="0" algn="ctr">
              <a:lnSpc>
                <a:spcPct val="100000"/>
              </a:lnSpc>
              <a:spcBef>
                <a:spcPts val="0"/>
              </a:spcBef>
              <a:buNone/>
              <a:defRPr lang="fr-FR" sz="1600" spc="20" baseline="0">
                <a:latin typeface="Gill Sans Nova" panose="020B0602020104020203" pitchFamily="34" charset="0"/>
              </a:defRPr>
            </a:lvl1pPr>
          </a:lstStyle>
          <a:p>
            <a:pPr lvl="0" rtl="0"/>
            <a:r>
              <a:rPr lang="fr-FR"/>
              <a:t>Cliquez pour modifier les styles du texte du masque</a:t>
            </a:r>
          </a:p>
        </p:txBody>
      </p:sp>
      <p:sp>
        <p:nvSpPr>
          <p:cNvPr id="25" name="Espace réservé du texte 19">
            <a:extLst>
              <a:ext uri="{FF2B5EF4-FFF2-40B4-BE49-F238E27FC236}">
                <a16:creationId xmlns:a16="http://schemas.microsoft.com/office/drawing/2014/main" id="{5089D72C-E865-F5D3-CB1E-050AEF684453}"/>
              </a:ext>
            </a:extLst>
          </p:cNvPr>
          <p:cNvSpPr>
            <a:spLocks noGrp="1"/>
          </p:cNvSpPr>
          <p:nvPr>
            <p:ph type="body" sz="quarter" idx="32"/>
          </p:nvPr>
        </p:nvSpPr>
        <p:spPr>
          <a:xfrm>
            <a:off x="6172200" y="5305967"/>
            <a:ext cx="2322576" cy="265176"/>
          </a:xfrm>
        </p:spPr>
        <p:txBody>
          <a:bodyPr rtlCol="0" anchor="ctr">
            <a:noAutofit/>
          </a:bodyPr>
          <a:lstStyle>
            <a:lvl1pPr marL="0" indent="0" algn="ctr">
              <a:lnSpc>
                <a:spcPct val="100000"/>
              </a:lnSpc>
              <a:spcBef>
                <a:spcPts val="0"/>
              </a:spcBef>
              <a:buNone/>
              <a:defRPr lang="fr-FR" sz="1400" spc="20" baseline="0">
                <a:latin typeface="+mn-lt"/>
              </a:defRPr>
            </a:lvl1pPr>
          </a:lstStyle>
          <a:p>
            <a:pPr lvl="0" rtl="0"/>
            <a:r>
              <a:rPr lang="fr-FR"/>
              <a:t>Cliquez pour modifier les styles du texte du masque</a:t>
            </a:r>
          </a:p>
        </p:txBody>
      </p:sp>
      <p:sp>
        <p:nvSpPr>
          <p:cNvPr id="29" name="Espace réservé d’image 17">
            <a:extLst>
              <a:ext uri="{FF2B5EF4-FFF2-40B4-BE49-F238E27FC236}">
                <a16:creationId xmlns:a16="http://schemas.microsoft.com/office/drawing/2014/main" id="{D1C71745-769D-8F16-2B61-EF5D4012F1E3}"/>
              </a:ext>
            </a:extLst>
          </p:cNvPr>
          <p:cNvSpPr>
            <a:spLocks noGrp="1" noChangeAspect="1"/>
          </p:cNvSpPr>
          <p:nvPr>
            <p:ph type="pic" sz="quarter" idx="15"/>
          </p:nvPr>
        </p:nvSpPr>
        <p:spPr>
          <a:xfrm>
            <a:off x="9317533" y="1658061"/>
            <a:ext cx="1160392" cy="1161288"/>
          </a:xfrm>
        </p:spPr>
        <p:txBody>
          <a:bodyPr rtlCol="0" anchor="ctr">
            <a:normAutofit/>
          </a:bodyPr>
          <a:lstStyle>
            <a:lvl1pPr marL="0" indent="0" algn="ctr">
              <a:buNone/>
              <a:defRPr lang="fr-FR" sz="1800"/>
            </a:lvl1pPr>
          </a:lstStyle>
          <a:p>
            <a:pPr rtl="0"/>
            <a:r>
              <a:rPr lang="fr-FR"/>
              <a:t>Cliquez sur l'icône pour ajouter une image</a:t>
            </a:r>
            <a:endParaRPr lang="fr-FR" dirty="0"/>
          </a:p>
        </p:txBody>
      </p:sp>
      <p:sp>
        <p:nvSpPr>
          <p:cNvPr id="37" name="Espace réservé du texte 19">
            <a:extLst>
              <a:ext uri="{FF2B5EF4-FFF2-40B4-BE49-F238E27FC236}">
                <a16:creationId xmlns:a16="http://schemas.microsoft.com/office/drawing/2014/main" id="{D6D40AAC-2768-6F48-97AE-FD958D89FD8E}"/>
              </a:ext>
            </a:extLst>
          </p:cNvPr>
          <p:cNvSpPr>
            <a:spLocks noGrp="1"/>
          </p:cNvSpPr>
          <p:nvPr>
            <p:ph type="body" sz="quarter" idx="23"/>
          </p:nvPr>
        </p:nvSpPr>
        <p:spPr>
          <a:xfrm>
            <a:off x="8705088" y="2926080"/>
            <a:ext cx="2322576" cy="182880"/>
          </a:xfrm>
        </p:spPr>
        <p:txBody>
          <a:bodyPr rtlCol="0" anchor="ctr">
            <a:noAutofit/>
          </a:bodyPr>
          <a:lstStyle>
            <a:lvl1pPr marL="0" indent="0" algn="ctr">
              <a:lnSpc>
                <a:spcPct val="100000"/>
              </a:lnSpc>
              <a:spcBef>
                <a:spcPts val="0"/>
              </a:spcBef>
              <a:buNone/>
              <a:defRPr lang="fr-FR" sz="1600" spc="20" baseline="0">
                <a:latin typeface="Gill Sans Nova" panose="020B0602020104020203" pitchFamily="34" charset="0"/>
              </a:defRPr>
            </a:lvl1pPr>
          </a:lstStyle>
          <a:p>
            <a:pPr lvl="0" rtl="0"/>
            <a:r>
              <a:rPr lang="fr-FR"/>
              <a:t>Cliquez pour modifier les styles du texte du masque</a:t>
            </a:r>
          </a:p>
        </p:txBody>
      </p:sp>
      <p:sp>
        <p:nvSpPr>
          <p:cNvPr id="36" name="Espace réservé du texte 19">
            <a:extLst>
              <a:ext uri="{FF2B5EF4-FFF2-40B4-BE49-F238E27FC236}">
                <a16:creationId xmlns:a16="http://schemas.microsoft.com/office/drawing/2014/main" id="{85652007-C32E-173C-2A5F-B1C08D6140DD}"/>
              </a:ext>
            </a:extLst>
          </p:cNvPr>
          <p:cNvSpPr>
            <a:spLocks noGrp="1"/>
          </p:cNvSpPr>
          <p:nvPr>
            <p:ph type="body" sz="quarter" idx="22"/>
          </p:nvPr>
        </p:nvSpPr>
        <p:spPr>
          <a:xfrm>
            <a:off x="8705088" y="3145536"/>
            <a:ext cx="2322576" cy="265176"/>
          </a:xfrm>
        </p:spPr>
        <p:txBody>
          <a:bodyPr rtlCol="0" anchor="ctr">
            <a:noAutofit/>
          </a:bodyPr>
          <a:lstStyle>
            <a:lvl1pPr marL="0" indent="0" algn="ctr">
              <a:lnSpc>
                <a:spcPct val="100000"/>
              </a:lnSpc>
              <a:spcBef>
                <a:spcPts val="0"/>
              </a:spcBef>
              <a:buNone/>
              <a:defRPr lang="fr-FR" sz="1400" spc="20" baseline="0">
                <a:latin typeface="+mn-lt"/>
              </a:defRPr>
            </a:lvl1pPr>
          </a:lstStyle>
          <a:p>
            <a:pPr lvl="0" rtl="0"/>
            <a:r>
              <a:rPr lang="fr-FR"/>
              <a:t>Cliquez pour modifier les styles du texte du masque</a:t>
            </a:r>
          </a:p>
        </p:txBody>
      </p:sp>
      <p:sp>
        <p:nvSpPr>
          <p:cNvPr id="47" name="Espace réservé d’image 17">
            <a:extLst>
              <a:ext uri="{FF2B5EF4-FFF2-40B4-BE49-F238E27FC236}">
                <a16:creationId xmlns:a16="http://schemas.microsoft.com/office/drawing/2014/main" id="{4F7ECA98-24CD-8CC5-A3EC-BFF5E9B11748}"/>
              </a:ext>
            </a:extLst>
          </p:cNvPr>
          <p:cNvSpPr>
            <a:spLocks noGrp="1" noChangeAspect="1"/>
          </p:cNvSpPr>
          <p:nvPr>
            <p:ph type="pic" sz="quarter" idx="27"/>
          </p:nvPr>
        </p:nvSpPr>
        <p:spPr>
          <a:xfrm>
            <a:off x="9317533" y="3818492"/>
            <a:ext cx="1160392" cy="1161288"/>
          </a:xfrm>
        </p:spPr>
        <p:txBody>
          <a:bodyPr rtlCol="0" anchor="ctr">
            <a:normAutofit/>
          </a:bodyPr>
          <a:lstStyle>
            <a:lvl1pPr marL="0" indent="0" algn="ctr">
              <a:buNone/>
              <a:defRPr lang="fr-FR" sz="1800"/>
            </a:lvl1pPr>
          </a:lstStyle>
          <a:p>
            <a:pPr rtl="0"/>
            <a:r>
              <a:rPr lang="fr-FR"/>
              <a:t>Cliquez sur l'icône pour ajouter une image</a:t>
            </a:r>
            <a:endParaRPr lang="fr-FR" dirty="0"/>
          </a:p>
        </p:txBody>
      </p:sp>
      <p:sp>
        <p:nvSpPr>
          <p:cNvPr id="42" name="Espace réservé du texte 19">
            <a:extLst>
              <a:ext uri="{FF2B5EF4-FFF2-40B4-BE49-F238E27FC236}">
                <a16:creationId xmlns:a16="http://schemas.microsoft.com/office/drawing/2014/main" id="{46CBECF2-D93E-3DF9-064C-CB4A3262B691}"/>
              </a:ext>
            </a:extLst>
          </p:cNvPr>
          <p:cNvSpPr>
            <a:spLocks noGrp="1"/>
          </p:cNvSpPr>
          <p:nvPr>
            <p:ph type="body" sz="quarter" idx="35"/>
          </p:nvPr>
        </p:nvSpPr>
        <p:spPr>
          <a:xfrm>
            <a:off x="8705088" y="5086511"/>
            <a:ext cx="2322576" cy="182880"/>
          </a:xfrm>
        </p:spPr>
        <p:txBody>
          <a:bodyPr rtlCol="0" anchor="ctr">
            <a:noAutofit/>
          </a:bodyPr>
          <a:lstStyle>
            <a:lvl1pPr marL="0" indent="0" algn="ctr">
              <a:lnSpc>
                <a:spcPct val="100000"/>
              </a:lnSpc>
              <a:spcBef>
                <a:spcPts val="0"/>
              </a:spcBef>
              <a:buNone/>
              <a:defRPr lang="fr-FR" sz="1600" spc="20" baseline="0">
                <a:latin typeface="Gill Sans Nova" panose="020B0602020104020203" pitchFamily="34" charset="0"/>
              </a:defRPr>
            </a:lvl1pPr>
          </a:lstStyle>
          <a:p>
            <a:pPr lvl="0" rtl="0"/>
            <a:r>
              <a:rPr lang="fr-FR"/>
              <a:t>Cliquez pour modifier les styles du texte du masque</a:t>
            </a:r>
          </a:p>
        </p:txBody>
      </p:sp>
      <p:sp>
        <p:nvSpPr>
          <p:cNvPr id="41" name="Espace réservé du texte 19">
            <a:extLst>
              <a:ext uri="{FF2B5EF4-FFF2-40B4-BE49-F238E27FC236}">
                <a16:creationId xmlns:a16="http://schemas.microsoft.com/office/drawing/2014/main" id="{71E06E16-A083-B853-8155-7FF97AD1DE8F}"/>
              </a:ext>
            </a:extLst>
          </p:cNvPr>
          <p:cNvSpPr>
            <a:spLocks noGrp="1"/>
          </p:cNvSpPr>
          <p:nvPr>
            <p:ph type="body" sz="quarter" idx="34"/>
          </p:nvPr>
        </p:nvSpPr>
        <p:spPr>
          <a:xfrm>
            <a:off x="8705088" y="5305967"/>
            <a:ext cx="2322576" cy="265176"/>
          </a:xfrm>
        </p:spPr>
        <p:txBody>
          <a:bodyPr rtlCol="0" anchor="ctr">
            <a:noAutofit/>
          </a:bodyPr>
          <a:lstStyle>
            <a:lvl1pPr marL="0" indent="0" algn="ctr">
              <a:lnSpc>
                <a:spcPct val="100000"/>
              </a:lnSpc>
              <a:spcBef>
                <a:spcPts val="0"/>
              </a:spcBef>
              <a:buNone/>
              <a:defRPr lang="fr-FR" sz="1400" spc="20" baseline="0">
                <a:latin typeface="+mn-lt"/>
              </a:defRPr>
            </a:lvl1pPr>
          </a:lstStyle>
          <a:p>
            <a:pPr lvl="0" rtl="0"/>
            <a:r>
              <a:rPr lang="fr-FR"/>
              <a:t>Cliquez pour modifier les styles du texte du masque</a:t>
            </a:r>
          </a:p>
        </p:txBody>
      </p:sp>
      <p:sp>
        <p:nvSpPr>
          <p:cNvPr id="3" name="Espace réservé du pied de page 2">
            <a:extLst>
              <a:ext uri="{FF2B5EF4-FFF2-40B4-BE49-F238E27FC236}">
                <a16:creationId xmlns:a16="http://schemas.microsoft.com/office/drawing/2014/main" id="{08AD4DF5-3AA4-926D-00B1-1C24F968F4AD}"/>
              </a:ext>
            </a:extLst>
          </p:cNvPr>
          <p:cNvSpPr>
            <a:spLocks noGrp="1"/>
          </p:cNvSpPr>
          <p:nvPr>
            <p:ph type="ftr" sz="quarter" idx="10"/>
          </p:nvPr>
        </p:nvSpPr>
        <p:spPr/>
        <p:txBody>
          <a:bodyPr rtlCol="0"/>
          <a:lstStyle>
            <a:defPPr>
              <a:defRPr lang="fr-FR"/>
            </a:defPPr>
          </a:lstStyle>
          <a:p>
            <a:pPr rtl="0"/>
            <a:r>
              <a:rPr lang="fr-FR"/>
              <a:t>Titre de la présentation</a:t>
            </a:r>
            <a:endParaRPr lang="fr-FR" dirty="0"/>
          </a:p>
        </p:txBody>
      </p:sp>
      <p:sp>
        <p:nvSpPr>
          <p:cNvPr id="4" name="Espace réservé du numéro de diapositive 3">
            <a:extLst>
              <a:ext uri="{FF2B5EF4-FFF2-40B4-BE49-F238E27FC236}">
                <a16:creationId xmlns:a16="http://schemas.microsoft.com/office/drawing/2014/main" id="{CE3EC206-AFEC-E74D-0522-B0D47B2E7A6E}"/>
              </a:ext>
            </a:extLst>
          </p:cNvPr>
          <p:cNvSpPr>
            <a:spLocks noGrp="1"/>
          </p:cNvSpPr>
          <p:nvPr>
            <p:ph type="sldNum" sz="quarter" idx="11"/>
          </p:nvPr>
        </p:nvSpPr>
        <p:spPr/>
        <p:txBody>
          <a:bodyPr rtlCol="0"/>
          <a:lstStyle>
            <a:defPPr>
              <a:defRPr lang="fr-FR"/>
            </a:defPPr>
          </a:lstStyle>
          <a:p>
            <a:pPr rtl="0"/>
            <a:fld id="{294A09A9-5501-47C1-A89A-A340965A2BE2}" type="slidenum">
              <a:rPr lang="fr-FR" smtClean="0"/>
              <a:pPr rtl="0"/>
              <a:t>‹N°›</a:t>
            </a:fld>
            <a:endParaRPr lang="fr-FR" dirty="0"/>
          </a:p>
        </p:txBody>
      </p:sp>
    </p:spTree>
    <p:extLst>
      <p:ext uri="{BB962C8B-B14F-4D97-AF65-F5344CB8AC3E}">
        <p14:creationId xmlns:p14="http://schemas.microsoft.com/office/powerpoint/2010/main" val="362232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198F9AA-2C87-421D-97C1-B4248DFDC2C2}"/>
              </a:ext>
            </a:extLst>
          </p:cNvPr>
          <p:cNvSpPr>
            <a:spLocks noGrp="1"/>
          </p:cNvSpPr>
          <p:nvPr>
            <p:ph type="title"/>
          </p:nvPr>
        </p:nvSpPr>
        <p:spPr>
          <a:xfrm>
            <a:off x="381000" y="381000"/>
            <a:ext cx="11430000" cy="1325563"/>
          </a:xfrm>
          <a:prstGeom prst="rect">
            <a:avLst/>
          </a:prstGeom>
        </p:spPr>
        <p:txBody>
          <a:bodyPr vert="horz" lIns="91440" tIns="45720" rIns="91440" bIns="45720" rtlCol="0" anchor="ctr">
            <a:normAutofit/>
          </a:bodyPr>
          <a:lstStyle>
            <a:defPPr>
              <a:defRPr lang="fr-FR"/>
            </a:defPPr>
          </a:lstStyle>
          <a:p>
            <a:pPr rtl="0"/>
            <a:r>
              <a:rPr lang="fr-FR"/>
              <a:t>Modifiez le style du titre</a:t>
            </a:r>
          </a:p>
        </p:txBody>
      </p:sp>
      <p:sp>
        <p:nvSpPr>
          <p:cNvPr id="3" name="Espace réservé du texte 2">
            <a:extLst>
              <a:ext uri="{FF2B5EF4-FFF2-40B4-BE49-F238E27FC236}">
                <a16:creationId xmlns:a16="http://schemas.microsoft.com/office/drawing/2014/main" id="{AE98FC63-C8D2-4CE6-A3F1-EE8ED24590C4}"/>
              </a:ext>
            </a:extLst>
          </p:cNvPr>
          <p:cNvSpPr>
            <a:spLocks noGrp="1"/>
          </p:cNvSpPr>
          <p:nvPr>
            <p:ph type="body" idx="1"/>
          </p:nvPr>
        </p:nvSpPr>
        <p:spPr>
          <a:xfrm>
            <a:off x="381000" y="1825625"/>
            <a:ext cx="11430000" cy="4351338"/>
          </a:xfrm>
          <a:prstGeom prst="rect">
            <a:avLst/>
          </a:prstGeom>
        </p:spPr>
        <p:txBody>
          <a:bodyPr vert="horz" lIns="91440" tIns="45720" rIns="91440" bIns="45720" rtlCol="0">
            <a:normAutofit/>
          </a:bodyPr>
          <a:lstStyle>
            <a:defPPr>
              <a:defRPr lang="fr-FR"/>
            </a:defPPr>
          </a:lstStyle>
          <a:p>
            <a:pPr lvl="0" rtl="0"/>
            <a:r>
              <a:rPr lang="fr-FR"/>
              <a:t>Modifiez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5" name="Espace réservé du pied de page 4">
            <a:extLst>
              <a:ext uri="{FF2B5EF4-FFF2-40B4-BE49-F238E27FC236}">
                <a16:creationId xmlns:a16="http://schemas.microsoft.com/office/drawing/2014/main" id="{60567522-C3B6-46EB-A361-BEC2510B00CA}"/>
              </a:ext>
            </a:extLst>
          </p:cNvPr>
          <p:cNvSpPr>
            <a:spLocks noGrp="1"/>
          </p:cNvSpPr>
          <p:nvPr>
            <p:ph type="ftr" sz="quarter" idx="3"/>
          </p:nvPr>
        </p:nvSpPr>
        <p:spPr>
          <a:xfrm>
            <a:off x="228600" y="6356350"/>
            <a:ext cx="4114800" cy="365125"/>
          </a:xfrm>
          <a:prstGeom prst="rect">
            <a:avLst/>
          </a:prstGeom>
        </p:spPr>
        <p:txBody>
          <a:bodyPr vert="horz" lIns="91440" tIns="45720" rIns="91440" bIns="45720" rtlCol="0" anchor="ctr"/>
          <a:lstStyle>
            <a:lvl1pPr algn="l">
              <a:defRPr lang="fr-FR" sz="1200">
                <a:solidFill>
                  <a:schemeClr val="tx1"/>
                </a:solidFill>
                <a:latin typeface="Gill Sans Nova Light" panose="020F0302020204030204" pitchFamily="34" charset="0"/>
                <a:cs typeface="Gill Sans Nova Light" panose="020F0302020204030204" pitchFamily="34" charset="0"/>
              </a:defRPr>
            </a:lvl1pPr>
          </a:lstStyle>
          <a:p>
            <a:pPr rtl="0"/>
            <a:r>
              <a:rPr lang="fr-FR"/>
              <a:t>Titre de la présentation</a:t>
            </a:r>
            <a:endParaRPr lang="fr-FR" dirty="0"/>
          </a:p>
        </p:txBody>
      </p:sp>
      <p:sp>
        <p:nvSpPr>
          <p:cNvPr id="6" name="Espace réservé du numéro de diapositive 5">
            <a:extLst>
              <a:ext uri="{FF2B5EF4-FFF2-40B4-BE49-F238E27FC236}">
                <a16:creationId xmlns:a16="http://schemas.microsoft.com/office/drawing/2014/main" id="{CDC57CF0-034F-450D-937C-718D5AF1A059}"/>
              </a:ext>
            </a:extLst>
          </p:cNvPr>
          <p:cNvSpPr>
            <a:spLocks noGrp="1"/>
          </p:cNvSpPr>
          <p:nvPr>
            <p:ph type="sldNum" sz="quarter" idx="4"/>
          </p:nvPr>
        </p:nvSpPr>
        <p:spPr>
          <a:xfrm>
            <a:off x="9208008" y="6356350"/>
            <a:ext cx="2743200" cy="365125"/>
          </a:xfrm>
          <a:prstGeom prst="rect">
            <a:avLst/>
          </a:prstGeom>
        </p:spPr>
        <p:txBody>
          <a:bodyPr vert="horz" lIns="91440" tIns="45720" rIns="91440" bIns="45720" rtlCol="0" anchor="ctr"/>
          <a:lstStyle>
            <a:lvl1pPr algn="r">
              <a:defRPr lang="fr-FR" sz="1200">
                <a:solidFill>
                  <a:schemeClr val="tx1"/>
                </a:solidFill>
                <a:latin typeface="Gill Sans Nova Light" panose="020F0302020204030204" pitchFamily="34" charset="0"/>
                <a:cs typeface="Gill Sans Nova Light" panose="020F0302020204030204" pitchFamily="34" charset="0"/>
              </a:defRPr>
            </a:lvl1pPr>
          </a:lstStyle>
          <a:p>
            <a:pPr rtl="0"/>
            <a:fld id="{294A09A9-5501-47C1-A89A-A340965A2BE2}" type="slidenum">
              <a:rPr lang="fr-FR" smtClean="0"/>
              <a:pPr rtl="0"/>
              <a:t>‹N°›</a:t>
            </a:fld>
            <a:endParaRPr lang="fr-FR" dirty="0"/>
          </a:p>
        </p:txBody>
      </p:sp>
    </p:spTree>
    <p:extLst>
      <p:ext uri="{BB962C8B-B14F-4D97-AF65-F5344CB8AC3E}">
        <p14:creationId xmlns:p14="http://schemas.microsoft.com/office/powerpoint/2010/main" val="1788353970"/>
      </p:ext>
    </p:extLst>
  </p:cSld>
  <p:clrMap bg1="lt1" tx1="dk1" bg2="lt2" tx2="dk2" accent1="accent1" accent2="accent2" accent3="accent3" accent4="accent4" accent5="accent5" accent6="accent6" hlink="hlink" folHlink="folHlink"/>
  <p:sldLayoutIdLst>
    <p:sldLayoutId id="2147483649" r:id="rId1"/>
    <p:sldLayoutId id="2147483668" r:id="rId2"/>
    <p:sldLayoutId id="2147483659" r:id="rId3"/>
    <p:sldLayoutId id="2147483651" r:id="rId4"/>
    <p:sldLayoutId id="2147483650" r:id="rId5"/>
    <p:sldLayoutId id="2147483663" r:id="rId6"/>
    <p:sldLayoutId id="2147483665" r:id="rId7"/>
    <p:sldLayoutId id="2147483660" r:id="rId8"/>
    <p:sldLayoutId id="2147483661" r:id="rId9"/>
    <p:sldLayoutId id="2147483662" r:id="rId10"/>
    <p:sldLayoutId id="2147483666" r:id="rId11"/>
    <p:sldLayoutId id="2147483653" r:id="rId12"/>
    <p:sldLayoutId id="2147483664" r:id="rId13"/>
    <p:sldLayoutId id="2147483667" r:id="rId14"/>
    <p:sldLayoutId id="2147483652" r:id="rId15"/>
    <p:sldLayoutId id="2147483654" r:id="rId16"/>
    <p:sldLayoutId id="2147483655" r:id="rId17"/>
    <p:sldLayoutId id="2147483656" r:id="rId18"/>
    <p:sldLayoutId id="2147483657" r:id="rId19"/>
  </p:sldLayoutIdLst>
  <p:hf hdr="0" dt="0"/>
  <p:txStyles>
    <p:titleStyle>
      <a:lvl1pPr algn="l" defTabSz="914400" rtl="0" eaLnBrk="1" latinLnBrk="0" hangingPunct="1">
        <a:lnSpc>
          <a:spcPct val="90000"/>
        </a:lnSpc>
        <a:spcBef>
          <a:spcPct val="0"/>
        </a:spcBef>
        <a:buNone/>
        <a:defRPr lang="fr-F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73292A"/>
        </a:buClr>
        <a:buFont typeface="Arial" panose="020B0604020202020204" pitchFamily="34" charset="0"/>
        <a:buChar char="•"/>
        <a:defRPr lang="fr-FR" sz="28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fr-FR" sz="2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fr-FR" sz="20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fr-FR" sz="18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fr-FR" sz="18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9pPr>
    </p:bodyStyle>
    <p:otherStyle>
      <a:defPPr>
        <a:defRPr lang="fr-FR"/>
      </a:defPPr>
      <a:lvl1pPr marL="0" algn="l" defTabSz="914400" rtl="0" eaLnBrk="1" latinLnBrk="0" hangingPunct="1">
        <a:defRPr lang="fr-FR" sz="1800" kern="1200">
          <a:solidFill>
            <a:schemeClr val="tx1"/>
          </a:solidFill>
          <a:latin typeface="+mn-lt"/>
          <a:ea typeface="+mn-ea"/>
          <a:cs typeface="+mn-cs"/>
        </a:defRPr>
      </a:lvl1pPr>
      <a:lvl2pPr marL="457200" algn="l" defTabSz="914400" rtl="0" eaLnBrk="1" latinLnBrk="0" hangingPunct="1">
        <a:defRPr lang="fr-FR" sz="1800" kern="1200">
          <a:solidFill>
            <a:schemeClr val="tx1"/>
          </a:solidFill>
          <a:latin typeface="+mn-lt"/>
          <a:ea typeface="+mn-ea"/>
          <a:cs typeface="+mn-cs"/>
        </a:defRPr>
      </a:lvl2pPr>
      <a:lvl3pPr marL="914400" algn="l" defTabSz="914400" rtl="0" eaLnBrk="1" latinLnBrk="0" hangingPunct="1">
        <a:defRPr lang="fr-FR" sz="1800" kern="1200">
          <a:solidFill>
            <a:schemeClr val="tx1"/>
          </a:solidFill>
          <a:latin typeface="+mn-lt"/>
          <a:ea typeface="+mn-ea"/>
          <a:cs typeface="+mn-cs"/>
        </a:defRPr>
      </a:lvl3pPr>
      <a:lvl4pPr marL="1371600" algn="l" defTabSz="914400" rtl="0" eaLnBrk="1" latinLnBrk="0" hangingPunct="1">
        <a:defRPr lang="fr-FR" sz="1800" kern="1200">
          <a:solidFill>
            <a:schemeClr val="tx1"/>
          </a:solidFill>
          <a:latin typeface="+mn-lt"/>
          <a:ea typeface="+mn-ea"/>
          <a:cs typeface="+mn-cs"/>
        </a:defRPr>
      </a:lvl4pPr>
      <a:lvl5pPr marL="1828800" algn="l" defTabSz="914400" rtl="0" eaLnBrk="1" latinLnBrk="0" hangingPunct="1">
        <a:defRPr lang="fr-FR" sz="1800" kern="1200">
          <a:solidFill>
            <a:schemeClr val="tx1"/>
          </a:solidFill>
          <a:latin typeface="+mn-lt"/>
          <a:ea typeface="+mn-ea"/>
          <a:cs typeface="+mn-cs"/>
        </a:defRPr>
      </a:lvl5pPr>
      <a:lvl6pPr marL="2286000" algn="l" defTabSz="914400" rtl="0" eaLnBrk="1" latinLnBrk="0" hangingPunct="1">
        <a:defRPr lang="fr-FR" sz="1800" kern="1200">
          <a:solidFill>
            <a:schemeClr val="tx1"/>
          </a:solidFill>
          <a:latin typeface="+mn-lt"/>
          <a:ea typeface="+mn-ea"/>
          <a:cs typeface="+mn-cs"/>
        </a:defRPr>
      </a:lvl6pPr>
      <a:lvl7pPr marL="2743200" algn="l" defTabSz="914400" rtl="0" eaLnBrk="1" latinLnBrk="0" hangingPunct="1">
        <a:defRPr lang="fr-FR" sz="1800" kern="1200">
          <a:solidFill>
            <a:schemeClr val="tx1"/>
          </a:solidFill>
          <a:latin typeface="+mn-lt"/>
          <a:ea typeface="+mn-ea"/>
          <a:cs typeface="+mn-cs"/>
        </a:defRPr>
      </a:lvl7pPr>
      <a:lvl8pPr marL="3200400" algn="l" defTabSz="914400" rtl="0" eaLnBrk="1" latinLnBrk="0" hangingPunct="1">
        <a:defRPr lang="fr-FR" sz="1800" kern="1200">
          <a:solidFill>
            <a:schemeClr val="tx1"/>
          </a:solidFill>
          <a:latin typeface="+mn-lt"/>
          <a:ea typeface="+mn-ea"/>
          <a:cs typeface="+mn-cs"/>
        </a:defRPr>
      </a:lvl8pPr>
      <a:lvl9pPr marL="3657600" algn="l" defTabSz="914400" rtl="0" eaLnBrk="1" latinLnBrk="0" hangingPunct="1">
        <a:defRPr lang="fr-F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A4A3A4"/>
          </p15:clr>
        </p15:guide>
        <p15:guide id="2" pos="3840" userDrawn="1">
          <p15:clr>
            <a:srgbClr val="A4A3A4"/>
          </p15:clr>
        </p15:guide>
        <p15:guide id="3" pos="240" userDrawn="1">
          <p15:clr>
            <a:srgbClr val="547EBF"/>
          </p15:clr>
        </p15:guide>
        <p15:guide id="4" orient="horz" pos="240" userDrawn="1">
          <p15:clr>
            <a:srgbClr val="547EBF"/>
          </p15:clr>
        </p15:guide>
        <p15:guide id="5" pos="7440" userDrawn="1">
          <p15:clr>
            <a:srgbClr val="547EBF"/>
          </p15:clr>
        </p15:guide>
        <p15:guide id="6" orient="horz" pos="4080" userDrawn="1">
          <p15:clr>
            <a:srgbClr val="547EBF"/>
          </p15:clr>
        </p15:guide>
        <p15:guide id="7" pos="3960" userDrawn="1">
          <p15:clr>
            <a:srgbClr val="547EBF"/>
          </p15:clr>
        </p15:guide>
        <p15:guide id="8" pos="3720" userDrawn="1">
          <p15:clr>
            <a:srgbClr val="547EBF"/>
          </p15:clr>
        </p15:guide>
        <p15:guide id="9" pos="2112" userDrawn="1">
          <p15:clr>
            <a:srgbClr val="547EBF"/>
          </p15:clr>
        </p15:guide>
        <p15:guide id="10" pos="1848" userDrawn="1">
          <p15:clr>
            <a:srgbClr val="547EBF"/>
          </p15:clr>
        </p15:guide>
        <p15:guide id="11" pos="5568" userDrawn="1">
          <p15:clr>
            <a:srgbClr val="547EBF"/>
          </p15:clr>
        </p15:guide>
        <p15:guide id="12" pos="5832" userDrawn="1">
          <p15:clr>
            <a:srgbClr val="547EBF"/>
          </p15:clr>
        </p15:guide>
        <p15:guide id="13" pos="4968" userDrawn="1">
          <p15:clr>
            <a:srgbClr val="9FCC3B"/>
          </p15:clr>
        </p15:guide>
        <p15:guide id="14" pos="5208" userDrawn="1">
          <p15:clr>
            <a:srgbClr val="9FCC3B"/>
          </p15:clr>
        </p15:guide>
        <p15:guide id="15" pos="2712" userDrawn="1">
          <p15:clr>
            <a:srgbClr val="9FCC3B"/>
          </p15:clr>
        </p15:guide>
        <p15:guide id="16" pos="2472" userDrawn="1">
          <p15:clr>
            <a:srgbClr val="9FCC3B"/>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24180B-35BA-C28E-820F-59C84FBDD99A}"/>
              </a:ext>
            </a:extLst>
          </p:cNvPr>
          <p:cNvSpPr>
            <a:spLocks noGrp="1"/>
          </p:cNvSpPr>
          <p:nvPr>
            <p:ph type="ctrTitle"/>
          </p:nvPr>
        </p:nvSpPr>
        <p:spPr/>
        <p:txBody>
          <a:bodyPr rtlCol="0"/>
          <a:lstStyle>
            <a:defPPr>
              <a:defRPr lang="fr-FR"/>
            </a:defPPr>
          </a:lstStyle>
          <a:p>
            <a:pPr rtl="0"/>
            <a:r>
              <a:rPr lang="ar-DZ" sz="4400" spc="-20" dirty="0"/>
              <a:t>المقاولاتية </a:t>
            </a:r>
            <a:endParaRPr lang="fr-FR" sz="4400" spc="-20" dirty="0"/>
          </a:p>
        </p:txBody>
      </p:sp>
      <p:sp>
        <p:nvSpPr>
          <p:cNvPr id="3" name="Sous-titre 2">
            <a:extLst>
              <a:ext uri="{FF2B5EF4-FFF2-40B4-BE49-F238E27FC236}">
                <a16:creationId xmlns:a16="http://schemas.microsoft.com/office/drawing/2014/main" id="{626260E8-21BF-1371-4767-5E86248A7A7B}"/>
              </a:ext>
            </a:extLst>
          </p:cNvPr>
          <p:cNvSpPr>
            <a:spLocks noGrp="1"/>
          </p:cNvSpPr>
          <p:nvPr>
            <p:ph type="subTitle" idx="1"/>
          </p:nvPr>
        </p:nvSpPr>
        <p:spPr/>
        <p:txBody>
          <a:bodyPr rtlCol="0"/>
          <a:lstStyle>
            <a:defPPr>
              <a:defRPr lang="fr-FR"/>
            </a:defPPr>
          </a:lstStyle>
          <a:p>
            <a:pPr rtl="0"/>
            <a:r>
              <a:rPr lang="ar-DZ" dirty="0"/>
              <a:t>المحاضرة الافتتاحية</a:t>
            </a:r>
            <a:endParaRPr lang="fr-FR" dirty="0"/>
          </a:p>
        </p:txBody>
      </p:sp>
    </p:spTree>
    <p:extLst>
      <p:ext uri="{BB962C8B-B14F-4D97-AF65-F5344CB8AC3E}">
        <p14:creationId xmlns:p14="http://schemas.microsoft.com/office/powerpoint/2010/main" val="3177180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2DF434-28DB-4621-A497-D62C41CE0419}"/>
              </a:ext>
            </a:extLst>
          </p:cNvPr>
          <p:cNvSpPr>
            <a:spLocks noGrp="1"/>
          </p:cNvSpPr>
          <p:nvPr>
            <p:ph type="title"/>
          </p:nvPr>
        </p:nvSpPr>
        <p:spPr>
          <a:xfrm>
            <a:off x="6493267" y="978408"/>
            <a:ext cx="5439653" cy="4097026"/>
          </a:xfrm>
        </p:spPr>
        <p:txBody>
          <a:bodyPr rtlCol="0">
            <a:normAutofit/>
          </a:bodyPr>
          <a:lstStyle>
            <a:defPPr>
              <a:defRPr lang="fr-FR"/>
            </a:defPPr>
          </a:lstStyle>
          <a:p>
            <a:pPr algn="r" rtl="1"/>
            <a:r>
              <a:rPr lang="ar-DZ" dirty="0">
                <a:latin typeface="Baskerville Old Face" panose="02020602080505020303" pitchFamily="18" charset="77"/>
                <a:cs typeface="Calibri Light"/>
              </a:rPr>
              <a:t>الاهتمام المتزايد باللغة الإنجليزية بالجزائر</a:t>
            </a:r>
            <a:endParaRPr lang="fr-FR" dirty="0">
              <a:solidFill>
                <a:schemeClr val="accent3"/>
              </a:solidFill>
              <a:latin typeface="Baskerville Old Face" panose="02020602080505020303" pitchFamily="18" charset="77"/>
            </a:endParaRPr>
          </a:p>
        </p:txBody>
      </p:sp>
      <p:sp>
        <p:nvSpPr>
          <p:cNvPr id="4" name="Espace réservé du texte 3">
            <a:extLst>
              <a:ext uri="{FF2B5EF4-FFF2-40B4-BE49-F238E27FC236}">
                <a16:creationId xmlns:a16="http://schemas.microsoft.com/office/drawing/2014/main" id="{7090AC0D-F624-B281-1AB5-687E5F6B3291}"/>
              </a:ext>
            </a:extLst>
          </p:cNvPr>
          <p:cNvSpPr>
            <a:spLocks noGrp="1"/>
          </p:cNvSpPr>
          <p:nvPr>
            <p:ph type="body" sz="quarter" idx="13"/>
          </p:nvPr>
        </p:nvSpPr>
        <p:spPr/>
        <p:txBody>
          <a:bodyPr rtlCol="0">
            <a:normAutofit/>
          </a:bodyPr>
          <a:lstStyle>
            <a:defPPr>
              <a:defRPr lang="fr-FR"/>
            </a:defPPr>
          </a:lstStyle>
          <a:p>
            <a:pPr rtl="0"/>
            <a:r>
              <a:rPr lang="ar-DZ" dirty="0"/>
              <a:t>4</a:t>
            </a:r>
            <a:endParaRPr lang="fr-FR" dirty="0"/>
          </a:p>
        </p:txBody>
      </p:sp>
      <p:pic>
        <p:nvPicPr>
          <p:cNvPr id="10" name="Image 9" descr="Accent floral en forme de feuille">
            <a:extLst>
              <a:ext uri="{FF2B5EF4-FFF2-40B4-BE49-F238E27FC236}">
                <a16:creationId xmlns:a16="http://schemas.microsoft.com/office/drawing/2014/main" id="{08A3395B-5659-47E4-8F54-71340961FF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941633" flipH="1">
            <a:off x="1654192" y="3058939"/>
            <a:ext cx="1243661" cy="790090"/>
          </a:xfrm>
          <a:prstGeom prst="rect">
            <a:avLst/>
          </a:prstGeom>
        </p:spPr>
      </p:pic>
      <p:pic>
        <p:nvPicPr>
          <p:cNvPr id="1929" name="Image 1928" descr="Accent floral en forme de feuille">
            <a:extLst>
              <a:ext uri="{FF2B5EF4-FFF2-40B4-BE49-F238E27FC236}">
                <a16:creationId xmlns:a16="http://schemas.microsoft.com/office/drawing/2014/main" id="{CF8E7A1B-4724-55CB-6FAD-D8E7562935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37260" y="2342954"/>
            <a:ext cx="1791038" cy="2033695"/>
          </a:xfrm>
          <a:prstGeom prst="rect">
            <a:avLst/>
          </a:prstGeom>
        </p:spPr>
      </p:pic>
      <p:sp>
        <p:nvSpPr>
          <p:cNvPr id="5" name="Espace réservé du pied de page 4">
            <a:extLst>
              <a:ext uri="{FF2B5EF4-FFF2-40B4-BE49-F238E27FC236}">
                <a16:creationId xmlns:a16="http://schemas.microsoft.com/office/drawing/2014/main" id="{4A947406-5839-A735-732D-5690E6315B95}"/>
              </a:ext>
            </a:extLst>
          </p:cNvPr>
          <p:cNvSpPr>
            <a:spLocks noGrp="1"/>
          </p:cNvSpPr>
          <p:nvPr>
            <p:ph type="ftr" sz="quarter" idx="11"/>
          </p:nvPr>
        </p:nvSpPr>
        <p:spPr/>
        <p:txBody>
          <a:bodyPr rtlCol="0"/>
          <a:lstStyle>
            <a:defPPr>
              <a:defRPr lang="fr-FR"/>
            </a:defPPr>
          </a:lstStyle>
          <a:p>
            <a:pPr rtl="0"/>
            <a:r>
              <a:rPr lang="ar-DZ" dirty="0"/>
              <a:t>المقاولاتية</a:t>
            </a:r>
            <a:endParaRPr lang="fr-FR" dirty="0"/>
          </a:p>
        </p:txBody>
      </p:sp>
      <p:sp>
        <p:nvSpPr>
          <p:cNvPr id="6" name="Espace réservé du numéro de diapositive 5">
            <a:extLst>
              <a:ext uri="{FF2B5EF4-FFF2-40B4-BE49-F238E27FC236}">
                <a16:creationId xmlns:a16="http://schemas.microsoft.com/office/drawing/2014/main" id="{662884A3-BD82-0FC6-A582-54DD17DBCB4A}"/>
              </a:ext>
            </a:extLst>
          </p:cNvPr>
          <p:cNvSpPr>
            <a:spLocks noGrp="1"/>
          </p:cNvSpPr>
          <p:nvPr>
            <p:ph type="sldNum" sz="quarter" idx="12"/>
          </p:nvPr>
        </p:nvSpPr>
        <p:spPr/>
        <p:txBody>
          <a:bodyPr rtlCol="0"/>
          <a:lstStyle>
            <a:defPPr>
              <a:defRPr lang="fr-FR"/>
            </a:defPPr>
          </a:lstStyle>
          <a:p>
            <a:pPr rtl="0"/>
            <a:fld id="{294A09A9-5501-47C1-A89A-A340965A2BE2}" type="slidenum">
              <a:rPr lang="fr-FR" smtClean="0"/>
              <a:t>10</a:t>
            </a:fld>
            <a:endParaRPr lang="fr-FR" dirty="0"/>
          </a:p>
        </p:txBody>
      </p:sp>
    </p:spTree>
    <p:extLst>
      <p:ext uri="{BB962C8B-B14F-4D97-AF65-F5344CB8AC3E}">
        <p14:creationId xmlns:p14="http://schemas.microsoft.com/office/powerpoint/2010/main" val="547339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2DF434-28DB-4621-A497-D62C41CE0419}"/>
              </a:ext>
            </a:extLst>
          </p:cNvPr>
          <p:cNvSpPr>
            <a:spLocks noGrp="1"/>
          </p:cNvSpPr>
          <p:nvPr>
            <p:ph type="title"/>
          </p:nvPr>
        </p:nvSpPr>
        <p:spPr>
          <a:xfrm>
            <a:off x="6493267" y="978408"/>
            <a:ext cx="5439653" cy="3470302"/>
          </a:xfrm>
        </p:spPr>
        <p:txBody>
          <a:bodyPr rtlCol="0">
            <a:normAutofit/>
          </a:bodyPr>
          <a:lstStyle>
            <a:defPPr>
              <a:defRPr lang="fr-FR"/>
            </a:defPPr>
          </a:lstStyle>
          <a:p>
            <a:pPr algn="r" rtl="1"/>
            <a:r>
              <a:rPr lang="ar-DZ" dirty="0">
                <a:latin typeface="Baskerville Old Face" panose="02020602080505020303" pitchFamily="18" charset="77"/>
                <a:cs typeface="Calibri Light"/>
              </a:rPr>
              <a:t>الأفكار المبتكرة (أحلام)</a:t>
            </a:r>
            <a:br>
              <a:rPr lang="ar-DZ" dirty="0">
                <a:latin typeface="Baskerville Old Face" panose="02020602080505020303" pitchFamily="18" charset="77"/>
                <a:cs typeface="Calibri Light"/>
              </a:rPr>
            </a:br>
            <a:r>
              <a:rPr lang="ar-DZ" dirty="0">
                <a:latin typeface="Baskerville Old Face" panose="02020602080505020303" pitchFamily="18" charset="77"/>
                <a:cs typeface="Calibri Light"/>
              </a:rPr>
              <a:t>وتشجيع تطبيقها</a:t>
            </a:r>
            <a:endParaRPr lang="fr-FR" dirty="0">
              <a:solidFill>
                <a:schemeClr val="accent3"/>
              </a:solidFill>
              <a:latin typeface="Baskerville Old Face" panose="02020602080505020303" pitchFamily="18" charset="77"/>
            </a:endParaRPr>
          </a:p>
        </p:txBody>
      </p:sp>
      <p:sp>
        <p:nvSpPr>
          <p:cNvPr id="4" name="Espace réservé du texte 3">
            <a:extLst>
              <a:ext uri="{FF2B5EF4-FFF2-40B4-BE49-F238E27FC236}">
                <a16:creationId xmlns:a16="http://schemas.microsoft.com/office/drawing/2014/main" id="{7090AC0D-F624-B281-1AB5-687E5F6B3291}"/>
              </a:ext>
            </a:extLst>
          </p:cNvPr>
          <p:cNvSpPr>
            <a:spLocks noGrp="1"/>
          </p:cNvSpPr>
          <p:nvPr>
            <p:ph type="body" sz="quarter" idx="13"/>
          </p:nvPr>
        </p:nvSpPr>
        <p:spPr/>
        <p:txBody>
          <a:bodyPr rtlCol="0">
            <a:normAutofit/>
          </a:bodyPr>
          <a:lstStyle>
            <a:defPPr>
              <a:defRPr lang="fr-FR"/>
            </a:defPPr>
          </a:lstStyle>
          <a:p>
            <a:pPr rtl="0"/>
            <a:r>
              <a:rPr lang="ar-DZ" dirty="0"/>
              <a:t>5</a:t>
            </a:r>
            <a:endParaRPr lang="fr-FR" dirty="0"/>
          </a:p>
        </p:txBody>
      </p:sp>
      <p:pic>
        <p:nvPicPr>
          <p:cNvPr id="10" name="Image 9" descr="Accent floral en forme de feuille">
            <a:extLst>
              <a:ext uri="{FF2B5EF4-FFF2-40B4-BE49-F238E27FC236}">
                <a16:creationId xmlns:a16="http://schemas.microsoft.com/office/drawing/2014/main" id="{08A3395B-5659-47E4-8F54-71340961FF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941633" flipH="1">
            <a:off x="1654192" y="3058939"/>
            <a:ext cx="1243661" cy="790090"/>
          </a:xfrm>
          <a:prstGeom prst="rect">
            <a:avLst/>
          </a:prstGeom>
        </p:spPr>
      </p:pic>
      <p:pic>
        <p:nvPicPr>
          <p:cNvPr id="1929" name="Image 1928" descr="Accent floral en forme de feuille">
            <a:extLst>
              <a:ext uri="{FF2B5EF4-FFF2-40B4-BE49-F238E27FC236}">
                <a16:creationId xmlns:a16="http://schemas.microsoft.com/office/drawing/2014/main" id="{CF8E7A1B-4724-55CB-6FAD-D8E7562935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37260" y="2342954"/>
            <a:ext cx="1791038" cy="2033695"/>
          </a:xfrm>
          <a:prstGeom prst="rect">
            <a:avLst/>
          </a:prstGeom>
        </p:spPr>
      </p:pic>
      <p:sp>
        <p:nvSpPr>
          <p:cNvPr id="5" name="Espace réservé du pied de page 4">
            <a:extLst>
              <a:ext uri="{FF2B5EF4-FFF2-40B4-BE49-F238E27FC236}">
                <a16:creationId xmlns:a16="http://schemas.microsoft.com/office/drawing/2014/main" id="{4A947406-5839-A735-732D-5690E6315B95}"/>
              </a:ext>
            </a:extLst>
          </p:cNvPr>
          <p:cNvSpPr>
            <a:spLocks noGrp="1"/>
          </p:cNvSpPr>
          <p:nvPr>
            <p:ph type="ftr" sz="quarter" idx="11"/>
          </p:nvPr>
        </p:nvSpPr>
        <p:spPr/>
        <p:txBody>
          <a:bodyPr rtlCol="0"/>
          <a:lstStyle>
            <a:defPPr>
              <a:defRPr lang="fr-FR"/>
            </a:defPPr>
          </a:lstStyle>
          <a:p>
            <a:pPr rtl="0"/>
            <a:r>
              <a:rPr lang="ar-DZ" dirty="0"/>
              <a:t>المقاولاتية</a:t>
            </a:r>
            <a:endParaRPr lang="fr-FR" dirty="0"/>
          </a:p>
        </p:txBody>
      </p:sp>
      <p:sp>
        <p:nvSpPr>
          <p:cNvPr id="6" name="Espace réservé du numéro de diapositive 5">
            <a:extLst>
              <a:ext uri="{FF2B5EF4-FFF2-40B4-BE49-F238E27FC236}">
                <a16:creationId xmlns:a16="http://schemas.microsoft.com/office/drawing/2014/main" id="{662884A3-BD82-0FC6-A582-54DD17DBCB4A}"/>
              </a:ext>
            </a:extLst>
          </p:cNvPr>
          <p:cNvSpPr>
            <a:spLocks noGrp="1"/>
          </p:cNvSpPr>
          <p:nvPr>
            <p:ph type="sldNum" sz="quarter" idx="12"/>
          </p:nvPr>
        </p:nvSpPr>
        <p:spPr/>
        <p:txBody>
          <a:bodyPr rtlCol="0"/>
          <a:lstStyle>
            <a:defPPr>
              <a:defRPr lang="fr-FR"/>
            </a:defPPr>
          </a:lstStyle>
          <a:p>
            <a:pPr rtl="0"/>
            <a:fld id="{294A09A9-5501-47C1-A89A-A340965A2BE2}" type="slidenum">
              <a:rPr lang="fr-FR" smtClean="0"/>
              <a:t>11</a:t>
            </a:fld>
            <a:endParaRPr lang="fr-FR" dirty="0"/>
          </a:p>
        </p:txBody>
      </p:sp>
    </p:spTree>
    <p:extLst>
      <p:ext uri="{BB962C8B-B14F-4D97-AF65-F5344CB8AC3E}">
        <p14:creationId xmlns:p14="http://schemas.microsoft.com/office/powerpoint/2010/main" val="1419744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2DF434-28DB-4621-A497-D62C41CE0419}"/>
              </a:ext>
            </a:extLst>
          </p:cNvPr>
          <p:cNvSpPr>
            <a:spLocks noGrp="1"/>
          </p:cNvSpPr>
          <p:nvPr>
            <p:ph type="title"/>
          </p:nvPr>
        </p:nvSpPr>
        <p:spPr>
          <a:xfrm>
            <a:off x="6493267" y="978407"/>
            <a:ext cx="5439653" cy="3757979"/>
          </a:xfrm>
        </p:spPr>
        <p:txBody>
          <a:bodyPr rtlCol="0">
            <a:normAutofit/>
          </a:bodyPr>
          <a:lstStyle>
            <a:defPPr>
              <a:defRPr lang="fr-FR"/>
            </a:defPPr>
          </a:lstStyle>
          <a:p>
            <a:pPr algn="r" rtl="1"/>
            <a:r>
              <a:rPr lang="ar-DZ" dirty="0">
                <a:solidFill>
                  <a:schemeClr val="accent3"/>
                </a:solidFill>
                <a:latin typeface="Baskerville Old Face" panose="02020602080505020303" pitchFamily="18" charset="77"/>
              </a:rPr>
              <a:t>تشجيع المشاريع الاسرية</a:t>
            </a:r>
            <a:br>
              <a:rPr lang="ar-DZ" dirty="0">
                <a:solidFill>
                  <a:schemeClr val="accent3"/>
                </a:solidFill>
                <a:latin typeface="Baskerville Old Face" panose="02020602080505020303" pitchFamily="18" charset="77"/>
              </a:rPr>
            </a:br>
            <a:r>
              <a:rPr lang="ar-DZ" dirty="0">
                <a:solidFill>
                  <a:schemeClr val="accent3"/>
                </a:solidFill>
                <a:latin typeface="Baskerville Old Face" panose="02020602080505020303" pitchFamily="18" charset="77"/>
              </a:rPr>
              <a:t> </a:t>
            </a:r>
            <a:endParaRPr lang="fr-FR" dirty="0">
              <a:solidFill>
                <a:schemeClr val="accent3"/>
              </a:solidFill>
              <a:latin typeface="Baskerville Old Face" panose="02020602080505020303" pitchFamily="18" charset="77"/>
            </a:endParaRPr>
          </a:p>
        </p:txBody>
      </p:sp>
      <p:sp>
        <p:nvSpPr>
          <p:cNvPr id="4" name="Espace réservé du texte 3">
            <a:extLst>
              <a:ext uri="{FF2B5EF4-FFF2-40B4-BE49-F238E27FC236}">
                <a16:creationId xmlns:a16="http://schemas.microsoft.com/office/drawing/2014/main" id="{7090AC0D-F624-B281-1AB5-687E5F6B3291}"/>
              </a:ext>
            </a:extLst>
          </p:cNvPr>
          <p:cNvSpPr>
            <a:spLocks noGrp="1"/>
          </p:cNvSpPr>
          <p:nvPr>
            <p:ph type="body" sz="quarter" idx="13"/>
          </p:nvPr>
        </p:nvSpPr>
        <p:spPr/>
        <p:txBody>
          <a:bodyPr rtlCol="0">
            <a:normAutofit/>
          </a:bodyPr>
          <a:lstStyle>
            <a:defPPr>
              <a:defRPr lang="fr-FR"/>
            </a:defPPr>
          </a:lstStyle>
          <a:p>
            <a:pPr rtl="0"/>
            <a:r>
              <a:rPr lang="ar-DZ" dirty="0"/>
              <a:t>6</a:t>
            </a:r>
            <a:endParaRPr lang="fr-FR" dirty="0"/>
          </a:p>
        </p:txBody>
      </p:sp>
      <p:pic>
        <p:nvPicPr>
          <p:cNvPr id="10" name="Image 9" descr="Accent floral en forme de feuille">
            <a:extLst>
              <a:ext uri="{FF2B5EF4-FFF2-40B4-BE49-F238E27FC236}">
                <a16:creationId xmlns:a16="http://schemas.microsoft.com/office/drawing/2014/main" id="{08A3395B-5659-47E4-8F54-71340961FF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941633" flipH="1">
            <a:off x="1654192" y="3058939"/>
            <a:ext cx="1243661" cy="790090"/>
          </a:xfrm>
          <a:prstGeom prst="rect">
            <a:avLst/>
          </a:prstGeom>
        </p:spPr>
      </p:pic>
      <p:pic>
        <p:nvPicPr>
          <p:cNvPr id="1929" name="Image 1928" descr="Accent floral en forme de feuille">
            <a:extLst>
              <a:ext uri="{FF2B5EF4-FFF2-40B4-BE49-F238E27FC236}">
                <a16:creationId xmlns:a16="http://schemas.microsoft.com/office/drawing/2014/main" id="{CF8E7A1B-4724-55CB-6FAD-D8E7562935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37260" y="2342954"/>
            <a:ext cx="1791038" cy="2033695"/>
          </a:xfrm>
          <a:prstGeom prst="rect">
            <a:avLst/>
          </a:prstGeom>
        </p:spPr>
      </p:pic>
      <p:sp>
        <p:nvSpPr>
          <p:cNvPr id="5" name="Espace réservé du pied de page 4">
            <a:extLst>
              <a:ext uri="{FF2B5EF4-FFF2-40B4-BE49-F238E27FC236}">
                <a16:creationId xmlns:a16="http://schemas.microsoft.com/office/drawing/2014/main" id="{4A947406-5839-A735-732D-5690E6315B95}"/>
              </a:ext>
            </a:extLst>
          </p:cNvPr>
          <p:cNvSpPr>
            <a:spLocks noGrp="1"/>
          </p:cNvSpPr>
          <p:nvPr>
            <p:ph type="ftr" sz="quarter" idx="11"/>
          </p:nvPr>
        </p:nvSpPr>
        <p:spPr/>
        <p:txBody>
          <a:bodyPr rtlCol="0"/>
          <a:lstStyle>
            <a:defPPr>
              <a:defRPr lang="fr-FR"/>
            </a:defPPr>
          </a:lstStyle>
          <a:p>
            <a:pPr rtl="0"/>
            <a:r>
              <a:rPr lang="ar-DZ" dirty="0"/>
              <a:t>المقاولاتية</a:t>
            </a:r>
            <a:endParaRPr lang="fr-FR" dirty="0"/>
          </a:p>
        </p:txBody>
      </p:sp>
      <p:sp>
        <p:nvSpPr>
          <p:cNvPr id="6" name="Espace réservé du numéro de diapositive 5">
            <a:extLst>
              <a:ext uri="{FF2B5EF4-FFF2-40B4-BE49-F238E27FC236}">
                <a16:creationId xmlns:a16="http://schemas.microsoft.com/office/drawing/2014/main" id="{662884A3-BD82-0FC6-A582-54DD17DBCB4A}"/>
              </a:ext>
            </a:extLst>
          </p:cNvPr>
          <p:cNvSpPr>
            <a:spLocks noGrp="1"/>
          </p:cNvSpPr>
          <p:nvPr>
            <p:ph type="sldNum" sz="quarter" idx="12"/>
          </p:nvPr>
        </p:nvSpPr>
        <p:spPr/>
        <p:txBody>
          <a:bodyPr rtlCol="0"/>
          <a:lstStyle>
            <a:defPPr>
              <a:defRPr lang="fr-FR"/>
            </a:defPPr>
          </a:lstStyle>
          <a:p>
            <a:pPr rtl="0"/>
            <a:fld id="{294A09A9-5501-47C1-A89A-A340965A2BE2}" type="slidenum">
              <a:rPr lang="fr-FR" smtClean="0"/>
              <a:t>12</a:t>
            </a:fld>
            <a:endParaRPr lang="fr-FR" dirty="0"/>
          </a:p>
        </p:txBody>
      </p:sp>
    </p:spTree>
    <p:extLst>
      <p:ext uri="{BB962C8B-B14F-4D97-AF65-F5344CB8AC3E}">
        <p14:creationId xmlns:p14="http://schemas.microsoft.com/office/powerpoint/2010/main" val="2631785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2DF434-28DB-4621-A497-D62C41CE0419}"/>
              </a:ext>
            </a:extLst>
          </p:cNvPr>
          <p:cNvSpPr>
            <a:spLocks noGrp="1"/>
          </p:cNvSpPr>
          <p:nvPr>
            <p:ph type="title"/>
          </p:nvPr>
        </p:nvSpPr>
        <p:spPr>
          <a:xfrm>
            <a:off x="6493267" y="978408"/>
            <a:ext cx="5013789" cy="3470302"/>
          </a:xfrm>
        </p:spPr>
        <p:txBody>
          <a:bodyPr rtlCol="0">
            <a:normAutofit/>
          </a:bodyPr>
          <a:lstStyle>
            <a:defPPr>
              <a:defRPr lang="fr-FR"/>
            </a:defPPr>
          </a:lstStyle>
          <a:p>
            <a:pPr algn="r" rtl="1"/>
            <a:r>
              <a:rPr lang="ar-DZ" dirty="0">
                <a:latin typeface="Baskerville Old Face" panose="02020602080505020303" pitchFamily="18" charset="77"/>
                <a:cs typeface="Calibri Light"/>
              </a:rPr>
              <a:t>اقتناص فرص في تلبية خدمات مستحدثة مع التطور التكنولوجي</a:t>
            </a:r>
            <a:r>
              <a:rPr lang="ar-DZ" dirty="0">
                <a:solidFill>
                  <a:schemeClr val="accent3"/>
                </a:solidFill>
                <a:latin typeface="Baskerville Old Face" panose="02020602080505020303" pitchFamily="18" charset="77"/>
                <a:cs typeface="Calibri Light"/>
              </a:rPr>
              <a:t> </a:t>
            </a:r>
            <a:endParaRPr lang="fr-FR" dirty="0">
              <a:solidFill>
                <a:schemeClr val="accent3"/>
              </a:solidFill>
              <a:latin typeface="Baskerville Old Face" panose="02020602080505020303" pitchFamily="18" charset="77"/>
            </a:endParaRPr>
          </a:p>
        </p:txBody>
      </p:sp>
      <p:sp>
        <p:nvSpPr>
          <p:cNvPr id="4" name="Espace réservé du texte 3">
            <a:extLst>
              <a:ext uri="{FF2B5EF4-FFF2-40B4-BE49-F238E27FC236}">
                <a16:creationId xmlns:a16="http://schemas.microsoft.com/office/drawing/2014/main" id="{7090AC0D-F624-B281-1AB5-687E5F6B3291}"/>
              </a:ext>
            </a:extLst>
          </p:cNvPr>
          <p:cNvSpPr>
            <a:spLocks noGrp="1"/>
          </p:cNvSpPr>
          <p:nvPr>
            <p:ph type="body" sz="quarter" idx="13"/>
          </p:nvPr>
        </p:nvSpPr>
        <p:spPr/>
        <p:txBody>
          <a:bodyPr rtlCol="0">
            <a:normAutofit/>
          </a:bodyPr>
          <a:lstStyle>
            <a:defPPr>
              <a:defRPr lang="fr-FR"/>
            </a:defPPr>
          </a:lstStyle>
          <a:p>
            <a:pPr rtl="0"/>
            <a:r>
              <a:rPr lang="ar-DZ" dirty="0"/>
              <a:t>7</a:t>
            </a:r>
            <a:endParaRPr lang="fr-FR" dirty="0"/>
          </a:p>
        </p:txBody>
      </p:sp>
      <p:pic>
        <p:nvPicPr>
          <p:cNvPr id="10" name="Image 9" descr="Accent floral en forme de feuille">
            <a:extLst>
              <a:ext uri="{FF2B5EF4-FFF2-40B4-BE49-F238E27FC236}">
                <a16:creationId xmlns:a16="http://schemas.microsoft.com/office/drawing/2014/main" id="{08A3395B-5659-47E4-8F54-71340961FF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941633" flipH="1">
            <a:off x="1654192" y="3058939"/>
            <a:ext cx="1243661" cy="790090"/>
          </a:xfrm>
          <a:prstGeom prst="rect">
            <a:avLst/>
          </a:prstGeom>
        </p:spPr>
      </p:pic>
      <p:pic>
        <p:nvPicPr>
          <p:cNvPr id="1929" name="Image 1928" descr="Accent floral en forme de feuille">
            <a:extLst>
              <a:ext uri="{FF2B5EF4-FFF2-40B4-BE49-F238E27FC236}">
                <a16:creationId xmlns:a16="http://schemas.microsoft.com/office/drawing/2014/main" id="{CF8E7A1B-4724-55CB-6FAD-D8E7562935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37260" y="2342954"/>
            <a:ext cx="1791038" cy="2033695"/>
          </a:xfrm>
          <a:prstGeom prst="rect">
            <a:avLst/>
          </a:prstGeom>
        </p:spPr>
      </p:pic>
      <p:sp>
        <p:nvSpPr>
          <p:cNvPr id="5" name="Espace réservé du pied de page 4">
            <a:extLst>
              <a:ext uri="{FF2B5EF4-FFF2-40B4-BE49-F238E27FC236}">
                <a16:creationId xmlns:a16="http://schemas.microsoft.com/office/drawing/2014/main" id="{4A947406-5839-A735-732D-5690E6315B95}"/>
              </a:ext>
            </a:extLst>
          </p:cNvPr>
          <p:cNvSpPr>
            <a:spLocks noGrp="1"/>
          </p:cNvSpPr>
          <p:nvPr>
            <p:ph type="ftr" sz="quarter" idx="11"/>
          </p:nvPr>
        </p:nvSpPr>
        <p:spPr/>
        <p:txBody>
          <a:bodyPr rtlCol="0"/>
          <a:lstStyle>
            <a:defPPr>
              <a:defRPr lang="fr-FR"/>
            </a:defPPr>
          </a:lstStyle>
          <a:p>
            <a:pPr rtl="0"/>
            <a:r>
              <a:rPr lang="ar-DZ" dirty="0"/>
              <a:t>المقاولاتية</a:t>
            </a:r>
            <a:endParaRPr lang="fr-FR" dirty="0"/>
          </a:p>
        </p:txBody>
      </p:sp>
      <p:sp>
        <p:nvSpPr>
          <p:cNvPr id="6" name="Espace réservé du numéro de diapositive 5">
            <a:extLst>
              <a:ext uri="{FF2B5EF4-FFF2-40B4-BE49-F238E27FC236}">
                <a16:creationId xmlns:a16="http://schemas.microsoft.com/office/drawing/2014/main" id="{662884A3-BD82-0FC6-A582-54DD17DBCB4A}"/>
              </a:ext>
            </a:extLst>
          </p:cNvPr>
          <p:cNvSpPr>
            <a:spLocks noGrp="1"/>
          </p:cNvSpPr>
          <p:nvPr>
            <p:ph type="sldNum" sz="quarter" idx="12"/>
          </p:nvPr>
        </p:nvSpPr>
        <p:spPr/>
        <p:txBody>
          <a:bodyPr rtlCol="0"/>
          <a:lstStyle>
            <a:defPPr>
              <a:defRPr lang="fr-FR"/>
            </a:defPPr>
          </a:lstStyle>
          <a:p>
            <a:pPr rtl="0"/>
            <a:fld id="{294A09A9-5501-47C1-A89A-A340965A2BE2}" type="slidenum">
              <a:rPr lang="fr-FR" smtClean="0"/>
              <a:t>13</a:t>
            </a:fld>
            <a:endParaRPr lang="fr-FR" dirty="0"/>
          </a:p>
        </p:txBody>
      </p:sp>
    </p:spTree>
    <p:extLst>
      <p:ext uri="{BB962C8B-B14F-4D97-AF65-F5344CB8AC3E}">
        <p14:creationId xmlns:p14="http://schemas.microsoft.com/office/powerpoint/2010/main" val="862645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5EB5DC-8C2B-5750-6E12-9A35C0FFBA00}"/>
              </a:ext>
            </a:extLst>
          </p:cNvPr>
          <p:cNvSpPr>
            <a:spLocks noGrp="1"/>
          </p:cNvSpPr>
          <p:nvPr>
            <p:ph type="title"/>
          </p:nvPr>
        </p:nvSpPr>
        <p:spPr/>
        <p:txBody>
          <a:bodyPr rtlCol="0"/>
          <a:lstStyle>
            <a:defPPr>
              <a:defRPr lang="fr-FR"/>
            </a:defPPr>
          </a:lstStyle>
          <a:p>
            <a:pPr rtl="0"/>
            <a:r>
              <a:rPr lang="ar-DZ" dirty="0"/>
              <a:t>شكرا</a:t>
            </a:r>
            <a:endParaRPr lang="fr-FR" dirty="0"/>
          </a:p>
        </p:txBody>
      </p:sp>
      <p:sp>
        <p:nvSpPr>
          <p:cNvPr id="5" name="Espace réservé du contenu 4">
            <a:extLst>
              <a:ext uri="{FF2B5EF4-FFF2-40B4-BE49-F238E27FC236}">
                <a16:creationId xmlns:a16="http://schemas.microsoft.com/office/drawing/2014/main" id="{AAF5CF3F-E5EF-5769-3F83-24ADB4412BBF}"/>
              </a:ext>
            </a:extLst>
          </p:cNvPr>
          <p:cNvSpPr>
            <a:spLocks noGrp="1"/>
          </p:cNvSpPr>
          <p:nvPr>
            <p:ph idx="1"/>
          </p:nvPr>
        </p:nvSpPr>
        <p:spPr>
          <a:xfrm>
            <a:off x="7376845" y="2011680"/>
            <a:ext cx="3833699" cy="2843784"/>
          </a:xfrm>
        </p:spPr>
        <p:txBody>
          <a:bodyPr rtlCol="0"/>
          <a:lstStyle>
            <a:defPPr>
              <a:defRPr lang="fr-FR"/>
            </a:defPPr>
          </a:lstStyle>
          <a:p>
            <a:pPr algn="ctr" rtl="1"/>
            <a:r>
              <a:rPr lang="ar-DZ" dirty="0"/>
              <a:t>دالي سعيدة </a:t>
            </a:r>
            <a:r>
              <a:rPr lang="fr-FR" dirty="0"/>
              <a:t>​</a:t>
            </a:r>
          </a:p>
          <a:p>
            <a:pPr algn="ctr" rtl="0"/>
            <a:r>
              <a:rPr lang="fr-FR" dirty="0"/>
              <a:t>Saida.dali90@ gmail.com</a:t>
            </a:r>
          </a:p>
        </p:txBody>
      </p:sp>
    </p:spTree>
    <p:extLst>
      <p:ext uri="{BB962C8B-B14F-4D97-AF65-F5344CB8AC3E}">
        <p14:creationId xmlns:p14="http://schemas.microsoft.com/office/powerpoint/2010/main" val="2790251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2DF434-28DB-4621-A497-D62C41CE0419}"/>
              </a:ext>
            </a:extLst>
          </p:cNvPr>
          <p:cNvSpPr>
            <a:spLocks noGrp="1"/>
          </p:cNvSpPr>
          <p:nvPr>
            <p:ph type="title"/>
          </p:nvPr>
        </p:nvSpPr>
        <p:spPr>
          <a:xfrm>
            <a:off x="6493267" y="978408"/>
            <a:ext cx="5439653" cy="1325880"/>
          </a:xfrm>
        </p:spPr>
        <p:txBody>
          <a:bodyPr rtlCol="0">
            <a:normAutofit/>
          </a:bodyPr>
          <a:lstStyle>
            <a:defPPr>
              <a:defRPr lang="fr-FR"/>
            </a:defPPr>
          </a:lstStyle>
          <a:p>
            <a:pPr algn="r" rtl="1"/>
            <a:r>
              <a:rPr lang="ar-DZ" dirty="0">
                <a:solidFill>
                  <a:schemeClr val="accent3"/>
                </a:solidFill>
                <a:latin typeface="Baskerville Old Face" panose="02020602080505020303" pitchFamily="18" charset="77"/>
                <a:cs typeface="Calibri Light"/>
              </a:rPr>
              <a:t>التساؤل الشائع بين الطلبة </a:t>
            </a:r>
            <a:endParaRPr lang="fr-FR" dirty="0">
              <a:solidFill>
                <a:schemeClr val="accent3"/>
              </a:solidFill>
              <a:latin typeface="Baskerville Old Face" panose="02020602080505020303" pitchFamily="18" charset="77"/>
            </a:endParaRPr>
          </a:p>
        </p:txBody>
      </p:sp>
      <p:sp>
        <p:nvSpPr>
          <p:cNvPr id="4" name="Espace réservé du texte 3">
            <a:extLst>
              <a:ext uri="{FF2B5EF4-FFF2-40B4-BE49-F238E27FC236}">
                <a16:creationId xmlns:a16="http://schemas.microsoft.com/office/drawing/2014/main" id="{7090AC0D-F624-B281-1AB5-687E5F6B3291}"/>
              </a:ext>
            </a:extLst>
          </p:cNvPr>
          <p:cNvSpPr>
            <a:spLocks noGrp="1"/>
          </p:cNvSpPr>
          <p:nvPr>
            <p:ph type="body" sz="quarter" idx="13"/>
          </p:nvPr>
        </p:nvSpPr>
        <p:spPr/>
        <p:txBody>
          <a:bodyPr rtlCol="0">
            <a:normAutofit/>
          </a:bodyPr>
          <a:lstStyle>
            <a:defPPr>
              <a:defRPr lang="fr-FR"/>
            </a:defPPr>
          </a:lstStyle>
          <a:p>
            <a:pPr rtl="0"/>
            <a:endParaRPr lang="fr-FR" dirty="0"/>
          </a:p>
        </p:txBody>
      </p:sp>
      <p:pic>
        <p:nvPicPr>
          <p:cNvPr id="10" name="Image 9" descr="Accent floral en forme de feuille">
            <a:extLst>
              <a:ext uri="{FF2B5EF4-FFF2-40B4-BE49-F238E27FC236}">
                <a16:creationId xmlns:a16="http://schemas.microsoft.com/office/drawing/2014/main" id="{08A3395B-5659-47E4-8F54-71340961FF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941633" flipH="1">
            <a:off x="1654192" y="3058939"/>
            <a:ext cx="1243661" cy="790090"/>
          </a:xfrm>
          <a:prstGeom prst="rect">
            <a:avLst/>
          </a:prstGeom>
        </p:spPr>
      </p:pic>
      <p:pic>
        <p:nvPicPr>
          <p:cNvPr id="1929" name="Image 1928" descr="Accent floral en forme de feuille">
            <a:extLst>
              <a:ext uri="{FF2B5EF4-FFF2-40B4-BE49-F238E27FC236}">
                <a16:creationId xmlns:a16="http://schemas.microsoft.com/office/drawing/2014/main" id="{CF8E7A1B-4724-55CB-6FAD-D8E7562935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37260" y="2342954"/>
            <a:ext cx="1791038" cy="2033695"/>
          </a:xfrm>
          <a:prstGeom prst="rect">
            <a:avLst/>
          </a:prstGeom>
        </p:spPr>
      </p:pic>
      <p:sp>
        <p:nvSpPr>
          <p:cNvPr id="3" name="Espace réservé du contenu 2">
            <a:extLst>
              <a:ext uri="{FF2B5EF4-FFF2-40B4-BE49-F238E27FC236}">
                <a16:creationId xmlns:a16="http://schemas.microsoft.com/office/drawing/2014/main" id="{22788C46-D0BC-4307-AE55-7601A139E7CB}"/>
              </a:ext>
            </a:extLst>
          </p:cNvPr>
          <p:cNvSpPr>
            <a:spLocks noGrp="1"/>
          </p:cNvSpPr>
          <p:nvPr>
            <p:ph sz="quarter" idx="4"/>
          </p:nvPr>
        </p:nvSpPr>
        <p:spPr/>
        <p:txBody>
          <a:bodyPr vert="horz" lIns="91440" tIns="45720" rIns="91440" bIns="45720" rtlCol="0" anchor="t">
            <a:normAutofit/>
          </a:bodyPr>
          <a:lstStyle>
            <a:defPPr>
              <a:defRPr lang="fr-FR"/>
            </a:defPPr>
          </a:lstStyle>
          <a:p>
            <a:pPr marL="0" indent="0" algn="r" rtl="1">
              <a:lnSpc>
                <a:spcPct val="150000"/>
              </a:lnSpc>
              <a:buNone/>
            </a:pPr>
            <a:r>
              <a:rPr lang="ar-DZ" sz="2400" dirty="0">
                <a:solidFill>
                  <a:schemeClr val="accent3"/>
                </a:solidFill>
                <a:latin typeface="Gill Sans Nova Light" panose="020B0302020104020203" pitchFamily="34" charset="0"/>
                <a:cs typeface="Gill Sans Light" panose="020B0302020104020203" pitchFamily="34" charset="-79"/>
              </a:rPr>
              <a:t>ما فائدة مقياس المقاولاتية لطلبة كلية الآداب واللغات؟</a:t>
            </a:r>
          </a:p>
          <a:p>
            <a:pPr marL="0" indent="0" algn="r" rtl="1">
              <a:lnSpc>
                <a:spcPct val="150000"/>
              </a:lnSpc>
              <a:buNone/>
            </a:pPr>
            <a:r>
              <a:rPr lang="ar-DZ" dirty="0">
                <a:latin typeface="Gill Sans Nova Light" panose="020B0302020104020203" pitchFamily="34" charset="0"/>
                <a:cs typeface="Calibri"/>
              </a:rPr>
              <a:t>او </a:t>
            </a:r>
          </a:p>
          <a:p>
            <a:pPr marL="0" indent="0" algn="r" rtl="1">
              <a:lnSpc>
                <a:spcPct val="150000"/>
              </a:lnSpc>
              <a:buNone/>
            </a:pPr>
            <a:r>
              <a:rPr lang="ar-DZ" dirty="0">
                <a:solidFill>
                  <a:schemeClr val="accent3"/>
                </a:solidFill>
                <a:latin typeface="Gill Sans Nova Light" panose="020B0302020104020203" pitchFamily="34" charset="0"/>
                <a:cs typeface="Calibri"/>
              </a:rPr>
              <a:t>ما فائدة مقياس المقاولاتية لطلبة قسم الإنجليزية.</a:t>
            </a:r>
            <a:endParaRPr lang="fr-FR" dirty="0">
              <a:solidFill>
                <a:schemeClr val="accent3"/>
              </a:solidFill>
              <a:latin typeface="Gill Sans Nova Light" panose="020B0302020104020203" pitchFamily="34" charset="0"/>
              <a:cs typeface="Calibri"/>
            </a:endParaRPr>
          </a:p>
        </p:txBody>
      </p:sp>
      <p:sp>
        <p:nvSpPr>
          <p:cNvPr id="5" name="Espace réservé du pied de page 4">
            <a:extLst>
              <a:ext uri="{FF2B5EF4-FFF2-40B4-BE49-F238E27FC236}">
                <a16:creationId xmlns:a16="http://schemas.microsoft.com/office/drawing/2014/main" id="{4A947406-5839-A735-732D-5690E6315B95}"/>
              </a:ext>
            </a:extLst>
          </p:cNvPr>
          <p:cNvSpPr>
            <a:spLocks noGrp="1"/>
          </p:cNvSpPr>
          <p:nvPr>
            <p:ph type="ftr" sz="quarter" idx="11"/>
          </p:nvPr>
        </p:nvSpPr>
        <p:spPr/>
        <p:txBody>
          <a:bodyPr rtlCol="0"/>
          <a:lstStyle>
            <a:defPPr>
              <a:defRPr lang="fr-FR"/>
            </a:defPPr>
          </a:lstStyle>
          <a:p>
            <a:pPr rtl="0"/>
            <a:r>
              <a:rPr lang="ar-DZ" dirty="0"/>
              <a:t>المقاولاتية</a:t>
            </a:r>
            <a:endParaRPr lang="fr-FR" dirty="0"/>
          </a:p>
        </p:txBody>
      </p:sp>
      <p:sp>
        <p:nvSpPr>
          <p:cNvPr id="6" name="Espace réservé du numéro de diapositive 5">
            <a:extLst>
              <a:ext uri="{FF2B5EF4-FFF2-40B4-BE49-F238E27FC236}">
                <a16:creationId xmlns:a16="http://schemas.microsoft.com/office/drawing/2014/main" id="{662884A3-BD82-0FC6-A582-54DD17DBCB4A}"/>
              </a:ext>
            </a:extLst>
          </p:cNvPr>
          <p:cNvSpPr>
            <a:spLocks noGrp="1"/>
          </p:cNvSpPr>
          <p:nvPr>
            <p:ph type="sldNum" sz="quarter" idx="12"/>
          </p:nvPr>
        </p:nvSpPr>
        <p:spPr/>
        <p:txBody>
          <a:bodyPr rtlCol="0"/>
          <a:lstStyle>
            <a:defPPr>
              <a:defRPr lang="fr-FR"/>
            </a:defPPr>
          </a:lstStyle>
          <a:p>
            <a:pPr rtl="0"/>
            <a:fld id="{294A09A9-5501-47C1-A89A-A340965A2BE2}" type="slidenum">
              <a:rPr lang="fr-FR" smtClean="0"/>
              <a:t>2</a:t>
            </a:fld>
            <a:endParaRPr lang="fr-FR" dirty="0"/>
          </a:p>
        </p:txBody>
      </p:sp>
    </p:spTree>
    <p:extLst>
      <p:ext uri="{BB962C8B-B14F-4D97-AF65-F5344CB8AC3E}">
        <p14:creationId xmlns:p14="http://schemas.microsoft.com/office/powerpoint/2010/main" val="1859527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1000"/>
                                        <p:tgtEl>
                                          <p:spTgt spid="3">
                                            <p:txEl>
                                              <p:pRg st="2" end="2"/>
                                            </p:txEl>
                                          </p:spTgt>
                                        </p:tgtEl>
                                      </p:cBhvr>
                                    </p:animEffect>
                                    <p:anim calcmode="lin" valueType="num">
                                      <p:cBhvr>
                                        <p:cTn id="2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D51A6D85-3837-435F-A342-5A3F98172B12}"/>
              </a:ext>
            </a:extLst>
          </p:cNvPr>
          <p:cNvSpPr>
            <a:spLocks noGrp="1"/>
          </p:cNvSpPr>
          <p:nvPr>
            <p:ph type="body" idx="1"/>
          </p:nvPr>
        </p:nvSpPr>
        <p:spPr>
          <a:xfrm>
            <a:off x="1153668" y="3852809"/>
            <a:ext cx="9884664" cy="1304407"/>
          </a:xfrm>
        </p:spPr>
        <p:txBody>
          <a:bodyPr rtlCol="0"/>
          <a:lstStyle>
            <a:defPPr>
              <a:defRPr lang="fr-FR"/>
            </a:defPPr>
          </a:lstStyle>
          <a:p>
            <a:pPr rtl="1"/>
            <a:r>
              <a:rPr lang="ar-SA" sz="1800" dirty="0">
                <a:solidFill>
                  <a:schemeClr val="tx1"/>
                </a:solidFill>
                <a:effectLst/>
                <a:latin typeface="Calibri" panose="020F0502020204030204" pitchFamily="34" charset="0"/>
                <a:ea typeface="Calibri" panose="020F0502020204030204" pitchFamily="34" charset="0"/>
                <a:cs typeface="Arial" panose="020B0604020202020204" pitchFamily="34" charset="0"/>
              </a:rPr>
              <a:t>تعتبر المقاولاتية من المواضيع التي أخذت نصيبا كبيرا من اهتمام الباحثين نظرا لتنامي دورها في اقتصاديات الدول باعتبارها محركا للعجلة الاقتصادية وللتنمية، ويعتبر المقاولون القوة المحركة لاقتصاد السوق وانجازاتهم تقدم للمجتمع ثروة تشغيل، وخيارات متنوعة للمستهلكين</a:t>
            </a:r>
            <a:endParaRPr lang="fr-FR" dirty="0">
              <a:solidFill>
                <a:schemeClr val="tx1"/>
              </a:solidFill>
            </a:endParaRPr>
          </a:p>
        </p:txBody>
      </p:sp>
    </p:spTree>
    <p:extLst>
      <p:ext uri="{BB962C8B-B14F-4D97-AF65-F5344CB8AC3E}">
        <p14:creationId xmlns:p14="http://schemas.microsoft.com/office/powerpoint/2010/main" val="3446797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002655-34DF-25F9-4640-B2CE5329AD1A}"/>
              </a:ext>
            </a:extLst>
          </p:cNvPr>
          <p:cNvSpPr>
            <a:spLocks noGrp="1"/>
          </p:cNvSpPr>
          <p:nvPr>
            <p:ph type="title"/>
          </p:nvPr>
        </p:nvSpPr>
        <p:spPr/>
        <p:txBody>
          <a:bodyPr rtlCol="0"/>
          <a:lstStyle>
            <a:defPPr>
              <a:defRPr lang="fr-FR"/>
            </a:defPPr>
          </a:lstStyle>
          <a:p>
            <a:pPr rtl="1"/>
            <a:r>
              <a:rPr lang="ar-DZ" dirty="0"/>
              <a:t>مفهوم المقاولاتية</a:t>
            </a:r>
            <a:endParaRPr lang="fr-FR" dirty="0"/>
          </a:p>
        </p:txBody>
      </p:sp>
      <p:sp>
        <p:nvSpPr>
          <p:cNvPr id="3" name="Espace réservé du contenu 2">
            <a:extLst>
              <a:ext uri="{FF2B5EF4-FFF2-40B4-BE49-F238E27FC236}">
                <a16:creationId xmlns:a16="http://schemas.microsoft.com/office/drawing/2014/main" id="{1A585715-2793-160B-269E-D9516C84D73A}"/>
              </a:ext>
            </a:extLst>
          </p:cNvPr>
          <p:cNvSpPr>
            <a:spLocks noGrp="1"/>
          </p:cNvSpPr>
          <p:nvPr>
            <p:ph idx="1"/>
          </p:nvPr>
        </p:nvSpPr>
        <p:spPr>
          <a:xfrm>
            <a:off x="2286000" y="2438879"/>
            <a:ext cx="7744968" cy="553777"/>
          </a:xfrm>
        </p:spPr>
        <p:txBody>
          <a:bodyPr rtlCol="0"/>
          <a:lstStyle>
            <a:defPPr>
              <a:defRPr lang="fr-FR"/>
            </a:defPPr>
          </a:lstStyle>
          <a:p>
            <a:pPr rtl="1"/>
            <a:r>
              <a:rPr lang="ar-DZ" dirty="0">
                <a:solidFill>
                  <a:schemeClr val="tx1"/>
                </a:solidFill>
              </a:rPr>
              <a:t>المفهوم الشائع لدى الطلبة </a:t>
            </a:r>
          </a:p>
          <a:p>
            <a:pPr rtl="1"/>
            <a:endParaRPr lang="fr-FR" dirty="0"/>
          </a:p>
        </p:txBody>
      </p:sp>
      <p:sp>
        <p:nvSpPr>
          <p:cNvPr id="4" name="Espace réservé du pied de page 3">
            <a:extLst>
              <a:ext uri="{FF2B5EF4-FFF2-40B4-BE49-F238E27FC236}">
                <a16:creationId xmlns:a16="http://schemas.microsoft.com/office/drawing/2014/main" id="{A3609A75-5E9A-C165-5A1D-764F9E96B722}"/>
              </a:ext>
            </a:extLst>
          </p:cNvPr>
          <p:cNvSpPr>
            <a:spLocks noGrp="1"/>
          </p:cNvSpPr>
          <p:nvPr>
            <p:ph type="ftr" sz="quarter" idx="10"/>
          </p:nvPr>
        </p:nvSpPr>
        <p:spPr/>
        <p:txBody>
          <a:bodyPr rtlCol="0"/>
          <a:lstStyle>
            <a:defPPr>
              <a:defRPr lang="fr-FR"/>
            </a:defPPr>
          </a:lstStyle>
          <a:p>
            <a:pPr rtl="0"/>
            <a:r>
              <a:rPr lang="fr-FR"/>
              <a:t>Titre de la présentation</a:t>
            </a:r>
          </a:p>
        </p:txBody>
      </p:sp>
      <p:sp>
        <p:nvSpPr>
          <p:cNvPr id="5" name="Espace réservé du numéro de diapositive 4">
            <a:extLst>
              <a:ext uri="{FF2B5EF4-FFF2-40B4-BE49-F238E27FC236}">
                <a16:creationId xmlns:a16="http://schemas.microsoft.com/office/drawing/2014/main" id="{0108060B-6C9E-CFFF-55DE-F0D645C094DC}"/>
              </a:ext>
            </a:extLst>
          </p:cNvPr>
          <p:cNvSpPr>
            <a:spLocks noGrp="1"/>
          </p:cNvSpPr>
          <p:nvPr>
            <p:ph type="sldNum" sz="quarter" idx="11"/>
          </p:nvPr>
        </p:nvSpPr>
        <p:spPr/>
        <p:txBody>
          <a:bodyPr rtlCol="0"/>
          <a:lstStyle>
            <a:defPPr>
              <a:defRPr lang="fr-FR"/>
            </a:defPPr>
          </a:lstStyle>
          <a:p>
            <a:pPr rtl="0"/>
            <a:fld id="{294A09A9-5501-47C1-A89A-A340965A2BE2}" type="slidenum">
              <a:rPr lang="fr-FR" smtClean="0"/>
              <a:pPr rtl="0"/>
              <a:t>4</a:t>
            </a:fld>
            <a:endParaRPr lang="fr-FR"/>
          </a:p>
        </p:txBody>
      </p:sp>
      <p:sp>
        <p:nvSpPr>
          <p:cNvPr id="6" name="Espace réservé du contenu 2">
            <a:extLst>
              <a:ext uri="{FF2B5EF4-FFF2-40B4-BE49-F238E27FC236}">
                <a16:creationId xmlns:a16="http://schemas.microsoft.com/office/drawing/2014/main" id="{EDAAFD87-0032-1D77-5B91-9CBA3F4377E0}"/>
              </a:ext>
            </a:extLst>
          </p:cNvPr>
          <p:cNvSpPr txBox="1">
            <a:spLocks/>
          </p:cNvSpPr>
          <p:nvPr/>
        </p:nvSpPr>
        <p:spPr>
          <a:xfrm>
            <a:off x="2223516" y="3098687"/>
            <a:ext cx="7744968" cy="1945924"/>
          </a:xfrm>
          <a:prstGeom prst="rect">
            <a:avLst/>
          </a:prstGeom>
        </p:spPr>
        <p:txBody>
          <a:bodyPr vert="horz" lIns="91440" tIns="45720" rIns="91440" bIns="45720" rtlCol="0">
            <a:normAutofit lnSpcReduction="10000"/>
          </a:bodyPr>
          <a:lstStyle>
            <a:defPPr>
              <a:defRPr lang="fr-FR"/>
            </a:defPPr>
            <a:lvl1pPr marL="0" indent="0" algn="ctr" defTabSz="914400" rtl="0" eaLnBrk="1" latinLnBrk="0" hangingPunct="1">
              <a:lnSpc>
                <a:spcPct val="100000"/>
              </a:lnSpc>
              <a:spcBef>
                <a:spcPts val="1000"/>
              </a:spcBef>
              <a:buClr>
                <a:srgbClr val="73292A"/>
              </a:buClr>
              <a:buFont typeface="Arial" panose="020B0604020202020204" pitchFamily="34" charset="0"/>
              <a:buNone/>
              <a:defRPr lang="fr-FR" sz="2000" kern="1200">
                <a:solidFill>
                  <a:schemeClr val="accent3"/>
                </a:solidFill>
                <a:latin typeface="Gill Sans Nova Light" panose="020F0302020204030204" pitchFamily="34" charset="0"/>
                <a:ea typeface="+mn-ea"/>
                <a:cs typeface="Gill Sans Nova Light" panose="020F0302020204030204" pitchFamily="34" charset="0"/>
              </a:defRPr>
            </a:lvl1pPr>
            <a:lvl2pPr marL="685800" indent="-228600" algn="ctr" defTabSz="914400" rtl="0" eaLnBrk="1" latinLnBrk="0" hangingPunct="1">
              <a:lnSpc>
                <a:spcPct val="100000"/>
              </a:lnSpc>
              <a:spcBef>
                <a:spcPts val="500"/>
              </a:spcBef>
              <a:buClr>
                <a:srgbClr val="73292A"/>
              </a:buClr>
              <a:buFont typeface="Arial" panose="020B0604020202020204" pitchFamily="34" charset="0"/>
              <a:buChar char="•"/>
              <a:defRPr lang="fr-FR" sz="1800" kern="1200">
                <a:solidFill>
                  <a:schemeClr val="accent3"/>
                </a:solidFill>
                <a:latin typeface="Gill Sans Nova Light" panose="020F0302020204030204" pitchFamily="34" charset="0"/>
                <a:ea typeface="+mn-ea"/>
                <a:cs typeface="Gill Sans Nova Light" panose="020F0302020204030204" pitchFamily="34" charset="0"/>
              </a:defRPr>
            </a:lvl2pPr>
            <a:lvl3pPr marL="1143000" indent="-228600" algn="ctr" defTabSz="914400" rtl="0" eaLnBrk="1" latinLnBrk="0" hangingPunct="1">
              <a:lnSpc>
                <a:spcPct val="90000"/>
              </a:lnSpc>
              <a:spcBef>
                <a:spcPts val="500"/>
              </a:spcBef>
              <a:buClr>
                <a:srgbClr val="73292A"/>
              </a:buClr>
              <a:buFont typeface="Arial" panose="020B0604020202020204" pitchFamily="34" charset="0"/>
              <a:buChar char="•"/>
              <a:defRPr lang="fr-FR" sz="1600" kern="1200">
                <a:solidFill>
                  <a:schemeClr val="accent3"/>
                </a:solidFill>
                <a:latin typeface="Gill Sans Nova Light" panose="020F0302020204030204" pitchFamily="34" charset="0"/>
                <a:ea typeface="+mn-ea"/>
                <a:cs typeface="Gill Sans Nova Light" panose="020F0302020204030204" pitchFamily="34" charset="0"/>
              </a:defRPr>
            </a:lvl3pPr>
            <a:lvl4pPr marL="1600200" indent="-228600" algn="ctr" defTabSz="914400" rtl="0" eaLnBrk="1" latinLnBrk="0" hangingPunct="1">
              <a:lnSpc>
                <a:spcPct val="90000"/>
              </a:lnSpc>
              <a:spcBef>
                <a:spcPts val="500"/>
              </a:spcBef>
              <a:buClr>
                <a:srgbClr val="73292A"/>
              </a:buClr>
              <a:buFont typeface="Arial" panose="020B0604020202020204" pitchFamily="34" charset="0"/>
              <a:buChar char="•"/>
              <a:defRPr lang="fr-FR" sz="1400" kern="1200">
                <a:solidFill>
                  <a:schemeClr val="accent3"/>
                </a:solidFill>
                <a:latin typeface="Gill Sans Nova Light" panose="020F0302020204030204" pitchFamily="34" charset="0"/>
                <a:ea typeface="+mn-ea"/>
                <a:cs typeface="Gill Sans Nova Light" panose="020F0302020204030204" pitchFamily="34" charset="0"/>
              </a:defRPr>
            </a:lvl4pPr>
            <a:lvl5pPr marL="2057400" indent="-228600" algn="ctr" defTabSz="914400" rtl="0" eaLnBrk="1" latinLnBrk="0" hangingPunct="1">
              <a:lnSpc>
                <a:spcPct val="90000"/>
              </a:lnSpc>
              <a:spcBef>
                <a:spcPts val="500"/>
              </a:spcBef>
              <a:buClr>
                <a:srgbClr val="73292A"/>
              </a:buClr>
              <a:buFont typeface="Arial" panose="020B0604020202020204" pitchFamily="34" charset="0"/>
              <a:buChar char="•"/>
              <a:defRPr lang="fr-FR" sz="1400" kern="1200">
                <a:solidFill>
                  <a:schemeClr val="accent3"/>
                </a:solidFill>
                <a:latin typeface="Gill Sans Nova Light" panose="020F0302020204030204" pitchFamily="34" charset="0"/>
                <a:ea typeface="+mn-ea"/>
                <a:cs typeface="Gill Sans Nova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9pPr>
          </a:lstStyle>
          <a:p>
            <a:pPr rtl="1"/>
            <a:r>
              <a:rPr lang="ar-DZ" dirty="0">
                <a:solidFill>
                  <a:schemeClr val="tx1"/>
                </a:solidFill>
              </a:rPr>
              <a:t>المفهوم الاصطلاحي: </a:t>
            </a:r>
          </a:p>
          <a:p>
            <a:pPr marL="449580" algn="r" rtl="1">
              <a:lnSpc>
                <a:spcPct val="107000"/>
              </a:lnSpc>
              <a:spcAft>
                <a:spcPts val="800"/>
              </a:spcAft>
            </a:pPr>
            <a:r>
              <a:rPr lang="ar-SA" sz="1800" kern="100" dirty="0">
                <a:solidFill>
                  <a:schemeClr val="tx1"/>
                </a:solidFill>
                <a:effectLst/>
                <a:latin typeface="Calibri" panose="020F0502020204030204" pitchFamily="34" charset="0"/>
                <a:ea typeface="Calibri" panose="020F0502020204030204" pitchFamily="34" charset="0"/>
                <a:cs typeface="Arial" panose="020B0604020202020204" pitchFamily="34" charset="0"/>
              </a:rPr>
              <a:t>المقاولاتية: </a:t>
            </a:r>
            <a:r>
              <a:rPr lang="ar-DZ" sz="1800" kern="100" dirty="0">
                <a:solidFill>
                  <a:schemeClr val="tx1"/>
                </a:solidFill>
                <a:latin typeface="Calibri" panose="020F0502020204030204" pitchFamily="34" charset="0"/>
                <a:ea typeface="Calibri" panose="020F0502020204030204" pitchFamily="34" charset="0"/>
                <a:cs typeface="Arial" panose="020B0604020202020204" pitchFamily="34" charset="0"/>
              </a:rPr>
              <a:t>هي </a:t>
            </a:r>
            <a:r>
              <a:rPr lang="ar-SA" sz="1800" kern="100" dirty="0">
                <a:solidFill>
                  <a:schemeClr val="tx1"/>
                </a:solidFill>
                <a:effectLst/>
                <a:latin typeface="Calibri" panose="020F0502020204030204" pitchFamily="34" charset="0"/>
                <a:ea typeface="Calibri" panose="020F0502020204030204" pitchFamily="34" charset="0"/>
                <a:cs typeface="Arial" panose="020B0604020202020204" pitchFamily="34" charset="0"/>
              </a:rPr>
              <a:t>مجموعة الأنشطة والمساعي التي تهدف إلى خلق وتطوير المؤسسة وبشكل أكثر عمومية خلق نشاط معين</a:t>
            </a:r>
            <a:r>
              <a:rPr lang="fr-FR" sz="1800" kern="100" dirty="0">
                <a:solidFill>
                  <a:schemeClr val="tx1"/>
                </a:solidFill>
                <a:effectLst/>
                <a:latin typeface="Calibri" panose="020F0502020204030204" pitchFamily="34" charset="0"/>
                <a:ea typeface="Calibri" panose="020F0502020204030204" pitchFamily="34" charset="0"/>
                <a:cs typeface="Arial" panose="020B0604020202020204" pitchFamily="34" charset="0"/>
              </a:rPr>
              <a:t>.</a:t>
            </a:r>
          </a:p>
          <a:p>
            <a:pPr marL="449580" algn="r" rtl="1">
              <a:lnSpc>
                <a:spcPct val="107000"/>
              </a:lnSpc>
              <a:spcAft>
                <a:spcPts val="800"/>
              </a:spcAft>
            </a:pPr>
            <a:r>
              <a:rPr lang="ar-SA" sz="1800" kern="100" dirty="0">
                <a:solidFill>
                  <a:schemeClr val="tx1"/>
                </a:solidFill>
                <a:effectLst/>
                <a:latin typeface="Calibri" panose="020F0502020204030204" pitchFamily="34" charset="0"/>
                <a:ea typeface="Calibri" panose="020F0502020204030204" pitchFamily="34" charset="0"/>
                <a:cs typeface="Arial" panose="020B0604020202020204" pitchFamily="34" charset="0"/>
              </a:rPr>
              <a:t>المقاولاتية: هي حركية إنشاء واستغلال فرص أعمال من طرف فرد أو عدة أفراد وذلك عن طريق إنشاء منظمات جديدة من أجل خلق قيمة.</a:t>
            </a:r>
            <a:endParaRPr lang="fr-FR" sz="1800" kern="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rtl="1"/>
            <a:endParaRPr lang="ar-DZ" dirty="0"/>
          </a:p>
        </p:txBody>
      </p:sp>
    </p:spTree>
    <p:extLst>
      <p:ext uri="{BB962C8B-B14F-4D97-AF65-F5344CB8AC3E}">
        <p14:creationId xmlns:p14="http://schemas.microsoft.com/office/powerpoint/2010/main" val="1732999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BE6A01-1D8C-E82D-69CE-C1BEA5E0330D}"/>
              </a:ext>
            </a:extLst>
          </p:cNvPr>
          <p:cNvSpPr>
            <a:spLocks noGrp="1"/>
          </p:cNvSpPr>
          <p:nvPr>
            <p:ph type="title"/>
          </p:nvPr>
        </p:nvSpPr>
        <p:spPr/>
        <p:txBody>
          <a:bodyPr rtlCol="0"/>
          <a:lstStyle>
            <a:defPPr>
              <a:defRPr lang="fr-FR"/>
            </a:defPPr>
          </a:lstStyle>
          <a:p>
            <a:pPr rtl="0"/>
            <a:r>
              <a:rPr lang="ar-DZ" dirty="0">
                <a:solidFill>
                  <a:schemeClr val="accent3"/>
                </a:solidFill>
                <a:latin typeface="Baskerville Old Face" panose="02020602080505020303" pitchFamily="18" charset="77"/>
                <a:ea typeface="Baskerville" panose="02020502070401020303" pitchFamily="18" charset="0"/>
              </a:rPr>
              <a:t>كيف ذلك</a:t>
            </a:r>
            <a:endParaRPr lang="fr-FR" dirty="0"/>
          </a:p>
        </p:txBody>
      </p:sp>
      <p:sp>
        <p:nvSpPr>
          <p:cNvPr id="3" name="Espace réservé du pied de page 2">
            <a:extLst>
              <a:ext uri="{FF2B5EF4-FFF2-40B4-BE49-F238E27FC236}">
                <a16:creationId xmlns:a16="http://schemas.microsoft.com/office/drawing/2014/main" id="{21137959-7D1F-FBB7-5094-07715179487F}"/>
              </a:ext>
            </a:extLst>
          </p:cNvPr>
          <p:cNvSpPr>
            <a:spLocks noGrp="1"/>
          </p:cNvSpPr>
          <p:nvPr>
            <p:ph type="ftr" sz="quarter" idx="10"/>
          </p:nvPr>
        </p:nvSpPr>
        <p:spPr/>
        <p:txBody>
          <a:bodyPr rtlCol="0"/>
          <a:lstStyle>
            <a:defPPr>
              <a:defRPr lang="fr-FR"/>
            </a:defPPr>
          </a:lstStyle>
          <a:p>
            <a:pPr rtl="0"/>
            <a:r>
              <a:rPr lang="fr-FR"/>
              <a:t>Titre de la présentation</a:t>
            </a:r>
            <a:endParaRPr lang="fr-FR" dirty="0"/>
          </a:p>
        </p:txBody>
      </p:sp>
      <p:sp>
        <p:nvSpPr>
          <p:cNvPr id="4" name="Espace réservé du numéro de diapositive 3">
            <a:extLst>
              <a:ext uri="{FF2B5EF4-FFF2-40B4-BE49-F238E27FC236}">
                <a16:creationId xmlns:a16="http://schemas.microsoft.com/office/drawing/2014/main" id="{A6E8D6E8-969C-81F9-8B97-1B42ED901A78}"/>
              </a:ext>
            </a:extLst>
          </p:cNvPr>
          <p:cNvSpPr>
            <a:spLocks noGrp="1"/>
          </p:cNvSpPr>
          <p:nvPr>
            <p:ph type="sldNum" sz="quarter" idx="11"/>
          </p:nvPr>
        </p:nvSpPr>
        <p:spPr/>
        <p:txBody>
          <a:bodyPr rtlCol="0"/>
          <a:lstStyle>
            <a:defPPr>
              <a:defRPr lang="fr-FR"/>
            </a:defPPr>
          </a:lstStyle>
          <a:p>
            <a:pPr rtl="0"/>
            <a:fld id="{294A09A9-5501-47C1-A89A-A340965A2BE2}" type="slidenum">
              <a:rPr lang="fr-FR" smtClean="0"/>
              <a:pPr rtl="0"/>
              <a:t>5</a:t>
            </a:fld>
            <a:endParaRPr lang="fr-FR" dirty="0"/>
          </a:p>
        </p:txBody>
      </p:sp>
      <p:graphicFrame>
        <p:nvGraphicFramePr>
          <p:cNvPr id="7" name="Diagramme 2" descr="Chronologie">
            <a:extLst>
              <a:ext uri="{FF2B5EF4-FFF2-40B4-BE49-F238E27FC236}">
                <a16:creationId xmlns:a16="http://schemas.microsoft.com/office/drawing/2014/main" id="{1A75E301-F81B-604F-0C9B-A25BF04F0642}"/>
              </a:ext>
            </a:extLst>
          </p:cNvPr>
          <p:cNvGraphicFramePr>
            <a:graphicFrameLocks noGrp="1"/>
          </p:cNvGraphicFramePr>
          <p:nvPr>
            <p:ph sz="quarter" idx="12"/>
            <p:extLst>
              <p:ext uri="{D42A27DB-BD31-4B8C-83A1-F6EECF244321}">
                <p14:modId xmlns:p14="http://schemas.microsoft.com/office/powerpoint/2010/main" val="164512822"/>
              </p:ext>
            </p:extLst>
          </p:nvPr>
        </p:nvGraphicFramePr>
        <p:xfrm>
          <a:off x="974725" y="2635161"/>
          <a:ext cx="10242550" cy="33194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8893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7"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2C7E564-4283-8AE2-ADD2-7B3FFCFA26C7}"/>
              </a:ext>
            </a:extLst>
          </p:cNvPr>
          <p:cNvSpPr>
            <a:spLocks noGrp="1"/>
          </p:cNvSpPr>
          <p:nvPr>
            <p:ph type="title"/>
          </p:nvPr>
        </p:nvSpPr>
        <p:spPr>
          <a:xfrm>
            <a:off x="1591947" y="3002862"/>
            <a:ext cx="9738391" cy="1291071"/>
          </a:xfrm>
        </p:spPr>
        <p:txBody>
          <a:bodyPr rtlCol="0"/>
          <a:lstStyle>
            <a:defPPr>
              <a:defRPr lang="fr-FR"/>
            </a:defPPr>
          </a:lstStyle>
          <a:p>
            <a:pPr rtl="1"/>
            <a:r>
              <a:rPr lang="ar-DZ" dirty="0"/>
              <a:t>مبررات تدريس مقياس المقاولاتية </a:t>
            </a:r>
            <a:endParaRPr lang="fr-FR" dirty="0"/>
          </a:p>
        </p:txBody>
      </p:sp>
      <p:sp>
        <p:nvSpPr>
          <p:cNvPr id="10" name="Espace réservé du texte 9">
            <a:extLst>
              <a:ext uri="{FF2B5EF4-FFF2-40B4-BE49-F238E27FC236}">
                <a16:creationId xmlns:a16="http://schemas.microsoft.com/office/drawing/2014/main" id="{FA47ED29-D9DA-9DC6-8B43-80EC2A2E5B50}"/>
              </a:ext>
            </a:extLst>
          </p:cNvPr>
          <p:cNvSpPr>
            <a:spLocks noGrp="1"/>
          </p:cNvSpPr>
          <p:nvPr>
            <p:ph type="body" sz="quarter" idx="10"/>
          </p:nvPr>
        </p:nvSpPr>
        <p:spPr>
          <a:xfrm>
            <a:off x="734786" y="2158042"/>
            <a:ext cx="941832" cy="1936750"/>
          </a:xfrm>
        </p:spPr>
        <p:txBody>
          <a:bodyPr rtlCol="0"/>
          <a:lstStyle>
            <a:defPPr>
              <a:defRPr lang="fr-FR"/>
            </a:defPPr>
          </a:lstStyle>
          <a:p>
            <a:pPr rtl="0"/>
            <a:r>
              <a:rPr lang="fr-FR" dirty="0"/>
              <a:t>«</a:t>
            </a:r>
          </a:p>
        </p:txBody>
      </p:sp>
      <p:sp>
        <p:nvSpPr>
          <p:cNvPr id="11" name="Espace réservé du texte 10">
            <a:extLst>
              <a:ext uri="{FF2B5EF4-FFF2-40B4-BE49-F238E27FC236}">
                <a16:creationId xmlns:a16="http://schemas.microsoft.com/office/drawing/2014/main" id="{CB634FAD-36DD-9FB0-7030-266A29178C42}"/>
              </a:ext>
            </a:extLst>
          </p:cNvPr>
          <p:cNvSpPr>
            <a:spLocks noGrp="1"/>
          </p:cNvSpPr>
          <p:nvPr>
            <p:ph type="body" sz="quarter" idx="11"/>
          </p:nvPr>
        </p:nvSpPr>
        <p:spPr>
          <a:xfrm>
            <a:off x="10771984" y="2279331"/>
            <a:ext cx="945473" cy="1936750"/>
          </a:xfrm>
        </p:spPr>
        <p:txBody>
          <a:bodyPr rtlCol="0"/>
          <a:lstStyle>
            <a:defPPr>
              <a:defRPr lang="fr-FR"/>
            </a:defPPr>
          </a:lstStyle>
          <a:p>
            <a:pPr rtl="0"/>
            <a:r>
              <a:rPr lang="fr-FR" dirty="0"/>
              <a:t>»</a:t>
            </a:r>
          </a:p>
        </p:txBody>
      </p:sp>
    </p:spTree>
    <p:extLst>
      <p:ext uri="{BB962C8B-B14F-4D97-AF65-F5344CB8AC3E}">
        <p14:creationId xmlns:p14="http://schemas.microsoft.com/office/powerpoint/2010/main" val="1563980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2DF434-28DB-4621-A497-D62C41CE0419}"/>
              </a:ext>
            </a:extLst>
          </p:cNvPr>
          <p:cNvSpPr>
            <a:spLocks noGrp="1"/>
          </p:cNvSpPr>
          <p:nvPr>
            <p:ph type="title"/>
          </p:nvPr>
        </p:nvSpPr>
        <p:spPr>
          <a:xfrm>
            <a:off x="6493267" y="978408"/>
            <a:ext cx="5439653" cy="3624414"/>
          </a:xfrm>
        </p:spPr>
        <p:txBody>
          <a:bodyPr rtlCol="0">
            <a:normAutofit/>
          </a:bodyPr>
          <a:lstStyle>
            <a:defPPr>
              <a:defRPr lang="fr-FR"/>
            </a:defPPr>
          </a:lstStyle>
          <a:p>
            <a:pPr algn="r" rtl="1"/>
            <a:r>
              <a:rPr lang="ar-DZ" dirty="0">
                <a:latin typeface="Baskerville Old Face" panose="02020602080505020303" pitchFamily="18" charset="77"/>
                <a:cs typeface="Calibri Light"/>
              </a:rPr>
              <a:t>بين حلم التوظيف ومنحة البطالة </a:t>
            </a:r>
            <a:endParaRPr lang="fr-FR" dirty="0">
              <a:solidFill>
                <a:schemeClr val="accent3"/>
              </a:solidFill>
              <a:latin typeface="Baskerville Old Face" panose="02020602080505020303" pitchFamily="18" charset="77"/>
            </a:endParaRPr>
          </a:p>
        </p:txBody>
      </p:sp>
      <p:sp>
        <p:nvSpPr>
          <p:cNvPr id="4" name="Espace réservé du texte 3">
            <a:extLst>
              <a:ext uri="{FF2B5EF4-FFF2-40B4-BE49-F238E27FC236}">
                <a16:creationId xmlns:a16="http://schemas.microsoft.com/office/drawing/2014/main" id="{7090AC0D-F624-B281-1AB5-687E5F6B3291}"/>
              </a:ext>
            </a:extLst>
          </p:cNvPr>
          <p:cNvSpPr>
            <a:spLocks noGrp="1"/>
          </p:cNvSpPr>
          <p:nvPr>
            <p:ph type="body" sz="quarter" idx="13"/>
          </p:nvPr>
        </p:nvSpPr>
        <p:spPr/>
        <p:txBody>
          <a:bodyPr rtlCol="0">
            <a:normAutofit/>
          </a:bodyPr>
          <a:lstStyle>
            <a:defPPr>
              <a:defRPr lang="fr-FR"/>
            </a:defPPr>
          </a:lstStyle>
          <a:p>
            <a:pPr rtl="0"/>
            <a:r>
              <a:rPr lang="ar-DZ" dirty="0"/>
              <a:t>1</a:t>
            </a:r>
            <a:endParaRPr lang="fr-FR" dirty="0"/>
          </a:p>
        </p:txBody>
      </p:sp>
      <p:pic>
        <p:nvPicPr>
          <p:cNvPr id="10" name="Image 9" descr="Accent floral en forme de feuille">
            <a:extLst>
              <a:ext uri="{FF2B5EF4-FFF2-40B4-BE49-F238E27FC236}">
                <a16:creationId xmlns:a16="http://schemas.microsoft.com/office/drawing/2014/main" id="{08A3395B-5659-47E4-8F54-71340961FF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941633" flipH="1">
            <a:off x="1654192" y="3058939"/>
            <a:ext cx="1243661" cy="790090"/>
          </a:xfrm>
          <a:prstGeom prst="rect">
            <a:avLst/>
          </a:prstGeom>
        </p:spPr>
      </p:pic>
      <p:pic>
        <p:nvPicPr>
          <p:cNvPr id="1929" name="Image 1928" descr="Accent floral en forme de feuille">
            <a:extLst>
              <a:ext uri="{FF2B5EF4-FFF2-40B4-BE49-F238E27FC236}">
                <a16:creationId xmlns:a16="http://schemas.microsoft.com/office/drawing/2014/main" id="{CF8E7A1B-4724-55CB-6FAD-D8E7562935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37260" y="2342954"/>
            <a:ext cx="1791038" cy="2033695"/>
          </a:xfrm>
          <a:prstGeom prst="rect">
            <a:avLst/>
          </a:prstGeom>
        </p:spPr>
      </p:pic>
      <p:sp>
        <p:nvSpPr>
          <p:cNvPr id="5" name="Espace réservé du pied de page 4">
            <a:extLst>
              <a:ext uri="{FF2B5EF4-FFF2-40B4-BE49-F238E27FC236}">
                <a16:creationId xmlns:a16="http://schemas.microsoft.com/office/drawing/2014/main" id="{4A947406-5839-A735-732D-5690E6315B95}"/>
              </a:ext>
            </a:extLst>
          </p:cNvPr>
          <p:cNvSpPr>
            <a:spLocks noGrp="1"/>
          </p:cNvSpPr>
          <p:nvPr>
            <p:ph type="ftr" sz="quarter" idx="11"/>
          </p:nvPr>
        </p:nvSpPr>
        <p:spPr/>
        <p:txBody>
          <a:bodyPr rtlCol="0"/>
          <a:lstStyle>
            <a:defPPr>
              <a:defRPr lang="fr-FR"/>
            </a:defPPr>
          </a:lstStyle>
          <a:p>
            <a:pPr rtl="0"/>
            <a:r>
              <a:rPr lang="ar-DZ" dirty="0"/>
              <a:t>المقاولاتية</a:t>
            </a:r>
            <a:endParaRPr lang="fr-FR" dirty="0"/>
          </a:p>
        </p:txBody>
      </p:sp>
      <p:sp>
        <p:nvSpPr>
          <p:cNvPr id="6" name="Espace réservé du numéro de diapositive 5">
            <a:extLst>
              <a:ext uri="{FF2B5EF4-FFF2-40B4-BE49-F238E27FC236}">
                <a16:creationId xmlns:a16="http://schemas.microsoft.com/office/drawing/2014/main" id="{662884A3-BD82-0FC6-A582-54DD17DBCB4A}"/>
              </a:ext>
            </a:extLst>
          </p:cNvPr>
          <p:cNvSpPr>
            <a:spLocks noGrp="1"/>
          </p:cNvSpPr>
          <p:nvPr>
            <p:ph type="sldNum" sz="quarter" idx="12"/>
          </p:nvPr>
        </p:nvSpPr>
        <p:spPr/>
        <p:txBody>
          <a:bodyPr rtlCol="0"/>
          <a:lstStyle>
            <a:defPPr>
              <a:defRPr lang="fr-FR"/>
            </a:defPPr>
          </a:lstStyle>
          <a:p>
            <a:pPr rtl="0"/>
            <a:fld id="{294A09A9-5501-47C1-A89A-A340965A2BE2}" type="slidenum">
              <a:rPr lang="fr-FR" smtClean="0"/>
              <a:t>7</a:t>
            </a:fld>
            <a:endParaRPr lang="fr-FR" dirty="0"/>
          </a:p>
        </p:txBody>
      </p:sp>
    </p:spTree>
    <p:extLst>
      <p:ext uri="{BB962C8B-B14F-4D97-AF65-F5344CB8AC3E}">
        <p14:creationId xmlns:p14="http://schemas.microsoft.com/office/powerpoint/2010/main" val="3200735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2DF434-28DB-4621-A497-D62C41CE0419}"/>
              </a:ext>
            </a:extLst>
          </p:cNvPr>
          <p:cNvSpPr>
            <a:spLocks noGrp="1"/>
          </p:cNvSpPr>
          <p:nvPr>
            <p:ph type="title"/>
          </p:nvPr>
        </p:nvSpPr>
        <p:spPr>
          <a:xfrm>
            <a:off x="6493267" y="978407"/>
            <a:ext cx="5439653" cy="3285367"/>
          </a:xfrm>
        </p:spPr>
        <p:txBody>
          <a:bodyPr rtlCol="0">
            <a:normAutofit/>
          </a:bodyPr>
          <a:lstStyle>
            <a:defPPr>
              <a:defRPr lang="fr-FR"/>
            </a:defPPr>
          </a:lstStyle>
          <a:p>
            <a:pPr algn="r" rtl="1"/>
            <a:r>
              <a:rPr lang="ar-DZ" dirty="0">
                <a:latin typeface="Baskerville Old Face" panose="02020602080505020303" pitchFamily="18" charset="77"/>
                <a:cs typeface="Calibri Light"/>
              </a:rPr>
              <a:t>التزايد الكبير لعدد الطلبة المتخرجون وعدم استيعاب المؤسسات لتوظيفهم</a:t>
            </a:r>
            <a:endParaRPr lang="fr-FR" dirty="0">
              <a:solidFill>
                <a:schemeClr val="accent3"/>
              </a:solidFill>
              <a:latin typeface="Baskerville Old Face" panose="02020602080505020303" pitchFamily="18" charset="77"/>
            </a:endParaRPr>
          </a:p>
        </p:txBody>
      </p:sp>
      <p:sp>
        <p:nvSpPr>
          <p:cNvPr id="4" name="Espace réservé du texte 3">
            <a:extLst>
              <a:ext uri="{FF2B5EF4-FFF2-40B4-BE49-F238E27FC236}">
                <a16:creationId xmlns:a16="http://schemas.microsoft.com/office/drawing/2014/main" id="{7090AC0D-F624-B281-1AB5-687E5F6B3291}"/>
              </a:ext>
            </a:extLst>
          </p:cNvPr>
          <p:cNvSpPr>
            <a:spLocks noGrp="1"/>
          </p:cNvSpPr>
          <p:nvPr>
            <p:ph type="body" sz="quarter" idx="13"/>
          </p:nvPr>
        </p:nvSpPr>
        <p:spPr/>
        <p:txBody>
          <a:bodyPr rtlCol="0">
            <a:normAutofit/>
          </a:bodyPr>
          <a:lstStyle>
            <a:defPPr>
              <a:defRPr lang="fr-FR"/>
            </a:defPPr>
          </a:lstStyle>
          <a:p>
            <a:pPr rtl="0"/>
            <a:r>
              <a:rPr lang="ar-DZ" dirty="0"/>
              <a:t>2</a:t>
            </a:r>
            <a:endParaRPr lang="fr-FR" dirty="0"/>
          </a:p>
        </p:txBody>
      </p:sp>
      <p:pic>
        <p:nvPicPr>
          <p:cNvPr id="10" name="Image 9" descr="Accent floral en forme de feuille">
            <a:extLst>
              <a:ext uri="{FF2B5EF4-FFF2-40B4-BE49-F238E27FC236}">
                <a16:creationId xmlns:a16="http://schemas.microsoft.com/office/drawing/2014/main" id="{08A3395B-5659-47E4-8F54-71340961FF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941633" flipH="1">
            <a:off x="1654192" y="3058939"/>
            <a:ext cx="1243661" cy="790090"/>
          </a:xfrm>
          <a:prstGeom prst="rect">
            <a:avLst/>
          </a:prstGeom>
        </p:spPr>
      </p:pic>
      <p:pic>
        <p:nvPicPr>
          <p:cNvPr id="1929" name="Image 1928" descr="Accent floral en forme de feuille">
            <a:extLst>
              <a:ext uri="{FF2B5EF4-FFF2-40B4-BE49-F238E27FC236}">
                <a16:creationId xmlns:a16="http://schemas.microsoft.com/office/drawing/2014/main" id="{CF8E7A1B-4724-55CB-6FAD-D8E7562935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37260" y="2342954"/>
            <a:ext cx="1791038" cy="2033695"/>
          </a:xfrm>
          <a:prstGeom prst="rect">
            <a:avLst/>
          </a:prstGeom>
        </p:spPr>
      </p:pic>
      <p:sp>
        <p:nvSpPr>
          <p:cNvPr id="3" name="Espace réservé du contenu 2">
            <a:extLst>
              <a:ext uri="{FF2B5EF4-FFF2-40B4-BE49-F238E27FC236}">
                <a16:creationId xmlns:a16="http://schemas.microsoft.com/office/drawing/2014/main" id="{22788C46-D0BC-4307-AE55-7601A139E7CB}"/>
              </a:ext>
            </a:extLst>
          </p:cNvPr>
          <p:cNvSpPr>
            <a:spLocks noGrp="1"/>
          </p:cNvSpPr>
          <p:nvPr>
            <p:ph sz="quarter" idx="4"/>
          </p:nvPr>
        </p:nvSpPr>
        <p:spPr>
          <a:xfrm>
            <a:off x="8137133" y="4130211"/>
            <a:ext cx="3795787" cy="2371172"/>
          </a:xfrm>
        </p:spPr>
        <p:txBody>
          <a:bodyPr vert="horz" lIns="91440" tIns="45720" rIns="91440" bIns="45720" rtlCol="0" anchor="t">
            <a:normAutofit/>
          </a:bodyPr>
          <a:lstStyle>
            <a:defPPr>
              <a:defRPr lang="fr-FR"/>
            </a:defPPr>
          </a:lstStyle>
          <a:p>
            <a:pPr marL="0" indent="0" algn="r" rtl="1">
              <a:lnSpc>
                <a:spcPct val="150000"/>
              </a:lnSpc>
              <a:buNone/>
            </a:pPr>
            <a:endParaRPr lang="fr-FR" dirty="0">
              <a:solidFill>
                <a:schemeClr val="accent3"/>
              </a:solidFill>
              <a:latin typeface="Gill Sans Nova Light" panose="020B0302020104020203" pitchFamily="34" charset="0"/>
              <a:cs typeface="Calibri"/>
            </a:endParaRPr>
          </a:p>
        </p:txBody>
      </p:sp>
      <p:sp>
        <p:nvSpPr>
          <p:cNvPr id="5" name="Espace réservé du pied de page 4">
            <a:extLst>
              <a:ext uri="{FF2B5EF4-FFF2-40B4-BE49-F238E27FC236}">
                <a16:creationId xmlns:a16="http://schemas.microsoft.com/office/drawing/2014/main" id="{4A947406-5839-A735-732D-5690E6315B95}"/>
              </a:ext>
            </a:extLst>
          </p:cNvPr>
          <p:cNvSpPr>
            <a:spLocks noGrp="1"/>
          </p:cNvSpPr>
          <p:nvPr>
            <p:ph type="ftr" sz="quarter" idx="11"/>
          </p:nvPr>
        </p:nvSpPr>
        <p:spPr/>
        <p:txBody>
          <a:bodyPr rtlCol="0"/>
          <a:lstStyle>
            <a:defPPr>
              <a:defRPr lang="fr-FR"/>
            </a:defPPr>
          </a:lstStyle>
          <a:p>
            <a:pPr rtl="0"/>
            <a:r>
              <a:rPr lang="ar-DZ" dirty="0"/>
              <a:t>المقاولاتية</a:t>
            </a:r>
            <a:endParaRPr lang="fr-FR" dirty="0"/>
          </a:p>
        </p:txBody>
      </p:sp>
      <p:sp>
        <p:nvSpPr>
          <p:cNvPr id="6" name="Espace réservé du numéro de diapositive 5">
            <a:extLst>
              <a:ext uri="{FF2B5EF4-FFF2-40B4-BE49-F238E27FC236}">
                <a16:creationId xmlns:a16="http://schemas.microsoft.com/office/drawing/2014/main" id="{662884A3-BD82-0FC6-A582-54DD17DBCB4A}"/>
              </a:ext>
            </a:extLst>
          </p:cNvPr>
          <p:cNvSpPr>
            <a:spLocks noGrp="1"/>
          </p:cNvSpPr>
          <p:nvPr>
            <p:ph type="sldNum" sz="quarter" idx="12"/>
          </p:nvPr>
        </p:nvSpPr>
        <p:spPr/>
        <p:txBody>
          <a:bodyPr rtlCol="0"/>
          <a:lstStyle>
            <a:defPPr>
              <a:defRPr lang="fr-FR"/>
            </a:defPPr>
          </a:lstStyle>
          <a:p>
            <a:pPr rtl="0"/>
            <a:fld id="{294A09A9-5501-47C1-A89A-A340965A2BE2}" type="slidenum">
              <a:rPr lang="fr-FR" smtClean="0"/>
              <a:t>8</a:t>
            </a:fld>
            <a:endParaRPr lang="fr-FR" dirty="0"/>
          </a:p>
        </p:txBody>
      </p:sp>
    </p:spTree>
    <p:extLst>
      <p:ext uri="{BB962C8B-B14F-4D97-AF65-F5344CB8AC3E}">
        <p14:creationId xmlns:p14="http://schemas.microsoft.com/office/powerpoint/2010/main" val="219419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2DF434-28DB-4621-A497-D62C41CE0419}"/>
              </a:ext>
            </a:extLst>
          </p:cNvPr>
          <p:cNvSpPr>
            <a:spLocks noGrp="1"/>
          </p:cNvSpPr>
          <p:nvPr>
            <p:ph type="title"/>
          </p:nvPr>
        </p:nvSpPr>
        <p:spPr>
          <a:xfrm>
            <a:off x="6493267" y="978407"/>
            <a:ext cx="5439653" cy="3398241"/>
          </a:xfrm>
        </p:spPr>
        <p:txBody>
          <a:bodyPr rtlCol="0">
            <a:normAutofit/>
          </a:bodyPr>
          <a:lstStyle>
            <a:defPPr>
              <a:defRPr lang="fr-FR"/>
            </a:defPPr>
          </a:lstStyle>
          <a:p>
            <a:pPr algn="r" rtl="1"/>
            <a:r>
              <a:rPr lang="ar-DZ" dirty="0">
                <a:solidFill>
                  <a:schemeClr val="accent3"/>
                </a:solidFill>
                <a:latin typeface="Baskerville Old Face" panose="02020602080505020303" pitchFamily="18" charset="77"/>
                <a:cs typeface="Calibri Light"/>
              </a:rPr>
              <a:t>العولمة و استحداث الوظائف</a:t>
            </a:r>
            <a:endParaRPr lang="fr-FR" dirty="0">
              <a:solidFill>
                <a:schemeClr val="accent3"/>
              </a:solidFill>
              <a:latin typeface="Baskerville Old Face" panose="02020602080505020303" pitchFamily="18" charset="77"/>
            </a:endParaRPr>
          </a:p>
        </p:txBody>
      </p:sp>
      <p:sp>
        <p:nvSpPr>
          <p:cNvPr id="4" name="Espace réservé du texte 3">
            <a:extLst>
              <a:ext uri="{FF2B5EF4-FFF2-40B4-BE49-F238E27FC236}">
                <a16:creationId xmlns:a16="http://schemas.microsoft.com/office/drawing/2014/main" id="{7090AC0D-F624-B281-1AB5-687E5F6B3291}"/>
              </a:ext>
            </a:extLst>
          </p:cNvPr>
          <p:cNvSpPr>
            <a:spLocks noGrp="1"/>
          </p:cNvSpPr>
          <p:nvPr>
            <p:ph type="body" sz="quarter" idx="13"/>
          </p:nvPr>
        </p:nvSpPr>
        <p:spPr/>
        <p:txBody>
          <a:bodyPr rtlCol="0">
            <a:normAutofit/>
          </a:bodyPr>
          <a:lstStyle>
            <a:defPPr>
              <a:defRPr lang="fr-FR"/>
            </a:defPPr>
          </a:lstStyle>
          <a:p>
            <a:pPr rtl="0"/>
            <a:r>
              <a:rPr lang="ar-DZ" dirty="0"/>
              <a:t>3</a:t>
            </a:r>
            <a:endParaRPr lang="fr-FR" dirty="0"/>
          </a:p>
        </p:txBody>
      </p:sp>
      <p:pic>
        <p:nvPicPr>
          <p:cNvPr id="10" name="Image 9" descr="Accent floral en forme de feuille">
            <a:extLst>
              <a:ext uri="{FF2B5EF4-FFF2-40B4-BE49-F238E27FC236}">
                <a16:creationId xmlns:a16="http://schemas.microsoft.com/office/drawing/2014/main" id="{08A3395B-5659-47E4-8F54-71340961FF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941633" flipH="1">
            <a:off x="1654192" y="3058939"/>
            <a:ext cx="1243661" cy="790090"/>
          </a:xfrm>
          <a:prstGeom prst="rect">
            <a:avLst/>
          </a:prstGeom>
        </p:spPr>
      </p:pic>
      <p:pic>
        <p:nvPicPr>
          <p:cNvPr id="1929" name="Image 1928" descr="Accent floral en forme de feuille">
            <a:extLst>
              <a:ext uri="{FF2B5EF4-FFF2-40B4-BE49-F238E27FC236}">
                <a16:creationId xmlns:a16="http://schemas.microsoft.com/office/drawing/2014/main" id="{CF8E7A1B-4724-55CB-6FAD-D8E7562935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37260" y="2342954"/>
            <a:ext cx="1791038" cy="2033695"/>
          </a:xfrm>
          <a:prstGeom prst="rect">
            <a:avLst/>
          </a:prstGeom>
        </p:spPr>
      </p:pic>
      <p:sp>
        <p:nvSpPr>
          <p:cNvPr id="5" name="Espace réservé du pied de page 4">
            <a:extLst>
              <a:ext uri="{FF2B5EF4-FFF2-40B4-BE49-F238E27FC236}">
                <a16:creationId xmlns:a16="http://schemas.microsoft.com/office/drawing/2014/main" id="{4A947406-5839-A735-732D-5690E6315B95}"/>
              </a:ext>
            </a:extLst>
          </p:cNvPr>
          <p:cNvSpPr>
            <a:spLocks noGrp="1"/>
          </p:cNvSpPr>
          <p:nvPr>
            <p:ph type="ftr" sz="quarter" idx="11"/>
          </p:nvPr>
        </p:nvSpPr>
        <p:spPr/>
        <p:txBody>
          <a:bodyPr rtlCol="0"/>
          <a:lstStyle>
            <a:defPPr>
              <a:defRPr lang="fr-FR"/>
            </a:defPPr>
          </a:lstStyle>
          <a:p>
            <a:pPr rtl="0"/>
            <a:r>
              <a:rPr lang="ar-DZ" dirty="0"/>
              <a:t>المقاولاتية</a:t>
            </a:r>
            <a:endParaRPr lang="fr-FR" dirty="0"/>
          </a:p>
        </p:txBody>
      </p:sp>
      <p:sp>
        <p:nvSpPr>
          <p:cNvPr id="6" name="Espace réservé du numéro de diapositive 5">
            <a:extLst>
              <a:ext uri="{FF2B5EF4-FFF2-40B4-BE49-F238E27FC236}">
                <a16:creationId xmlns:a16="http://schemas.microsoft.com/office/drawing/2014/main" id="{662884A3-BD82-0FC6-A582-54DD17DBCB4A}"/>
              </a:ext>
            </a:extLst>
          </p:cNvPr>
          <p:cNvSpPr>
            <a:spLocks noGrp="1"/>
          </p:cNvSpPr>
          <p:nvPr>
            <p:ph type="sldNum" sz="quarter" idx="12"/>
          </p:nvPr>
        </p:nvSpPr>
        <p:spPr/>
        <p:txBody>
          <a:bodyPr rtlCol="0"/>
          <a:lstStyle>
            <a:defPPr>
              <a:defRPr lang="fr-FR"/>
            </a:defPPr>
          </a:lstStyle>
          <a:p>
            <a:pPr rtl="0"/>
            <a:fld id="{294A09A9-5501-47C1-A89A-A340965A2BE2}" type="slidenum">
              <a:rPr lang="fr-FR" smtClean="0"/>
              <a:t>9</a:t>
            </a:fld>
            <a:endParaRPr lang="fr-FR" dirty="0"/>
          </a:p>
        </p:txBody>
      </p:sp>
    </p:spTree>
    <p:extLst>
      <p:ext uri="{BB962C8B-B14F-4D97-AF65-F5344CB8AC3E}">
        <p14:creationId xmlns:p14="http://schemas.microsoft.com/office/powerpoint/2010/main" val="3979426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theme/theme1.xml><?xml version="1.0" encoding="utf-8"?>
<a:theme xmlns:a="http://schemas.openxmlformats.org/drawingml/2006/main" name="Thème Office">
  <a:themeElements>
    <a:clrScheme name="Custom 20">
      <a:dk1>
        <a:srgbClr val="000000"/>
      </a:dk1>
      <a:lt1>
        <a:srgbClr val="FFFFFF"/>
      </a:lt1>
      <a:dk2>
        <a:srgbClr val="CAD8D6"/>
      </a:dk2>
      <a:lt2>
        <a:srgbClr val="E7E6E6"/>
      </a:lt2>
      <a:accent1>
        <a:srgbClr val="7E8679"/>
      </a:accent1>
      <a:accent2>
        <a:srgbClr val="72292A"/>
      </a:accent2>
      <a:accent3>
        <a:srgbClr val="4A3A1C"/>
      </a:accent3>
      <a:accent4>
        <a:srgbClr val="E47D60"/>
      </a:accent4>
      <a:accent5>
        <a:srgbClr val="CEBBAF"/>
      </a:accent5>
      <a:accent6>
        <a:srgbClr val="E8DAC4"/>
      </a:accent6>
      <a:hlink>
        <a:srgbClr val="3968F6"/>
      </a:hlink>
      <a:folHlink>
        <a:srgbClr val="954F72"/>
      </a:folHlink>
    </a:clrScheme>
    <a:fontScheme name="Custom 23">
      <a:majorFont>
        <a:latin typeface="Baskerville Old Face"/>
        <a:ea typeface=""/>
        <a:cs typeface=""/>
      </a:majorFont>
      <a:minorFont>
        <a:latin typeface="Gill Sans Nova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68770917_TF56410444_Win32" id="{68477A9D-C4DC-4CB2-9FCF-5CCF7CAC0EB1}" vid="{0D64B0DD-AC28-4E42-82C5-429DF2BAD0E3}"/>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4" ma:contentTypeDescription="Create a new document." ma:contentTypeScope="" ma:versionID="2d714a3296df14eba7a100bb665443ca">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49549bf45bfbbfb6cffed527380e77e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614EFF02-EA18-493C-972D-813DB244CB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ACE2AAA-C718-435C-B4E6-95A08ACAC441}">
  <ds:schemaRefs>
    <ds:schemaRef ds:uri="http://schemas.microsoft.com/sharepoint/v3/contenttype/forms"/>
  </ds:schemaRefs>
</ds:datastoreItem>
</file>

<file path=customXml/itemProps3.xml><?xml version="1.0" encoding="utf-8"?>
<ds:datastoreItem xmlns:ds="http://schemas.openxmlformats.org/officeDocument/2006/customXml" ds:itemID="{8FBB2F3B-6257-41BB-8B64-5AC7494F274B}">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{994C41E6-B5E2-4DDB-BADE-EF25A061AEF1}tf56410444_win32</Template>
  <TotalTime>3050</TotalTime>
  <Words>272</Words>
  <Application>Microsoft Office PowerPoint</Application>
  <PresentationFormat>Grand écran</PresentationFormat>
  <Paragraphs>80</Paragraphs>
  <Slides>14</Slides>
  <Notes>11</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14</vt:i4>
      </vt:variant>
    </vt:vector>
  </HeadingPairs>
  <TitlesOfParts>
    <vt:vector size="22" baseType="lpstr">
      <vt:lpstr>Arial</vt:lpstr>
      <vt:lpstr>Baskerville</vt:lpstr>
      <vt:lpstr>Baskerville Old Face</vt:lpstr>
      <vt:lpstr>Calibri</vt:lpstr>
      <vt:lpstr>Gill Sans Light</vt:lpstr>
      <vt:lpstr>Gill Sans Nova</vt:lpstr>
      <vt:lpstr>Gill Sans Nova Light</vt:lpstr>
      <vt:lpstr>Thème Office</vt:lpstr>
      <vt:lpstr>المقاولاتية </vt:lpstr>
      <vt:lpstr>التساؤل الشائع بين الطلبة </vt:lpstr>
      <vt:lpstr>Présentation PowerPoint</vt:lpstr>
      <vt:lpstr>مفهوم المقاولاتية</vt:lpstr>
      <vt:lpstr>كيف ذلك</vt:lpstr>
      <vt:lpstr>مبررات تدريس مقياس المقاولاتية </vt:lpstr>
      <vt:lpstr>بين حلم التوظيف ومنحة البطالة </vt:lpstr>
      <vt:lpstr>التزايد الكبير لعدد الطلبة المتخرجون وعدم استيعاب المؤسسات لتوظيفهم</vt:lpstr>
      <vt:lpstr>العولمة و استحداث الوظائف</vt:lpstr>
      <vt:lpstr>الاهتمام المتزايد باللغة الإنجليزية بالجزائر</vt:lpstr>
      <vt:lpstr>الأفكار المبتكرة (أحلام) وتشجيع تطبيقها</vt:lpstr>
      <vt:lpstr>تشجيع المشاريع الاسرية  </vt:lpstr>
      <vt:lpstr>اقتناص فرص في تلبية خدمات مستحدثة مع التطور التكنولوجي </vt:lpstr>
      <vt:lpstr>شكرا</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المقاولاتية </dc:title>
  <dc:creator>saida dali</dc:creator>
  <cp:lastModifiedBy>saida dali</cp:lastModifiedBy>
  <cp:revision>3</cp:revision>
  <dcterms:created xsi:type="dcterms:W3CDTF">2024-02-10T09:24:24Z</dcterms:created>
  <dcterms:modified xsi:type="dcterms:W3CDTF">2024-02-12T12:16:23Z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