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305" r:id="rId5"/>
    <p:sldId id="337" r:id="rId6"/>
    <p:sldId id="330" r:id="rId7"/>
    <p:sldId id="341" r:id="rId8"/>
    <p:sldId id="340" r:id="rId9"/>
    <p:sldId id="342" r:id="rId10"/>
    <p:sldId id="343" r:id="rId11"/>
    <p:sldId id="344" r:id="rId12"/>
    <p:sldId id="345" r:id="rId13"/>
    <p:sldId id="316" r:id="rId14"/>
  </p:sldIdLst>
  <p:sldSz cx="12192000" cy="6858000"/>
  <p:notesSz cx="6858000" cy="9144000"/>
  <p:defaultTextStyle>
    <a:defPPr rtl="0">
      <a:defRPr lang="fr-FR"/>
    </a:defPPr>
    <a:lvl1pPr marL="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6" name="Auteur" initials="A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D7D9"/>
    <a:srgbClr val="93D3D9"/>
    <a:srgbClr val="AAD6FF"/>
    <a:srgbClr val="B2C8CD"/>
    <a:srgbClr val="CCD8D6"/>
    <a:srgbClr val="4F5945"/>
    <a:srgbClr val="73292A"/>
    <a:srgbClr val="7F867A"/>
    <a:srgbClr val="A65B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879" autoAdjust="0"/>
  </p:normalViewPr>
  <p:slideViewPr>
    <p:cSldViewPr snapToGrid="0">
      <p:cViewPr varScale="1">
        <p:scale>
          <a:sx n="81" d="100"/>
          <a:sy n="81" d="100"/>
        </p:scale>
        <p:origin x="67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2" d="100"/>
          <a:sy n="82" d="100"/>
        </p:scale>
        <p:origin x="394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>
            <a:extLst>
              <a:ext uri="{FF2B5EF4-FFF2-40B4-BE49-F238E27FC236}">
                <a16:creationId xmlns:a16="http://schemas.microsoft.com/office/drawing/2014/main" id="{A49852A6-C536-198B-0B36-808C24FAAF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fr-FR" sz="1200"/>
            </a:lvl1pPr>
          </a:lstStyle>
          <a:p>
            <a:pPr rtl="0"/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F40B29C-E84A-E4D1-8998-1A961EC23B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fr-FR" sz="1200"/>
            </a:lvl1pPr>
          </a:lstStyle>
          <a:p>
            <a:pPr rtl="0"/>
            <a:fld id="{835A2FAA-00D7-4906-94FC-52F75B867E12}" type="datetime1">
              <a:rPr lang="fr-FR" smtClean="0"/>
              <a:t>20/04/2024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CCE4DE7-ED89-D264-F004-38F2DF4879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fr-FR" sz="1200"/>
            </a:lvl1pPr>
          </a:lstStyle>
          <a:p>
            <a:pPr rtl="0"/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F7E8591-FF54-5A00-A703-95ABC16B78D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fr-FR" sz="1200"/>
            </a:lvl1pPr>
          </a:lstStyle>
          <a:p>
            <a:pPr rtl="0"/>
            <a:fld id="{17369B77-94AB-0344-9EBF-9DB9EE8D3ABC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985974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fr-FR" sz="1200"/>
            </a:lvl1pPr>
          </a:lstStyle>
          <a:p>
            <a:pPr rtl="0"/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fr-FR" sz="1200"/>
            </a:lvl1pPr>
          </a:lstStyle>
          <a:p>
            <a:fld id="{E80C4560-5FBB-485D-BE83-008463A93D3F}" type="datetime1">
              <a:rPr lang="fr-FR" smtClean="0"/>
              <a:pPr/>
              <a:t>20/04/2024</a:t>
            </a:fld>
            <a:endParaRPr lang="fr-FR" dirty="0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5" name="Espace réservé des commentaires 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fr-FR"/>
            </a:defPPr>
          </a:lstStyle>
          <a:p>
            <a:pPr lvl="0" rtl="0"/>
            <a:r>
              <a:rPr lang="fr-FR"/>
              <a:t>Modifiez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fr-FR" sz="1200"/>
            </a:lvl1pPr>
          </a:lstStyle>
          <a:p>
            <a:pPr rtl="0"/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fr-FR" sz="1200"/>
            </a:lvl1pPr>
          </a:lstStyle>
          <a:p>
            <a:pPr rtl="0"/>
            <a:fld id="{0775476F-A808-1F46-A368-07984F6DA22E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14252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775476F-A808-1F46-A368-07984F6DA22E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306196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775476F-A808-1F46-A368-07984F6DA22E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464477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0775476F-A808-1F46-A368-07984F6DA22E}" type="slidenum">
              <a:rPr lang="fr-FR" smtClean="0"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40470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Image contenant du texte, une plante&#10;&#10;Description générée automatiquement">
            <a:extLst>
              <a:ext uri="{FF2B5EF4-FFF2-40B4-BE49-F238E27FC236}">
                <a16:creationId xmlns:a16="http://schemas.microsoft.com/office/drawing/2014/main" id="{A26D6E84-B5BE-5F3E-8B3F-1A46C7F307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210" y="0"/>
            <a:ext cx="8392026" cy="6858000"/>
          </a:xfrm>
          <a:prstGeom prst="rect">
            <a:avLst/>
          </a:prstGeom>
        </p:spPr>
      </p:pic>
      <p:sp>
        <p:nvSpPr>
          <p:cNvPr id="7" name="Ovale 6">
            <a:extLst>
              <a:ext uri="{FF2B5EF4-FFF2-40B4-BE49-F238E27FC236}">
                <a16:creationId xmlns:a16="http://schemas.microsoft.com/office/drawing/2014/main" id="{F0A7E03F-5776-960D-3CA6-7CE62AC96693}"/>
              </a:ext>
            </a:extLst>
          </p:cNvPr>
          <p:cNvSpPr/>
          <p:nvPr userDrawn="1"/>
        </p:nvSpPr>
        <p:spPr>
          <a:xfrm>
            <a:off x="3300284" y="654912"/>
            <a:ext cx="5591432" cy="559143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6A7464AF-3FD6-6193-CC95-A941ECE17B9D}"/>
              </a:ext>
            </a:extLst>
          </p:cNvPr>
          <p:cNvCxnSpPr>
            <a:cxnSpLocks/>
          </p:cNvCxnSpPr>
          <p:nvPr userDrawn="1"/>
        </p:nvCxnSpPr>
        <p:spPr>
          <a:xfrm>
            <a:off x="4359876" y="4300155"/>
            <a:ext cx="3472249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Image 10" descr="Image contenant du texte&#10;&#10;Description générée automatiquement">
            <a:extLst>
              <a:ext uri="{FF2B5EF4-FFF2-40B4-BE49-F238E27FC236}">
                <a16:creationId xmlns:a16="http://schemas.microsoft.com/office/drawing/2014/main" id="{E5214731-3110-8D76-56DF-6335371041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961" y="4157464"/>
            <a:ext cx="972078" cy="285381"/>
          </a:xfrm>
          <a:prstGeom prst="rect">
            <a:avLst/>
          </a:prstGeom>
        </p:spPr>
      </p:pic>
      <p:sp>
        <p:nvSpPr>
          <p:cNvPr id="17" name="Ovale 16">
            <a:extLst>
              <a:ext uri="{FF2B5EF4-FFF2-40B4-BE49-F238E27FC236}">
                <a16:creationId xmlns:a16="http://schemas.microsoft.com/office/drawing/2014/main" id="{516369FF-9501-1944-3E3F-46CBFD515D8D}"/>
              </a:ext>
            </a:extLst>
          </p:cNvPr>
          <p:cNvSpPr/>
          <p:nvPr userDrawn="1"/>
        </p:nvSpPr>
        <p:spPr>
          <a:xfrm>
            <a:off x="3447535" y="807312"/>
            <a:ext cx="5296930" cy="5296930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13" name="Image 12" descr="Image contenant des articles en céramique, de la porcelaine&#10;&#10;Description générée automatiquement">
            <a:extLst>
              <a:ext uri="{FF2B5EF4-FFF2-40B4-BE49-F238E27FC236}">
                <a16:creationId xmlns:a16="http://schemas.microsoft.com/office/drawing/2014/main" id="{AB1576B0-66ED-3F92-2AF8-4EF965E4E3F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338" y="4814449"/>
            <a:ext cx="1668775" cy="162143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E576603-B88C-9F7F-98A5-E94BD2C23E6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777" y="1164252"/>
            <a:ext cx="818801" cy="84550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9296" y="2660904"/>
            <a:ext cx="6693408" cy="1088136"/>
          </a:xfrm>
        </p:spPr>
        <p:txBody>
          <a:bodyPr rtlCol="0" anchor="b">
            <a:noAutofit/>
          </a:bodyPr>
          <a:lstStyle>
            <a:lvl1pPr algn="ctr">
              <a:defRPr lang="fr-FR" sz="4600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96384" y="2267712"/>
            <a:ext cx="2999232" cy="438912"/>
          </a:xfrm>
        </p:spPr>
        <p:txBody>
          <a:bodyPr rtlCol="0"/>
          <a:lstStyle>
            <a:lvl1pPr marL="0" indent="0" algn="ctr">
              <a:buNone/>
              <a:defRPr lang="fr-FR" sz="2400"/>
            </a:lvl1pPr>
            <a:lvl2pPr marL="457200" indent="0" algn="ctr">
              <a:buNone/>
              <a:defRPr lang="fr-FR" sz="2000"/>
            </a:lvl2pPr>
            <a:lvl3pPr marL="914400" indent="0" algn="ctr">
              <a:buNone/>
              <a:defRPr lang="fr-FR" sz="1800"/>
            </a:lvl3pPr>
            <a:lvl4pPr marL="1371600" indent="0" algn="ctr">
              <a:buNone/>
              <a:defRPr lang="fr-FR" sz="1600"/>
            </a:lvl4pPr>
            <a:lvl5pPr marL="1828800" indent="0" algn="ctr">
              <a:buNone/>
              <a:defRPr lang="fr-FR" sz="1600"/>
            </a:lvl5pPr>
            <a:lvl6pPr marL="2286000" indent="0" algn="ctr">
              <a:buNone/>
              <a:defRPr lang="fr-FR" sz="1600"/>
            </a:lvl6pPr>
            <a:lvl7pPr marL="2743200" indent="0" algn="ctr">
              <a:buNone/>
              <a:defRPr lang="fr-FR" sz="1600"/>
            </a:lvl7pPr>
            <a:lvl8pPr marL="3200400" indent="0" algn="ctr">
              <a:buNone/>
              <a:defRPr lang="fr-FR" sz="1600"/>
            </a:lvl8pPr>
            <a:lvl9pPr marL="3657600" indent="0" algn="ctr">
              <a:buNone/>
              <a:defRPr lang="fr-FR" sz="1600"/>
            </a:lvl9pPr>
          </a:lstStyle>
          <a:p>
            <a:pPr rtl="0"/>
            <a:r>
              <a:rPr lang="fr-FR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2916498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re et conten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EB05881-FB11-43E8-CCDD-8C12CDB4FE47}"/>
              </a:ext>
            </a:extLst>
          </p:cNvPr>
          <p:cNvSpPr/>
          <p:nvPr userDrawn="1"/>
        </p:nvSpPr>
        <p:spPr>
          <a:xfrm>
            <a:off x="838199" y="196052"/>
            <a:ext cx="10515601" cy="16867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9" name="Image 8" descr="Image contenant un tissu&#10;&#10;Description générée automatiquement">
            <a:extLst>
              <a:ext uri="{FF2B5EF4-FFF2-40B4-BE49-F238E27FC236}">
                <a16:creationId xmlns:a16="http://schemas.microsoft.com/office/drawing/2014/main" id="{A4941BBB-13FC-2ACE-1A50-C0F465531B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14950" y="-64113"/>
            <a:ext cx="1562100" cy="4394200"/>
          </a:xfrm>
          <a:prstGeom prst="rect">
            <a:avLst/>
          </a:prstGeom>
        </p:spPr>
      </p:pic>
      <p:sp>
        <p:nvSpPr>
          <p:cNvPr id="11" name="Rectangle 10">
            <a:extLst>
              <a:ext uri="{FF2B5EF4-FFF2-40B4-BE49-F238E27FC236}">
                <a16:creationId xmlns:a16="http://schemas.microsoft.com/office/drawing/2014/main" id="{D8BE9E36-E9D5-3FA6-EE22-A6E5CE13C462}"/>
              </a:ext>
            </a:extLst>
          </p:cNvPr>
          <p:cNvSpPr/>
          <p:nvPr userDrawn="1"/>
        </p:nvSpPr>
        <p:spPr>
          <a:xfrm>
            <a:off x="995423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13" name="Image 12" descr="Image contenant une fleur, une plante&#10;&#10;Description générée automatiquement">
            <a:extLst>
              <a:ext uri="{FF2B5EF4-FFF2-40B4-BE49-F238E27FC236}">
                <a16:creationId xmlns:a16="http://schemas.microsoft.com/office/drawing/2014/main" id="{479E4054-0885-457B-35B3-A9B26ED936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69421" y="459092"/>
            <a:ext cx="749300" cy="27559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632"/>
            <a:ext cx="10515600" cy="1133856"/>
          </a:xfrm>
        </p:spPr>
        <p:txBody>
          <a:bodyPr rtlCol="0"/>
          <a:lstStyle>
            <a:lvl1pPr algn="ctr">
              <a:defRPr lang="fr-FR"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90088"/>
            <a:ext cx="10515600" cy="3474720"/>
          </a:xfrm>
        </p:spPr>
        <p:txBody>
          <a:bodyPr rtlCol="0"/>
          <a:lstStyle>
            <a:lvl1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14" name="Espace réservé du pied de page 13">
            <a:extLst>
              <a:ext uri="{FF2B5EF4-FFF2-40B4-BE49-F238E27FC236}">
                <a16:creationId xmlns:a16="http://schemas.microsoft.com/office/drawing/2014/main" id="{C6C79F3B-6B68-BA3C-6CBE-C26E339E450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15" name="Espace réservé du numéro de diapositive 14">
            <a:extLst>
              <a:ext uri="{FF2B5EF4-FFF2-40B4-BE49-F238E27FC236}">
                <a16:creationId xmlns:a16="http://schemas.microsoft.com/office/drawing/2014/main" id="{9D503431-982D-5D35-88BF-09474F76D65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91044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ise en page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068407D-A1C4-B842-0C34-B2DE8AD312D3}"/>
              </a:ext>
            </a:extLst>
          </p:cNvPr>
          <p:cNvSpPr/>
          <p:nvPr userDrawn="1"/>
        </p:nvSpPr>
        <p:spPr>
          <a:xfrm>
            <a:off x="4680" y="0"/>
            <a:ext cx="12191999" cy="23092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A1AE7FB-DFC0-DCDA-47AD-6ED81A6427FA}"/>
              </a:ext>
            </a:extLst>
          </p:cNvPr>
          <p:cNvSpPr/>
          <p:nvPr userDrawn="1"/>
        </p:nvSpPr>
        <p:spPr>
          <a:xfrm>
            <a:off x="1007819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10" name="Image 9" descr="Image contenant un mollusque, un insecte&#10;&#10;Description générée automatiquement">
            <a:extLst>
              <a:ext uri="{FF2B5EF4-FFF2-40B4-BE49-F238E27FC236}">
                <a16:creationId xmlns:a16="http://schemas.microsoft.com/office/drawing/2014/main" id="{7A4DFCBA-879E-D6C9-9F81-B4F9225423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902" y="1631192"/>
            <a:ext cx="1207554" cy="35451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8562BF3-1BFC-6948-02E0-8A1C121C3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</p:spPr>
        <p:txBody>
          <a:bodyPr rtlCol="0"/>
          <a:lstStyle>
            <a:lvl1pPr algn="ctr">
              <a:defRPr lang="fr-FR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158D7F8-0920-52BA-580D-07249122876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6611EB-89A4-4C55-4032-4D0C418398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pPr rtl="0"/>
              <a:t>‹N°›</a:t>
            </a:fld>
            <a:endParaRPr lang="fr-FR" dirty="0"/>
          </a:p>
        </p:txBody>
      </p:sp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C6963F99-41C3-5ED4-AAD8-B904145CC7E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75360" y="2615184"/>
            <a:ext cx="10241280" cy="3319272"/>
          </a:xfrm>
        </p:spPr>
        <p:txBody>
          <a:bodyPr rtlCol="0"/>
          <a:lstStyle>
            <a:defPPr>
              <a:defRPr lang="fr-FR"/>
            </a:def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918034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 15">
            <a:extLst>
              <a:ext uri="{FF2B5EF4-FFF2-40B4-BE49-F238E27FC236}">
                <a16:creationId xmlns:a16="http://schemas.microsoft.com/office/drawing/2014/main" id="{B2F7EB7A-F5B6-E308-68EE-3065E2B039A6}"/>
              </a:ext>
            </a:extLst>
          </p:cNvPr>
          <p:cNvSpPr/>
          <p:nvPr userDrawn="1"/>
        </p:nvSpPr>
        <p:spPr>
          <a:xfrm>
            <a:off x="0" y="0"/>
            <a:ext cx="4873752" cy="68695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36" name="Image 35" descr="Gros plan d’un arbre&#10;&#10;Description générée automatiquement avec un niveau de confiance moyen">
            <a:extLst>
              <a:ext uri="{FF2B5EF4-FFF2-40B4-BE49-F238E27FC236}">
                <a16:creationId xmlns:a16="http://schemas.microsoft.com/office/drawing/2014/main" id="{FED57607-56F6-9FD5-F0A8-DE0BCFE896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66459" flipH="1">
            <a:off x="2282032" y="1589693"/>
            <a:ext cx="970220" cy="223612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1072" y="978408"/>
            <a:ext cx="4974336" cy="1325880"/>
          </a:xfrm>
        </p:spPr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29" name="Espace réservé du texte 2">
            <a:extLst>
              <a:ext uri="{FF2B5EF4-FFF2-40B4-BE49-F238E27FC236}">
                <a16:creationId xmlns:a16="http://schemas.microsoft.com/office/drawing/2014/main" id="{DEF26CDF-94D4-BA22-7D14-8D3289040C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1072" y="2322576"/>
            <a:ext cx="5065776" cy="448056"/>
          </a:xfrm>
        </p:spPr>
        <p:txBody>
          <a:bodyPr rtlCol="0" anchor="b">
            <a:normAutofit/>
          </a:bodyPr>
          <a:lstStyle>
            <a:lvl1pPr marL="0" indent="0">
              <a:buFont typeface="Arial" panose="020B0604020202020204" pitchFamily="34" charset="0"/>
              <a:buNone/>
              <a:defRPr lang="fr-FR" sz="2000" b="0">
                <a:latin typeface="+mj-lt"/>
              </a:defRPr>
            </a:lvl1pPr>
            <a:lvl2pPr marL="457200" indent="0">
              <a:buNone/>
              <a:defRPr lang="fr-FR" sz="2000" b="1"/>
            </a:lvl2pPr>
            <a:lvl3pPr marL="914400" indent="0">
              <a:buNone/>
              <a:defRPr lang="fr-FR" sz="1800" b="1"/>
            </a:lvl3pPr>
            <a:lvl4pPr marL="1371600" indent="0">
              <a:buNone/>
              <a:defRPr lang="fr-FR" sz="1600" b="1"/>
            </a:lvl4pPr>
            <a:lvl5pPr marL="1828800" indent="0">
              <a:buNone/>
              <a:defRPr lang="fr-FR" sz="1600" b="1"/>
            </a:lvl5pPr>
            <a:lvl6pPr marL="2286000" indent="0">
              <a:buNone/>
              <a:defRPr lang="fr-FR" sz="1600" b="1"/>
            </a:lvl6pPr>
            <a:lvl7pPr marL="2743200" indent="0">
              <a:buNone/>
              <a:defRPr lang="fr-FR" sz="1600" b="1"/>
            </a:lvl7pPr>
            <a:lvl8pPr marL="3200400" indent="0">
              <a:buNone/>
              <a:defRPr lang="fr-FR" sz="1600" b="1"/>
            </a:lvl8pPr>
            <a:lvl9pPr marL="3657600" indent="0">
              <a:buNone/>
              <a:defRPr lang="fr-FR" sz="1600" b="1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0" name="Espace réservé du contenu 3">
            <a:extLst>
              <a:ext uri="{FF2B5EF4-FFF2-40B4-BE49-F238E27FC236}">
                <a16:creationId xmlns:a16="http://schemas.microsoft.com/office/drawing/2014/main" id="{0017BF0C-B2B7-932F-A9AE-5BFAE4AB5C4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89612" y="2770632"/>
            <a:ext cx="5065776" cy="1554480"/>
          </a:xfrm>
        </p:spPr>
        <p:txBody>
          <a:bodyPr rtlCol="0">
            <a:normAutofit/>
          </a:bodyPr>
          <a:lstStyle>
            <a:lvl1pPr marL="2286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fr-FR" sz="1600"/>
            </a:lvl1pPr>
            <a:lvl2pPr marL="6858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fr-FR" sz="1400"/>
            </a:lvl2pPr>
            <a:lvl3pPr marL="11430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fr-FR" sz="1200"/>
            </a:lvl3pPr>
            <a:lvl4pPr marL="16002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fr-FR" sz="1100"/>
            </a:lvl4pPr>
            <a:lvl5pPr marL="20574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fr-FR" sz="1100"/>
            </a:lvl5pPr>
          </a:lstStyle>
          <a:p>
            <a:pPr lvl="0" rtl="0"/>
            <a:r>
              <a:rPr lang="fr-FR" dirty="0"/>
              <a:t>Modifiez les styles du texte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</a:p>
        </p:txBody>
      </p:sp>
      <p:sp>
        <p:nvSpPr>
          <p:cNvPr id="31" name="Espace réservé du texte 4">
            <a:extLst>
              <a:ext uri="{FF2B5EF4-FFF2-40B4-BE49-F238E27FC236}">
                <a16:creationId xmlns:a16="http://schemas.microsoft.com/office/drawing/2014/main" id="{DEAB8B47-DF86-7C9F-F027-2D4D22B2EA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9612" y="4361688"/>
            <a:ext cx="5065776" cy="448056"/>
          </a:xfrm>
        </p:spPr>
        <p:txBody>
          <a:bodyPr rtlCol="0" anchor="b">
            <a:normAutofit/>
          </a:bodyPr>
          <a:lstStyle>
            <a:lvl1pPr marL="0" indent="0">
              <a:buFont typeface="Arial" panose="020B0604020202020204" pitchFamily="34" charset="0"/>
              <a:buNone/>
              <a:defRPr lang="fr-FR" sz="2000" b="0">
                <a:latin typeface="+mj-lt"/>
              </a:defRPr>
            </a:lvl1pPr>
            <a:lvl2pPr marL="457200" indent="0">
              <a:buNone/>
              <a:defRPr lang="fr-FR" sz="2000" b="1"/>
            </a:lvl2pPr>
            <a:lvl3pPr marL="914400" indent="0">
              <a:buNone/>
              <a:defRPr lang="fr-FR" sz="1800" b="1"/>
            </a:lvl3pPr>
            <a:lvl4pPr marL="1371600" indent="0">
              <a:buNone/>
              <a:defRPr lang="fr-FR" sz="1600" b="1"/>
            </a:lvl4pPr>
            <a:lvl5pPr marL="1828800" indent="0">
              <a:buNone/>
              <a:defRPr lang="fr-FR" sz="1600" b="1"/>
            </a:lvl5pPr>
            <a:lvl6pPr marL="2286000" indent="0">
              <a:buNone/>
              <a:defRPr lang="fr-FR" sz="1600" b="1"/>
            </a:lvl6pPr>
            <a:lvl7pPr marL="2743200" indent="0">
              <a:buNone/>
              <a:defRPr lang="fr-FR" sz="1600" b="1"/>
            </a:lvl7pPr>
            <a:lvl8pPr marL="3200400" indent="0">
              <a:buNone/>
              <a:defRPr lang="fr-FR" sz="1600" b="1"/>
            </a:lvl8pPr>
            <a:lvl9pPr marL="3657600" indent="0">
              <a:buNone/>
              <a:defRPr lang="fr-FR" sz="1600" b="1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2" name="Espace réservé du contenu 5">
            <a:extLst>
              <a:ext uri="{FF2B5EF4-FFF2-40B4-BE49-F238E27FC236}">
                <a16:creationId xmlns:a16="http://schemas.microsoft.com/office/drawing/2014/main" id="{9BEB2D80-6263-5794-6A1A-CFF345F7A92E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289612" y="4791456"/>
            <a:ext cx="5065776" cy="1408176"/>
          </a:xfrm>
        </p:spPr>
        <p:txBody>
          <a:bodyPr rtlCol="0">
            <a:normAutofit/>
          </a:bodyPr>
          <a:lstStyle>
            <a:lvl1pPr>
              <a:buClr>
                <a:srgbClr val="73292A"/>
              </a:buClr>
              <a:defRPr lang="fr-FR" sz="1600"/>
            </a:lvl1pPr>
            <a:lvl2pPr>
              <a:buClr>
                <a:srgbClr val="73292A"/>
              </a:buClr>
              <a:defRPr lang="fr-FR" sz="1400"/>
            </a:lvl2pPr>
            <a:lvl3pPr>
              <a:buClr>
                <a:srgbClr val="73292A"/>
              </a:buClr>
              <a:defRPr lang="fr-FR" sz="1200"/>
            </a:lvl3pPr>
            <a:lvl4pPr>
              <a:buClr>
                <a:srgbClr val="73292A"/>
              </a:buClr>
              <a:defRPr lang="fr-FR" sz="1100"/>
            </a:lvl4pPr>
            <a:lvl5pPr>
              <a:buClr>
                <a:srgbClr val="73292A"/>
              </a:buClr>
              <a:defRPr lang="fr-FR" sz="1100"/>
            </a:lvl5pPr>
          </a:lstStyle>
          <a:p>
            <a:pPr lvl="0" rtl="0"/>
            <a:r>
              <a:rPr lang="fr-FR" dirty="0"/>
              <a:t>Modifiez les styles du texte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</a:p>
        </p:txBody>
      </p:sp>
      <p:pic>
        <p:nvPicPr>
          <p:cNvPr id="38" name="Image 37" descr="Groupe de fleurs&#10;&#10;Description générée automatiquement avec un faible niveau de confiance">
            <a:extLst>
              <a:ext uri="{FF2B5EF4-FFF2-40B4-BE49-F238E27FC236}">
                <a16:creationId xmlns:a16="http://schemas.microsoft.com/office/drawing/2014/main" id="{5B08C513-7071-2499-7E9D-CFD5A027C09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9083" y="2260473"/>
            <a:ext cx="1245309" cy="2314810"/>
          </a:xfrm>
          <a:prstGeom prst="rect">
            <a:avLst/>
          </a:prstGeom>
        </p:spPr>
      </p:pic>
      <p:sp>
        <p:nvSpPr>
          <p:cNvPr id="34" name="Espace réservé du texte 33">
            <a:extLst>
              <a:ext uri="{FF2B5EF4-FFF2-40B4-BE49-F238E27FC236}">
                <a16:creationId xmlns:a16="http://schemas.microsoft.com/office/drawing/2014/main" id="{BD46E6E9-39FE-B605-0786-F7F7E656F9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6344" y="1426464"/>
            <a:ext cx="3922776" cy="4242816"/>
          </a:xfrm>
        </p:spPr>
        <p:txBody>
          <a:bodyPr rtlCol="0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lang="fr-FR" sz="300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FR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40624600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ais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88546F5-5752-9595-980A-9978EC65B179}"/>
              </a:ext>
            </a:extLst>
          </p:cNvPr>
          <p:cNvSpPr/>
          <p:nvPr userDrawn="1"/>
        </p:nvSpPr>
        <p:spPr>
          <a:xfrm>
            <a:off x="491679" y="319214"/>
            <a:ext cx="11208641" cy="58577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8B1DFD-B7E9-D65B-0A47-8D442617B0D0}"/>
              </a:ext>
            </a:extLst>
          </p:cNvPr>
          <p:cNvCxnSpPr>
            <a:cxnSpLocks/>
          </p:cNvCxnSpPr>
          <p:nvPr userDrawn="1"/>
        </p:nvCxnSpPr>
        <p:spPr>
          <a:xfrm>
            <a:off x="837235" y="1767119"/>
            <a:ext cx="10516564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 13" descr="Image contenant un mollusque, un insecte&#10;&#10;Description générée automatiquement">
            <a:extLst>
              <a:ext uri="{FF2B5EF4-FFF2-40B4-BE49-F238E27FC236}">
                <a16:creationId xmlns:a16="http://schemas.microsoft.com/office/drawing/2014/main" id="{4190CCC3-E5E8-9E96-318B-F3F62E2328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658" y="1631192"/>
            <a:ext cx="1207554" cy="35451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>
            <a:lvl1pPr algn="ctr">
              <a:defRPr lang="fr-FR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73DC3A9-D4E6-42CF-91A8-F267C7C66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24712" y="2161563"/>
            <a:ext cx="3200400" cy="427797"/>
          </a:xfrm>
        </p:spPr>
        <p:txBody>
          <a:bodyPr rtlCol="0" anchor="b">
            <a:normAutofit/>
          </a:bodyPr>
          <a:lstStyle>
            <a:lvl1pPr marL="0" indent="0">
              <a:buNone/>
              <a:defRPr lang="fr-FR" sz="2000" b="0">
                <a:latin typeface="+mj-lt"/>
              </a:defRPr>
            </a:lvl1pPr>
            <a:lvl2pPr marL="457200" indent="0">
              <a:buNone/>
              <a:defRPr lang="fr-FR" sz="2000" b="1"/>
            </a:lvl2pPr>
            <a:lvl3pPr marL="914400" indent="0">
              <a:buNone/>
              <a:defRPr lang="fr-FR" sz="1800" b="1"/>
            </a:lvl3pPr>
            <a:lvl4pPr marL="1371600" indent="0">
              <a:buNone/>
              <a:defRPr lang="fr-FR" sz="1600" b="1"/>
            </a:lvl4pPr>
            <a:lvl5pPr marL="1828800" indent="0">
              <a:buNone/>
              <a:defRPr lang="fr-FR" sz="1600" b="1"/>
            </a:lvl5pPr>
            <a:lvl6pPr marL="2286000" indent="0">
              <a:buNone/>
              <a:defRPr lang="fr-FR" sz="1600" b="1"/>
            </a:lvl6pPr>
            <a:lvl7pPr marL="2743200" indent="0">
              <a:buNone/>
              <a:defRPr lang="fr-FR" sz="1600" b="1"/>
            </a:lvl7pPr>
            <a:lvl8pPr marL="3200400" indent="0">
              <a:buNone/>
              <a:defRPr lang="fr-FR" sz="1600" b="1"/>
            </a:lvl8pPr>
            <a:lvl9pPr marL="3657600" indent="0">
              <a:buNone/>
              <a:defRPr lang="fr-FR" sz="1600" b="1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752CCA9-53A3-4DA5-AD45-C2A2C12A3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24712" y="2629116"/>
            <a:ext cx="3200400" cy="3320861"/>
          </a:xfrm>
        </p:spPr>
        <p:txBody>
          <a:bodyPr rtlCol="0">
            <a:normAutofit/>
          </a:bodyPr>
          <a:lstStyle>
            <a:lvl1pPr marL="2286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fr-FR" sz="1600"/>
            </a:lvl1pPr>
            <a:lvl2pPr marL="6858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fr-FR" sz="1400"/>
            </a:lvl2pPr>
            <a:lvl3pPr marL="11430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fr-FR" sz="1200"/>
            </a:lvl3pPr>
            <a:lvl4pPr marL="16002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fr-FR" sz="1100"/>
            </a:lvl4pPr>
            <a:lvl5pPr marL="20574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fr-FR" sz="1100"/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100C9C6-BD61-4D2C-9146-FB785BAE4FF3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498848" y="2161563"/>
            <a:ext cx="3200400" cy="427797"/>
          </a:xfrm>
        </p:spPr>
        <p:txBody>
          <a:bodyPr rtlCol="0" anchor="b">
            <a:normAutofit/>
          </a:bodyPr>
          <a:lstStyle>
            <a:lvl1pPr marL="0" indent="0">
              <a:buNone/>
              <a:defRPr lang="fr-FR" sz="2000" b="0">
                <a:latin typeface="+mj-lt"/>
              </a:defRPr>
            </a:lvl1pPr>
            <a:lvl2pPr marL="457200" indent="0">
              <a:buNone/>
              <a:defRPr lang="fr-FR" sz="2000" b="1"/>
            </a:lvl2pPr>
            <a:lvl3pPr marL="914400" indent="0">
              <a:buNone/>
              <a:defRPr lang="fr-FR" sz="1800" b="1"/>
            </a:lvl3pPr>
            <a:lvl4pPr marL="1371600" indent="0">
              <a:buNone/>
              <a:defRPr lang="fr-FR" sz="1600" b="1"/>
            </a:lvl4pPr>
            <a:lvl5pPr marL="1828800" indent="0">
              <a:buNone/>
              <a:defRPr lang="fr-FR" sz="1600" b="1"/>
            </a:lvl5pPr>
            <a:lvl6pPr marL="2286000" indent="0">
              <a:buNone/>
              <a:defRPr lang="fr-FR" sz="1600" b="1"/>
            </a:lvl6pPr>
            <a:lvl7pPr marL="2743200" indent="0">
              <a:buNone/>
              <a:defRPr lang="fr-FR" sz="1600" b="1"/>
            </a:lvl7pPr>
            <a:lvl8pPr marL="3200400" indent="0">
              <a:buNone/>
              <a:defRPr lang="fr-FR" sz="1600" b="1"/>
            </a:lvl8pPr>
            <a:lvl9pPr marL="3657600" indent="0">
              <a:buNone/>
              <a:defRPr lang="fr-FR" sz="1600" b="1"/>
            </a:lvl9pPr>
          </a:lstStyle>
          <a:p>
            <a:pPr lvl="0" rtl="0"/>
            <a:r>
              <a:rPr lang="fr-FR" dirty="0"/>
              <a:t>Modifiez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2E342EE-68BB-484D-98C3-48A7847549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98848" y="2629116"/>
            <a:ext cx="3200400" cy="3320861"/>
          </a:xfrm>
        </p:spPr>
        <p:txBody>
          <a:bodyPr rtlCol="0">
            <a:normAutofit/>
          </a:bodyPr>
          <a:lstStyle>
            <a:lvl1pPr>
              <a:buClr>
                <a:srgbClr val="73292A"/>
              </a:buClr>
              <a:defRPr lang="fr-FR" sz="1600"/>
            </a:lvl1pPr>
            <a:lvl2pPr>
              <a:buClr>
                <a:srgbClr val="73292A"/>
              </a:buClr>
              <a:defRPr lang="fr-FR" sz="1400"/>
            </a:lvl2pPr>
            <a:lvl3pPr>
              <a:buClr>
                <a:srgbClr val="73292A"/>
              </a:buClr>
              <a:defRPr lang="fr-FR" sz="1200"/>
            </a:lvl3pPr>
            <a:lvl4pPr>
              <a:buClr>
                <a:srgbClr val="73292A"/>
              </a:buClr>
              <a:defRPr lang="fr-FR" sz="1100"/>
            </a:lvl4pPr>
            <a:lvl5pPr>
              <a:buClr>
                <a:srgbClr val="73292A"/>
              </a:buClr>
              <a:defRPr lang="fr-FR" sz="1100"/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5" name="Espace réservé du texte 4">
            <a:extLst>
              <a:ext uri="{FF2B5EF4-FFF2-40B4-BE49-F238E27FC236}">
                <a16:creationId xmlns:a16="http://schemas.microsoft.com/office/drawing/2014/main" id="{F270D939-D128-D431-82CE-9C15D5A7AA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09560" y="2161563"/>
            <a:ext cx="3200400" cy="427797"/>
          </a:xfrm>
        </p:spPr>
        <p:txBody>
          <a:bodyPr rtlCol="0" anchor="b">
            <a:normAutofit/>
          </a:bodyPr>
          <a:lstStyle>
            <a:lvl1pPr marL="0" indent="0">
              <a:buNone/>
              <a:defRPr lang="fr-FR" sz="2000" b="0">
                <a:latin typeface="+mj-lt"/>
              </a:defRPr>
            </a:lvl1pPr>
            <a:lvl2pPr marL="457200" indent="0">
              <a:buNone/>
              <a:defRPr lang="fr-FR" sz="2000" b="1"/>
            </a:lvl2pPr>
            <a:lvl3pPr marL="914400" indent="0">
              <a:buNone/>
              <a:defRPr lang="fr-FR" sz="1800" b="1"/>
            </a:lvl3pPr>
            <a:lvl4pPr marL="1371600" indent="0">
              <a:buNone/>
              <a:defRPr lang="fr-FR" sz="1600" b="1"/>
            </a:lvl4pPr>
            <a:lvl5pPr marL="1828800" indent="0">
              <a:buNone/>
              <a:defRPr lang="fr-FR" sz="1600" b="1"/>
            </a:lvl5pPr>
            <a:lvl6pPr marL="2286000" indent="0">
              <a:buNone/>
              <a:defRPr lang="fr-FR" sz="1600" b="1"/>
            </a:lvl6pPr>
            <a:lvl7pPr marL="2743200" indent="0">
              <a:buNone/>
              <a:defRPr lang="fr-FR" sz="1600" b="1"/>
            </a:lvl7pPr>
            <a:lvl8pPr marL="3200400" indent="0">
              <a:buNone/>
              <a:defRPr lang="fr-FR" sz="1600" b="1"/>
            </a:lvl8pPr>
            <a:lvl9pPr marL="3657600" indent="0">
              <a:buNone/>
              <a:defRPr lang="fr-FR" sz="1600" b="1"/>
            </a:lvl9pPr>
          </a:lstStyle>
          <a:p>
            <a:pPr lvl="0" rtl="0"/>
            <a:r>
              <a:rPr lang="fr-FR" dirty="0"/>
              <a:t>Modifiez les styles du texte du masque</a:t>
            </a:r>
          </a:p>
        </p:txBody>
      </p:sp>
      <p:sp>
        <p:nvSpPr>
          <p:cNvPr id="16" name="Espace réservé du contenu 5">
            <a:extLst>
              <a:ext uri="{FF2B5EF4-FFF2-40B4-BE49-F238E27FC236}">
                <a16:creationId xmlns:a16="http://schemas.microsoft.com/office/drawing/2014/main" id="{4AAE69C6-BB37-BC70-8424-BC928D19C91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09560" y="2629116"/>
            <a:ext cx="3200400" cy="3320861"/>
          </a:xfrm>
        </p:spPr>
        <p:txBody>
          <a:bodyPr rtlCol="0">
            <a:normAutofit/>
          </a:bodyPr>
          <a:lstStyle>
            <a:lvl1pPr>
              <a:buClr>
                <a:srgbClr val="73292A"/>
              </a:buClr>
              <a:defRPr lang="fr-FR" sz="1600"/>
            </a:lvl1pPr>
            <a:lvl2pPr>
              <a:buClr>
                <a:srgbClr val="73292A"/>
              </a:buClr>
              <a:defRPr lang="fr-FR" sz="1400"/>
            </a:lvl2pPr>
            <a:lvl3pPr>
              <a:buClr>
                <a:srgbClr val="73292A"/>
              </a:buClr>
              <a:defRPr lang="fr-FR" sz="1200"/>
            </a:lvl3pPr>
            <a:lvl4pPr>
              <a:buClr>
                <a:srgbClr val="73292A"/>
              </a:buClr>
              <a:defRPr lang="fr-FR" sz="1100"/>
            </a:lvl4pPr>
            <a:lvl5pPr>
              <a:buClr>
                <a:srgbClr val="73292A"/>
              </a:buClr>
              <a:defRPr lang="fr-FR" sz="1100"/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1699083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Image contenant un tissu&#10;&#10;Description générée automatiquement">
            <a:extLst>
              <a:ext uri="{FF2B5EF4-FFF2-40B4-BE49-F238E27FC236}">
                <a16:creationId xmlns:a16="http://schemas.microsoft.com/office/drawing/2014/main" id="{E0606CB6-3E28-F128-51B5-3786D74048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013" y="1162701"/>
            <a:ext cx="1562100" cy="43942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64BBC1B-7DD9-DA00-15CC-B446DA472005}"/>
              </a:ext>
            </a:extLst>
          </p:cNvPr>
          <p:cNvSpPr/>
          <p:nvPr userDrawn="1"/>
        </p:nvSpPr>
        <p:spPr>
          <a:xfrm>
            <a:off x="0" y="0"/>
            <a:ext cx="6096000" cy="68695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8" name="Image 7" descr="Image contenant une fleur, une plante&#10;&#10;Description générée automatiquement">
            <a:extLst>
              <a:ext uri="{FF2B5EF4-FFF2-40B4-BE49-F238E27FC236}">
                <a16:creationId xmlns:a16="http://schemas.microsoft.com/office/drawing/2014/main" id="{C88A03B2-8C41-A023-CB90-5F79A1F01A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235" y="2476883"/>
            <a:ext cx="749300" cy="2755900"/>
          </a:xfrm>
          <a:prstGeom prst="rect">
            <a:avLst/>
          </a:prstGeom>
        </p:spPr>
      </p:pic>
      <p:pic>
        <p:nvPicPr>
          <p:cNvPr id="10" name="Image 9" descr="Gros plan d’une fleur&#10;&#10;Description générée automatiquement avec un faible niveau de confiance">
            <a:extLst>
              <a:ext uri="{FF2B5EF4-FFF2-40B4-BE49-F238E27FC236}">
                <a16:creationId xmlns:a16="http://schemas.microsoft.com/office/drawing/2014/main" id="{9EA6110C-517A-C447-DB03-9A264F112FB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809" y="1695833"/>
            <a:ext cx="1155700" cy="4318000"/>
          </a:xfrm>
          <a:prstGeom prst="rect">
            <a:avLst/>
          </a:prstGeom>
        </p:spPr>
      </p:pic>
      <p:pic>
        <p:nvPicPr>
          <p:cNvPr id="12" name="Image 11" descr="Gros plan d’une fleur&#10;&#10;Description générée automatiquement avec un faible niveau de confiance">
            <a:extLst>
              <a:ext uri="{FF2B5EF4-FFF2-40B4-BE49-F238E27FC236}">
                <a16:creationId xmlns:a16="http://schemas.microsoft.com/office/drawing/2014/main" id="{DC4249CD-2B45-A435-5B21-CFA70421386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749" y="381916"/>
            <a:ext cx="1155700" cy="4318000"/>
          </a:xfrm>
          <a:prstGeom prst="rect">
            <a:avLst/>
          </a:prstGeom>
        </p:spPr>
      </p:pic>
      <p:sp>
        <p:nvSpPr>
          <p:cNvPr id="14" name="Rectangle 13">
            <a:extLst>
              <a:ext uri="{FF2B5EF4-FFF2-40B4-BE49-F238E27FC236}">
                <a16:creationId xmlns:a16="http://schemas.microsoft.com/office/drawing/2014/main" id="{7A7568A0-F819-551E-4780-20A651246990}"/>
              </a:ext>
            </a:extLst>
          </p:cNvPr>
          <p:cNvSpPr/>
          <p:nvPr userDrawn="1"/>
        </p:nvSpPr>
        <p:spPr>
          <a:xfrm>
            <a:off x="1024128" y="2162946"/>
            <a:ext cx="3794760" cy="25369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sp>
        <p:nvSpPr>
          <p:cNvPr id="16" name="Rectangle 15">
            <a:extLst>
              <a:ext uri="{FF2B5EF4-FFF2-40B4-BE49-F238E27FC236}">
                <a16:creationId xmlns:a16="http://schemas.microsoft.com/office/drawing/2014/main" id="{5711D903-56F9-B09B-0443-A76786804823}"/>
              </a:ext>
            </a:extLst>
          </p:cNvPr>
          <p:cNvSpPr/>
          <p:nvPr userDrawn="1"/>
        </p:nvSpPr>
        <p:spPr>
          <a:xfrm>
            <a:off x="1131655" y="2264499"/>
            <a:ext cx="3585549" cy="233542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9D91551-9B41-0ACF-0BE6-9D174E695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2184" y="2889504"/>
            <a:ext cx="2852928" cy="1088136"/>
          </a:xfrm>
        </p:spPr>
        <p:txBody>
          <a:bodyPr rtlCol="0"/>
          <a:lstStyle>
            <a:lvl1pPr algn="ctr">
              <a:defRPr lang="fr-FR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19" name="Espace réservé du contenu 2">
            <a:extLst>
              <a:ext uri="{FF2B5EF4-FFF2-40B4-BE49-F238E27FC236}">
                <a16:creationId xmlns:a16="http://schemas.microsoft.com/office/drawing/2014/main" id="{545D3FB1-678F-0A9A-CCB6-435CE57DA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1312" y="2011680"/>
            <a:ext cx="2999232" cy="2843784"/>
          </a:xfrm>
        </p:spPr>
        <p:txBody>
          <a:bodyPr rtlCol="0" anchor="ctr">
            <a:normAutofit/>
          </a:bodyPr>
          <a:lstStyle>
            <a:lvl1pPr marL="0" indent="0" algn="l">
              <a:lnSpc>
                <a:spcPct val="150000"/>
              </a:lnSpc>
              <a:buNone/>
              <a:defRPr lang="fr-FR" sz="2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 algn="l">
              <a:lnSpc>
                <a:spcPct val="150000"/>
              </a:lnSpc>
              <a:defRPr lang="fr-FR" sz="20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 algn="ctr">
              <a:defRPr lang="fr-FR" sz="16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 algn="ctr">
              <a:defRPr lang="fr-FR" sz="1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 algn="ctr">
              <a:defRPr lang="fr-FR" sz="1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4824669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D362110-9E75-C1E6-F3D3-769A27CB658B}"/>
              </a:ext>
            </a:extLst>
          </p:cNvPr>
          <p:cNvSpPr/>
          <p:nvPr userDrawn="1"/>
        </p:nvSpPr>
        <p:spPr>
          <a:xfrm>
            <a:off x="4680" y="0"/>
            <a:ext cx="12191999" cy="23092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0E61109-4A99-6337-9E7D-6AE0370E2A33}"/>
              </a:ext>
            </a:extLst>
          </p:cNvPr>
          <p:cNvSpPr/>
          <p:nvPr userDrawn="1"/>
        </p:nvSpPr>
        <p:spPr>
          <a:xfrm>
            <a:off x="1007819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11" name="Image 10" descr="Image contenant un mollusque, un insecte&#10;&#10;Description générée automatiquement">
            <a:extLst>
              <a:ext uri="{FF2B5EF4-FFF2-40B4-BE49-F238E27FC236}">
                <a16:creationId xmlns:a16="http://schemas.microsoft.com/office/drawing/2014/main" id="{13B4663F-72DF-CD37-DE9D-C35DFB37E8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902" y="1631192"/>
            <a:ext cx="1207554" cy="354511"/>
          </a:xfrm>
          <a:prstGeom prst="rect">
            <a:avLst/>
          </a:prstGeom>
        </p:spPr>
      </p:pic>
      <p:sp>
        <p:nvSpPr>
          <p:cNvPr id="12" name="Titre 1">
            <a:extLst>
              <a:ext uri="{FF2B5EF4-FFF2-40B4-BE49-F238E27FC236}">
                <a16:creationId xmlns:a16="http://schemas.microsoft.com/office/drawing/2014/main" id="{C48BE494-2D3C-A618-4422-6EA949698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</p:spPr>
        <p:txBody>
          <a:bodyPr rtlCol="0"/>
          <a:lstStyle>
            <a:lvl1pPr algn="ctr">
              <a:defRPr lang="fr-FR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6069ADF-8CD9-4E77-BB8D-70D8824C5A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628461"/>
            <a:ext cx="5181600" cy="3548501"/>
          </a:xfrm>
        </p:spPr>
        <p:txBody>
          <a:bodyPr rtlCol="0"/>
          <a:lstStyle>
            <a:defPPr>
              <a:defRPr lang="fr-FR"/>
            </a:def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75F077D-E901-4AA9-B062-1C37FF407B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628461"/>
            <a:ext cx="5181600" cy="3548501"/>
          </a:xfrm>
        </p:spPr>
        <p:txBody>
          <a:bodyPr rtlCol="0"/>
          <a:lstStyle>
            <a:defPPr>
              <a:defRPr lang="fr-FR"/>
            </a:def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119B248-9F11-0A11-E6AF-776D371E14A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5EFD48A-F270-E4EE-7C35-F4304F3DDF3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106943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A7DEB86-4C56-EB31-FEEE-EC8AA99FB456}"/>
              </a:ext>
            </a:extLst>
          </p:cNvPr>
          <p:cNvSpPr/>
          <p:nvPr userDrawn="1"/>
        </p:nvSpPr>
        <p:spPr>
          <a:xfrm>
            <a:off x="4680" y="0"/>
            <a:ext cx="12191999" cy="23092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C19EDA-96E7-C255-DFF9-F36A187EBACD}"/>
              </a:ext>
            </a:extLst>
          </p:cNvPr>
          <p:cNvSpPr/>
          <p:nvPr userDrawn="1"/>
        </p:nvSpPr>
        <p:spPr>
          <a:xfrm>
            <a:off x="1007819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7" name="Image 6" descr="Image contenant un mollusque, un insecte&#10;&#10;Description générée automatiquement">
            <a:extLst>
              <a:ext uri="{FF2B5EF4-FFF2-40B4-BE49-F238E27FC236}">
                <a16:creationId xmlns:a16="http://schemas.microsoft.com/office/drawing/2014/main" id="{FAD938FE-3B63-4832-B610-64346C069F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902" y="1631192"/>
            <a:ext cx="1207554" cy="354511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5B38128B-385C-B928-A4A8-BD98929D3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</p:spPr>
        <p:txBody>
          <a:bodyPr rtlCol="0"/>
          <a:lstStyle>
            <a:lvl1pPr algn="ctr">
              <a:defRPr lang="fr-FR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6356206-85FD-45F5-A1F7-128DB34C8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203763F-C8CD-4BCB-9A0A-B10F000BC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769475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AC6CA6E-C1AB-4B24-80C7-A4B12640B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F5EFB41-7AD3-4519-95E7-416BFA1AE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751072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5BD6A3-F987-4FCC-A6EF-2EF0D33C0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lang="fr-FR" sz="3200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C3F06A0-63CE-4272-B90E-4F20296BF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lang="fr-FR" sz="3200"/>
            </a:lvl1pPr>
            <a:lvl2pPr>
              <a:defRPr lang="fr-FR" sz="2800"/>
            </a:lvl2pPr>
            <a:lvl3pPr>
              <a:defRPr lang="fr-FR" sz="2400"/>
            </a:lvl3pPr>
            <a:lvl4pPr>
              <a:defRPr lang="fr-FR" sz="2000"/>
            </a:lvl4pPr>
            <a:lvl5pPr>
              <a:defRPr lang="fr-FR" sz="2000"/>
            </a:lvl5pPr>
            <a:lvl6pPr>
              <a:defRPr lang="fr-FR" sz="2000"/>
            </a:lvl6pPr>
            <a:lvl7pPr>
              <a:defRPr lang="fr-FR" sz="2000"/>
            </a:lvl7pPr>
            <a:lvl8pPr>
              <a:defRPr lang="fr-FR" sz="2000"/>
            </a:lvl8pPr>
            <a:lvl9pPr>
              <a:defRPr lang="fr-FR" sz="20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8467220-06E3-427A-B4D3-9B0030E09D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lang="fr-FR" sz="1600"/>
            </a:lvl1pPr>
            <a:lvl2pPr marL="457200" indent="0">
              <a:buNone/>
              <a:defRPr lang="fr-FR" sz="1400"/>
            </a:lvl2pPr>
            <a:lvl3pPr marL="914400" indent="0">
              <a:buNone/>
              <a:defRPr lang="fr-FR" sz="1200"/>
            </a:lvl3pPr>
            <a:lvl4pPr marL="1371600" indent="0">
              <a:buNone/>
              <a:defRPr lang="fr-FR" sz="1000"/>
            </a:lvl4pPr>
            <a:lvl5pPr marL="1828800" indent="0">
              <a:buNone/>
              <a:defRPr lang="fr-FR" sz="1000"/>
            </a:lvl5pPr>
            <a:lvl6pPr marL="2286000" indent="0">
              <a:buNone/>
              <a:defRPr lang="fr-FR" sz="1000"/>
            </a:lvl6pPr>
            <a:lvl7pPr marL="2743200" indent="0">
              <a:buNone/>
              <a:defRPr lang="fr-FR" sz="1000"/>
            </a:lvl7pPr>
            <a:lvl8pPr marL="3200400" indent="0">
              <a:buNone/>
              <a:defRPr lang="fr-FR" sz="1000"/>
            </a:lvl8pPr>
            <a:lvl9pPr marL="3657600" indent="0">
              <a:buNone/>
              <a:defRPr lang="fr-FR" sz="10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5AEF53B-C85C-47DB-ADE4-C1D9FA682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FD4FD38-14E5-4C36-B948-8BF3F794E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992005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308F2A-1C19-4116-80DF-E24EDDF28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lang="fr-FR" sz="3200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’image 2">
            <a:extLst>
              <a:ext uri="{FF2B5EF4-FFF2-40B4-BE49-F238E27FC236}">
                <a16:creationId xmlns:a16="http://schemas.microsoft.com/office/drawing/2014/main" id="{08A489A7-7CA6-4CC9-B634-FCB2E102C6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lang="fr-FR" sz="3200"/>
            </a:lvl1pPr>
            <a:lvl2pPr marL="457200" indent="0">
              <a:buNone/>
              <a:defRPr lang="fr-FR" sz="2800"/>
            </a:lvl2pPr>
            <a:lvl3pPr marL="914400" indent="0">
              <a:buNone/>
              <a:defRPr lang="fr-FR" sz="2400"/>
            </a:lvl3pPr>
            <a:lvl4pPr marL="1371600" indent="0">
              <a:buNone/>
              <a:defRPr lang="fr-FR" sz="2000"/>
            </a:lvl4pPr>
            <a:lvl5pPr marL="1828800" indent="0">
              <a:buNone/>
              <a:defRPr lang="fr-FR" sz="2000"/>
            </a:lvl5pPr>
            <a:lvl6pPr marL="2286000" indent="0">
              <a:buNone/>
              <a:defRPr lang="fr-FR" sz="2000"/>
            </a:lvl6pPr>
            <a:lvl7pPr marL="2743200" indent="0">
              <a:buNone/>
              <a:defRPr lang="fr-FR" sz="2000"/>
            </a:lvl7pPr>
            <a:lvl8pPr marL="3200400" indent="0">
              <a:buNone/>
              <a:defRPr lang="fr-FR" sz="2000"/>
            </a:lvl8pPr>
            <a:lvl9pPr marL="3657600" indent="0">
              <a:buNone/>
              <a:defRPr lang="fr-FR" sz="2000"/>
            </a:lvl9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DF5F80D-1DB9-4E0A-8F68-924FC1C9C3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lang="fr-FR" sz="1600"/>
            </a:lvl1pPr>
            <a:lvl2pPr marL="457200" indent="0">
              <a:buNone/>
              <a:defRPr lang="fr-FR" sz="1400"/>
            </a:lvl2pPr>
            <a:lvl3pPr marL="914400" indent="0">
              <a:buNone/>
              <a:defRPr lang="fr-FR" sz="1200"/>
            </a:lvl3pPr>
            <a:lvl4pPr marL="1371600" indent="0">
              <a:buNone/>
              <a:defRPr lang="fr-FR" sz="1000"/>
            </a:lvl4pPr>
            <a:lvl5pPr marL="1828800" indent="0">
              <a:buNone/>
              <a:defRPr lang="fr-FR" sz="1000"/>
            </a:lvl5pPr>
            <a:lvl6pPr marL="2286000" indent="0">
              <a:buNone/>
              <a:defRPr lang="fr-FR" sz="1000"/>
            </a:lvl6pPr>
            <a:lvl7pPr marL="2743200" indent="0">
              <a:buNone/>
              <a:defRPr lang="fr-FR" sz="1000"/>
            </a:lvl7pPr>
            <a:lvl8pPr marL="3200400" indent="0">
              <a:buNone/>
              <a:defRPr lang="fr-FR" sz="1000"/>
            </a:lvl8pPr>
            <a:lvl9pPr marL="3657600" indent="0">
              <a:buNone/>
              <a:defRPr lang="fr-FR" sz="10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8DA4DA3-10C7-48A6-9B15-38222B8CA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584E7EE-5B3B-427E-9807-020AEF8C7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35165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Image contenant un tissu&#10;&#10;Description générée automatiquement">
            <a:extLst>
              <a:ext uri="{FF2B5EF4-FFF2-40B4-BE49-F238E27FC236}">
                <a16:creationId xmlns:a16="http://schemas.microsoft.com/office/drawing/2014/main" id="{ABAD6905-AD97-1EAF-A4A3-D0BB13B128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013" y="1162701"/>
            <a:ext cx="1562100" cy="43942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3BCB4CA-03FB-81F4-F8A2-FA9C0DBDEB11}"/>
              </a:ext>
            </a:extLst>
          </p:cNvPr>
          <p:cNvSpPr/>
          <p:nvPr userDrawn="1"/>
        </p:nvSpPr>
        <p:spPr>
          <a:xfrm>
            <a:off x="0" y="0"/>
            <a:ext cx="6096000" cy="68695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13" name="Image 12" descr="Groupe de fleurs&#10;&#10;Description générée automatiquement avec un faible niveau de confiance">
            <a:extLst>
              <a:ext uri="{FF2B5EF4-FFF2-40B4-BE49-F238E27FC236}">
                <a16:creationId xmlns:a16="http://schemas.microsoft.com/office/drawing/2014/main" id="{138EDBF7-FA56-2BF9-ECFA-6C39FEE8F8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59852" flipH="1">
            <a:off x="1760954" y="2048834"/>
            <a:ext cx="1230524" cy="228732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3880" y="978408"/>
            <a:ext cx="3749040" cy="1325880"/>
          </a:xfrm>
        </p:spPr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32" name="Espace réservé du contenu 5">
            <a:extLst>
              <a:ext uri="{FF2B5EF4-FFF2-40B4-BE49-F238E27FC236}">
                <a16:creationId xmlns:a16="http://schemas.microsoft.com/office/drawing/2014/main" id="{9BEB2D80-6263-5794-6A1A-CFF345F7A9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183880" y="2194560"/>
            <a:ext cx="3749040" cy="4306824"/>
          </a:xfrm>
        </p:spPr>
        <p:txBody>
          <a:bodyPr rtlCol="0">
            <a:normAutofit/>
          </a:bodyPr>
          <a:lstStyle>
            <a:lvl1pPr marL="0" indent="0">
              <a:lnSpc>
                <a:spcPct val="150000"/>
              </a:lnSpc>
              <a:buClr>
                <a:srgbClr val="73292A"/>
              </a:buClr>
              <a:buNone/>
              <a:defRPr lang="fr-FR" sz="2400"/>
            </a:lvl1pPr>
            <a:lvl2pPr marL="228600">
              <a:buClr>
                <a:srgbClr val="73292A"/>
              </a:buClr>
              <a:defRPr lang="fr-FR" sz="2000"/>
            </a:lvl2pPr>
            <a:lvl3pPr marL="685800">
              <a:buClr>
                <a:srgbClr val="73292A"/>
              </a:buClr>
              <a:defRPr lang="fr-FR" sz="1800"/>
            </a:lvl3pPr>
            <a:lvl4pPr marL="1143000">
              <a:buClr>
                <a:srgbClr val="73292A"/>
              </a:buClr>
              <a:defRPr lang="fr-FR" sz="1600"/>
            </a:lvl4pPr>
            <a:lvl5pPr marL="1600200">
              <a:buClr>
                <a:srgbClr val="73292A"/>
              </a:buClr>
              <a:defRPr lang="fr-FR" sz="1600"/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pic>
        <p:nvPicPr>
          <p:cNvPr id="6" name="Image 5" descr="Image contenant une fleur, une plante&#10;&#10;Description générée automatiquement">
            <a:extLst>
              <a:ext uri="{FF2B5EF4-FFF2-40B4-BE49-F238E27FC236}">
                <a16:creationId xmlns:a16="http://schemas.microsoft.com/office/drawing/2014/main" id="{0FE36A83-31CF-DF76-5708-55ED9FB707E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235" y="2476883"/>
            <a:ext cx="749300" cy="2755900"/>
          </a:xfrm>
          <a:prstGeom prst="rect">
            <a:avLst/>
          </a:prstGeom>
        </p:spPr>
      </p:pic>
      <p:sp>
        <p:nvSpPr>
          <p:cNvPr id="11" name="Espace réservé du texte 33">
            <a:extLst>
              <a:ext uri="{FF2B5EF4-FFF2-40B4-BE49-F238E27FC236}">
                <a16:creationId xmlns:a16="http://schemas.microsoft.com/office/drawing/2014/main" id="{5BF6365E-74A9-6D7B-5F20-7C29F29017E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25296" y="1426464"/>
            <a:ext cx="3922776" cy="4242816"/>
          </a:xfrm>
        </p:spPr>
        <p:txBody>
          <a:bodyPr rtlCol="0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lang="fr-FR" sz="300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FR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953980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B4DE27-1913-8274-9943-46641EA0DAB7}"/>
              </a:ext>
            </a:extLst>
          </p:cNvPr>
          <p:cNvSpPr/>
          <p:nvPr userDrawn="1"/>
        </p:nvSpPr>
        <p:spPr>
          <a:xfrm>
            <a:off x="1174276" y="-756"/>
            <a:ext cx="9843449" cy="56904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901AB4A-AE17-BFA4-697C-75EC6407E147}"/>
              </a:ext>
            </a:extLst>
          </p:cNvPr>
          <p:cNvSpPr/>
          <p:nvPr userDrawn="1"/>
        </p:nvSpPr>
        <p:spPr>
          <a:xfrm>
            <a:off x="1604189" y="-13446"/>
            <a:ext cx="8983623" cy="52577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11" name="Image 10" descr="Image contenant un mollusque, un insecte&#10;&#10;Description générée automatiquement">
            <a:extLst>
              <a:ext uri="{FF2B5EF4-FFF2-40B4-BE49-F238E27FC236}">
                <a16:creationId xmlns:a16="http://schemas.microsoft.com/office/drawing/2014/main" id="{1C7F01FE-99A8-35BD-05A1-6D93A2578E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33" y="5110810"/>
            <a:ext cx="1207554" cy="35451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66660DF-FD7A-4340-E854-B4680A6B88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02474" y="-1953000"/>
            <a:ext cx="1485900" cy="53721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8028" y="1389888"/>
            <a:ext cx="8695944" cy="1325880"/>
          </a:xfrm>
        </p:spPr>
        <p:txBody>
          <a:bodyPr rtlCol="0"/>
          <a:lstStyle>
            <a:lvl1pPr algn="ctr">
              <a:defRPr lang="fr-FR"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3516" y="2651760"/>
            <a:ext cx="7744968" cy="2697480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lang="fr-FR" sz="20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 algn="ctr">
              <a:lnSpc>
                <a:spcPct val="100000"/>
              </a:lnSpc>
              <a:defRPr lang="fr-FR" sz="18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 algn="ctr">
              <a:defRPr lang="fr-FR" sz="16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 algn="ctr">
              <a:defRPr lang="fr-FR" sz="1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 algn="ctr">
              <a:defRPr lang="fr-FR" sz="1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</p:txBody>
      </p:sp>
      <p:sp>
        <p:nvSpPr>
          <p:cNvPr id="14" name="Espace réservé du pied de page 13">
            <a:extLst>
              <a:ext uri="{FF2B5EF4-FFF2-40B4-BE49-F238E27FC236}">
                <a16:creationId xmlns:a16="http://schemas.microsoft.com/office/drawing/2014/main" id="{2F05D25C-B703-1868-603E-D468EF44D7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15" name="Espace réservé du numéro de diapositive 14">
            <a:extLst>
              <a:ext uri="{FF2B5EF4-FFF2-40B4-BE49-F238E27FC236}">
                <a16:creationId xmlns:a16="http://schemas.microsoft.com/office/drawing/2014/main" id="{D8FDB2CC-A975-BC07-042A-228D387E51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20268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8ADFA29-47E3-2E16-12B7-D8031DC04C0D}"/>
              </a:ext>
            </a:extLst>
          </p:cNvPr>
          <p:cNvSpPr/>
          <p:nvPr userDrawn="1"/>
        </p:nvSpPr>
        <p:spPr>
          <a:xfrm>
            <a:off x="0" y="3377183"/>
            <a:ext cx="12192000" cy="23265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11" name="Image 10" descr="Gros plan d’une plante&#10;&#10;Description générée automatiquement avec un faible niveau de confiance">
            <a:extLst>
              <a:ext uri="{FF2B5EF4-FFF2-40B4-BE49-F238E27FC236}">
                <a16:creationId xmlns:a16="http://schemas.microsoft.com/office/drawing/2014/main" id="{D373DB44-C887-96AC-D32D-B7656F28FB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87322" y="3187511"/>
            <a:ext cx="1422400" cy="5283200"/>
          </a:xfrm>
          <a:prstGeom prst="rect">
            <a:avLst/>
          </a:prstGeom>
        </p:spPr>
      </p:pic>
      <p:pic>
        <p:nvPicPr>
          <p:cNvPr id="9" name="Image 8" descr="Image contenant des draps, du tissu&#10;&#10;Description générée automatiquement">
            <a:extLst>
              <a:ext uri="{FF2B5EF4-FFF2-40B4-BE49-F238E27FC236}">
                <a16:creationId xmlns:a16="http://schemas.microsoft.com/office/drawing/2014/main" id="{6A080FF9-A96B-AA38-428D-5F2CF533D0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400022" y="287485"/>
            <a:ext cx="1485900" cy="5372100"/>
          </a:xfrm>
          <a:prstGeom prst="rect">
            <a:avLst/>
          </a:prstGeom>
        </p:spPr>
      </p:pic>
      <p:sp>
        <p:nvSpPr>
          <p:cNvPr id="13" name="Rectangle 12">
            <a:extLst>
              <a:ext uri="{FF2B5EF4-FFF2-40B4-BE49-F238E27FC236}">
                <a16:creationId xmlns:a16="http://schemas.microsoft.com/office/drawing/2014/main" id="{25150280-02E2-686D-A130-65EBDA15EF13}"/>
              </a:ext>
            </a:extLst>
          </p:cNvPr>
          <p:cNvSpPr/>
          <p:nvPr userDrawn="1"/>
        </p:nvSpPr>
        <p:spPr>
          <a:xfrm>
            <a:off x="232651" y="3633264"/>
            <a:ext cx="11740896" cy="178975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</p:txBody>
      </p:sp>
      <p:pic>
        <p:nvPicPr>
          <p:cNvPr id="15" name="Image 14" descr="Image contenant des articles en céramique, de la porcelaine&#10;&#10;Description générée automatiquement">
            <a:extLst>
              <a:ext uri="{FF2B5EF4-FFF2-40B4-BE49-F238E27FC236}">
                <a16:creationId xmlns:a16="http://schemas.microsoft.com/office/drawing/2014/main" id="{3DD4D68C-6665-333E-98E8-785116A05A7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90193">
            <a:off x="6957396" y="5090392"/>
            <a:ext cx="856832" cy="832525"/>
          </a:xfrm>
          <a:prstGeom prst="rect">
            <a:avLst/>
          </a:prstGeom>
        </p:spPr>
      </p:pic>
      <p:pic>
        <p:nvPicPr>
          <p:cNvPr id="17" name="Image 16" descr="Image contenant du texte&#10;&#10;Description générée automatiquement">
            <a:extLst>
              <a:ext uri="{FF2B5EF4-FFF2-40B4-BE49-F238E27FC236}">
                <a16:creationId xmlns:a16="http://schemas.microsoft.com/office/drawing/2014/main" id="{27E0939A-D971-0D79-9B6D-834913C959B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979" y="3252854"/>
            <a:ext cx="1206427" cy="621355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2DFA2E8-50A1-4465-AC33-6FAC0E7736E9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1153668" y="3977640"/>
            <a:ext cx="9884664" cy="731520"/>
          </a:xfrm>
        </p:spPr>
        <p:txBody>
          <a:bodyPr rtlCol="0" anchor="b">
            <a:normAutofit/>
          </a:bodyPr>
          <a:lstStyle>
            <a:lvl1pPr algn="ctr">
              <a:defRPr lang="fr-FR" sz="4400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65DE34-CDB7-41F7-A95A-592B99558C69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1153668" y="4700016"/>
            <a:ext cx="9884664" cy="457200"/>
          </a:xfrm>
        </p:spPr>
        <p:txBody>
          <a:bodyPr rtlCol="0" anchor="ctr"/>
          <a:lstStyle>
            <a:lvl1pPr marL="0" indent="0" algn="ctr">
              <a:buNone/>
              <a:defRPr lang="fr-FR"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lang="fr-FR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fr-FR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02635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0999"/>
            <a:ext cx="10515600" cy="1325880"/>
          </a:xfrm>
        </p:spPr>
        <p:txBody>
          <a:bodyPr rtlCol="0"/>
          <a:lstStyle>
            <a:lvl1pPr algn="ctr">
              <a:defRPr lang="fr-FR"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70832"/>
          </a:xfrm>
        </p:spPr>
        <p:txBody>
          <a:bodyPr rtlCol="0"/>
          <a:lstStyle>
            <a:lvl1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170EA9-DC14-D6B7-054C-51C9E1FE93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F65A817-7911-6CCE-C2C4-2C8568F7F35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82271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 ver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0999"/>
            <a:ext cx="10515600" cy="1325880"/>
          </a:xfrm>
        </p:spPr>
        <p:txBody>
          <a:bodyPr rtlCol="0"/>
          <a:lstStyle>
            <a:lvl1pPr algn="ctr">
              <a:defRPr lang="fr-FR"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72000"/>
          </a:xfrm>
        </p:spPr>
        <p:txBody>
          <a:bodyPr rtlCol="0"/>
          <a:lstStyle>
            <a:lvl1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170EA9-DC14-D6B7-054C-51C9E1FE93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F65A817-7911-6CCE-C2C4-2C8568F7F35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25109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-tête de secti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2F45E1C-47F6-0AF9-7468-BA613D681E1D}"/>
              </a:ext>
            </a:extLst>
          </p:cNvPr>
          <p:cNvSpPr/>
          <p:nvPr userDrawn="1"/>
        </p:nvSpPr>
        <p:spPr>
          <a:xfrm>
            <a:off x="0" y="1533950"/>
            <a:ext cx="12192000" cy="3790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8" name="Image 7" descr="Image contenant un tissu&#10;&#10;Description générée automatiquement">
            <a:extLst>
              <a:ext uri="{FF2B5EF4-FFF2-40B4-BE49-F238E27FC236}">
                <a16:creationId xmlns:a16="http://schemas.microsoft.com/office/drawing/2014/main" id="{AB9E0D8B-7031-366D-884B-EB3FABD78C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56236" y="-1772981"/>
            <a:ext cx="2147050" cy="6039669"/>
          </a:xfrm>
          <a:prstGeom prst="rect">
            <a:avLst/>
          </a:prstGeom>
        </p:spPr>
      </p:pic>
      <p:sp>
        <p:nvSpPr>
          <p:cNvPr id="12" name="Rectangle 11">
            <a:extLst>
              <a:ext uri="{FF2B5EF4-FFF2-40B4-BE49-F238E27FC236}">
                <a16:creationId xmlns:a16="http://schemas.microsoft.com/office/drawing/2014/main" id="{1859314F-DCEF-A5A7-C5D9-F0D39AAC9FFA}"/>
              </a:ext>
            </a:extLst>
          </p:cNvPr>
          <p:cNvSpPr/>
          <p:nvPr userDrawn="1"/>
        </p:nvSpPr>
        <p:spPr>
          <a:xfrm>
            <a:off x="225552" y="1796143"/>
            <a:ext cx="11740896" cy="326571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16" name="Image 15" descr="Image contenant une fleur, une plante&#10;&#10;Description générée automatiquement">
            <a:extLst>
              <a:ext uri="{FF2B5EF4-FFF2-40B4-BE49-F238E27FC236}">
                <a16:creationId xmlns:a16="http://schemas.microsoft.com/office/drawing/2014/main" id="{DAAE5EB8-5B6B-6FA6-E6E7-D2F58FDFB4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307543" y="-287017"/>
            <a:ext cx="1051334" cy="3866771"/>
          </a:xfrm>
          <a:prstGeom prst="rect">
            <a:avLst/>
          </a:prstGeom>
        </p:spPr>
      </p:pic>
      <p:pic>
        <p:nvPicPr>
          <p:cNvPr id="19" name="Image 18" descr="Image contenant un mollusque, un insecte&#10;&#10;Description générée automatiquement">
            <a:extLst>
              <a:ext uri="{FF2B5EF4-FFF2-40B4-BE49-F238E27FC236}">
                <a16:creationId xmlns:a16="http://schemas.microsoft.com/office/drawing/2014/main" id="{BB1368FF-AA1B-4423-30B1-BE082E6F191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222" y="4923380"/>
            <a:ext cx="1207554" cy="35451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2DFA2E8-50A1-4465-AC33-6FAC0E773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3456" y="2404872"/>
            <a:ext cx="8705088" cy="2002536"/>
          </a:xfrm>
        </p:spPr>
        <p:txBody>
          <a:bodyPr rtlCol="0" anchor="t">
            <a:normAutofit/>
          </a:bodyPr>
          <a:lstStyle>
            <a:lvl1pPr algn="ctr">
              <a:defRPr lang="fr-FR" sz="4400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65DE34-CDB7-41F7-A95A-592B99558C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43454" y="3964517"/>
            <a:ext cx="8705089" cy="457200"/>
          </a:xfrm>
        </p:spPr>
        <p:txBody>
          <a:bodyPr rtlCol="0" anchor="ctr"/>
          <a:lstStyle>
            <a:lvl1pPr marL="0" indent="0" algn="ctr">
              <a:buNone/>
              <a:defRPr lang="fr-FR" sz="2400">
                <a:solidFill>
                  <a:schemeClr val="accent3"/>
                </a:solidFill>
              </a:defRPr>
            </a:lvl1pPr>
            <a:lvl2pPr marL="457200" indent="0">
              <a:buNone/>
              <a:defRPr lang="fr-FR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fr-FR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27" name="Espace réservé du texte 24">
            <a:extLst>
              <a:ext uri="{FF2B5EF4-FFF2-40B4-BE49-F238E27FC236}">
                <a16:creationId xmlns:a16="http://schemas.microsoft.com/office/drawing/2014/main" id="{F5E2B84E-B4F2-ED93-8084-ECFC3B9C38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149667" y="3189069"/>
            <a:ext cx="945473" cy="1936750"/>
          </a:xfrm>
        </p:spPr>
        <p:txBody>
          <a:bodyPr rtlCol="0">
            <a:noAutofit/>
          </a:bodyPr>
          <a:lstStyle>
            <a:lvl1pPr marL="0" indent="0">
              <a:buNone/>
              <a:defRPr lang="fr-FR" sz="140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fr-FR"/>
              <a:t>»</a:t>
            </a:r>
          </a:p>
        </p:txBody>
      </p:sp>
      <p:sp>
        <p:nvSpPr>
          <p:cNvPr id="28" name="Espace réservé du texte 24">
            <a:extLst>
              <a:ext uri="{FF2B5EF4-FFF2-40B4-BE49-F238E27FC236}">
                <a16:creationId xmlns:a16="http://schemas.microsoft.com/office/drawing/2014/main" id="{FDD82133-EB75-7E07-A9CE-730CB7F6CD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33184" y="2136567"/>
            <a:ext cx="941832" cy="1936750"/>
          </a:xfrm>
        </p:spPr>
        <p:txBody>
          <a:bodyPr rtlCol="0">
            <a:noAutofit/>
          </a:bodyPr>
          <a:lstStyle>
            <a:lvl1pPr marL="0" indent="0">
              <a:buNone/>
              <a:defRPr lang="fr-FR" sz="140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fr-FR"/>
              <a:t>«</a:t>
            </a:r>
          </a:p>
        </p:txBody>
      </p:sp>
    </p:spTree>
    <p:extLst>
      <p:ext uri="{BB962C8B-B14F-4D97-AF65-F5344CB8AC3E}">
        <p14:creationId xmlns:p14="http://schemas.microsoft.com/office/powerpoint/2010/main" val="3178703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41740FC-E682-E87B-87BB-213396FD2DF6}"/>
              </a:ext>
            </a:extLst>
          </p:cNvPr>
          <p:cNvSpPr/>
          <p:nvPr userDrawn="1"/>
        </p:nvSpPr>
        <p:spPr>
          <a:xfrm>
            <a:off x="553443" y="0"/>
            <a:ext cx="11105522" cy="6244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C6E25B-7977-E725-B84F-07CA54BB4973}"/>
              </a:ext>
            </a:extLst>
          </p:cNvPr>
          <p:cNvSpPr/>
          <p:nvPr userDrawn="1"/>
        </p:nvSpPr>
        <p:spPr>
          <a:xfrm>
            <a:off x="877579" y="0"/>
            <a:ext cx="10460969" cy="58727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10" name="Image 9" descr="Image contenant un mollusque, un insecte&#10;&#10;Description générée automatiquement">
            <a:extLst>
              <a:ext uri="{FF2B5EF4-FFF2-40B4-BE49-F238E27FC236}">
                <a16:creationId xmlns:a16="http://schemas.microsoft.com/office/drawing/2014/main" id="{0EE757CA-B891-A6E4-F7DB-FFB1DBFDA0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275" y="5738220"/>
            <a:ext cx="1207554" cy="35451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15CA519-6BA6-FAC8-3545-2E7E3CBDE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ctr">
              <a:defRPr lang="fr-FR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22" name="Espace réservé d’image 17">
            <a:extLst>
              <a:ext uri="{FF2B5EF4-FFF2-40B4-BE49-F238E27FC236}">
                <a16:creationId xmlns:a16="http://schemas.microsoft.com/office/drawing/2014/main" id="{6A1AC1B6-9CB9-19D8-8BDC-EDC0B6C19DB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375868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DAB2A93C-DB99-8217-D74F-D08E610FA7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26173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200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21" name="Espace réservé du texte 19">
            <a:extLst>
              <a:ext uri="{FF2B5EF4-FFF2-40B4-BE49-F238E27FC236}">
                <a16:creationId xmlns:a16="http://schemas.microsoft.com/office/drawing/2014/main" id="{61950EAA-EB4E-8768-AFC9-A0356AECFE1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28309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1" name="Espace réservé d’image 17">
            <a:extLst>
              <a:ext uri="{FF2B5EF4-FFF2-40B4-BE49-F238E27FC236}">
                <a16:creationId xmlns:a16="http://schemas.microsoft.com/office/drawing/2014/main" id="{E3B18CDB-3FF1-EC8E-EA8A-31E9BF81747A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3828270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33" name="Espace réservé du texte 19">
            <a:extLst>
              <a:ext uri="{FF2B5EF4-FFF2-40B4-BE49-F238E27FC236}">
                <a16:creationId xmlns:a16="http://schemas.microsoft.com/office/drawing/2014/main" id="{EAB1EC17-F1C7-0781-4F52-DEE9122BBC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763663" y="3926721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200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2" name="Espace réservé du texte 19">
            <a:extLst>
              <a:ext uri="{FF2B5EF4-FFF2-40B4-BE49-F238E27FC236}">
                <a16:creationId xmlns:a16="http://schemas.microsoft.com/office/drawing/2014/main" id="{9E2E4E06-43E3-5309-A921-59117EDFEA1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765799" y="4286611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0" name="Espace réservé d’image 17">
            <a:extLst>
              <a:ext uri="{FF2B5EF4-FFF2-40B4-BE49-F238E27FC236}">
                <a16:creationId xmlns:a16="http://schemas.microsoft.com/office/drawing/2014/main" id="{2EB018F6-8206-135F-BF16-29E6E63FD09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280672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35" name="Espace réservé du texte 19">
            <a:extLst>
              <a:ext uri="{FF2B5EF4-FFF2-40B4-BE49-F238E27FC236}">
                <a16:creationId xmlns:a16="http://schemas.microsoft.com/office/drawing/2014/main" id="{13D50A41-E904-8A4E-6F0A-F980F8D6471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16065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200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4" name="Espace réservé du texte 19">
            <a:extLst>
              <a:ext uri="{FF2B5EF4-FFF2-40B4-BE49-F238E27FC236}">
                <a16:creationId xmlns:a16="http://schemas.microsoft.com/office/drawing/2014/main" id="{D6CE30A5-8B65-384B-A8B9-6F711A52194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18201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29" name="Espace réservé d’image 17">
            <a:extLst>
              <a:ext uri="{FF2B5EF4-FFF2-40B4-BE49-F238E27FC236}">
                <a16:creationId xmlns:a16="http://schemas.microsoft.com/office/drawing/2014/main" id="{D1C71745-769D-8F16-2B61-EF5D4012F1E3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8733074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37" name="Espace réservé du texte 19">
            <a:extLst>
              <a:ext uri="{FF2B5EF4-FFF2-40B4-BE49-F238E27FC236}">
                <a16:creationId xmlns:a16="http://schemas.microsoft.com/office/drawing/2014/main" id="{D6D40AAC-2768-6F48-97AE-FD958D89FD8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666331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200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6" name="Espace réservé du texte 19">
            <a:extLst>
              <a:ext uri="{FF2B5EF4-FFF2-40B4-BE49-F238E27FC236}">
                <a16:creationId xmlns:a16="http://schemas.microsoft.com/office/drawing/2014/main" id="{85652007-C32E-173C-2A5F-B1C08D6140D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668467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8AD4DF5-3AA4-926D-00B1-1C24F968F4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3EC206-AFEC-E74D-0522-B0D47B2E7A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9687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41740FC-E682-E87B-87BB-213396FD2DF6}"/>
              </a:ext>
            </a:extLst>
          </p:cNvPr>
          <p:cNvSpPr/>
          <p:nvPr userDrawn="1"/>
        </p:nvSpPr>
        <p:spPr>
          <a:xfrm>
            <a:off x="553443" y="0"/>
            <a:ext cx="11105522" cy="6244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C6E25B-7977-E725-B84F-07CA54BB4973}"/>
              </a:ext>
            </a:extLst>
          </p:cNvPr>
          <p:cNvSpPr/>
          <p:nvPr userDrawn="1"/>
        </p:nvSpPr>
        <p:spPr>
          <a:xfrm>
            <a:off x="877579" y="0"/>
            <a:ext cx="10460969" cy="58727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10" name="Image 9" descr="Image contenant un mollusque, un insecte&#10;&#10;Description générée automatiquement">
            <a:extLst>
              <a:ext uri="{FF2B5EF4-FFF2-40B4-BE49-F238E27FC236}">
                <a16:creationId xmlns:a16="http://schemas.microsoft.com/office/drawing/2014/main" id="{0EE757CA-B891-A6E4-F7DB-FFB1DBFDA0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275" y="5738220"/>
            <a:ext cx="1207554" cy="35451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15CA519-6BA6-FAC8-3545-2E7E3CBDE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ctr">
              <a:defRPr lang="fr-FR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22" name="Espace réservé d’image 17">
            <a:extLst>
              <a:ext uri="{FF2B5EF4-FFF2-40B4-BE49-F238E27FC236}">
                <a16:creationId xmlns:a16="http://schemas.microsoft.com/office/drawing/2014/main" id="{6A1AC1B6-9CB9-19D8-8BDC-EDC0B6C19DB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68136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DAB2A93C-DB99-8217-D74F-D08E610FA7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06424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21" name="Espace réservé du texte 19">
            <a:extLst>
              <a:ext uri="{FF2B5EF4-FFF2-40B4-BE49-F238E27FC236}">
                <a16:creationId xmlns:a16="http://schemas.microsoft.com/office/drawing/2014/main" id="{61950EAA-EB4E-8768-AFC9-A0356AECFE1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06424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400" spc="20" baseline="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46" name="Espace réservé d’image 17">
            <a:extLst>
              <a:ext uri="{FF2B5EF4-FFF2-40B4-BE49-F238E27FC236}">
                <a16:creationId xmlns:a16="http://schemas.microsoft.com/office/drawing/2014/main" id="{B23EF08B-7D0C-7D96-413D-71C22E3F74D0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168136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45" name="Espace réservé du texte 19">
            <a:extLst>
              <a:ext uri="{FF2B5EF4-FFF2-40B4-BE49-F238E27FC236}">
                <a16:creationId xmlns:a16="http://schemas.microsoft.com/office/drawing/2014/main" id="{A6866782-6675-4F37-E5D2-68CB0191C1A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106424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44" name="Espace réservé du texte 19">
            <a:extLst>
              <a:ext uri="{FF2B5EF4-FFF2-40B4-BE49-F238E27FC236}">
                <a16:creationId xmlns:a16="http://schemas.microsoft.com/office/drawing/2014/main" id="{9F53AB27-DDFA-AA5D-8253-546C9BBA9CE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106424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400" spc="20" baseline="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1" name="Espace réservé d’image 17">
            <a:extLst>
              <a:ext uri="{FF2B5EF4-FFF2-40B4-BE49-F238E27FC236}">
                <a16:creationId xmlns:a16="http://schemas.microsoft.com/office/drawing/2014/main" id="{E3B18CDB-3FF1-EC8E-EA8A-31E9BF81747A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422675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33" name="Espace réservé du texte 19">
            <a:extLst>
              <a:ext uri="{FF2B5EF4-FFF2-40B4-BE49-F238E27FC236}">
                <a16:creationId xmlns:a16="http://schemas.microsoft.com/office/drawing/2014/main" id="{EAB1EC17-F1C7-0781-4F52-DEE9122BBC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639312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2" name="Espace réservé du texte 19">
            <a:extLst>
              <a:ext uri="{FF2B5EF4-FFF2-40B4-BE49-F238E27FC236}">
                <a16:creationId xmlns:a16="http://schemas.microsoft.com/office/drawing/2014/main" id="{9E2E4E06-43E3-5309-A921-59117EDFEA1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639312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400" spc="20" baseline="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16" name="Espace réservé d’image 17">
            <a:extLst>
              <a:ext uri="{FF2B5EF4-FFF2-40B4-BE49-F238E27FC236}">
                <a16:creationId xmlns:a16="http://schemas.microsoft.com/office/drawing/2014/main" id="{DD9CE7E9-3BC2-0321-457B-61D363708B38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22675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3" name="Espace réservé du texte 19">
            <a:extLst>
              <a:ext uri="{FF2B5EF4-FFF2-40B4-BE49-F238E27FC236}">
                <a16:creationId xmlns:a16="http://schemas.microsoft.com/office/drawing/2014/main" id="{70DD1941-A469-A457-B987-E0E2C300A8AE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639312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18" name="Espace réservé du texte 19">
            <a:extLst>
              <a:ext uri="{FF2B5EF4-FFF2-40B4-BE49-F238E27FC236}">
                <a16:creationId xmlns:a16="http://schemas.microsoft.com/office/drawing/2014/main" id="{D6B84B7D-A7EC-6FE1-9925-F78AF0DE230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639312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400" spc="20" baseline="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0" name="Espace réservé d’image 17">
            <a:extLst>
              <a:ext uri="{FF2B5EF4-FFF2-40B4-BE49-F238E27FC236}">
                <a16:creationId xmlns:a16="http://schemas.microsoft.com/office/drawing/2014/main" id="{2EB018F6-8206-135F-BF16-29E6E63FD09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77214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35" name="Espace réservé du texte 19">
            <a:extLst>
              <a:ext uri="{FF2B5EF4-FFF2-40B4-BE49-F238E27FC236}">
                <a16:creationId xmlns:a16="http://schemas.microsoft.com/office/drawing/2014/main" id="{13D50A41-E904-8A4E-6F0A-F980F8D6471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72200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4" name="Espace réservé du texte 19">
            <a:extLst>
              <a:ext uri="{FF2B5EF4-FFF2-40B4-BE49-F238E27FC236}">
                <a16:creationId xmlns:a16="http://schemas.microsoft.com/office/drawing/2014/main" id="{D6CE30A5-8B65-384B-A8B9-6F711A52194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72200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400" spc="20" baseline="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14" name="Espace réservé d’image 17">
            <a:extLst>
              <a:ext uri="{FF2B5EF4-FFF2-40B4-BE49-F238E27FC236}">
                <a16:creationId xmlns:a16="http://schemas.microsoft.com/office/drawing/2014/main" id="{AA1AC2FE-336D-4E7F-2C86-6A8C29BA8F90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677214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7" name="Espace réservé du texte 19">
            <a:extLst>
              <a:ext uri="{FF2B5EF4-FFF2-40B4-BE49-F238E27FC236}">
                <a16:creationId xmlns:a16="http://schemas.microsoft.com/office/drawing/2014/main" id="{FA370BF1-09EC-DBE1-5118-8A92A0F90BC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172200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25" name="Espace réservé du texte 19">
            <a:extLst>
              <a:ext uri="{FF2B5EF4-FFF2-40B4-BE49-F238E27FC236}">
                <a16:creationId xmlns:a16="http://schemas.microsoft.com/office/drawing/2014/main" id="{5089D72C-E865-F5D3-CB1E-050AEF684453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172200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400" spc="20" baseline="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29" name="Espace réservé d’image 17">
            <a:extLst>
              <a:ext uri="{FF2B5EF4-FFF2-40B4-BE49-F238E27FC236}">
                <a16:creationId xmlns:a16="http://schemas.microsoft.com/office/drawing/2014/main" id="{D1C71745-769D-8F16-2B61-EF5D4012F1E3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9317533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37" name="Espace réservé du texte 19">
            <a:extLst>
              <a:ext uri="{FF2B5EF4-FFF2-40B4-BE49-F238E27FC236}">
                <a16:creationId xmlns:a16="http://schemas.microsoft.com/office/drawing/2014/main" id="{D6D40AAC-2768-6F48-97AE-FD958D89FD8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705088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6" name="Espace réservé du texte 19">
            <a:extLst>
              <a:ext uri="{FF2B5EF4-FFF2-40B4-BE49-F238E27FC236}">
                <a16:creationId xmlns:a16="http://schemas.microsoft.com/office/drawing/2014/main" id="{85652007-C32E-173C-2A5F-B1C08D6140D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705088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400" spc="20" baseline="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47" name="Espace réservé d’image 17">
            <a:extLst>
              <a:ext uri="{FF2B5EF4-FFF2-40B4-BE49-F238E27FC236}">
                <a16:creationId xmlns:a16="http://schemas.microsoft.com/office/drawing/2014/main" id="{4F7ECA98-24CD-8CC5-A3EC-BFF5E9B11748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9317533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42" name="Espace réservé du texte 19">
            <a:extLst>
              <a:ext uri="{FF2B5EF4-FFF2-40B4-BE49-F238E27FC236}">
                <a16:creationId xmlns:a16="http://schemas.microsoft.com/office/drawing/2014/main" id="{46CBECF2-D93E-3DF9-064C-CB4A3262B691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8705088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41" name="Espace réservé du texte 19">
            <a:extLst>
              <a:ext uri="{FF2B5EF4-FFF2-40B4-BE49-F238E27FC236}">
                <a16:creationId xmlns:a16="http://schemas.microsoft.com/office/drawing/2014/main" id="{71E06E16-A083-B853-8155-7FF97AD1DE8F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8705088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400" spc="20" baseline="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8AD4DF5-3AA4-926D-00B1-1C24F968F4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3EC206-AFEC-E74D-0522-B0D47B2E7A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2232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198F9AA-2C87-421D-97C1-B4248DFD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fr-FR"/>
            </a:def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E98FC63-C8D2-4CE6-A3F1-EE8ED2459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825625"/>
            <a:ext cx="11430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fr-FR"/>
            </a:defPPr>
          </a:lstStyle>
          <a:p>
            <a:pPr lvl="0" rtl="0"/>
            <a:r>
              <a:rPr lang="fr-FR"/>
              <a:t>Modifiez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0567522-C3B6-46EB-A361-BEC2510B0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fr-FR" sz="1200">
                <a:solidFill>
                  <a:schemeClr val="tx1"/>
                </a:solidFill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C57CF0-034F-450D-937C-718D5AF1A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800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fr-FR" sz="1200">
                <a:solidFill>
                  <a:schemeClr val="tx1"/>
                </a:solidFill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</a:lstStyle>
          <a:p>
            <a:pPr rtl="0"/>
            <a:fld id="{294A09A9-5501-47C1-A89A-A340965A2BE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8835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9" r:id="rId3"/>
    <p:sldLayoutId id="2147483651" r:id="rId4"/>
    <p:sldLayoutId id="2147483650" r:id="rId5"/>
    <p:sldLayoutId id="2147483663" r:id="rId6"/>
    <p:sldLayoutId id="2147483665" r:id="rId7"/>
    <p:sldLayoutId id="2147483660" r:id="rId8"/>
    <p:sldLayoutId id="2147483661" r:id="rId9"/>
    <p:sldLayoutId id="2147483662" r:id="rId10"/>
    <p:sldLayoutId id="2147483666" r:id="rId11"/>
    <p:sldLayoutId id="2147483653" r:id="rId12"/>
    <p:sldLayoutId id="2147483664" r:id="rId13"/>
    <p:sldLayoutId id="2147483667" r:id="rId14"/>
    <p:sldLayoutId id="2147483652" r:id="rId15"/>
    <p:sldLayoutId id="2147483654" r:id="rId16"/>
    <p:sldLayoutId id="2147483655" r:id="rId17"/>
    <p:sldLayoutId id="2147483656" r:id="rId18"/>
    <p:sldLayoutId id="2147483657" r:id="rId1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fr-FR" sz="4400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73292A"/>
        </a:buClr>
        <a:buFont typeface="Arial" panose="020B0604020202020204" pitchFamily="34" charset="0"/>
        <a:buChar char="•"/>
        <a:defRPr lang="fr-FR" sz="2800" kern="1200">
          <a:solidFill>
            <a:schemeClr val="accent3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3292A"/>
        </a:buClr>
        <a:buFont typeface="Arial" panose="020B0604020202020204" pitchFamily="34" charset="0"/>
        <a:buChar char="•"/>
        <a:defRPr lang="fr-FR" sz="2400" kern="1200">
          <a:solidFill>
            <a:schemeClr val="accent3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3292A"/>
        </a:buClr>
        <a:buFont typeface="Arial" panose="020B0604020202020204" pitchFamily="34" charset="0"/>
        <a:buChar char="•"/>
        <a:defRPr lang="fr-FR" sz="2000" kern="1200">
          <a:solidFill>
            <a:schemeClr val="accent3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3292A"/>
        </a:buClr>
        <a:buFont typeface="Arial" panose="020B0604020202020204" pitchFamily="34" charset="0"/>
        <a:buChar char="•"/>
        <a:defRPr lang="fr-FR" sz="1800" kern="1200">
          <a:solidFill>
            <a:schemeClr val="accent3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3292A"/>
        </a:buClr>
        <a:buFont typeface="Arial" panose="020B0604020202020204" pitchFamily="34" charset="0"/>
        <a:buChar char="•"/>
        <a:defRPr lang="fr-FR" sz="18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40" userDrawn="1">
          <p15:clr>
            <a:srgbClr val="547EBF"/>
          </p15:clr>
        </p15:guide>
        <p15:guide id="4" orient="horz" pos="240" userDrawn="1">
          <p15:clr>
            <a:srgbClr val="547EBF"/>
          </p15:clr>
        </p15:guide>
        <p15:guide id="5" pos="7440" userDrawn="1">
          <p15:clr>
            <a:srgbClr val="547EBF"/>
          </p15:clr>
        </p15:guide>
        <p15:guide id="6" orient="horz" pos="4080" userDrawn="1">
          <p15:clr>
            <a:srgbClr val="547EBF"/>
          </p15:clr>
        </p15:guide>
        <p15:guide id="7" pos="3960" userDrawn="1">
          <p15:clr>
            <a:srgbClr val="547EBF"/>
          </p15:clr>
        </p15:guide>
        <p15:guide id="8" pos="3720" userDrawn="1">
          <p15:clr>
            <a:srgbClr val="547EBF"/>
          </p15:clr>
        </p15:guide>
        <p15:guide id="9" pos="2112" userDrawn="1">
          <p15:clr>
            <a:srgbClr val="547EBF"/>
          </p15:clr>
        </p15:guide>
        <p15:guide id="10" pos="1848" userDrawn="1">
          <p15:clr>
            <a:srgbClr val="547EBF"/>
          </p15:clr>
        </p15:guide>
        <p15:guide id="11" pos="5568" userDrawn="1">
          <p15:clr>
            <a:srgbClr val="547EBF"/>
          </p15:clr>
        </p15:guide>
        <p15:guide id="12" pos="5832" userDrawn="1">
          <p15:clr>
            <a:srgbClr val="547EBF"/>
          </p15:clr>
        </p15:guide>
        <p15:guide id="13" pos="4968" userDrawn="1">
          <p15:clr>
            <a:srgbClr val="9FCC3B"/>
          </p15:clr>
        </p15:guide>
        <p15:guide id="14" pos="5208" userDrawn="1">
          <p15:clr>
            <a:srgbClr val="9FCC3B"/>
          </p15:clr>
        </p15:guide>
        <p15:guide id="15" pos="2712" userDrawn="1">
          <p15:clr>
            <a:srgbClr val="9FCC3B"/>
          </p15:clr>
        </p15:guide>
        <p15:guide id="16" pos="2472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24180B-35BA-C28E-820F-59C84FBDD9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ar-DZ" sz="4400" spc="-20" dirty="0"/>
              <a:t>المقاولاتية </a:t>
            </a:r>
            <a:endParaRPr lang="fr-FR" sz="4400" spc="-2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26260E8-21BF-1371-4767-5E86248A7A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ar-DZ" dirty="0"/>
              <a:t>المحاضرة الخامسة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77180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5EB5DC-8C2B-5750-6E12-9A35C0FFB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ar-DZ" dirty="0"/>
              <a:t>شكرا</a:t>
            </a:r>
            <a:endParaRPr lang="fr-FR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AAF5CF3F-E5EF-5769-3F83-24ADB4412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6845" y="2011680"/>
            <a:ext cx="3833699" cy="2843784"/>
          </a:xfrm>
        </p:spPr>
        <p:txBody>
          <a:bodyPr rtlCol="0"/>
          <a:lstStyle>
            <a:defPPr>
              <a:defRPr lang="fr-FR"/>
            </a:defPPr>
          </a:lstStyle>
          <a:p>
            <a:pPr algn="ctr" rtl="1"/>
            <a:r>
              <a:rPr lang="ar-DZ" dirty="0"/>
              <a:t>دالي سعيدة </a:t>
            </a:r>
            <a:r>
              <a:rPr lang="fr-FR" dirty="0"/>
              <a:t>​</a:t>
            </a:r>
          </a:p>
          <a:p>
            <a:pPr algn="ctr" rtl="0"/>
            <a:r>
              <a:rPr lang="fr-FR" dirty="0"/>
              <a:t>Saida.dali90@ gmail.com</a:t>
            </a:r>
          </a:p>
        </p:txBody>
      </p:sp>
    </p:spTree>
    <p:extLst>
      <p:ext uri="{BB962C8B-B14F-4D97-AF65-F5344CB8AC3E}">
        <p14:creationId xmlns:p14="http://schemas.microsoft.com/office/powerpoint/2010/main" val="2790251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24180B-35BA-C28E-820F-59C84FBDD9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ar-DZ" sz="4400" spc="-20" dirty="0"/>
              <a:t>المرافقة المقاولاتية وأشكالها</a:t>
            </a:r>
            <a:endParaRPr lang="fr-FR" sz="4400" spc="-20" dirty="0"/>
          </a:p>
        </p:txBody>
      </p:sp>
    </p:spTree>
    <p:extLst>
      <p:ext uri="{BB962C8B-B14F-4D97-AF65-F5344CB8AC3E}">
        <p14:creationId xmlns:p14="http://schemas.microsoft.com/office/powerpoint/2010/main" val="603571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C998042-C869-9BCF-1263-FE0A0F930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B575EDE-12C8-AFC2-1ED7-F5BE86CDC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fr-FR" smtClean="0"/>
              <a:t>3</a:t>
            </a:fld>
            <a:endParaRPr lang="fr-FR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883152F9-742C-FBDB-07BA-66A72AD7BD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8263" y="2322576"/>
            <a:ext cx="2759741" cy="2806489"/>
          </a:xfrm>
        </p:spPr>
        <p:txBody>
          <a:bodyPr>
            <a:normAutofit/>
          </a:bodyPr>
          <a:lstStyle/>
          <a:p>
            <a:r>
              <a:rPr lang="ar-DZ" sz="6600" dirty="0">
                <a:solidFill>
                  <a:srgbClr val="FF0000"/>
                </a:solidFill>
              </a:rPr>
              <a:t> </a:t>
            </a:r>
            <a:endParaRPr lang="fr-FR" sz="6600" dirty="0">
              <a:solidFill>
                <a:srgbClr val="FF0000"/>
              </a:solidFill>
            </a:endParaRPr>
          </a:p>
        </p:txBody>
      </p:sp>
      <p:sp>
        <p:nvSpPr>
          <p:cNvPr id="2" name="Espace réservé du texte 3">
            <a:extLst>
              <a:ext uri="{FF2B5EF4-FFF2-40B4-BE49-F238E27FC236}">
                <a16:creationId xmlns:a16="http://schemas.microsoft.com/office/drawing/2014/main" id="{9FA07466-9568-44CA-FB90-F4562C13FFE2}"/>
              </a:ext>
            </a:extLst>
          </p:cNvPr>
          <p:cNvSpPr txBox="1">
            <a:spLocks/>
          </p:cNvSpPr>
          <p:nvPr/>
        </p:nvSpPr>
        <p:spPr>
          <a:xfrm>
            <a:off x="228600" y="1307592"/>
            <a:ext cx="3922776" cy="42428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rgbClr val="73292A"/>
              </a:buClr>
              <a:buFont typeface="Arial" panose="020B0604020202020204" pitchFamily="34" charset="0"/>
              <a:buNone/>
              <a:defRPr lang="fr-FR" sz="300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24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DZ" sz="4000" dirty="0">
                <a:solidFill>
                  <a:srgbClr val="FF0000"/>
                </a:solidFill>
              </a:rPr>
              <a:t>مفهوم المرافقة</a:t>
            </a:r>
            <a:endParaRPr lang="ar-DZ" sz="1000" dirty="0">
              <a:solidFill>
                <a:srgbClr val="FF0000"/>
              </a:solidFill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39B82B8E-ED73-CC98-7F01-E1B003BD3DB1}"/>
              </a:ext>
            </a:extLst>
          </p:cNvPr>
          <p:cNvSpPr/>
          <p:nvPr/>
        </p:nvSpPr>
        <p:spPr>
          <a:xfrm>
            <a:off x="9992413" y="207390"/>
            <a:ext cx="1958796" cy="4807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1800" b="1" dirty="0"/>
              <a:t>مفهوم المرافقة</a:t>
            </a:r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37A9DE-F720-23CD-0166-74B223B806D5}"/>
              </a:ext>
            </a:extLst>
          </p:cNvPr>
          <p:cNvSpPr/>
          <p:nvPr/>
        </p:nvSpPr>
        <p:spPr>
          <a:xfrm>
            <a:off x="5109328" y="603315"/>
            <a:ext cx="5542961" cy="7042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/>
              <a:t>هي ممارسة لمساعدة الأفراد على انشاء مؤسساتهم </a:t>
            </a:r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530AF8D-D2FA-961E-6F7B-F173A547992F}"/>
              </a:ext>
            </a:extLst>
          </p:cNvPr>
          <p:cNvSpPr/>
          <p:nvPr/>
        </p:nvSpPr>
        <p:spPr>
          <a:xfrm>
            <a:off x="5109324" y="1544944"/>
            <a:ext cx="5542961" cy="14414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/>
              <a:t>عملية ديناميكية لتنمية وتطوير مشروعات الاعمال التي تمر بمرحلة التأسيس أو </a:t>
            </a:r>
            <a:r>
              <a:rPr lang="ar-DZ" dirty="0" err="1"/>
              <a:t>لانشاء</a:t>
            </a:r>
            <a:r>
              <a:rPr lang="ar-DZ" dirty="0"/>
              <a:t> وبداية النشاط</a:t>
            </a:r>
          </a:p>
          <a:p>
            <a:pPr algn="ctr"/>
            <a:r>
              <a:rPr lang="ar-DZ" dirty="0"/>
              <a:t>من خلال عديد المساعدات المالية والفنية وغيرها من التسهيلات الممكنة</a:t>
            </a:r>
            <a:endParaRPr lang="fr-FR" dirty="0"/>
          </a:p>
        </p:txBody>
      </p:sp>
      <p:sp>
        <p:nvSpPr>
          <p:cNvPr id="11" name="Triangle isocèle 10">
            <a:extLst>
              <a:ext uri="{FF2B5EF4-FFF2-40B4-BE49-F238E27FC236}">
                <a16:creationId xmlns:a16="http://schemas.microsoft.com/office/drawing/2014/main" id="{73710168-997E-153D-6BB4-3BA0B2CF9780}"/>
              </a:ext>
            </a:extLst>
          </p:cNvPr>
          <p:cNvSpPr/>
          <p:nvPr/>
        </p:nvSpPr>
        <p:spPr>
          <a:xfrm>
            <a:off x="7079526" y="3431232"/>
            <a:ext cx="1602556" cy="999241"/>
          </a:xfrm>
          <a:prstGeom prst="triangl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/>
              <a:t>من هنا </a:t>
            </a:r>
            <a:endParaRPr lang="fr-FR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4001E9B-59F1-C3C9-0C8B-86079F91986C}"/>
              </a:ext>
            </a:extLst>
          </p:cNvPr>
          <p:cNvSpPr/>
          <p:nvPr/>
        </p:nvSpPr>
        <p:spPr>
          <a:xfrm>
            <a:off x="5109326" y="4762517"/>
            <a:ext cx="5542961" cy="14414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/>
              <a:t>تقوم المرافقة على أساس وجود علاقات اجتماعية بين المقاول والمرافق خلال فترة زمنية معينة تسمح هذه الأخيرة بحصول المقاول على تدريبات متعددة وموارد لتطوير مهاراته</a:t>
            </a:r>
          </a:p>
        </p:txBody>
      </p:sp>
    </p:spTree>
    <p:extLst>
      <p:ext uri="{BB962C8B-B14F-4D97-AF65-F5344CB8AC3E}">
        <p14:creationId xmlns:p14="http://schemas.microsoft.com/office/powerpoint/2010/main" val="3399327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C998042-C869-9BCF-1263-FE0A0F930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B575EDE-12C8-AFC2-1ED7-F5BE86CDC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fr-FR" smtClean="0"/>
              <a:t>4</a:t>
            </a:fld>
            <a:endParaRPr lang="fr-FR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883152F9-742C-FBDB-07BA-66A72AD7BD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8263" y="2322576"/>
            <a:ext cx="2759741" cy="2806489"/>
          </a:xfrm>
        </p:spPr>
        <p:txBody>
          <a:bodyPr>
            <a:normAutofit/>
          </a:bodyPr>
          <a:lstStyle/>
          <a:p>
            <a:r>
              <a:rPr lang="ar-DZ" sz="6600" dirty="0">
                <a:solidFill>
                  <a:srgbClr val="FF0000"/>
                </a:solidFill>
              </a:rPr>
              <a:t> </a:t>
            </a:r>
            <a:endParaRPr lang="fr-FR" sz="6600" dirty="0">
              <a:solidFill>
                <a:srgbClr val="FF0000"/>
              </a:solidFill>
            </a:endParaRPr>
          </a:p>
        </p:txBody>
      </p:sp>
      <p:sp>
        <p:nvSpPr>
          <p:cNvPr id="2" name="Espace réservé du texte 3">
            <a:extLst>
              <a:ext uri="{FF2B5EF4-FFF2-40B4-BE49-F238E27FC236}">
                <a16:creationId xmlns:a16="http://schemas.microsoft.com/office/drawing/2014/main" id="{9FA07466-9568-44CA-FB90-F4562C13FFE2}"/>
              </a:ext>
            </a:extLst>
          </p:cNvPr>
          <p:cNvSpPr txBox="1">
            <a:spLocks/>
          </p:cNvSpPr>
          <p:nvPr/>
        </p:nvSpPr>
        <p:spPr>
          <a:xfrm>
            <a:off x="228600" y="1307592"/>
            <a:ext cx="3922776" cy="42428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rgbClr val="73292A"/>
              </a:buClr>
              <a:buFont typeface="Arial" panose="020B0604020202020204" pitchFamily="34" charset="0"/>
              <a:buNone/>
              <a:defRPr lang="fr-FR" sz="300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24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DZ" sz="4000" dirty="0">
                <a:solidFill>
                  <a:srgbClr val="FF0000"/>
                </a:solidFill>
              </a:rPr>
              <a:t>مفهوم المرافقة</a:t>
            </a:r>
            <a:endParaRPr lang="ar-DZ" sz="1000" dirty="0">
              <a:solidFill>
                <a:srgbClr val="FF0000"/>
              </a:solidFill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39B82B8E-ED73-CC98-7F01-E1B003BD3DB1}"/>
              </a:ext>
            </a:extLst>
          </p:cNvPr>
          <p:cNvSpPr/>
          <p:nvPr/>
        </p:nvSpPr>
        <p:spPr>
          <a:xfrm>
            <a:off x="9992413" y="207390"/>
            <a:ext cx="1958796" cy="4807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1800" b="1" dirty="0"/>
              <a:t>أشكال المرافقة</a:t>
            </a:r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37A9DE-F720-23CD-0166-74B223B806D5}"/>
              </a:ext>
            </a:extLst>
          </p:cNvPr>
          <p:cNvSpPr/>
          <p:nvPr/>
        </p:nvSpPr>
        <p:spPr>
          <a:xfrm>
            <a:off x="5109328" y="622169"/>
            <a:ext cx="5542961" cy="7042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/>
              <a:t>المرافقة المعنوية </a:t>
            </a:r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919D26-41B7-4275-CD27-E7A8ACBCD8A7}"/>
              </a:ext>
            </a:extLst>
          </p:cNvPr>
          <p:cNvSpPr/>
          <p:nvPr/>
        </p:nvSpPr>
        <p:spPr>
          <a:xfrm>
            <a:off x="5109323" y="1421058"/>
            <a:ext cx="5542961" cy="7042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/>
              <a:t>المرافقة الفنية 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702EAF7-C7AB-3452-A6B0-E388FAF8B211}"/>
              </a:ext>
            </a:extLst>
          </p:cNvPr>
          <p:cNvSpPr/>
          <p:nvPr/>
        </p:nvSpPr>
        <p:spPr>
          <a:xfrm>
            <a:off x="5109323" y="2208795"/>
            <a:ext cx="5542961" cy="7042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/>
              <a:t>المرافقة الاعلامية </a:t>
            </a:r>
            <a:endParaRPr lang="fr-F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E89A7E0-DC08-9919-8A10-C3EACE74FC46}"/>
              </a:ext>
            </a:extLst>
          </p:cNvPr>
          <p:cNvSpPr/>
          <p:nvPr/>
        </p:nvSpPr>
        <p:spPr>
          <a:xfrm>
            <a:off x="5109323" y="3033022"/>
            <a:ext cx="5542961" cy="7042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/>
              <a:t>المرافقة أثناء التدريب والتكوين </a:t>
            </a:r>
            <a:endParaRPr lang="fr-FR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347ECC7-1D86-4516-0595-23EE057B92A4}"/>
              </a:ext>
            </a:extLst>
          </p:cNvPr>
          <p:cNvSpPr/>
          <p:nvPr/>
        </p:nvSpPr>
        <p:spPr>
          <a:xfrm>
            <a:off x="5109323" y="3944929"/>
            <a:ext cx="5542961" cy="7042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/>
              <a:t>المرافقة التكنولوجية </a:t>
            </a:r>
            <a:endParaRPr lang="fr-FR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1A317BE-B4D8-D1B1-6C1C-681CF55FEFB0}"/>
              </a:ext>
            </a:extLst>
          </p:cNvPr>
          <p:cNvSpPr/>
          <p:nvPr/>
        </p:nvSpPr>
        <p:spPr>
          <a:xfrm>
            <a:off x="5109323" y="4864680"/>
            <a:ext cx="5542961" cy="7042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/>
              <a:t>المرافقة المالية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08252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C998042-C869-9BCF-1263-FE0A0F930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B575EDE-12C8-AFC2-1ED7-F5BE86CDC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fr-FR" smtClean="0"/>
              <a:t>5</a:t>
            </a:fld>
            <a:endParaRPr lang="fr-FR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883152F9-742C-FBDB-07BA-66A72AD7BD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8263" y="2322576"/>
            <a:ext cx="2759741" cy="2806489"/>
          </a:xfrm>
        </p:spPr>
        <p:txBody>
          <a:bodyPr>
            <a:normAutofit/>
          </a:bodyPr>
          <a:lstStyle/>
          <a:p>
            <a:r>
              <a:rPr lang="ar-DZ" sz="6600" dirty="0">
                <a:solidFill>
                  <a:srgbClr val="FF0000"/>
                </a:solidFill>
              </a:rPr>
              <a:t> </a:t>
            </a:r>
            <a:endParaRPr lang="fr-FR" sz="6600" dirty="0">
              <a:solidFill>
                <a:srgbClr val="FF0000"/>
              </a:solidFill>
            </a:endParaRPr>
          </a:p>
        </p:txBody>
      </p:sp>
      <p:sp>
        <p:nvSpPr>
          <p:cNvPr id="2" name="Espace réservé du texte 3">
            <a:extLst>
              <a:ext uri="{FF2B5EF4-FFF2-40B4-BE49-F238E27FC236}">
                <a16:creationId xmlns:a16="http://schemas.microsoft.com/office/drawing/2014/main" id="{9FA07466-9568-44CA-FB90-F4562C13FFE2}"/>
              </a:ext>
            </a:extLst>
          </p:cNvPr>
          <p:cNvSpPr txBox="1">
            <a:spLocks/>
          </p:cNvSpPr>
          <p:nvPr/>
        </p:nvSpPr>
        <p:spPr>
          <a:xfrm>
            <a:off x="228600" y="1307592"/>
            <a:ext cx="3922776" cy="42428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rgbClr val="73292A"/>
              </a:buClr>
              <a:buFont typeface="Arial" panose="020B0604020202020204" pitchFamily="34" charset="0"/>
              <a:buNone/>
              <a:defRPr lang="fr-FR" sz="300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24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DZ" sz="4000" dirty="0">
                <a:solidFill>
                  <a:srgbClr val="FF0000"/>
                </a:solidFill>
              </a:rPr>
              <a:t>أجهزة المرافقة</a:t>
            </a:r>
            <a:endParaRPr lang="ar-DZ" sz="1000" dirty="0">
              <a:solidFill>
                <a:srgbClr val="FF0000"/>
              </a:solidFill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39B82B8E-ED73-CC98-7F01-E1B003BD3DB1}"/>
              </a:ext>
            </a:extLst>
          </p:cNvPr>
          <p:cNvSpPr/>
          <p:nvPr/>
        </p:nvSpPr>
        <p:spPr>
          <a:xfrm>
            <a:off x="9492792" y="188536"/>
            <a:ext cx="2458417" cy="4807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b="1" dirty="0"/>
              <a:t>أنماط </a:t>
            </a:r>
            <a:r>
              <a:rPr lang="ar-DZ" sz="1800" b="1" dirty="0"/>
              <a:t>أجهزة المرافقة</a:t>
            </a:r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530AF8D-D2FA-961E-6F7B-F173A547992F}"/>
              </a:ext>
            </a:extLst>
          </p:cNvPr>
          <p:cNvSpPr/>
          <p:nvPr/>
        </p:nvSpPr>
        <p:spPr>
          <a:xfrm>
            <a:off x="5062194" y="1307592"/>
            <a:ext cx="6787299" cy="8134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b="1" dirty="0"/>
              <a:t>حاضنات الأعمال</a:t>
            </a:r>
          </a:p>
          <a:p>
            <a:pPr algn="ctr" rtl="1"/>
            <a:r>
              <a:rPr lang="ar-DZ" dirty="0"/>
              <a:t>هي وسيلة لمساعدة المؤسسات الحديثة في مرحلة الإقلاع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56204B4-E42F-173A-78BF-AE43E697C83A}"/>
              </a:ext>
            </a:extLst>
          </p:cNvPr>
          <p:cNvSpPr/>
          <p:nvPr/>
        </p:nvSpPr>
        <p:spPr>
          <a:xfrm>
            <a:off x="5062194" y="2292668"/>
            <a:ext cx="6787299" cy="1136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dirty="0"/>
              <a:t>هي مكان يلجأ اليه حاملو فكرة مؤسسة جديدة ، وهدفها رفع حظوظ النمو ومعدل بقاء هذه المؤسسات</a:t>
            </a:r>
          </a:p>
          <a:p>
            <a:pPr algn="ctr" rtl="1"/>
            <a:r>
              <a:rPr lang="ar-DZ" dirty="0"/>
              <a:t>مما يسهم بشكل كبير في التنمية المحلية، وخلق مناصب للعمل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E2CF93-AA54-1D54-21C3-4A7E2DE50D75}"/>
              </a:ext>
            </a:extLst>
          </p:cNvPr>
          <p:cNvSpPr/>
          <p:nvPr/>
        </p:nvSpPr>
        <p:spPr>
          <a:xfrm>
            <a:off x="5090475" y="3725819"/>
            <a:ext cx="6787299" cy="16568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dirty="0"/>
              <a:t>هدف  حاضنات الاعمال يتمثل في خلق تناسق بين عدة عوامل:</a:t>
            </a:r>
          </a:p>
          <a:p>
            <a:pPr algn="ctr" rtl="1"/>
            <a:r>
              <a:rPr lang="ar-DZ" dirty="0"/>
              <a:t>-الموهبة</a:t>
            </a:r>
          </a:p>
          <a:p>
            <a:pPr algn="ctr" rtl="1"/>
            <a:r>
              <a:rPr lang="ar-DZ" dirty="0"/>
              <a:t>-التكنولوجيا</a:t>
            </a:r>
          </a:p>
          <a:p>
            <a:pPr algn="ctr" rtl="1"/>
            <a:r>
              <a:rPr lang="ar-DZ" dirty="0"/>
              <a:t>-المعارف</a:t>
            </a:r>
          </a:p>
          <a:p>
            <a:pPr algn="ctr" rtl="1"/>
            <a:r>
              <a:rPr lang="ar-DZ" dirty="0"/>
              <a:t>تسهم في أثارة السلوك </a:t>
            </a:r>
            <a:r>
              <a:rPr lang="ar-DZ" dirty="0" err="1"/>
              <a:t>المقاولي</a:t>
            </a:r>
            <a:r>
              <a:rPr lang="ar-DZ" dirty="0"/>
              <a:t>، وتشجيع انشاء وتطوير مؤسسات جديدة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9E6E166-6D99-6FB0-5061-2E31256068F2}"/>
              </a:ext>
            </a:extLst>
          </p:cNvPr>
          <p:cNvSpPr/>
          <p:nvPr/>
        </p:nvSpPr>
        <p:spPr>
          <a:xfrm>
            <a:off x="5176101" y="5648511"/>
            <a:ext cx="6787299" cy="10209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dirty="0"/>
              <a:t>حاضنة الاعمال هي اطار متكامل من مكان وتجهيزات والتسهيلات، وآليات المساندة والاستشارة والتنظيم، مخصصة لمساعدة رواد الأعمال في إدارة وتنمية المؤسسات الجديدة ورعاية ودعم هذه المؤسسات لمدة محدودة</a:t>
            </a:r>
          </a:p>
        </p:txBody>
      </p:sp>
    </p:spTree>
    <p:extLst>
      <p:ext uri="{BB962C8B-B14F-4D97-AF65-F5344CB8AC3E}">
        <p14:creationId xmlns:p14="http://schemas.microsoft.com/office/powerpoint/2010/main" val="3728231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C998042-C869-9BCF-1263-FE0A0F930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B575EDE-12C8-AFC2-1ED7-F5BE86CDC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fr-FR" smtClean="0"/>
              <a:t>6</a:t>
            </a:fld>
            <a:endParaRPr lang="fr-FR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883152F9-742C-FBDB-07BA-66A72AD7BD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8263" y="2322576"/>
            <a:ext cx="2759741" cy="2806489"/>
          </a:xfrm>
        </p:spPr>
        <p:txBody>
          <a:bodyPr>
            <a:normAutofit/>
          </a:bodyPr>
          <a:lstStyle/>
          <a:p>
            <a:r>
              <a:rPr lang="ar-DZ" sz="6600" dirty="0">
                <a:solidFill>
                  <a:srgbClr val="FF0000"/>
                </a:solidFill>
              </a:rPr>
              <a:t> </a:t>
            </a:r>
            <a:endParaRPr lang="fr-FR" sz="6600" dirty="0">
              <a:solidFill>
                <a:srgbClr val="FF0000"/>
              </a:solidFill>
            </a:endParaRPr>
          </a:p>
        </p:txBody>
      </p:sp>
      <p:sp>
        <p:nvSpPr>
          <p:cNvPr id="2" name="Espace réservé du texte 3">
            <a:extLst>
              <a:ext uri="{FF2B5EF4-FFF2-40B4-BE49-F238E27FC236}">
                <a16:creationId xmlns:a16="http://schemas.microsoft.com/office/drawing/2014/main" id="{9FA07466-9568-44CA-FB90-F4562C13FFE2}"/>
              </a:ext>
            </a:extLst>
          </p:cNvPr>
          <p:cNvSpPr txBox="1">
            <a:spLocks/>
          </p:cNvSpPr>
          <p:nvPr/>
        </p:nvSpPr>
        <p:spPr>
          <a:xfrm>
            <a:off x="228600" y="1307592"/>
            <a:ext cx="3922776" cy="42428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rgbClr val="73292A"/>
              </a:buClr>
              <a:buFont typeface="Arial" panose="020B0604020202020204" pitchFamily="34" charset="0"/>
              <a:buNone/>
              <a:defRPr lang="fr-FR" sz="300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24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DZ" sz="4000" dirty="0">
                <a:solidFill>
                  <a:srgbClr val="FF0000"/>
                </a:solidFill>
              </a:rPr>
              <a:t>أجهزة المرافقة</a:t>
            </a:r>
            <a:endParaRPr lang="ar-DZ" sz="1000" dirty="0">
              <a:solidFill>
                <a:srgbClr val="FF0000"/>
              </a:solidFill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39B82B8E-ED73-CC98-7F01-E1B003BD3DB1}"/>
              </a:ext>
            </a:extLst>
          </p:cNvPr>
          <p:cNvSpPr/>
          <p:nvPr/>
        </p:nvSpPr>
        <p:spPr>
          <a:xfrm>
            <a:off x="9492792" y="188536"/>
            <a:ext cx="2458417" cy="4807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b="1" dirty="0"/>
              <a:t>أنماط </a:t>
            </a:r>
            <a:r>
              <a:rPr lang="ar-DZ" sz="1800" b="1" dirty="0"/>
              <a:t>أجهزة المرافقة</a:t>
            </a:r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530AF8D-D2FA-961E-6F7B-F173A547992F}"/>
              </a:ext>
            </a:extLst>
          </p:cNvPr>
          <p:cNvSpPr/>
          <p:nvPr/>
        </p:nvSpPr>
        <p:spPr>
          <a:xfrm>
            <a:off x="5062194" y="1307592"/>
            <a:ext cx="6787299" cy="10149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400" b="1" dirty="0"/>
              <a:t>حاضنات الأعمال </a:t>
            </a:r>
          </a:p>
          <a:p>
            <a:pPr algn="ctr" rtl="1"/>
            <a:r>
              <a:rPr lang="ar-DZ" dirty="0"/>
              <a:t>يتم مرافقة ومتابعة المشاريع الملتحقة بالحاضنة خلال المراحل المختلفة من عمر المشروعات على النحو التالي: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56204B4-E42F-173A-78BF-AE43E697C83A}"/>
              </a:ext>
            </a:extLst>
          </p:cNvPr>
          <p:cNvSpPr/>
          <p:nvPr/>
        </p:nvSpPr>
        <p:spPr>
          <a:xfrm>
            <a:off x="5062194" y="2554713"/>
            <a:ext cx="6787299" cy="4694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dirty="0"/>
              <a:t>مرحلة الدراسة والمناقشة الابتدائية والتخطيط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E2CF93-AA54-1D54-21C3-4A7E2DE50D75}"/>
              </a:ext>
            </a:extLst>
          </p:cNvPr>
          <p:cNvSpPr/>
          <p:nvPr/>
        </p:nvSpPr>
        <p:spPr>
          <a:xfrm>
            <a:off x="5099901" y="3306299"/>
            <a:ext cx="6787299" cy="4694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dirty="0"/>
              <a:t>اعداد خطة المشروع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3DE291E-46F2-C425-8681-B944CB5BABD2}"/>
              </a:ext>
            </a:extLst>
          </p:cNvPr>
          <p:cNvSpPr/>
          <p:nvPr/>
        </p:nvSpPr>
        <p:spPr>
          <a:xfrm>
            <a:off x="5099901" y="4007920"/>
            <a:ext cx="6787299" cy="4694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dirty="0" err="1"/>
              <a:t>الانظمام</a:t>
            </a:r>
            <a:r>
              <a:rPr lang="ar-DZ" dirty="0"/>
              <a:t> للحاضنة وبدء النشاط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3D18060-BC83-3464-9FC7-1DF597321B47}"/>
              </a:ext>
            </a:extLst>
          </p:cNvPr>
          <p:cNvSpPr/>
          <p:nvPr/>
        </p:nvSpPr>
        <p:spPr>
          <a:xfrm>
            <a:off x="5099900" y="4614281"/>
            <a:ext cx="6787299" cy="4694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dirty="0"/>
              <a:t>نمو وتطور المشروع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BCA27B1-5F14-F565-D649-6D1C2869B1BA}"/>
              </a:ext>
            </a:extLst>
          </p:cNvPr>
          <p:cNvSpPr/>
          <p:nvPr/>
        </p:nvSpPr>
        <p:spPr>
          <a:xfrm>
            <a:off x="5099900" y="5220642"/>
            <a:ext cx="6787299" cy="4694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dirty="0"/>
              <a:t>التخرج من الحاضنة</a:t>
            </a:r>
          </a:p>
        </p:txBody>
      </p:sp>
    </p:spTree>
    <p:extLst>
      <p:ext uri="{BB962C8B-B14F-4D97-AF65-F5344CB8AC3E}">
        <p14:creationId xmlns:p14="http://schemas.microsoft.com/office/powerpoint/2010/main" val="3478092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C998042-C869-9BCF-1263-FE0A0F930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B575EDE-12C8-AFC2-1ED7-F5BE86CDC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fr-FR" smtClean="0"/>
              <a:t>7</a:t>
            </a:fld>
            <a:endParaRPr lang="fr-FR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883152F9-742C-FBDB-07BA-66A72AD7BD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8263" y="2322576"/>
            <a:ext cx="2759741" cy="2806489"/>
          </a:xfrm>
        </p:spPr>
        <p:txBody>
          <a:bodyPr>
            <a:normAutofit/>
          </a:bodyPr>
          <a:lstStyle/>
          <a:p>
            <a:r>
              <a:rPr lang="ar-DZ" sz="6600" dirty="0">
                <a:solidFill>
                  <a:srgbClr val="FF0000"/>
                </a:solidFill>
              </a:rPr>
              <a:t> </a:t>
            </a:r>
            <a:endParaRPr lang="fr-FR" sz="6600" dirty="0">
              <a:solidFill>
                <a:srgbClr val="FF0000"/>
              </a:solidFill>
            </a:endParaRPr>
          </a:p>
        </p:txBody>
      </p:sp>
      <p:sp>
        <p:nvSpPr>
          <p:cNvPr id="2" name="Espace réservé du texte 3">
            <a:extLst>
              <a:ext uri="{FF2B5EF4-FFF2-40B4-BE49-F238E27FC236}">
                <a16:creationId xmlns:a16="http://schemas.microsoft.com/office/drawing/2014/main" id="{9FA07466-9568-44CA-FB90-F4562C13FFE2}"/>
              </a:ext>
            </a:extLst>
          </p:cNvPr>
          <p:cNvSpPr txBox="1">
            <a:spLocks/>
          </p:cNvSpPr>
          <p:nvPr/>
        </p:nvSpPr>
        <p:spPr>
          <a:xfrm>
            <a:off x="228600" y="1307592"/>
            <a:ext cx="3922776" cy="42428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rgbClr val="73292A"/>
              </a:buClr>
              <a:buFont typeface="Arial" panose="020B0604020202020204" pitchFamily="34" charset="0"/>
              <a:buNone/>
              <a:defRPr lang="fr-FR" sz="300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24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DZ" sz="4000" dirty="0">
                <a:solidFill>
                  <a:srgbClr val="FF0000"/>
                </a:solidFill>
              </a:rPr>
              <a:t>أجهزة المرافقة</a:t>
            </a:r>
            <a:endParaRPr lang="ar-DZ" sz="1000" dirty="0">
              <a:solidFill>
                <a:srgbClr val="FF0000"/>
              </a:solidFill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39B82B8E-ED73-CC98-7F01-E1B003BD3DB1}"/>
              </a:ext>
            </a:extLst>
          </p:cNvPr>
          <p:cNvSpPr/>
          <p:nvPr/>
        </p:nvSpPr>
        <p:spPr>
          <a:xfrm>
            <a:off x="9492792" y="188536"/>
            <a:ext cx="2458417" cy="4807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b="1" dirty="0"/>
              <a:t>أنماط </a:t>
            </a:r>
            <a:r>
              <a:rPr lang="ar-DZ" sz="1800" b="1" dirty="0"/>
              <a:t>أجهزة المرافقة</a:t>
            </a:r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530AF8D-D2FA-961E-6F7B-F173A547992F}"/>
              </a:ext>
            </a:extLst>
          </p:cNvPr>
          <p:cNvSpPr/>
          <p:nvPr/>
        </p:nvSpPr>
        <p:spPr>
          <a:xfrm>
            <a:off x="5062194" y="1307592"/>
            <a:ext cx="6787299" cy="1812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400" b="1" dirty="0"/>
              <a:t>الحدائق العلمية (الحاضنات التكنولوجية)</a:t>
            </a:r>
          </a:p>
          <a:p>
            <a:pPr algn="ctr" rtl="1"/>
            <a:endParaRPr lang="ar-DZ" dirty="0"/>
          </a:p>
          <a:p>
            <a:pPr algn="ctr" rtl="1"/>
            <a:r>
              <a:rPr lang="ar-DZ" dirty="0"/>
              <a:t>واحة للتعاون بين الإمكانيات المعرفية للجامعة وطلبتها من جهة والمتطلبات العلمية التي تحتاجها المؤسسات الصناعية والتجارية والهيئات الخدمية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5BB7752-0D36-C9B3-B2A1-573D43FA4891}"/>
              </a:ext>
            </a:extLst>
          </p:cNvPr>
          <p:cNvSpPr/>
          <p:nvPr/>
        </p:nvSpPr>
        <p:spPr>
          <a:xfrm>
            <a:off x="5062193" y="3429000"/>
            <a:ext cx="6787299" cy="1812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400" b="1" dirty="0"/>
              <a:t>مراكز التسهيل</a:t>
            </a:r>
          </a:p>
          <a:p>
            <a:pPr algn="ctr" rtl="1"/>
            <a:endParaRPr lang="ar-DZ" dirty="0"/>
          </a:p>
          <a:p>
            <a:pPr algn="ctr" rtl="1"/>
            <a:r>
              <a:rPr lang="ar-DZ" dirty="0"/>
              <a:t>هيئات تتكفل </a:t>
            </a:r>
            <a:r>
              <a:rPr lang="ar-DZ" dirty="0" err="1"/>
              <a:t>باجراءات</a:t>
            </a:r>
            <a:r>
              <a:rPr lang="ar-DZ" dirty="0"/>
              <a:t> انشاء المؤسسات الصغيرة والمتوسطة وأيضا </a:t>
            </a:r>
            <a:r>
              <a:rPr lang="ar-DZ" dirty="0" err="1"/>
              <a:t>باعلام</a:t>
            </a:r>
            <a:r>
              <a:rPr lang="ar-DZ" dirty="0"/>
              <a:t> وتوجيه ودعم ومرافقة حاملي المشاريع</a:t>
            </a:r>
          </a:p>
          <a:p>
            <a:pPr algn="ctr" rtl="1"/>
            <a:r>
              <a:rPr lang="ar-DZ" dirty="0"/>
              <a:t>قانونيا هي مؤسسات عمومية </a:t>
            </a:r>
            <a:r>
              <a:rPr lang="ar-DZ" dirty="0" err="1"/>
              <a:t>دات</a:t>
            </a:r>
            <a:r>
              <a:rPr lang="ar-DZ" dirty="0"/>
              <a:t> طابع اداري  تهدف لتطوير  ثقافة </a:t>
            </a:r>
            <a:r>
              <a:rPr lang="ar-DZ" dirty="0" err="1"/>
              <a:t>التقاول</a:t>
            </a:r>
            <a:endParaRPr lang="ar-DZ" dirty="0"/>
          </a:p>
        </p:txBody>
      </p:sp>
    </p:spTree>
    <p:extLst>
      <p:ext uri="{BB962C8B-B14F-4D97-AF65-F5344CB8AC3E}">
        <p14:creationId xmlns:p14="http://schemas.microsoft.com/office/powerpoint/2010/main" val="2232490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C998042-C869-9BCF-1263-FE0A0F930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B575EDE-12C8-AFC2-1ED7-F5BE86CDC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fr-FR" smtClean="0"/>
              <a:t>8</a:t>
            </a:fld>
            <a:endParaRPr lang="fr-FR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883152F9-742C-FBDB-07BA-66A72AD7BD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8263" y="2322576"/>
            <a:ext cx="2759741" cy="2806489"/>
          </a:xfrm>
        </p:spPr>
        <p:txBody>
          <a:bodyPr>
            <a:normAutofit/>
          </a:bodyPr>
          <a:lstStyle/>
          <a:p>
            <a:r>
              <a:rPr lang="ar-DZ" sz="6600" dirty="0">
                <a:solidFill>
                  <a:srgbClr val="FF0000"/>
                </a:solidFill>
              </a:rPr>
              <a:t> </a:t>
            </a:r>
            <a:endParaRPr lang="fr-FR" sz="6600" dirty="0">
              <a:solidFill>
                <a:srgbClr val="FF0000"/>
              </a:solidFill>
            </a:endParaRPr>
          </a:p>
        </p:txBody>
      </p:sp>
      <p:sp>
        <p:nvSpPr>
          <p:cNvPr id="2" name="Espace réservé du texte 3">
            <a:extLst>
              <a:ext uri="{FF2B5EF4-FFF2-40B4-BE49-F238E27FC236}">
                <a16:creationId xmlns:a16="http://schemas.microsoft.com/office/drawing/2014/main" id="{9FA07466-9568-44CA-FB90-F4562C13FFE2}"/>
              </a:ext>
            </a:extLst>
          </p:cNvPr>
          <p:cNvSpPr txBox="1">
            <a:spLocks/>
          </p:cNvSpPr>
          <p:nvPr/>
        </p:nvSpPr>
        <p:spPr>
          <a:xfrm>
            <a:off x="228600" y="1307592"/>
            <a:ext cx="3922776" cy="42428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rgbClr val="73292A"/>
              </a:buClr>
              <a:buFont typeface="Arial" panose="020B0604020202020204" pitchFamily="34" charset="0"/>
              <a:buNone/>
              <a:defRPr lang="fr-FR" sz="300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24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DZ" sz="4000" dirty="0">
                <a:solidFill>
                  <a:srgbClr val="FF0000"/>
                </a:solidFill>
              </a:rPr>
              <a:t>آليات تشجيع المقاولاتية</a:t>
            </a:r>
            <a:endParaRPr lang="ar-DZ" sz="1000" dirty="0">
              <a:solidFill>
                <a:srgbClr val="FF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530AF8D-D2FA-961E-6F7B-F173A547992F}"/>
              </a:ext>
            </a:extLst>
          </p:cNvPr>
          <p:cNvSpPr/>
          <p:nvPr/>
        </p:nvSpPr>
        <p:spPr>
          <a:xfrm>
            <a:off x="5062193" y="675996"/>
            <a:ext cx="6787299" cy="7815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400" b="1" dirty="0"/>
              <a:t>الوكالة الوطنية لدعم تشغيل الشباب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5BB7752-0D36-C9B3-B2A1-573D43FA4891}"/>
              </a:ext>
            </a:extLst>
          </p:cNvPr>
          <p:cNvSpPr/>
          <p:nvPr/>
        </p:nvSpPr>
        <p:spPr>
          <a:xfrm>
            <a:off x="5062193" y="1718936"/>
            <a:ext cx="6787299" cy="6994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400" b="1" dirty="0"/>
              <a:t>الوكالة الوطنية لتسيير القرض المصغر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26A979E-FDEF-B68C-D931-839AD26FD05F}"/>
              </a:ext>
            </a:extLst>
          </p:cNvPr>
          <p:cNvSpPr/>
          <p:nvPr/>
        </p:nvSpPr>
        <p:spPr>
          <a:xfrm>
            <a:off x="5062192" y="2738640"/>
            <a:ext cx="6787299" cy="7815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400" b="1" dirty="0"/>
              <a:t>صندوق ضمان القروض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0ACC88-362A-2698-4E4D-24F6B3223FD7}"/>
              </a:ext>
            </a:extLst>
          </p:cNvPr>
          <p:cNvSpPr/>
          <p:nvPr/>
        </p:nvSpPr>
        <p:spPr>
          <a:xfrm>
            <a:off x="5062192" y="3781580"/>
            <a:ext cx="6787299" cy="7815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400" b="1" dirty="0"/>
              <a:t>الصندوق الوطني للتأمين عن البطالة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E4DBCDF-DAA8-F8DE-0BF1-46AA5BD8C987}"/>
              </a:ext>
            </a:extLst>
          </p:cNvPr>
          <p:cNvSpPr/>
          <p:nvPr/>
        </p:nvSpPr>
        <p:spPr>
          <a:xfrm>
            <a:off x="5062192" y="4824520"/>
            <a:ext cx="6787299" cy="7815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400" b="1" dirty="0"/>
              <a:t>الوكالة الوطنية لتطوير الاستثمار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C0DF73A-77F3-BB4D-977B-88C7097818F7}"/>
              </a:ext>
            </a:extLst>
          </p:cNvPr>
          <p:cNvSpPr/>
          <p:nvPr/>
        </p:nvSpPr>
        <p:spPr>
          <a:xfrm>
            <a:off x="5062192" y="5791250"/>
            <a:ext cx="6787299" cy="7815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400" b="1" dirty="0"/>
              <a:t>الوكالة الوطنية لتطوير المؤسسات الصغيرة والمتوسطة</a:t>
            </a:r>
          </a:p>
        </p:txBody>
      </p:sp>
    </p:spTree>
    <p:extLst>
      <p:ext uri="{BB962C8B-B14F-4D97-AF65-F5344CB8AC3E}">
        <p14:creationId xmlns:p14="http://schemas.microsoft.com/office/powerpoint/2010/main" val="2850985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C998042-C869-9BCF-1263-FE0A0F930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B575EDE-12C8-AFC2-1ED7-F5BE86CDC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fr-FR" smtClean="0"/>
              <a:t>9</a:t>
            </a:fld>
            <a:endParaRPr lang="fr-FR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883152F9-742C-FBDB-07BA-66A72AD7BD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8263" y="2322576"/>
            <a:ext cx="2759741" cy="2806489"/>
          </a:xfrm>
        </p:spPr>
        <p:txBody>
          <a:bodyPr>
            <a:normAutofit/>
          </a:bodyPr>
          <a:lstStyle/>
          <a:p>
            <a:r>
              <a:rPr lang="ar-DZ" sz="6600" dirty="0">
                <a:solidFill>
                  <a:srgbClr val="FF0000"/>
                </a:solidFill>
              </a:rPr>
              <a:t> </a:t>
            </a:r>
            <a:endParaRPr lang="fr-FR" sz="6600" dirty="0">
              <a:solidFill>
                <a:srgbClr val="FF0000"/>
              </a:solidFill>
            </a:endParaRPr>
          </a:p>
        </p:txBody>
      </p:sp>
      <p:sp>
        <p:nvSpPr>
          <p:cNvPr id="2" name="Espace réservé du texte 3">
            <a:extLst>
              <a:ext uri="{FF2B5EF4-FFF2-40B4-BE49-F238E27FC236}">
                <a16:creationId xmlns:a16="http://schemas.microsoft.com/office/drawing/2014/main" id="{9FA07466-9568-44CA-FB90-F4562C13FFE2}"/>
              </a:ext>
            </a:extLst>
          </p:cNvPr>
          <p:cNvSpPr txBox="1">
            <a:spLocks/>
          </p:cNvSpPr>
          <p:nvPr/>
        </p:nvSpPr>
        <p:spPr>
          <a:xfrm>
            <a:off x="228600" y="1307592"/>
            <a:ext cx="3922776" cy="42428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rgbClr val="73292A"/>
              </a:buClr>
              <a:buFont typeface="Arial" panose="020B0604020202020204" pitchFamily="34" charset="0"/>
              <a:buNone/>
              <a:defRPr lang="fr-FR" sz="300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24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DZ" sz="4000" dirty="0">
                <a:solidFill>
                  <a:srgbClr val="FF0000"/>
                </a:solidFill>
              </a:rPr>
              <a:t>آليات تشجيع المقاولاتية</a:t>
            </a:r>
            <a:endParaRPr lang="ar-DZ" sz="1000" dirty="0">
              <a:solidFill>
                <a:srgbClr val="FF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530AF8D-D2FA-961E-6F7B-F173A547992F}"/>
              </a:ext>
            </a:extLst>
          </p:cNvPr>
          <p:cNvSpPr/>
          <p:nvPr/>
        </p:nvSpPr>
        <p:spPr>
          <a:xfrm>
            <a:off x="5062193" y="675996"/>
            <a:ext cx="6787299" cy="7815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400" b="1" dirty="0"/>
              <a:t>الوكالة الوطنية لدعم تشغيل الشباب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5BB7752-0D36-C9B3-B2A1-573D43FA4891}"/>
              </a:ext>
            </a:extLst>
          </p:cNvPr>
          <p:cNvSpPr/>
          <p:nvPr/>
        </p:nvSpPr>
        <p:spPr>
          <a:xfrm>
            <a:off x="5062193" y="1718935"/>
            <a:ext cx="6787299" cy="50025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DZ" sz="2400" b="1" dirty="0"/>
          </a:p>
        </p:txBody>
      </p:sp>
    </p:spTree>
    <p:extLst>
      <p:ext uri="{BB962C8B-B14F-4D97-AF65-F5344CB8AC3E}">
        <p14:creationId xmlns:p14="http://schemas.microsoft.com/office/powerpoint/2010/main" val="1590730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2" grpId="0" build="p"/>
    </p:bldLst>
  </p:timing>
</p:sld>
</file>

<file path=ppt/theme/theme1.xml><?xml version="1.0" encoding="utf-8"?>
<a:theme xmlns:a="http://schemas.openxmlformats.org/drawingml/2006/main" name="Thème Office">
  <a:themeElements>
    <a:clrScheme name="Custom 20">
      <a:dk1>
        <a:srgbClr val="000000"/>
      </a:dk1>
      <a:lt1>
        <a:srgbClr val="FFFFFF"/>
      </a:lt1>
      <a:dk2>
        <a:srgbClr val="CAD8D6"/>
      </a:dk2>
      <a:lt2>
        <a:srgbClr val="E7E6E6"/>
      </a:lt2>
      <a:accent1>
        <a:srgbClr val="7E8679"/>
      </a:accent1>
      <a:accent2>
        <a:srgbClr val="72292A"/>
      </a:accent2>
      <a:accent3>
        <a:srgbClr val="4A3A1C"/>
      </a:accent3>
      <a:accent4>
        <a:srgbClr val="E47D60"/>
      </a:accent4>
      <a:accent5>
        <a:srgbClr val="CEBBAF"/>
      </a:accent5>
      <a:accent6>
        <a:srgbClr val="E8DAC4"/>
      </a:accent6>
      <a:hlink>
        <a:srgbClr val="3968F6"/>
      </a:hlink>
      <a:folHlink>
        <a:srgbClr val="954F72"/>
      </a:folHlink>
    </a:clrScheme>
    <a:fontScheme name="Custom 23">
      <a:majorFont>
        <a:latin typeface="Baskerville Old Face"/>
        <a:ea typeface=""/>
        <a:cs typeface=""/>
      </a:majorFont>
      <a:minorFont>
        <a:latin typeface="Gill Sans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8770917_TF56410444_Win32" id="{68477A9D-C4DC-4CB2-9FCF-5CCF7CAC0EB1}" vid="{0D64B0DD-AC28-4E42-82C5-429DF2BAD0E3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14EFF02-EA18-493C-972D-813DB244CB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FBB2F3B-6257-41BB-8B64-5AC7494F274B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9ACE2AAA-C718-435C-B4E6-95A08ACAC441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{994C41E6-B5E2-4DDB-BADE-EF25A061AEF1}tf56410444_win32</Template>
  <TotalTime>6168</TotalTime>
  <Words>379</Words>
  <Application>Microsoft Office PowerPoint</Application>
  <PresentationFormat>Grand écran</PresentationFormat>
  <Paragraphs>84</Paragraphs>
  <Slides>10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8" baseType="lpstr">
      <vt:lpstr>Arial</vt:lpstr>
      <vt:lpstr>Baskerville</vt:lpstr>
      <vt:lpstr>Baskerville Old Face</vt:lpstr>
      <vt:lpstr>Calibri</vt:lpstr>
      <vt:lpstr>Gill Sans Light</vt:lpstr>
      <vt:lpstr>Gill Sans Nova</vt:lpstr>
      <vt:lpstr>Gill Sans Nova Light</vt:lpstr>
      <vt:lpstr>Thème Office</vt:lpstr>
      <vt:lpstr>المقاولاتية </vt:lpstr>
      <vt:lpstr>المرافقة المقاولاتية وأشكالها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شكرا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المقاولاتية</dc:title>
  <dc:creator>saida dali</dc:creator>
  <cp:lastModifiedBy>saida dali</cp:lastModifiedBy>
  <cp:revision>11</cp:revision>
  <dcterms:created xsi:type="dcterms:W3CDTF">2024-02-10T09:24:24Z</dcterms:created>
  <dcterms:modified xsi:type="dcterms:W3CDTF">2024-04-20T15:00:00Z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