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7524-60F9-4615-8720-1953D602C09A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9072-AE30-4221-B28D-E5B33062FF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9942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7524-60F9-4615-8720-1953D602C09A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9072-AE30-4221-B28D-E5B33062FF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714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7524-60F9-4615-8720-1953D602C09A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9072-AE30-4221-B28D-E5B33062FF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0682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7524-60F9-4615-8720-1953D602C09A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9072-AE30-4221-B28D-E5B33062FF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0645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7524-60F9-4615-8720-1953D602C09A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9072-AE30-4221-B28D-E5B33062FF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6476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7524-60F9-4615-8720-1953D602C09A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9072-AE30-4221-B28D-E5B33062FF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5781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7524-60F9-4615-8720-1953D602C09A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9072-AE30-4221-B28D-E5B33062FF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707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7524-60F9-4615-8720-1953D602C09A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9072-AE30-4221-B28D-E5B33062FF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033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7524-60F9-4615-8720-1953D602C09A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9072-AE30-4221-B28D-E5B33062FF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606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7524-60F9-4615-8720-1953D602C09A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9072-AE30-4221-B28D-E5B33062FF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7502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A7524-60F9-4615-8720-1953D602C09A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A9072-AE30-4221-B28D-E5B33062FF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164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A7524-60F9-4615-8720-1953D602C09A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A9072-AE30-4221-B28D-E5B33062FF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0089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2268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3078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9088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1702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1406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</dc:creator>
  <cp:lastModifiedBy>ADMIN</cp:lastModifiedBy>
  <cp:revision>4</cp:revision>
  <dcterms:created xsi:type="dcterms:W3CDTF">2022-11-29T21:48:40Z</dcterms:created>
  <dcterms:modified xsi:type="dcterms:W3CDTF">2024-03-13T23:12:21Z</dcterms:modified>
</cp:coreProperties>
</file>