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67" r:id="rId3"/>
    <p:sldId id="265" r:id="rId4"/>
    <p:sldId id="266" r:id="rId5"/>
    <p:sldId id="268" r:id="rId6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CEFF31-5643-48B4-8736-ED0BF1035EB9}" type="datetimeFigureOut">
              <a:rPr lang="ar-DZ" smtClean="0"/>
              <a:pPr/>
              <a:t>06-08-1441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Univ. Oum El-Bouaghi - 2020</a:t>
            </a:r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614258E-A3EC-4132-AD54-258BDC6BAB05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51CC0E-DA55-4A00-AD02-2BC952E53F58}" type="datetimeFigureOut">
              <a:rPr lang="ar-DZ" smtClean="0"/>
              <a:pPr/>
              <a:t>06-08-1441</a:t>
            </a:fld>
            <a:endParaRPr lang="a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DZ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Univ. Oum El-Bouaghi - 2020</a:t>
            </a:r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2B5143-0FDD-4AE8-9049-FDCF94544450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5C73-42F5-43C3-8F2E-453791F75987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F642-AB67-4AFD-B450-F09AAD7C80C2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41B-769C-466C-8418-EC91BA1DF8E8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45CD-D6C3-460D-B0B2-F8D719D4F8E2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84A9-3BC2-4931-BFDE-FECC906A8CE5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E9ED-C163-4968-948E-ED05A0B1D644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38F-7A8F-4E48-99AA-7D5848C39F3B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3882-9B9B-4610-AF72-E4955D220C86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6EB3-B8B5-4672-A3FD-F022088285D8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279C-1FED-4056-AF10-CADE371C9414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DB0-0080-4CC9-823A-F7E6F40A917C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172D-473F-4A55-8391-25B2EECF3A55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5" name="ZoneTexte 4"/>
          <p:cNvSpPr txBox="1"/>
          <p:nvPr/>
        </p:nvSpPr>
        <p:spPr>
          <a:xfrm>
            <a:off x="285720" y="3286124"/>
            <a:ext cx="5429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dirty="0" smtClean="0">
                <a:solidFill>
                  <a:srgbClr val="FF0000"/>
                </a:solidFill>
              </a:rPr>
              <a:t>Licence: </a:t>
            </a:r>
          </a:p>
          <a:p>
            <a:pPr algn="l"/>
            <a:r>
              <a:rPr lang="fr-FR" sz="3200" dirty="0" smtClean="0">
                <a:solidFill>
                  <a:srgbClr val="FF0000"/>
                </a:solidFill>
              </a:rPr>
              <a:t>Sciences exactes &amp; technologie</a:t>
            </a:r>
            <a:endParaRPr lang="fr-FR" sz="2000" dirty="0" smtClean="0">
              <a:solidFill>
                <a:schemeClr val="accent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1472" y="2000240"/>
            <a:ext cx="53578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Arial Rounded MT Bold" pitchFamily="34" charset="0"/>
              </a:rPr>
              <a:t>Optique physique</a:t>
            </a:r>
          </a:p>
          <a:p>
            <a:endParaRPr lang="fr-F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348" y="214290"/>
            <a:ext cx="4929222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Prof.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Abdelkader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NOUIRI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l"/>
            <a:r>
              <a:rPr lang="fr-FR" dirty="0" smtClean="0"/>
              <a:t>Département de sciences de la matière,</a:t>
            </a:r>
          </a:p>
          <a:p>
            <a:pPr algn="l"/>
            <a:r>
              <a:rPr lang="fr-FR" dirty="0" smtClean="0"/>
              <a:t> Université  Oum El-</a:t>
            </a:r>
            <a:r>
              <a:rPr lang="fr-FR" dirty="0" err="1" smtClean="0"/>
              <a:t>Bouaghi</a:t>
            </a:r>
            <a:r>
              <a:rPr lang="fr-FR" dirty="0" smtClean="0"/>
              <a:t>,   Algérie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Email: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nouiri_kader@yahoo.fr 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5286388"/>
            <a:ext cx="7289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http://sites.google.com/site/nouirikader/</a:t>
            </a:r>
            <a:endParaRPr lang="ar-DZ" sz="32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0"/>
            <a:ext cx="1785950" cy="18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1428736"/>
            <a:ext cx="68262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d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tecteurs de la lumi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43240" y="2928934"/>
            <a:ext cx="34275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الحواس الضوئية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643174" y="214290"/>
            <a:ext cx="3732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d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tecteurs de la lumi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57158" y="642918"/>
          <a:ext cx="8215370" cy="5888736"/>
        </p:xfrm>
        <a:graphic>
          <a:graphicData uri="http://schemas.openxmlformats.org/drawingml/2006/table">
            <a:tbl>
              <a:tblPr/>
              <a:tblGrid>
                <a:gridCol w="4643470"/>
                <a:gridCol w="3571900"/>
              </a:tblGrid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Arial"/>
                        </a:rPr>
                        <a:t>L’œil</a:t>
                      </a: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2800" dirty="0" smtClean="0">
                          <a:latin typeface="Times New Roman"/>
                          <a:ea typeface="Calibri"/>
                          <a:cs typeface="Arial"/>
                        </a:rPr>
                        <a:t>humain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Arial"/>
                        </a:rPr>
                        <a:t>Photographie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ea typeface="Calibri"/>
                          <a:cs typeface="Arial"/>
                        </a:rPr>
                        <a:t>argentique</a:t>
                      </a:r>
                      <a:endParaRPr lang="en-US" sz="28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Capteurs thermiques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(photopile, camera thermique, capteur de présence PIR)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Tube photo </a:t>
                      </a:r>
                      <a:r>
                        <a:rPr lang="fr-FR" sz="2800" dirty="0" smtClean="0">
                          <a:latin typeface="Times New Roman"/>
                          <a:ea typeface="Calibri"/>
                          <a:cs typeface="Arial"/>
                        </a:rPr>
                        <a:t>multiplicateur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85" name="Image 126" descr="Image result for LâÅil humain lumiÃ¨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714356"/>
            <a:ext cx="2714644" cy="1357322"/>
          </a:xfrm>
          <a:prstGeom prst="rect">
            <a:avLst/>
          </a:prstGeom>
          <a:noFill/>
        </p:spPr>
      </p:pic>
      <p:pic>
        <p:nvPicPr>
          <p:cNvPr id="20484" name="Image 129" descr="Image result for Photographie argentique fil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285992"/>
            <a:ext cx="1790700" cy="1190625"/>
          </a:xfrm>
          <a:prstGeom prst="rect">
            <a:avLst/>
          </a:prstGeom>
          <a:noFill/>
        </p:spPr>
      </p:pic>
      <p:pic>
        <p:nvPicPr>
          <p:cNvPr id="20483" name="Image 132" descr="Image result for camera thermiqu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3643314"/>
            <a:ext cx="2124075" cy="1314450"/>
          </a:xfrm>
          <a:prstGeom prst="rect">
            <a:avLst/>
          </a:prstGeom>
          <a:noFill/>
        </p:spPr>
      </p:pic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429256" y="5143512"/>
          <a:ext cx="2762250" cy="1247775"/>
        </p:xfrm>
        <a:graphic>
          <a:graphicData uri="http://schemas.openxmlformats.org/presentationml/2006/ole">
            <p:oleObj spid="_x0000_s20482" name="Image bitmap" r:id="rId6" imgW="3277057" imgH="1486107" progId="PBrush">
              <p:embed/>
            </p:oleObj>
          </a:graphicData>
        </a:graphic>
      </p:graphicFrame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43174" y="214290"/>
            <a:ext cx="3732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d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tecteurs de la lumi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20" y="642918"/>
          <a:ext cx="8643998" cy="5888736"/>
        </p:xfrm>
        <a:graphic>
          <a:graphicData uri="http://schemas.openxmlformats.org/drawingml/2006/table">
            <a:tbl>
              <a:tblPr/>
              <a:tblGrid>
                <a:gridCol w="4929222"/>
                <a:gridCol w="3714776"/>
              </a:tblGrid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Calibri"/>
                          <a:cs typeface="Arial"/>
                        </a:rPr>
                        <a:t>Photorésistance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Photodiode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Calibri"/>
                          <a:cs typeface="Arial"/>
                        </a:rPr>
                        <a:t>Phototransistor, PD </a:t>
                      </a: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PIN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Capteurs d'image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Caméra </a:t>
                      </a:r>
                      <a:r>
                        <a:rPr lang="fr-FR" sz="2800" dirty="0" smtClean="0">
                          <a:latin typeface="Times New Roman"/>
                          <a:ea typeface="Calibri"/>
                          <a:cs typeface="Arial"/>
                        </a:rPr>
                        <a:t>CCD, CMOS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Avalanche photodiode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Lecteur </a:t>
                      </a:r>
                      <a:r>
                        <a:rPr lang="fr-FR" sz="2800" dirty="0" smtClean="0">
                          <a:latin typeface="Times New Roman"/>
                          <a:ea typeface="Calibri"/>
                          <a:cs typeface="Arial"/>
                        </a:rPr>
                        <a:t>code-barres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826234" y="785794"/>
          <a:ext cx="1960460" cy="1290636"/>
        </p:xfrm>
        <a:graphic>
          <a:graphicData uri="http://schemas.openxmlformats.org/presentationml/2006/ole">
            <p:oleObj spid="_x0000_s23556" name="Image bitmap" r:id="rId3" imgW="2619048" imgH="1724266" progId="PBrush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6000760" y="2214554"/>
          <a:ext cx="1500197" cy="1171387"/>
        </p:xfrm>
        <a:graphic>
          <a:graphicData uri="http://schemas.openxmlformats.org/presentationml/2006/ole">
            <p:oleObj spid="_x0000_s23555" name="Image bitmap" r:id="rId4" imgW="2580952" imgH="2019048" progId="PBrush">
              <p:embed/>
            </p:oleObj>
          </a:graphicData>
        </a:graphic>
      </p:graphicFrame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6072198" y="3714752"/>
          <a:ext cx="1607355" cy="1285884"/>
        </p:xfrm>
        <a:graphic>
          <a:graphicData uri="http://schemas.openxmlformats.org/presentationml/2006/ole">
            <p:oleObj spid="_x0000_s23554" name="Image bitmap" r:id="rId5" imgW="2600000" imgH="2076740" progId="PBrush">
              <p:embed/>
            </p:oleObj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5715008" y="5072074"/>
          <a:ext cx="2214578" cy="1306442"/>
        </p:xfrm>
        <a:graphic>
          <a:graphicData uri="http://schemas.openxmlformats.org/presentationml/2006/ole">
            <p:oleObj spid="_x0000_s23553" name="Image bitmap" r:id="rId6" imgW="2647619" imgH="1561905" progId="PBrush">
              <p:embed/>
            </p:oleObj>
          </a:graphicData>
        </a:graphic>
      </p:graphicFrame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14414" y="1428736"/>
            <a:ext cx="64758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Merci pour votre attention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14546" y="3000372"/>
            <a:ext cx="49744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إلى اللقاء في الدرس القادم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3807</TotalTime>
  <Words>131</Words>
  <Application>Microsoft Office PowerPoint</Application>
  <PresentationFormat>Affichage à l'écran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Thème Office</vt:lpstr>
      <vt:lpstr>Image bitmap</vt:lpstr>
      <vt:lpstr>Diapositive 1</vt:lpstr>
      <vt:lpstr>Diapositive 2</vt:lpstr>
      <vt:lpstr>Diapositive 3</vt:lpstr>
      <vt:lpstr>Diapositive 4</vt:lpstr>
      <vt:lpstr>Diapositive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nouiri</dc:creator>
  <cp:lastModifiedBy>nouiri</cp:lastModifiedBy>
  <cp:revision>83</cp:revision>
  <dcterms:created xsi:type="dcterms:W3CDTF">2018-01-27T07:25:22Z</dcterms:created>
  <dcterms:modified xsi:type="dcterms:W3CDTF">2020-03-30T18:04:34Z</dcterms:modified>
</cp:coreProperties>
</file>