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6" r:id="rId1"/>
  </p:sldMasterIdLst>
  <p:notesMasterIdLst>
    <p:notesMasterId r:id="rId13"/>
  </p:notesMasterIdLst>
  <p:sldIdLst>
    <p:sldId id="292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6" r:id="rId10"/>
    <p:sldId id="283" r:id="rId11"/>
    <p:sldId id="284" r:id="rId12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B0B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82" autoAdjust="0"/>
    <p:restoredTop sz="94660"/>
  </p:normalViewPr>
  <p:slideViewPr>
    <p:cSldViewPr>
      <p:cViewPr varScale="1">
        <p:scale>
          <a:sx n="87" d="100"/>
          <a:sy n="87" d="100"/>
        </p:scale>
        <p:origin x="108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459A0-1904-4E7F-86CC-2E0393DE3C6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B538A80-4267-413A-B4E3-C0311F65699A}">
      <dgm:prSet phldrT="[Texte]" custT="1"/>
      <dgm:spPr/>
      <dgm:t>
        <a:bodyPr/>
        <a:lstStyle/>
        <a:p>
          <a:r>
            <a:rPr lang="ar-DZ" sz="1400" b="1" dirty="0" smtClean="0"/>
            <a:t>الأهداف</a:t>
          </a:r>
          <a:endParaRPr lang="fr-FR" sz="1400" b="1" dirty="0"/>
        </a:p>
      </dgm:t>
    </dgm:pt>
    <dgm:pt modelId="{5E3E068A-502A-419D-B6F0-CFAA88C686EF}" type="parTrans" cxnId="{C7F6DA73-2B03-4FBE-B193-4EF7744F2827}">
      <dgm:prSet/>
      <dgm:spPr/>
      <dgm:t>
        <a:bodyPr/>
        <a:lstStyle/>
        <a:p>
          <a:endParaRPr lang="fr-FR" sz="4000" b="1"/>
        </a:p>
      </dgm:t>
    </dgm:pt>
    <dgm:pt modelId="{28180B30-194E-4983-85F9-87B5F9E4F7AE}" type="sibTrans" cxnId="{C7F6DA73-2B03-4FBE-B193-4EF7744F2827}">
      <dgm:prSet/>
      <dgm:spPr/>
      <dgm:t>
        <a:bodyPr/>
        <a:lstStyle/>
        <a:p>
          <a:endParaRPr lang="fr-FR" sz="4000" b="1"/>
        </a:p>
      </dgm:t>
    </dgm:pt>
    <dgm:pt modelId="{F1BF8F95-8429-4274-878C-6E5806BBFAD7}">
      <dgm:prSet phldrT="[Texte]" custT="1"/>
      <dgm:spPr/>
      <dgm:t>
        <a:bodyPr/>
        <a:lstStyle/>
        <a:p>
          <a:r>
            <a:rPr lang="ar-DZ" sz="1300" b="1" dirty="0" smtClean="0"/>
            <a:t>المحتوى الأنشطة</a:t>
          </a:r>
          <a:endParaRPr lang="fr-FR" sz="1300" b="1" dirty="0"/>
        </a:p>
      </dgm:t>
    </dgm:pt>
    <dgm:pt modelId="{B302604B-41E3-482F-BAB9-E1C5C045045B}" type="parTrans" cxnId="{32858F86-6FB7-4C36-A57A-596FED8CB423}">
      <dgm:prSet/>
      <dgm:spPr/>
      <dgm:t>
        <a:bodyPr/>
        <a:lstStyle/>
        <a:p>
          <a:endParaRPr lang="fr-FR" sz="4000" b="1"/>
        </a:p>
      </dgm:t>
    </dgm:pt>
    <dgm:pt modelId="{FF2DBAA7-0975-4B7E-80C4-EB8108AF7D0E}" type="sibTrans" cxnId="{32858F86-6FB7-4C36-A57A-596FED8CB423}">
      <dgm:prSet/>
      <dgm:spPr/>
      <dgm:t>
        <a:bodyPr/>
        <a:lstStyle/>
        <a:p>
          <a:endParaRPr lang="fr-FR" sz="4000" b="1"/>
        </a:p>
      </dgm:t>
    </dgm:pt>
    <dgm:pt modelId="{DD0F2BCB-59E4-4898-B5D3-8B0BD6E67195}">
      <dgm:prSet phldrT="[Texte]" custT="1"/>
      <dgm:spPr/>
      <dgm:t>
        <a:bodyPr/>
        <a:lstStyle/>
        <a:p>
          <a:r>
            <a:rPr lang="ar-DZ" sz="1400" b="1" dirty="0" smtClean="0"/>
            <a:t>الأساليب والوسائل</a:t>
          </a:r>
          <a:endParaRPr lang="fr-FR" sz="1400" b="1" dirty="0"/>
        </a:p>
      </dgm:t>
    </dgm:pt>
    <dgm:pt modelId="{B51BA35B-44D2-4F8A-A5BF-78DB241C7C62}" type="parTrans" cxnId="{58D87BF6-7695-461D-B499-DD1C2EF85F2A}">
      <dgm:prSet/>
      <dgm:spPr/>
      <dgm:t>
        <a:bodyPr/>
        <a:lstStyle/>
        <a:p>
          <a:endParaRPr lang="fr-FR" sz="4000" b="1"/>
        </a:p>
      </dgm:t>
    </dgm:pt>
    <dgm:pt modelId="{CFD51D3C-97CC-4F60-B320-7B33F56B2ADE}" type="sibTrans" cxnId="{58D87BF6-7695-461D-B499-DD1C2EF85F2A}">
      <dgm:prSet/>
      <dgm:spPr/>
      <dgm:t>
        <a:bodyPr/>
        <a:lstStyle/>
        <a:p>
          <a:endParaRPr lang="fr-FR" sz="4000" b="1"/>
        </a:p>
      </dgm:t>
    </dgm:pt>
    <dgm:pt modelId="{69F750C3-D87E-4AAD-8E2C-B081218E279F}">
      <dgm:prSet phldrT="[Texte]" custT="1"/>
      <dgm:spPr/>
      <dgm:t>
        <a:bodyPr/>
        <a:lstStyle/>
        <a:p>
          <a:r>
            <a:rPr lang="ar-DZ" sz="1300" b="1" dirty="0" smtClean="0"/>
            <a:t>المتدربون والمدربون</a:t>
          </a:r>
          <a:endParaRPr lang="fr-FR" sz="1300" b="1" dirty="0"/>
        </a:p>
      </dgm:t>
    </dgm:pt>
    <dgm:pt modelId="{43A533B7-71F4-4E61-A7D4-7EEA955FDE81}" type="parTrans" cxnId="{1701B782-7511-4772-BFFF-FD019A1A628C}">
      <dgm:prSet/>
      <dgm:spPr/>
      <dgm:t>
        <a:bodyPr/>
        <a:lstStyle/>
        <a:p>
          <a:endParaRPr lang="fr-FR" sz="4000" b="1"/>
        </a:p>
      </dgm:t>
    </dgm:pt>
    <dgm:pt modelId="{C7141FEA-C66C-4702-AB51-505154AB1298}" type="sibTrans" cxnId="{1701B782-7511-4772-BFFF-FD019A1A628C}">
      <dgm:prSet/>
      <dgm:spPr/>
      <dgm:t>
        <a:bodyPr/>
        <a:lstStyle/>
        <a:p>
          <a:endParaRPr lang="fr-FR" sz="4000" b="1"/>
        </a:p>
      </dgm:t>
    </dgm:pt>
    <dgm:pt modelId="{D155245A-833C-4584-AF19-D51AA64A17CA}">
      <dgm:prSet phldrT="[Texte]" custT="1"/>
      <dgm:spPr/>
      <dgm:t>
        <a:bodyPr/>
        <a:lstStyle/>
        <a:p>
          <a:r>
            <a:rPr lang="ar-DZ" sz="1200" b="1" dirty="0" smtClean="0"/>
            <a:t>الزمان والمكان والميزانية</a:t>
          </a:r>
          <a:endParaRPr lang="fr-FR" sz="1200" b="1" dirty="0"/>
        </a:p>
      </dgm:t>
    </dgm:pt>
    <dgm:pt modelId="{1E72C2E0-5CAC-46F3-93C8-ACD490E4548F}" type="parTrans" cxnId="{77745B00-4F91-4B14-AA3D-8BC537DA8776}">
      <dgm:prSet/>
      <dgm:spPr/>
      <dgm:t>
        <a:bodyPr/>
        <a:lstStyle/>
        <a:p>
          <a:endParaRPr lang="fr-FR" sz="4000" b="1"/>
        </a:p>
      </dgm:t>
    </dgm:pt>
    <dgm:pt modelId="{630A81B4-02B9-41E8-9AEA-27A8BF8F81D3}" type="sibTrans" cxnId="{77745B00-4F91-4B14-AA3D-8BC537DA8776}">
      <dgm:prSet/>
      <dgm:spPr/>
      <dgm:t>
        <a:bodyPr/>
        <a:lstStyle/>
        <a:p>
          <a:endParaRPr lang="fr-FR" sz="4000" b="1"/>
        </a:p>
      </dgm:t>
    </dgm:pt>
    <dgm:pt modelId="{E1CF675F-911C-43C9-BB90-42F1934CF498}">
      <dgm:prSet phldrT="[Texte]" custT="1"/>
      <dgm:spPr/>
      <dgm:t>
        <a:bodyPr/>
        <a:lstStyle/>
        <a:p>
          <a:r>
            <a:rPr lang="ar-DZ" sz="1400" b="1" dirty="0" smtClean="0"/>
            <a:t>التقويم</a:t>
          </a:r>
          <a:endParaRPr lang="fr-FR" sz="1400" b="1" dirty="0"/>
        </a:p>
      </dgm:t>
    </dgm:pt>
    <dgm:pt modelId="{CC0C91C3-9446-4E71-8DCF-0DFCA342A1B4}" type="parTrans" cxnId="{3DC87B5F-44C0-442C-A024-D318C0484292}">
      <dgm:prSet/>
      <dgm:spPr/>
      <dgm:t>
        <a:bodyPr/>
        <a:lstStyle/>
        <a:p>
          <a:endParaRPr lang="fr-FR"/>
        </a:p>
      </dgm:t>
    </dgm:pt>
    <dgm:pt modelId="{BE3DCB23-838C-429F-B3B6-24D587F921D9}" type="sibTrans" cxnId="{3DC87B5F-44C0-442C-A024-D318C0484292}">
      <dgm:prSet/>
      <dgm:spPr/>
      <dgm:t>
        <a:bodyPr/>
        <a:lstStyle/>
        <a:p>
          <a:endParaRPr lang="fr-FR"/>
        </a:p>
      </dgm:t>
    </dgm:pt>
    <dgm:pt modelId="{5AE20B9B-2D9F-4181-A8FC-AF2E2DDCFC17}" type="pres">
      <dgm:prSet presAssocID="{5BE459A0-1904-4E7F-86CC-2E0393DE3C6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C8208AE9-4546-4BD6-A756-CFC73EED411C}" type="pres">
      <dgm:prSet presAssocID="{5B538A80-4267-413A-B4E3-C0311F65699A}" presName="Accent1" presStyleCnt="0"/>
      <dgm:spPr/>
    </dgm:pt>
    <dgm:pt modelId="{A20DA5B1-97C3-4184-A765-D82C085FAAC8}" type="pres">
      <dgm:prSet presAssocID="{5B538A80-4267-413A-B4E3-C0311F65699A}" presName="Accent" presStyleLbl="node1" presStyleIdx="0" presStyleCnt="6"/>
      <dgm:spPr/>
    </dgm:pt>
    <dgm:pt modelId="{CB5B539F-469E-41FD-AFB8-A7F5F015094E}" type="pres">
      <dgm:prSet presAssocID="{5B538A80-4267-413A-B4E3-C0311F65699A}" presName="Parent1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6136A8-9774-4A66-B3AF-CE2DAF5456CD}" type="pres">
      <dgm:prSet presAssocID="{F1BF8F95-8429-4274-878C-6E5806BBFAD7}" presName="Accent2" presStyleCnt="0"/>
      <dgm:spPr/>
    </dgm:pt>
    <dgm:pt modelId="{6481FF1E-9D4E-40DC-8BDA-DCC7EACF82FE}" type="pres">
      <dgm:prSet presAssocID="{F1BF8F95-8429-4274-878C-6E5806BBFAD7}" presName="Accent" presStyleLbl="node1" presStyleIdx="1" presStyleCnt="6"/>
      <dgm:spPr/>
    </dgm:pt>
    <dgm:pt modelId="{83E19F85-BD71-45CC-B4FF-724FBAF11CE3}" type="pres">
      <dgm:prSet presAssocID="{F1BF8F95-8429-4274-878C-6E5806BBFAD7}" presName="Parent2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4A4D20-E76F-452E-A7D3-E9413E7A8586}" type="pres">
      <dgm:prSet presAssocID="{DD0F2BCB-59E4-4898-B5D3-8B0BD6E67195}" presName="Accent3" presStyleCnt="0"/>
      <dgm:spPr/>
    </dgm:pt>
    <dgm:pt modelId="{85F664F4-F4A0-4047-91A0-BEF07ACB8C60}" type="pres">
      <dgm:prSet presAssocID="{DD0F2BCB-59E4-4898-B5D3-8B0BD6E67195}" presName="Accent" presStyleLbl="node1" presStyleIdx="2" presStyleCnt="6"/>
      <dgm:spPr/>
    </dgm:pt>
    <dgm:pt modelId="{7A78D74D-AFBC-4F6B-BA36-49B7752471FB}" type="pres">
      <dgm:prSet presAssocID="{DD0F2BCB-59E4-4898-B5D3-8B0BD6E67195}" presName="Parent3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7E5B5B1-909B-4169-AE99-E16CACA2C5F9}" type="pres">
      <dgm:prSet presAssocID="{69F750C3-D87E-4AAD-8E2C-B081218E279F}" presName="Accent4" presStyleCnt="0"/>
      <dgm:spPr/>
    </dgm:pt>
    <dgm:pt modelId="{8AE95322-6C9E-4411-88C2-CE0E8DB55771}" type="pres">
      <dgm:prSet presAssocID="{69F750C3-D87E-4AAD-8E2C-B081218E279F}" presName="Accent" presStyleLbl="node1" presStyleIdx="3" presStyleCnt="6"/>
      <dgm:spPr/>
    </dgm:pt>
    <dgm:pt modelId="{225C2BCA-E272-4A75-B2FA-EA6AF807FC20}" type="pres">
      <dgm:prSet presAssocID="{69F750C3-D87E-4AAD-8E2C-B081218E279F}" presName="Parent4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01672B-7F04-4308-86B2-C2793F4A5D0D}" type="pres">
      <dgm:prSet presAssocID="{D155245A-833C-4584-AF19-D51AA64A17CA}" presName="Accent5" presStyleCnt="0"/>
      <dgm:spPr/>
    </dgm:pt>
    <dgm:pt modelId="{D12C3123-4D3F-491D-9ED4-5A97BA88140D}" type="pres">
      <dgm:prSet presAssocID="{D155245A-833C-4584-AF19-D51AA64A17CA}" presName="Accent" presStyleLbl="node1" presStyleIdx="4" presStyleCnt="6"/>
      <dgm:spPr/>
    </dgm:pt>
    <dgm:pt modelId="{57D4B5B6-F264-4115-9620-63DBD3048791}" type="pres">
      <dgm:prSet presAssocID="{D155245A-833C-4584-AF19-D51AA64A17CA}" presName="Parent5" presStyleLbl="revTx" presStyleIdx="4" presStyleCnt="6" custScaleY="1555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312CF0-C214-4CC6-AB07-F06C94533C1B}" type="pres">
      <dgm:prSet presAssocID="{E1CF675F-911C-43C9-BB90-42F1934CF498}" presName="Accent6" presStyleCnt="0"/>
      <dgm:spPr/>
    </dgm:pt>
    <dgm:pt modelId="{7B3A3C98-AB31-4695-B02F-D9F21A2646D9}" type="pres">
      <dgm:prSet presAssocID="{E1CF675F-911C-43C9-BB90-42F1934CF498}" presName="Accent" presStyleLbl="node1" presStyleIdx="5" presStyleCnt="6"/>
      <dgm:spPr/>
    </dgm:pt>
    <dgm:pt modelId="{AB44F2AE-4F40-43DA-9F16-D671D5F6AC37}" type="pres">
      <dgm:prSet presAssocID="{E1CF675F-911C-43C9-BB90-42F1934CF498}" presName="Parent6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3C29737-4043-4AB0-BE7A-AFAEAC892763}" type="presOf" srcId="{E1CF675F-911C-43C9-BB90-42F1934CF498}" destId="{AB44F2AE-4F40-43DA-9F16-D671D5F6AC37}" srcOrd="0" destOrd="0" presId="urn:microsoft.com/office/officeart/2009/layout/CircleArrowProcess"/>
    <dgm:cxn modelId="{F86FFCEF-129D-4018-865A-C117C5AC2374}" type="presOf" srcId="{5B538A80-4267-413A-B4E3-C0311F65699A}" destId="{CB5B539F-469E-41FD-AFB8-A7F5F015094E}" srcOrd="0" destOrd="0" presId="urn:microsoft.com/office/officeart/2009/layout/CircleArrowProcess"/>
    <dgm:cxn modelId="{1701B782-7511-4772-BFFF-FD019A1A628C}" srcId="{5BE459A0-1904-4E7F-86CC-2E0393DE3C6A}" destId="{69F750C3-D87E-4AAD-8E2C-B081218E279F}" srcOrd="3" destOrd="0" parTransId="{43A533B7-71F4-4E61-A7D4-7EEA955FDE81}" sibTransId="{C7141FEA-C66C-4702-AB51-505154AB1298}"/>
    <dgm:cxn modelId="{C7F6DA73-2B03-4FBE-B193-4EF7744F2827}" srcId="{5BE459A0-1904-4E7F-86CC-2E0393DE3C6A}" destId="{5B538A80-4267-413A-B4E3-C0311F65699A}" srcOrd="0" destOrd="0" parTransId="{5E3E068A-502A-419D-B6F0-CFAA88C686EF}" sibTransId="{28180B30-194E-4983-85F9-87B5F9E4F7AE}"/>
    <dgm:cxn modelId="{77745B00-4F91-4B14-AA3D-8BC537DA8776}" srcId="{5BE459A0-1904-4E7F-86CC-2E0393DE3C6A}" destId="{D155245A-833C-4584-AF19-D51AA64A17CA}" srcOrd="4" destOrd="0" parTransId="{1E72C2E0-5CAC-46F3-93C8-ACD490E4548F}" sibTransId="{630A81B4-02B9-41E8-9AEA-27A8BF8F81D3}"/>
    <dgm:cxn modelId="{32858F86-6FB7-4C36-A57A-596FED8CB423}" srcId="{5BE459A0-1904-4E7F-86CC-2E0393DE3C6A}" destId="{F1BF8F95-8429-4274-878C-6E5806BBFAD7}" srcOrd="1" destOrd="0" parTransId="{B302604B-41E3-482F-BAB9-E1C5C045045B}" sibTransId="{FF2DBAA7-0975-4B7E-80C4-EB8108AF7D0E}"/>
    <dgm:cxn modelId="{F8A627DC-ECC2-42CD-A39D-895E4A40CD60}" type="presOf" srcId="{DD0F2BCB-59E4-4898-B5D3-8B0BD6E67195}" destId="{7A78D74D-AFBC-4F6B-BA36-49B7752471FB}" srcOrd="0" destOrd="0" presId="urn:microsoft.com/office/officeart/2009/layout/CircleArrowProcess"/>
    <dgm:cxn modelId="{68B9681B-C1C7-4B99-A7C0-5A39FF2A4811}" type="presOf" srcId="{D155245A-833C-4584-AF19-D51AA64A17CA}" destId="{57D4B5B6-F264-4115-9620-63DBD3048791}" srcOrd="0" destOrd="0" presId="urn:microsoft.com/office/officeart/2009/layout/CircleArrowProcess"/>
    <dgm:cxn modelId="{2A01BDDF-F3E1-477E-86D2-2EEBE00EDE15}" type="presOf" srcId="{5BE459A0-1904-4E7F-86CC-2E0393DE3C6A}" destId="{5AE20B9B-2D9F-4181-A8FC-AF2E2DDCFC17}" srcOrd="0" destOrd="0" presId="urn:microsoft.com/office/officeart/2009/layout/CircleArrowProcess"/>
    <dgm:cxn modelId="{58D87BF6-7695-461D-B499-DD1C2EF85F2A}" srcId="{5BE459A0-1904-4E7F-86CC-2E0393DE3C6A}" destId="{DD0F2BCB-59E4-4898-B5D3-8B0BD6E67195}" srcOrd="2" destOrd="0" parTransId="{B51BA35B-44D2-4F8A-A5BF-78DB241C7C62}" sibTransId="{CFD51D3C-97CC-4F60-B320-7B33F56B2ADE}"/>
    <dgm:cxn modelId="{FE651F82-5552-4F72-BBE2-CAA683288627}" type="presOf" srcId="{69F750C3-D87E-4AAD-8E2C-B081218E279F}" destId="{225C2BCA-E272-4A75-B2FA-EA6AF807FC20}" srcOrd="0" destOrd="0" presId="urn:microsoft.com/office/officeart/2009/layout/CircleArrowProcess"/>
    <dgm:cxn modelId="{3DC87B5F-44C0-442C-A024-D318C0484292}" srcId="{5BE459A0-1904-4E7F-86CC-2E0393DE3C6A}" destId="{E1CF675F-911C-43C9-BB90-42F1934CF498}" srcOrd="5" destOrd="0" parTransId="{CC0C91C3-9446-4E71-8DCF-0DFCA342A1B4}" sibTransId="{BE3DCB23-838C-429F-B3B6-24D587F921D9}"/>
    <dgm:cxn modelId="{7A96981B-6CAB-4982-B075-646B4AE104B4}" type="presOf" srcId="{F1BF8F95-8429-4274-878C-6E5806BBFAD7}" destId="{83E19F85-BD71-45CC-B4FF-724FBAF11CE3}" srcOrd="0" destOrd="0" presId="urn:microsoft.com/office/officeart/2009/layout/CircleArrowProcess"/>
    <dgm:cxn modelId="{BF5E8B2C-8805-4D03-A01E-6129E4F36951}" type="presParOf" srcId="{5AE20B9B-2D9F-4181-A8FC-AF2E2DDCFC17}" destId="{C8208AE9-4546-4BD6-A756-CFC73EED411C}" srcOrd="0" destOrd="0" presId="urn:microsoft.com/office/officeart/2009/layout/CircleArrowProcess"/>
    <dgm:cxn modelId="{0BD102F8-D4EC-4229-AC20-06FA67F20FAA}" type="presParOf" srcId="{C8208AE9-4546-4BD6-A756-CFC73EED411C}" destId="{A20DA5B1-97C3-4184-A765-D82C085FAAC8}" srcOrd="0" destOrd="0" presId="urn:microsoft.com/office/officeart/2009/layout/CircleArrowProcess"/>
    <dgm:cxn modelId="{51315E8D-B532-4BA1-932F-4390740072A6}" type="presParOf" srcId="{5AE20B9B-2D9F-4181-A8FC-AF2E2DDCFC17}" destId="{CB5B539F-469E-41FD-AFB8-A7F5F015094E}" srcOrd="1" destOrd="0" presId="urn:microsoft.com/office/officeart/2009/layout/CircleArrowProcess"/>
    <dgm:cxn modelId="{30CA1400-6071-41E0-9264-61EC2F9B45C6}" type="presParOf" srcId="{5AE20B9B-2D9F-4181-A8FC-AF2E2DDCFC17}" destId="{B16136A8-9774-4A66-B3AF-CE2DAF5456CD}" srcOrd="2" destOrd="0" presId="urn:microsoft.com/office/officeart/2009/layout/CircleArrowProcess"/>
    <dgm:cxn modelId="{F026CF57-FDFF-49AB-90AF-FE10B71E8ECE}" type="presParOf" srcId="{B16136A8-9774-4A66-B3AF-CE2DAF5456CD}" destId="{6481FF1E-9D4E-40DC-8BDA-DCC7EACF82FE}" srcOrd="0" destOrd="0" presId="urn:microsoft.com/office/officeart/2009/layout/CircleArrowProcess"/>
    <dgm:cxn modelId="{3EC8B63F-4F10-4539-95C1-DF6756A8C40E}" type="presParOf" srcId="{5AE20B9B-2D9F-4181-A8FC-AF2E2DDCFC17}" destId="{83E19F85-BD71-45CC-B4FF-724FBAF11CE3}" srcOrd="3" destOrd="0" presId="urn:microsoft.com/office/officeart/2009/layout/CircleArrowProcess"/>
    <dgm:cxn modelId="{2F348FFF-AA4C-4625-945E-6F209885B26C}" type="presParOf" srcId="{5AE20B9B-2D9F-4181-A8FC-AF2E2DDCFC17}" destId="{0C4A4D20-E76F-452E-A7D3-E9413E7A8586}" srcOrd="4" destOrd="0" presId="urn:microsoft.com/office/officeart/2009/layout/CircleArrowProcess"/>
    <dgm:cxn modelId="{A553ADF6-04BD-4F84-95A9-39510E8F102C}" type="presParOf" srcId="{0C4A4D20-E76F-452E-A7D3-E9413E7A8586}" destId="{85F664F4-F4A0-4047-91A0-BEF07ACB8C60}" srcOrd="0" destOrd="0" presId="urn:microsoft.com/office/officeart/2009/layout/CircleArrowProcess"/>
    <dgm:cxn modelId="{C12E61CF-3D9F-4D51-883A-B63AFB6EBA8F}" type="presParOf" srcId="{5AE20B9B-2D9F-4181-A8FC-AF2E2DDCFC17}" destId="{7A78D74D-AFBC-4F6B-BA36-49B7752471FB}" srcOrd="5" destOrd="0" presId="urn:microsoft.com/office/officeart/2009/layout/CircleArrowProcess"/>
    <dgm:cxn modelId="{4C448CD0-96E1-4B1D-9DDF-585E9A4AC8C4}" type="presParOf" srcId="{5AE20B9B-2D9F-4181-A8FC-AF2E2DDCFC17}" destId="{27E5B5B1-909B-4169-AE99-E16CACA2C5F9}" srcOrd="6" destOrd="0" presId="urn:microsoft.com/office/officeart/2009/layout/CircleArrowProcess"/>
    <dgm:cxn modelId="{6F0C8D2A-C8FC-476C-B480-B1B0FD3FFE1E}" type="presParOf" srcId="{27E5B5B1-909B-4169-AE99-E16CACA2C5F9}" destId="{8AE95322-6C9E-4411-88C2-CE0E8DB55771}" srcOrd="0" destOrd="0" presId="urn:microsoft.com/office/officeart/2009/layout/CircleArrowProcess"/>
    <dgm:cxn modelId="{6CB0A7EF-105B-427D-B095-AC6540D1FC80}" type="presParOf" srcId="{5AE20B9B-2D9F-4181-A8FC-AF2E2DDCFC17}" destId="{225C2BCA-E272-4A75-B2FA-EA6AF807FC20}" srcOrd="7" destOrd="0" presId="urn:microsoft.com/office/officeart/2009/layout/CircleArrowProcess"/>
    <dgm:cxn modelId="{D3DEE856-5C6F-4747-BD83-B121FEB9B0BC}" type="presParOf" srcId="{5AE20B9B-2D9F-4181-A8FC-AF2E2DDCFC17}" destId="{0D01672B-7F04-4308-86B2-C2793F4A5D0D}" srcOrd="8" destOrd="0" presId="urn:microsoft.com/office/officeart/2009/layout/CircleArrowProcess"/>
    <dgm:cxn modelId="{A36AAFC9-3E3B-4319-9167-FB10A1BABD21}" type="presParOf" srcId="{0D01672B-7F04-4308-86B2-C2793F4A5D0D}" destId="{D12C3123-4D3F-491D-9ED4-5A97BA88140D}" srcOrd="0" destOrd="0" presId="urn:microsoft.com/office/officeart/2009/layout/CircleArrowProcess"/>
    <dgm:cxn modelId="{D35CF85A-3800-45B9-A8A6-D5894818F630}" type="presParOf" srcId="{5AE20B9B-2D9F-4181-A8FC-AF2E2DDCFC17}" destId="{57D4B5B6-F264-4115-9620-63DBD3048791}" srcOrd="9" destOrd="0" presId="urn:microsoft.com/office/officeart/2009/layout/CircleArrowProcess"/>
    <dgm:cxn modelId="{C8B8C47E-66E9-478D-BEF8-F6500D2F080F}" type="presParOf" srcId="{5AE20B9B-2D9F-4181-A8FC-AF2E2DDCFC17}" destId="{35312CF0-C214-4CC6-AB07-F06C94533C1B}" srcOrd="10" destOrd="0" presId="urn:microsoft.com/office/officeart/2009/layout/CircleArrowProcess"/>
    <dgm:cxn modelId="{EC252CB4-2D96-4E08-854A-6CD6D4FB43B9}" type="presParOf" srcId="{35312CF0-C214-4CC6-AB07-F06C94533C1B}" destId="{7B3A3C98-AB31-4695-B02F-D9F21A2646D9}" srcOrd="0" destOrd="0" presId="urn:microsoft.com/office/officeart/2009/layout/CircleArrowProcess"/>
    <dgm:cxn modelId="{9C365401-7C2F-4512-8E08-73DAA6B0D605}" type="presParOf" srcId="{5AE20B9B-2D9F-4181-A8FC-AF2E2DDCFC17}" destId="{AB44F2AE-4F40-43DA-9F16-D671D5F6AC37}" srcOrd="1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2C03A-65F5-4D5B-B894-175F3E4662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2A08713-A893-4B22-B226-16C3DF3DB548}">
      <dgm:prSet custT="1"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sz="6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الأهداف العامة للتدريب</a:t>
          </a:r>
          <a:endParaRPr kumimoji="0" lang="fr-FR" altLang="fr-FR" sz="60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A86660D-C4D8-4DCF-939C-041CA5DFF47A}" type="parTrans" cxnId="{A10FEAEF-4D27-462E-8F0D-AA4A70ECBEE1}">
      <dgm:prSet/>
      <dgm:spPr/>
      <dgm:t>
        <a:bodyPr/>
        <a:lstStyle/>
        <a:p>
          <a:endParaRPr lang="fr-FR"/>
        </a:p>
      </dgm:t>
    </dgm:pt>
    <dgm:pt modelId="{F44B4B7B-AF29-4875-B4ED-4DAA1F2FD091}" type="sibTrans" cxnId="{A10FEAEF-4D27-462E-8F0D-AA4A70ECBEE1}">
      <dgm:prSet/>
      <dgm:spPr/>
      <dgm:t>
        <a:bodyPr/>
        <a:lstStyle/>
        <a:p>
          <a:endParaRPr lang="fr-FR"/>
        </a:p>
      </dgm:t>
    </dgm:pt>
    <dgm:pt modelId="{F1B547C7-1E62-47C7-9C04-17C1CF8FA96D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تنمية المهارات</a:t>
          </a:r>
          <a:endParaRPr kumimoji="0" lang="fr-FR" altLang="fr-FR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EF455B5A-A6B3-4A77-A6D2-18A44AC79EE5}" type="parTrans" cxnId="{5FE0785B-A892-4722-8429-FDF0109471A0}">
      <dgm:prSet/>
      <dgm:spPr/>
      <dgm:t>
        <a:bodyPr/>
        <a:lstStyle/>
        <a:p>
          <a:endParaRPr lang="fr-FR"/>
        </a:p>
      </dgm:t>
    </dgm:pt>
    <dgm:pt modelId="{9C068296-468D-4810-A2F8-B988434F0BCC}" type="sibTrans" cxnId="{5FE0785B-A892-4722-8429-FDF0109471A0}">
      <dgm:prSet/>
      <dgm:spPr/>
      <dgm:t>
        <a:bodyPr/>
        <a:lstStyle/>
        <a:p>
          <a:endParaRPr lang="fr-FR"/>
        </a:p>
      </dgm:t>
    </dgm:pt>
    <dgm:pt modelId="{C08E9B47-B27A-4A1C-AED9-1D878FA05A63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التزويد بالمعارف</a:t>
          </a:r>
          <a:endParaRPr kumimoji="0" lang="fr-FR" altLang="fr-FR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67D9F102-1C95-4BC2-A2A7-9EFCAA70E049}" type="parTrans" cxnId="{CB8E6D36-FF78-4C23-876F-81089CA02A01}">
      <dgm:prSet/>
      <dgm:spPr/>
      <dgm:t>
        <a:bodyPr/>
        <a:lstStyle/>
        <a:p>
          <a:endParaRPr lang="fr-FR"/>
        </a:p>
      </dgm:t>
    </dgm:pt>
    <dgm:pt modelId="{A617C3A3-45CC-496B-92D8-A116B5FA57A9}" type="sibTrans" cxnId="{CB8E6D36-FF78-4C23-876F-81089CA02A01}">
      <dgm:prSet/>
      <dgm:spPr/>
      <dgm:t>
        <a:bodyPr/>
        <a:lstStyle/>
        <a:p>
          <a:endParaRPr lang="fr-FR"/>
        </a:p>
      </dgm:t>
    </dgm:pt>
    <dgm:pt modelId="{12A90D9C-A7CE-4A2A-922F-1AAF03141D34}">
      <dgm:prSet/>
      <dgm:spPr/>
      <dgm:t>
        <a:bodyPr/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تغيير الاتجاهات</a:t>
          </a:r>
          <a:endParaRPr kumimoji="0" lang="fr-FR" altLang="fr-FR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gm:t>
    </dgm:pt>
    <dgm:pt modelId="{594E5043-0C64-4FD0-B0A1-E3D06A63DF48}" type="parTrans" cxnId="{14766E22-9339-47E8-BFEE-65F63DC3EE8B}">
      <dgm:prSet/>
      <dgm:spPr/>
      <dgm:t>
        <a:bodyPr/>
        <a:lstStyle/>
        <a:p>
          <a:endParaRPr lang="fr-FR"/>
        </a:p>
      </dgm:t>
    </dgm:pt>
    <dgm:pt modelId="{F3634C05-E777-4092-B60E-D5E7E078888E}" type="sibTrans" cxnId="{14766E22-9339-47E8-BFEE-65F63DC3EE8B}">
      <dgm:prSet/>
      <dgm:spPr/>
      <dgm:t>
        <a:bodyPr/>
        <a:lstStyle/>
        <a:p>
          <a:endParaRPr lang="fr-FR"/>
        </a:p>
      </dgm:t>
    </dgm:pt>
    <dgm:pt modelId="{AC7DA30E-7762-49F8-AEA4-5D9199F89064}" type="pres">
      <dgm:prSet presAssocID="{7DE2C03A-65F5-4D5B-B894-175F3E4662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57F0A1-2DFE-4748-BF3F-5010CBE04B6F}" type="pres">
      <dgm:prSet presAssocID="{02A08713-A893-4B22-B226-16C3DF3DB548}" presName="hierRoot1" presStyleCnt="0">
        <dgm:presLayoutVars>
          <dgm:hierBranch/>
        </dgm:presLayoutVars>
      </dgm:prSet>
      <dgm:spPr/>
    </dgm:pt>
    <dgm:pt modelId="{32A300E9-CD3F-46DB-8D35-9241085C87E6}" type="pres">
      <dgm:prSet presAssocID="{02A08713-A893-4B22-B226-16C3DF3DB548}" presName="rootComposite1" presStyleCnt="0"/>
      <dgm:spPr/>
    </dgm:pt>
    <dgm:pt modelId="{2F40B805-2E15-48BB-834E-6E359033A0D0}" type="pres">
      <dgm:prSet presAssocID="{02A08713-A893-4B22-B226-16C3DF3DB548}" presName="rootText1" presStyleLbl="node0" presStyleIdx="0" presStyleCnt="1" custScaleX="17303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7677C27-3263-4589-821C-E2BF45806B1E}" type="pres">
      <dgm:prSet presAssocID="{02A08713-A893-4B22-B226-16C3DF3DB54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4D7014B5-E275-4B5D-B3B2-A541DF0FC795}" type="pres">
      <dgm:prSet presAssocID="{02A08713-A893-4B22-B226-16C3DF3DB548}" presName="hierChild2" presStyleCnt="0"/>
      <dgm:spPr/>
    </dgm:pt>
    <dgm:pt modelId="{ECB2D74C-1E58-4362-955C-21A48B2B55A1}" type="pres">
      <dgm:prSet presAssocID="{EF455B5A-A6B3-4A77-A6D2-18A44AC79EE5}" presName="Name35" presStyleLbl="parChTrans1D2" presStyleIdx="0" presStyleCnt="3"/>
      <dgm:spPr/>
      <dgm:t>
        <a:bodyPr/>
        <a:lstStyle/>
        <a:p>
          <a:endParaRPr lang="fr-FR"/>
        </a:p>
      </dgm:t>
    </dgm:pt>
    <dgm:pt modelId="{30442147-1605-40E7-A8BF-64EF3AF09977}" type="pres">
      <dgm:prSet presAssocID="{F1B547C7-1E62-47C7-9C04-17C1CF8FA96D}" presName="hierRoot2" presStyleCnt="0">
        <dgm:presLayoutVars>
          <dgm:hierBranch/>
        </dgm:presLayoutVars>
      </dgm:prSet>
      <dgm:spPr/>
    </dgm:pt>
    <dgm:pt modelId="{C1CACC4E-CE0A-4088-98AF-271051C6EA51}" type="pres">
      <dgm:prSet presAssocID="{F1B547C7-1E62-47C7-9C04-17C1CF8FA96D}" presName="rootComposite" presStyleCnt="0"/>
      <dgm:spPr/>
    </dgm:pt>
    <dgm:pt modelId="{B3511568-A1FB-4EDD-B898-CF762FB23A41}" type="pres">
      <dgm:prSet presAssocID="{F1B547C7-1E62-47C7-9C04-17C1CF8FA96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87F24A-77C5-47F6-B4E7-43F78AF80B71}" type="pres">
      <dgm:prSet presAssocID="{F1B547C7-1E62-47C7-9C04-17C1CF8FA96D}" presName="rootConnector" presStyleLbl="node2" presStyleIdx="0" presStyleCnt="3"/>
      <dgm:spPr/>
      <dgm:t>
        <a:bodyPr/>
        <a:lstStyle/>
        <a:p>
          <a:endParaRPr lang="fr-FR"/>
        </a:p>
      </dgm:t>
    </dgm:pt>
    <dgm:pt modelId="{9B61B511-8A35-4587-84A3-734A2BDCA153}" type="pres">
      <dgm:prSet presAssocID="{F1B547C7-1E62-47C7-9C04-17C1CF8FA96D}" presName="hierChild4" presStyleCnt="0"/>
      <dgm:spPr/>
    </dgm:pt>
    <dgm:pt modelId="{7DEA218F-0826-49E9-8830-75A3BE7EF964}" type="pres">
      <dgm:prSet presAssocID="{F1B547C7-1E62-47C7-9C04-17C1CF8FA96D}" presName="hierChild5" presStyleCnt="0"/>
      <dgm:spPr/>
    </dgm:pt>
    <dgm:pt modelId="{2A5C2A66-89E4-47D4-B0A4-4B9FDDBBDD47}" type="pres">
      <dgm:prSet presAssocID="{67D9F102-1C95-4BC2-A2A7-9EFCAA70E049}" presName="Name35" presStyleLbl="parChTrans1D2" presStyleIdx="1" presStyleCnt="3"/>
      <dgm:spPr/>
      <dgm:t>
        <a:bodyPr/>
        <a:lstStyle/>
        <a:p>
          <a:endParaRPr lang="fr-FR"/>
        </a:p>
      </dgm:t>
    </dgm:pt>
    <dgm:pt modelId="{F981F977-8675-4842-90DB-E1ACD70FBE95}" type="pres">
      <dgm:prSet presAssocID="{C08E9B47-B27A-4A1C-AED9-1D878FA05A63}" presName="hierRoot2" presStyleCnt="0">
        <dgm:presLayoutVars>
          <dgm:hierBranch/>
        </dgm:presLayoutVars>
      </dgm:prSet>
      <dgm:spPr/>
    </dgm:pt>
    <dgm:pt modelId="{27828883-88E1-4F1E-84ED-67FB366ECA87}" type="pres">
      <dgm:prSet presAssocID="{C08E9B47-B27A-4A1C-AED9-1D878FA05A63}" presName="rootComposite" presStyleCnt="0"/>
      <dgm:spPr/>
    </dgm:pt>
    <dgm:pt modelId="{C1964E81-2A73-4AFC-8A0B-66AE09EEC06F}" type="pres">
      <dgm:prSet presAssocID="{C08E9B47-B27A-4A1C-AED9-1D878FA05A6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5CCD05-61D9-4469-9DAE-C5F15B1988F4}" type="pres">
      <dgm:prSet presAssocID="{C08E9B47-B27A-4A1C-AED9-1D878FA05A63}" presName="rootConnector" presStyleLbl="node2" presStyleIdx="1" presStyleCnt="3"/>
      <dgm:spPr/>
      <dgm:t>
        <a:bodyPr/>
        <a:lstStyle/>
        <a:p>
          <a:endParaRPr lang="fr-FR"/>
        </a:p>
      </dgm:t>
    </dgm:pt>
    <dgm:pt modelId="{3CB6F4FE-CBC0-4E6C-A881-CA246E444147}" type="pres">
      <dgm:prSet presAssocID="{C08E9B47-B27A-4A1C-AED9-1D878FA05A63}" presName="hierChild4" presStyleCnt="0"/>
      <dgm:spPr/>
    </dgm:pt>
    <dgm:pt modelId="{D4B54162-3FF5-49B3-B771-168FE8203ADA}" type="pres">
      <dgm:prSet presAssocID="{C08E9B47-B27A-4A1C-AED9-1D878FA05A63}" presName="hierChild5" presStyleCnt="0"/>
      <dgm:spPr/>
    </dgm:pt>
    <dgm:pt modelId="{80A0921B-826C-4A21-8CBC-5F51DC9ADEED}" type="pres">
      <dgm:prSet presAssocID="{594E5043-0C64-4FD0-B0A1-E3D06A63DF48}" presName="Name35" presStyleLbl="parChTrans1D2" presStyleIdx="2" presStyleCnt="3"/>
      <dgm:spPr/>
      <dgm:t>
        <a:bodyPr/>
        <a:lstStyle/>
        <a:p>
          <a:endParaRPr lang="fr-FR"/>
        </a:p>
      </dgm:t>
    </dgm:pt>
    <dgm:pt modelId="{4A0B9DE0-9034-4903-A224-D9FE7DC7E81B}" type="pres">
      <dgm:prSet presAssocID="{12A90D9C-A7CE-4A2A-922F-1AAF03141D34}" presName="hierRoot2" presStyleCnt="0">
        <dgm:presLayoutVars>
          <dgm:hierBranch/>
        </dgm:presLayoutVars>
      </dgm:prSet>
      <dgm:spPr/>
    </dgm:pt>
    <dgm:pt modelId="{B9DDC0D5-C517-479A-A5C2-16FF54C946EE}" type="pres">
      <dgm:prSet presAssocID="{12A90D9C-A7CE-4A2A-922F-1AAF03141D34}" presName="rootComposite" presStyleCnt="0"/>
      <dgm:spPr/>
    </dgm:pt>
    <dgm:pt modelId="{9E786FBB-E490-4192-AC48-B12DFF3AF921}" type="pres">
      <dgm:prSet presAssocID="{12A90D9C-A7CE-4A2A-922F-1AAF03141D3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A24D1B-BCA8-4282-BDED-0DFBDD7217EC}" type="pres">
      <dgm:prSet presAssocID="{12A90D9C-A7CE-4A2A-922F-1AAF03141D34}" presName="rootConnector" presStyleLbl="node2" presStyleIdx="2" presStyleCnt="3"/>
      <dgm:spPr/>
      <dgm:t>
        <a:bodyPr/>
        <a:lstStyle/>
        <a:p>
          <a:endParaRPr lang="fr-FR"/>
        </a:p>
      </dgm:t>
    </dgm:pt>
    <dgm:pt modelId="{2B754D64-1065-4B40-A270-0FD57FBED7E7}" type="pres">
      <dgm:prSet presAssocID="{12A90D9C-A7CE-4A2A-922F-1AAF03141D34}" presName="hierChild4" presStyleCnt="0"/>
      <dgm:spPr/>
    </dgm:pt>
    <dgm:pt modelId="{B733AAED-20C3-478E-8151-F32A3EBF725B}" type="pres">
      <dgm:prSet presAssocID="{12A90D9C-A7CE-4A2A-922F-1AAF03141D34}" presName="hierChild5" presStyleCnt="0"/>
      <dgm:spPr/>
    </dgm:pt>
    <dgm:pt modelId="{21367172-B6DC-4A99-AE25-4E2C05896E76}" type="pres">
      <dgm:prSet presAssocID="{02A08713-A893-4B22-B226-16C3DF3DB548}" presName="hierChild3" presStyleCnt="0"/>
      <dgm:spPr/>
    </dgm:pt>
  </dgm:ptLst>
  <dgm:cxnLst>
    <dgm:cxn modelId="{5FE0785B-A892-4722-8429-FDF0109471A0}" srcId="{02A08713-A893-4B22-B226-16C3DF3DB548}" destId="{F1B547C7-1E62-47C7-9C04-17C1CF8FA96D}" srcOrd="0" destOrd="0" parTransId="{EF455B5A-A6B3-4A77-A6D2-18A44AC79EE5}" sibTransId="{9C068296-468D-4810-A2F8-B988434F0BCC}"/>
    <dgm:cxn modelId="{A10FEAEF-4D27-462E-8F0D-AA4A70ECBEE1}" srcId="{7DE2C03A-65F5-4D5B-B894-175F3E4662A7}" destId="{02A08713-A893-4B22-B226-16C3DF3DB548}" srcOrd="0" destOrd="0" parTransId="{5A86660D-C4D8-4DCF-939C-041CA5DFF47A}" sibTransId="{F44B4B7B-AF29-4875-B4ED-4DAA1F2FD091}"/>
    <dgm:cxn modelId="{6CAC0EA2-6779-4A12-87C7-74634BFD5601}" type="presOf" srcId="{C08E9B47-B27A-4A1C-AED9-1D878FA05A63}" destId="{D05CCD05-61D9-4469-9DAE-C5F15B1988F4}" srcOrd="1" destOrd="0" presId="urn:microsoft.com/office/officeart/2005/8/layout/orgChart1"/>
    <dgm:cxn modelId="{177BF4F9-423D-4B62-B3FF-244021C7BF55}" type="presOf" srcId="{12A90D9C-A7CE-4A2A-922F-1AAF03141D34}" destId="{EEA24D1B-BCA8-4282-BDED-0DFBDD7217EC}" srcOrd="1" destOrd="0" presId="urn:microsoft.com/office/officeart/2005/8/layout/orgChart1"/>
    <dgm:cxn modelId="{710EB95F-27B2-4B94-93D9-C8CFB49D2F4E}" type="presOf" srcId="{67D9F102-1C95-4BC2-A2A7-9EFCAA70E049}" destId="{2A5C2A66-89E4-47D4-B0A4-4B9FDDBBDD47}" srcOrd="0" destOrd="0" presId="urn:microsoft.com/office/officeart/2005/8/layout/orgChart1"/>
    <dgm:cxn modelId="{E42FD9BE-B402-4189-8148-57619DE2EF24}" type="presOf" srcId="{02A08713-A893-4B22-B226-16C3DF3DB548}" destId="{2F40B805-2E15-48BB-834E-6E359033A0D0}" srcOrd="0" destOrd="0" presId="urn:microsoft.com/office/officeart/2005/8/layout/orgChart1"/>
    <dgm:cxn modelId="{1F2C2082-50BF-4B14-A21A-01B27BA3BA2F}" type="presOf" srcId="{02A08713-A893-4B22-B226-16C3DF3DB548}" destId="{17677C27-3263-4589-821C-E2BF45806B1E}" srcOrd="1" destOrd="0" presId="urn:microsoft.com/office/officeart/2005/8/layout/orgChart1"/>
    <dgm:cxn modelId="{14766E22-9339-47E8-BFEE-65F63DC3EE8B}" srcId="{02A08713-A893-4B22-B226-16C3DF3DB548}" destId="{12A90D9C-A7CE-4A2A-922F-1AAF03141D34}" srcOrd="2" destOrd="0" parTransId="{594E5043-0C64-4FD0-B0A1-E3D06A63DF48}" sibTransId="{F3634C05-E777-4092-B60E-D5E7E078888E}"/>
    <dgm:cxn modelId="{2CF4043F-37C8-44C3-855D-16C757B19829}" type="presOf" srcId="{F1B547C7-1E62-47C7-9C04-17C1CF8FA96D}" destId="{B3511568-A1FB-4EDD-B898-CF762FB23A41}" srcOrd="0" destOrd="0" presId="urn:microsoft.com/office/officeart/2005/8/layout/orgChart1"/>
    <dgm:cxn modelId="{CB8E6D36-FF78-4C23-876F-81089CA02A01}" srcId="{02A08713-A893-4B22-B226-16C3DF3DB548}" destId="{C08E9B47-B27A-4A1C-AED9-1D878FA05A63}" srcOrd="1" destOrd="0" parTransId="{67D9F102-1C95-4BC2-A2A7-9EFCAA70E049}" sibTransId="{A617C3A3-45CC-496B-92D8-A116B5FA57A9}"/>
    <dgm:cxn modelId="{78EEA14C-53AA-4F66-A4B6-A93F66770E67}" type="presOf" srcId="{EF455B5A-A6B3-4A77-A6D2-18A44AC79EE5}" destId="{ECB2D74C-1E58-4362-955C-21A48B2B55A1}" srcOrd="0" destOrd="0" presId="urn:microsoft.com/office/officeart/2005/8/layout/orgChart1"/>
    <dgm:cxn modelId="{FB9306C5-A71A-4258-96E1-CE8214F70A1D}" type="presOf" srcId="{12A90D9C-A7CE-4A2A-922F-1AAF03141D34}" destId="{9E786FBB-E490-4192-AC48-B12DFF3AF921}" srcOrd="0" destOrd="0" presId="urn:microsoft.com/office/officeart/2005/8/layout/orgChart1"/>
    <dgm:cxn modelId="{C55CF4DD-9F53-48B5-876A-BA34AC51803E}" type="presOf" srcId="{594E5043-0C64-4FD0-B0A1-E3D06A63DF48}" destId="{80A0921B-826C-4A21-8CBC-5F51DC9ADEED}" srcOrd="0" destOrd="0" presId="urn:microsoft.com/office/officeart/2005/8/layout/orgChart1"/>
    <dgm:cxn modelId="{03F8AC75-467F-42B3-B452-9D51A0620B14}" type="presOf" srcId="{7DE2C03A-65F5-4D5B-B894-175F3E4662A7}" destId="{AC7DA30E-7762-49F8-AEA4-5D9199F89064}" srcOrd="0" destOrd="0" presId="urn:microsoft.com/office/officeart/2005/8/layout/orgChart1"/>
    <dgm:cxn modelId="{58FD6701-5B8B-42D9-8A86-67D497B73335}" type="presOf" srcId="{C08E9B47-B27A-4A1C-AED9-1D878FA05A63}" destId="{C1964E81-2A73-4AFC-8A0B-66AE09EEC06F}" srcOrd="0" destOrd="0" presId="urn:microsoft.com/office/officeart/2005/8/layout/orgChart1"/>
    <dgm:cxn modelId="{564057ED-C9F2-4E9C-BEB1-527A49B3EF22}" type="presOf" srcId="{F1B547C7-1E62-47C7-9C04-17C1CF8FA96D}" destId="{0E87F24A-77C5-47F6-B4E7-43F78AF80B71}" srcOrd="1" destOrd="0" presId="urn:microsoft.com/office/officeart/2005/8/layout/orgChart1"/>
    <dgm:cxn modelId="{6A4EA7D5-D26A-4B8C-85CC-6572B1708DEF}" type="presParOf" srcId="{AC7DA30E-7762-49F8-AEA4-5D9199F89064}" destId="{D657F0A1-2DFE-4748-BF3F-5010CBE04B6F}" srcOrd="0" destOrd="0" presId="urn:microsoft.com/office/officeart/2005/8/layout/orgChart1"/>
    <dgm:cxn modelId="{441A546E-C83F-408D-BE24-3C079D224542}" type="presParOf" srcId="{D657F0A1-2DFE-4748-BF3F-5010CBE04B6F}" destId="{32A300E9-CD3F-46DB-8D35-9241085C87E6}" srcOrd="0" destOrd="0" presId="urn:microsoft.com/office/officeart/2005/8/layout/orgChart1"/>
    <dgm:cxn modelId="{6F9C3298-A3AA-4CED-B7D9-D2CD23B4CB4D}" type="presParOf" srcId="{32A300E9-CD3F-46DB-8D35-9241085C87E6}" destId="{2F40B805-2E15-48BB-834E-6E359033A0D0}" srcOrd="0" destOrd="0" presId="urn:microsoft.com/office/officeart/2005/8/layout/orgChart1"/>
    <dgm:cxn modelId="{0E95C932-EEBB-4DD2-9782-3A78634315D8}" type="presParOf" srcId="{32A300E9-CD3F-46DB-8D35-9241085C87E6}" destId="{17677C27-3263-4589-821C-E2BF45806B1E}" srcOrd="1" destOrd="0" presId="urn:microsoft.com/office/officeart/2005/8/layout/orgChart1"/>
    <dgm:cxn modelId="{51D214D1-98FF-4F03-BB02-452D3F3E9E41}" type="presParOf" srcId="{D657F0A1-2DFE-4748-BF3F-5010CBE04B6F}" destId="{4D7014B5-E275-4B5D-B3B2-A541DF0FC795}" srcOrd="1" destOrd="0" presId="urn:microsoft.com/office/officeart/2005/8/layout/orgChart1"/>
    <dgm:cxn modelId="{9A3F77EE-C498-469B-B435-6A7A66C303F4}" type="presParOf" srcId="{4D7014B5-E275-4B5D-B3B2-A541DF0FC795}" destId="{ECB2D74C-1E58-4362-955C-21A48B2B55A1}" srcOrd="0" destOrd="0" presId="urn:microsoft.com/office/officeart/2005/8/layout/orgChart1"/>
    <dgm:cxn modelId="{F00162CC-D950-46D6-B4D4-AA4E29D83C28}" type="presParOf" srcId="{4D7014B5-E275-4B5D-B3B2-A541DF0FC795}" destId="{30442147-1605-40E7-A8BF-64EF3AF09977}" srcOrd="1" destOrd="0" presId="urn:microsoft.com/office/officeart/2005/8/layout/orgChart1"/>
    <dgm:cxn modelId="{D689E954-EAA0-435B-9E74-136834D36227}" type="presParOf" srcId="{30442147-1605-40E7-A8BF-64EF3AF09977}" destId="{C1CACC4E-CE0A-4088-98AF-271051C6EA51}" srcOrd="0" destOrd="0" presId="urn:microsoft.com/office/officeart/2005/8/layout/orgChart1"/>
    <dgm:cxn modelId="{D135B1B2-5920-4256-BA8F-0D62FD3B6E42}" type="presParOf" srcId="{C1CACC4E-CE0A-4088-98AF-271051C6EA51}" destId="{B3511568-A1FB-4EDD-B898-CF762FB23A41}" srcOrd="0" destOrd="0" presId="urn:microsoft.com/office/officeart/2005/8/layout/orgChart1"/>
    <dgm:cxn modelId="{37F1C357-1451-4FC0-B1DE-BE74F4A27366}" type="presParOf" srcId="{C1CACC4E-CE0A-4088-98AF-271051C6EA51}" destId="{0E87F24A-77C5-47F6-B4E7-43F78AF80B71}" srcOrd="1" destOrd="0" presId="urn:microsoft.com/office/officeart/2005/8/layout/orgChart1"/>
    <dgm:cxn modelId="{794A35C7-3CBA-4941-95BD-AEEBF7828C04}" type="presParOf" srcId="{30442147-1605-40E7-A8BF-64EF3AF09977}" destId="{9B61B511-8A35-4587-84A3-734A2BDCA153}" srcOrd="1" destOrd="0" presId="urn:microsoft.com/office/officeart/2005/8/layout/orgChart1"/>
    <dgm:cxn modelId="{91901B1A-8ECE-4668-92E5-9302B6E608B5}" type="presParOf" srcId="{30442147-1605-40E7-A8BF-64EF3AF09977}" destId="{7DEA218F-0826-49E9-8830-75A3BE7EF964}" srcOrd="2" destOrd="0" presId="urn:microsoft.com/office/officeart/2005/8/layout/orgChart1"/>
    <dgm:cxn modelId="{D08E4F77-0B54-496F-806F-82D8A87AF557}" type="presParOf" srcId="{4D7014B5-E275-4B5D-B3B2-A541DF0FC795}" destId="{2A5C2A66-89E4-47D4-B0A4-4B9FDDBBDD47}" srcOrd="2" destOrd="0" presId="urn:microsoft.com/office/officeart/2005/8/layout/orgChart1"/>
    <dgm:cxn modelId="{67232929-0B23-48E8-82FC-A49C72D733F0}" type="presParOf" srcId="{4D7014B5-E275-4B5D-B3B2-A541DF0FC795}" destId="{F981F977-8675-4842-90DB-E1ACD70FBE95}" srcOrd="3" destOrd="0" presId="urn:microsoft.com/office/officeart/2005/8/layout/orgChart1"/>
    <dgm:cxn modelId="{7BC4869F-EAAB-46DF-8591-DC852BD4B521}" type="presParOf" srcId="{F981F977-8675-4842-90DB-E1ACD70FBE95}" destId="{27828883-88E1-4F1E-84ED-67FB366ECA87}" srcOrd="0" destOrd="0" presId="urn:microsoft.com/office/officeart/2005/8/layout/orgChart1"/>
    <dgm:cxn modelId="{4666F8E5-E9F0-49E3-A62E-629BDBCAE30A}" type="presParOf" srcId="{27828883-88E1-4F1E-84ED-67FB366ECA87}" destId="{C1964E81-2A73-4AFC-8A0B-66AE09EEC06F}" srcOrd="0" destOrd="0" presId="urn:microsoft.com/office/officeart/2005/8/layout/orgChart1"/>
    <dgm:cxn modelId="{7D5CE7EA-4CE7-4DD2-80C2-7F632ED58F21}" type="presParOf" srcId="{27828883-88E1-4F1E-84ED-67FB366ECA87}" destId="{D05CCD05-61D9-4469-9DAE-C5F15B1988F4}" srcOrd="1" destOrd="0" presId="urn:microsoft.com/office/officeart/2005/8/layout/orgChart1"/>
    <dgm:cxn modelId="{2C2C90A6-23B1-48D8-8E11-F2496D254D45}" type="presParOf" srcId="{F981F977-8675-4842-90DB-E1ACD70FBE95}" destId="{3CB6F4FE-CBC0-4E6C-A881-CA246E444147}" srcOrd="1" destOrd="0" presId="urn:microsoft.com/office/officeart/2005/8/layout/orgChart1"/>
    <dgm:cxn modelId="{F7F03392-5FE7-4228-AC39-86A3EEE4AE0C}" type="presParOf" srcId="{F981F977-8675-4842-90DB-E1ACD70FBE95}" destId="{D4B54162-3FF5-49B3-B771-168FE8203ADA}" srcOrd="2" destOrd="0" presId="urn:microsoft.com/office/officeart/2005/8/layout/orgChart1"/>
    <dgm:cxn modelId="{D5B852D4-7F53-4AEC-B134-C70E81A4D01B}" type="presParOf" srcId="{4D7014B5-E275-4B5D-B3B2-A541DF0FC795}" destId="{80A0921B-826C-4A21-8CBC-5F51DC9ADEED}" srcOrd="4" destOrd="0" presId="urn:microsoft.com/office/officeart/2005/8/layout/orgChart1"/>
    <dgm:cxn modelId="{56583908-DB7E-4780-8ED9-F8A8462A35C1}" type="presParOf" srcId="{4D7014B5-E275-4B5D-B3B2-A541DF0FC795}" destId="{4A0B9DE0-9034-4903-A224-D9FE7DC7E81B}" srcOrd="5" destOrd="0" presId="urn:microsoft.com/office/officeart/2005/8/layout/orgChart1"/>
    <dgm:cxn modelId="{C31724E0-14C6-444C-A94C-304AF00BD955}" type="presParOf" srcId="{4A0B9DE0-9034-4903-A224-D9FE7DC7E81B}" destId="{B9DDC0D5-C517-479A-A5C2-16FF54C946EE}" srcOrd="0" destOrd="0" presId="urn:microsoft.com/office/officeart/2005/8/layout/orgChart1"/>
    <dgm:cxn modelId="{5FD6D8AD-7FF1-4F00-921D-034A44A15B9F}" type="presParOf" srcId="{B9DDC0D5-C517-479A-A5C2-16FF54C946EE}" destId="{9E786FBB-E490-4192-AC48-B12DFF3AF921}" srcOrd="0" destOrd="0" presId="urn:microsoft.com/office/officeart/2005/8/layout/orgChart1"/>
    <dgm:cxn modelId="{1732347B-AA97-4F64-8C3E-8E0C7D1A4642}" type="presParOf" srcId="{B9DDC0D5-C517-479A-A5C2-16FF54C946EE}" destId="{EEA24D1B-BCA8-4282-BDED-0DFBDD7217EC}" srcOrd="1" destOrd="0" presId="urn:microsoft.com/office/officeart/2005/8/layout/orgChart1"/>
    <dgm:cxn modelId="{CF004993-092B-46B6-8A4C-4FCEA303742F}" type="presParOf" srcId="{4A0B9DE0-9034-4903-A224-D9FE7DC7E81B}" destId="{2B754D64-1065-4B40-A270-0FD57FBED7E7}" srcOrd="1" destOrd="0" presId="urn:microsoft.com/office/officeart/2005/8/layout/orgChart1"/>
    <dgm:cxn modelId="{73FF18AB-580E-41A5-B4AE-283E89D9AA34}" type="presParOf" srcId="{4A0B9DE0-9034-4903-A224-D9FE7DC7E81B}" destId="{B733AAED-20C3-478E-8151-F32A3EBF725B}" srcOrd="2" destOrd="0" presId="urn:microsoft.com/office/officeart/2005/8/layout/orgChart1"/>
    <dgm:cxn modelId="{D13365D8-9786-4C51-A2B1-F2037C747FA0}" type="presParOf" srcId="{D657F0A1-2DFE-4748-BF3F-5010CBE04B6F}" destId="{21367172-B6DC-4A99-AE25-4E2C05896E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05928D-6012-47FF-B1CF-DB947C4B4B0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5129A6F-303F-48C1-B5A2-9D333A544BA2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هدف خاص</a:t>
          </a:r>
          <a:endParaRPr lang="fr-FR" dirty="0">
            <a:solidFill>
              <a:schemeClr val="tx1"/>
            </a:solidFill>
          </a:endParaRPr>
        </a:p>
      </dgm:t>
    </dgm:pt>
    <dgm:pt modelId="{625CADC0-E45D-408F-B0FC-149C19345D03}" type="parTrans" cxnId="{B5D318A4-586E-430E-AA05-5C1797D85D65}">
      <dgm:prSet/>
      <dgm:spPr/>
      <dgm:t>
        <a:bodyPr/>
        <a:lstStyle/>
        <a:p>
          <a:endParaRPr lang="fr-FR"/>
        </a:p>
      </dgm:t>
    </dgm:pt>
    <dgm:pt modelId="{DDAA3AAA-F3E0-47C2-9107-15EB3B49B461}" type="sibTrans" cxnId="{B5D318A4-586E-430E-AA05-5C1797D85D65}">
      <dgm:prSet/>
      <dgm:spPr/>
      <dgm:t>
        <a:bodyPr/>
        <a:lstStyle/>
        <a:p>
          <a:endParaRPr lang="fr-FR"/>
        </a:p>
      </dgm:t>
    </dgm:pt>
    <dgm:pt modelId="{AE0D7847-7BE6-4625-8C27-0F3204D05F08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موضوعات</a:t>
          </a:r>
          <a:endParaRPr lang="fr-FR" dirty="0">
            <a:solidFill>
              <a:schemeClr val="tx1"/>
            </a:solidFill>
          </a:endParaRPr>
        </a:p>
      </dgm:t>
    </dgm:pt>
    <dgm:pt modelId="{AEE17089-2645-41BA-8F4A-AEB18FA3AC9D}" type="parTrans" cxnId="{ECDA9D50-8054-4A50-A1DF-6E7E1E28E56F}">
      <dgm:prSet/>
      <dgm:spPr/>
      <dgm:t>
        <a:bodyPr/>
        <a:lstStyle/>
        <a:p>
          <a:endParaRPr lang="fr-FR"/>
        </a:p>
      </dgm:t>
    </dgm:pt>
    <dgm:pt modelId="{C4187464-17AF-4667-9229-342F3648C0C2}" type="sibTrans" cxnId="{ECDA9D50-8054-4A50-A1DF-6E7E1E28E56F}">
      <dgm:prSet/>
      <dgm:spPr/>
      <dgm:t>
        <a:bodyPr/>
        <a:lstStyle/>
        <a:p>
          <a:endParaRPr lang="fr-FR"/>
        </a:p>
      </dgm:t>
    </dgm:pt>
    <dgm:pt modelId="{1E087787-75E0-4743-A615-E5EE021AA85A}">
      <dgm:prSet phldrT="[Texte]"/>
      <dgm:spPr/>
      <dgm:t>
        <a:bodyPr/>
        <a:lstStyle/>
        <a:p>
          <a:r>
            <a:rPr lang="ar-DZ" dirty="0" smtClean="0">
              <a:solidFill>
                <a:schemeClr val="tx1"/>
              </a:solidFill>
            </a:rPr>
            <a:t>هدف عام</a:t>
          </a:r>
          <a:endParaRPr lang="fr-FR" dirty="0">
            <a:solidFill>
              <a:schemeClr val="tx1"/>
            </a:solidFill>
          </a:endParaRPr>
        </a:p>
      </dgm:t>
    </dgm:pt>
    <dgm:pt modelId="{73374249-7182-4B0E-A8F8-EBD34995F424}" type="parTrans" cxnId="{EBA30983-63BA-4DD3-826A-A744832D1966}">
      <dgm:prSet/>
      <dgm:spPr/>
      <dgm:t>
        <a:bodyPr/>
        <a:lstStyle/>
        <a:p>
          <a:endParaRPr lang="fr-FR"/>
        </a:p>
      </dgm:t>
    </dgm:pt>
    <dgm:pt modelId="{0FE5E4F0-B77E-4870-BD82-449604DEC59E}" type="sibTrans" cxnId="{EBA30983-63BA-4DD3-826A-A744832D1966}">
      <dgm:prSet/>
      <dgm:spPr/>
      <dgm:t>
        <a:bodyPr/>
        <a:lstStyle/>
        <a:p>
          <a:endParaRPr lang="fr-FR"/>
        </a:p>
      </dgm:t>
    </dgm:pt>
    <dgm:pt modelId="{3FF93588-D366-437B-AB70-154616258458}" type="pres">
      <dgm:prSet presAssocID="{C905928D-6012-47FF-B1CF-DB947C4B4B0D}" presName="CompostProcess" presStyleCnt="0">
        <dgm:presLayoutVars>
          <dgm:dir/>
          <dgm:resizeHandles val="exact"/>
        </dgm:presLayoutVars>
      </dgm:prSet>
      <dgm:spPr/>
    </dgm:pt>
    <dgm:pt modelId="{CF1AF4D7-DAB6-43C6-9403-2C5497D27FE4}" type="pres">
      <dgm:prSet presAssocID="{C905928D-6012-47FF-B1CF-DB947C4B4B0D}" presName="arrow" presStyleLbl="bgShp" presStyleIdx="0" presStyleCnt="1"/>
      <dgm:spPr>
        <a:prstGeom prst="leftArrow">
          <a:avLst/>
        </a:prstGeom>
        <a:solidFill>
          <a:srgbClr val="C00000"/>
        </a:solidFill>
      </dgm:spPr>
    </dgm:pt>
    <dgm:pt modelId="{B7EC7B45-D7C6-4E5D-8EEB-628D7E7DDE2C}" type="pres">
      <dgm:prSet presAssocID="{C905928D-6012-47FF-B1CF-DB947C4B4B0D}" presName="linearProcess" presStyleCnt="0"/>
      <dgm:spPr/>
    </dgm:pt>
    <dgm:pt modelId="{4E64A9FB-D289-4E63-A9E1-A1434B8B715C}" type="pres">
      <dgm:prSet presAssocID="{25129A6F-303F-48C1-B5A2-9D333A544BA2}" presName="textNode" presStyleLbl="node1" presStyleIdx="0" presStyleCnt="3" custScaleY="59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9DC665-8863-4CCB-BFF0-258967FBC15C}" type="pres">
      <dgm:prSet presAssocID="{DDAA3AAA-F3E0-47C2-9107-15EB3B49B461}" presName="sibTrans" presStyleCnt="0"/>
      <dgm:spPr/>
    </dgm:pt>
    <dgm:pt modelId="{F42E4C87-8300-4FB5-AC11-07D8DD241397}" type="pres">
      <dgm:prSet presAssocID="{AE0D7847-7BE6-4625-8C27-0F3204D05F08}" presName="textNode" presStyleLbl="node1" presStyleIdx="1" presStyleCnt="3" custScaleY="59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B3C548-60FB-4C63-BA3E-D603C588238E}" type="pres">
      <dgm:prSet presAssocID="{C4187464-17AF-4667-9229-342F3648C0C2}" presName="sibTrans" presStyleCnt="0"/>
      <dgm:spPr/>
    </dgm:pt>
    <dgm:pt modelId="{FF1AB823-1191-4899-AE14-C70E84D12750}" type="pres">
      <dgm:prSet presAssocID="{1E087787-75E0-4743-A615-E5EE021AA85A}" presName="textNode" presStyleLbl="node1" presStyleIdx="2" presStyleCnt="3" custScaleY="592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A1E889F-C39C-431B-A3D1-9DE19CF67828}" type="presOf" srcId="{25129A6F-303F-48C1-B5A2-9D333A544BA2}" destId="{4E64A9FB-D289-4E63-A9E1-A1434B8B715C}" srcOrd="0" destOrd="0" presId="urn:microsoft.com/office/officeart/2005/8/layout/hProcess9"/>
    <dgm:cxn modelId="{B5D318A4-586E-430E-AA05-5C1797D85D65}" srcId="{C905928D-6012-47FF-B1CF-DB947C4B4B0D}" destId="{25129A6F-303F-48C1-B5A2-9D333A544BA2}" srcOrd="0" destOrd="0" parTransId="{625CADC0-E45D-408F-B0FC-149C19345D03}" sibTransId="{DDAA3AAA-F3E0-47C2-9107-15EB3B49B461}"/>
    <dgm:cxn modelId="{ECDA9D50-8054-4A50-A1DF-6E7E1E28E56F}" srcId="{C905928D-6012-47FF-B1CF-DB947C4B4B0D}" destId="{AE0D7847-7BE6-4625-8C27-0F3204D05F08}" srcOrd="1" destOrd="0" parTransId="{AEE17089-2645-41BA-8F4A-AEB18FA3AC9D}" sibTransId="{C4187464-17AF-4667-9229-342F3648C0C2}"/>
    <dgm:cxn modelId="{E106E801-276F-4CE4-8D13-2D57F93D64B7}" type="presOf" srcId="{C905928D-6012-47FF-B1CF-DB947C4B4B0D}" destId="{3FF93588-D366-437B-AB70-154616258458}" srcOrd="0" destOrd="0" presId="urn:microsoft.com/office/officeart/2005/8/layout/hProcess9"/>
    <dgm:cxn modelId="{E4267E04-EF0C-46B7-ABCD-2B5A5571A7EE}" type="presOf" srcId="{AE0D7847-7BE6-4625-8C27-0F3204D05F08}" destId="{F42E4C87-8300-4FB5-AC11-07D8DD241397}" srcOrd="0" destOrd="0" presId="urn:microsoft.com/office/officeart/2005/8/layout/hProcess9"/>
    <dgm:cxn modelId="{EBA30983-63BA-4DD3-826A-A744832D1966}" srcId="{C905928D-6012-47FF-B1CF-DB947C4B4B0D}" destId="{1E087787-75E0-4743-A615-E5EE021AA85A}" srcOrd="2" destOrd="0" parTransId="{73374249-7182-4B0E-A8F8-EBD34995F424}" sibTransId="{0FE5E4F0-B77E-4870-BD82-449604DEC59E}"/>
    <dgm:cxn modelId="{9D35F729-BD12-4348-85F1-7F9346B1253B}" type="presOf" srcId="{1E087787-75E0-4743-A615-E5EE021AA85A}" destId="{FF1AB823-1191-4899-AE14-C70E84D12750}" srcOrd="0" destOrd="0" presId="urn:microsoft.com/office/officeart/2005/8/layout/hProcess9"/>
    <dgm:cxn modelId="{9C5C5568-5450-4466-948F-7E07B5CE45E4}" type="presParOf" srcId="{3FF93588-D366-437B-AB70-154616258458}" destId="{CF1AF4D7-DAB6-43C6-9403-2C5497D27FE4}" srcOrd="0" destOrd="0" presId="urn:microsoft.com/office/officeart/2005/8/layout/hProcess9"/>
    <dgm:cxn modelId="{8740F487-8CEC-4B3F-BD14-1D63030B561D}" type="presParOf" srcId="{3FF93588-D366-437B-AB70-154616258458}" destId="{B7EC7B45-D7C6-4E5D-8EEB-628D7E7DDE2C}" srcOrd="1" destOrd="0" presId="urn:microsoft.com/office/officeart/2005/8/layout/hProcess9"/>
    <dgm:cxn modelId="{AF0E7F85-A6DA-4AFA-B6AF-5EEDFB34E2B9}" type="presParOf" srcId="{B7EC7B45-D7C6-4E5D-8EEB-628D7E7DDE2C}" destId="{4E64A9FB-D289-4E63-A9E1-A1434B8B715C}" srcOrd="0" destOrd="0" presId="urn:microsoft.com/office/officeart/2005/8/layout/hProcess9"/>
    <dgm:cxn modelId="{8B5E7F83-CAA4-4797-BED6-D206DCBE01B2}" type="presParOf" srcId="{B7EC7B45-D7C6-4E5D-8EEB-628D7E7DDE2C}" destId="{689DC665-8863-4CCB-BFF0-258967FBC15C}" srcOrd="1" destOrd="0" presId="urn:microsoft.com/office/officeart/2005/8/layout/hProcess9"/>
    <dgm:cxn modelId="{395CA654-9154-4577-8B7C-6A00A8F147B7}" type="presParOf" srcId="{B7EC7B45-D7C6-4E5D-8EEB-628D7E7DDE2C}" destId="{F42E4C87-8300-4FB5-AC11-07D8DD241397}" srcOrd="2" destOrd="0" presId="urn:microsoft.com/office/officeart/2005/8/layout/hProcess9"/>
    <dgm:cxn modelId="{A361DF0E-0D70-424D-A753-5BA168B8D2E7}" type="presParOf" srcId="{B7EC7B45-D7C6-4E5D-8EEB-628D7E7DDE2C}" destId="{C0B3C548-60FB-4C63-BA3E-D603C588238E}" srcOrd="3" destOrd="0" presId="urn:microsoft.com/office/officeart/2005/8/layout/hProcess9"/>
    <dgm:cxn modelId="{C5771F1E-CB2A-480B-BE7A-B408D9F6B9E4}" type="presParOf" srcId="{B7EC7B45-D7C6-4E5D-8EEB-628D7E7DDE2C}" destId="{FF1AB823-1191-4899-AE14-C70E84D1275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DA5B1-97C3-4184-A765-D82C085FAAC8}">
      <dsp:nvSpPr>
        <dsp:cNvPr id="0" name=""/>
        <dsp:cNvSpPr/>
      </dsp:nvSpPr>
      <dsp:spPr>
        <a:xfrm>
          <a:off x="1313613" y="0"/>
          <a:ext cx="1447236" cy="144739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B539F-469E-41FD-AFB8-A7F5F015094E}">
      <dsp:nvSpPr>
        <dsp:cNvPr id="0" name=""/>
        <dsp:cNvSpPr/>
      </dsp:nvSpPr>
      <dsp:spPr>
        <a:xfrm>
          <a:off x="1633140" y="524122"/>
          <a:ext cx="807639" cy="40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الأهداف</a:t>
          </a:r>
          <a:endParaRPr lang="fr-FR" sz="1400" b="1" kern="1200" dirty="0"/>
        </a:p>
      </dsp:txBody>
      <dsp:txXfrm>
        <a:off x="1633140" y="524122"/>
        <a:ext cx="807639" cy="403552"/>
      </dsp:txXfrm>
    </dsp:sp>
    <dsp:sp modelId="{6481FF1E-9D4E-40DC-8BDA-DCC7EACF82FE}">
      <dsp:nvSpPr>
        <dsp:cNvPr id="0" name=""/>
        <dsp:cNvSpPr/>
      </dsp:nvSpPr>
      <dsp:spPr>
        <a:xfrm>
          <a:off x="911558" y="831879"/>
          <a:ext cx="1447236" cy="14473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19F85-BD71-45CC-B4FF-724FBAF11CE3}">
      <dsp:nvSpPr>
        <dsp:cNvPr id="0" name=""/>
        <dsp:cNvSpPr/>
      </dsp:nvSpPr>
      <dsp:spPr>
        <a:xfrm>
          <a:off x="1229456" y="1357653"/>
          <a:ext cx="807639" cy="40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300" b="1" kern="1200" dirty="0" smtClean="0"/>
            <a:t>المحتوى الأنشطة</a:t>
          </a:r>
          <a:endParaRPr lang="fr-FR" sz="1300" b="1" kern="1200" dirty="0"/>
        </a:p>
      </dsp:txBody>
      <dsp:txXfrm>
        <a:off x="1229456" y="1357653"/>
        <a:ext cx="807639" cy="403552"/>
      </dsp:txXfrm>
    </dsp:sp>
    <dsp:sp modelId="{85F664F4-F4A0-4047-91A0-BEF07ACB8C60}">
      <dsp:nvSpPr>
        <dsp:cNvPr id="0" name=""/>
        <dsp:cNvSpPr/>
      </dsp:nvSpPr>
      <dsp:spPr>
        <a:xfrm>
          <a:off x="1313613" y="1666510"/>
          <a:ext cx="1447236" cy="14473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8D74D-AFBC-4F6B-BA36-49B7752471FB}">
      <dsp:nvSpPr>
        <dsp:cNvPr id="0" name=""/>
        <dsp:cNvSpPr/>
      </dsp:nvSpPr>
      <dsp:spPr>
        <a:xfrm>
          <a:off x="1633140" y="2190633"/>
          <a:ext cx="807639" cy="40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الأساليب والوسائل</a:t>
          </a:r>
          <a:endParaRPr lang="fr-FR" sz="1400" b="1" kern="1200" dirty="0"/>
        </a:p>
      </dsp:txBody>
      <dsp:txXfrm>
        <a:off x="1633140" y="2190633"/>
        <a:ext cx="807639" cy="403552"/>
      </dsp:txXfrm>
    </dsp:sp>
    <dsp:sp modelId="{8AE95322-6C9E-4411-88C2-CE0E8DB55771}">
      <dsp:nvSpPr>
        <dsp:cNvPr id="0" name=""/>
        <dsp:cNvSpPr/>
      </dsp:nvSpPr>
      <dsp:spPr>
        <a:xfrm>
          <a:off x="911558" y="2500041"/>
          <a:ext cx="1447236" cy="144739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C2BCA-E272-4A75-B2FA-EA6AF807FC20}">
      <dsp:nvSpPr>
        <dsp:cNvPr id="0" name=""/>
        <dsp:cNvSpPr/>
      </dsp:nvSpPr>
      <dsp:spPr>
        <a:xfrm>
          <a:off x="1229456" y="3024164"/>
          <a:ext cx="807639" cy="40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300" b="1" kern="1200" dirty="0" smtClean="0"/>
            <a:t>المتدربون والمدربون</a:t>
          </a:r>
          <a:endParaRPr lang="fr-FR" sz="1300" b="1" kern="1200" dirty="0"/>
        </a:p>
      </dsp:txBody>
      <dsp:txXfrm>
        <a:off x="1229456" y="3024164"/>
        <a:ext cx="807639" cy="403552"/>
      </dsp:txXfrm>
    </dsp:sp>
    <dsp:sp modelId="{D12C3123-4D3F-491D-9ED4-5A97BA88140D}">
      <dsp:nvSpPr>
        <dsp:cNvPr id="0" name=""/>
        <dsp:cNvSpPr/>
      </dsp:nvSpPr>
      <dsp:spPr>
        <a:xfrm>
          <a:off x="1313613" y="3332471"/>
          <a:ext cx="1447236" cy="144739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4B5B6-F264-4115-9620-63DBD3048791}">
      <dsp:nvSpPr>
        <dsp:cNvPr id="0" name=""/>
        <dsp:cNvSpPr/>
      </dsp:nvSpPr>
      <dsp:spPr>
        <a:xfrm>
          <a:off x="1633140" y="3744416"/>
          <a:ext cx="807639" cy="627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dirty="0" smtClean="0"/>
            <a:t>الزمان والمكان والميزانية</a:t>
          </a:r>
          <a:endParaRPr lang="fr-FR" sz="1200" b="1" kern="1200" dirty="0"/>
        </a:p>
      </dsp:txBody>
      <dsp:txXfrm>
        <a:off x="1633140" y="3744416"/>
        <a:ext cx="807639" cy="627907"/>
      </dsp:txXfrm>
    </dsp:sp>
    <dsp:sp modelId="{7B3A3C98-AB31-4695-B02F-D9F21A2646D9}">
      <dsp:nvSpPr>
        <dsp:cNvPr id="0" name=""/>
        <dsp:cNvSpPr/>
      </dsp:nvSpPr>
      <dsp:spPr>
        <a:xfrm>
          <a:off x="1014718" y="4261246"/>
          <a:ext cx="1243358" cy="1244240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4F2AE-4F40-43DA-9F16-D671D5F6AC37}">
      <dsp:nvSpPr>
        <dsp:cNvPr id="0" name=""/>
        <dsp:cNvSpPr/>
      </dsp:nvSpPr>
      <dsp:spPr>
        <a:xfrm>
          <a:off x="1229456" y="4690124"/>
          <a:ext cx="807639" cy="403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400" b="1" kern="1200" dirty="0" smtClean="0"/>
            <a:t>التقويم</a:t>
          </a:r>
          <a:endParaRPr lang="fr-FR" sz="1400" b="1" kern="1200" dirty="0"/>
        </a:p>
      </dsp:txBody>
      <dsp:txXfrm>
        <a:off x="1229456" y="4690124"/>
        <a:ext cx="807639" cy="403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0921B-826C-4A21-8CBC-5F51DC9ADEED}">
      <dsp:nvSpPr>
        <dsp:cNvPr id="0" name=""/>
        <dsp:cNvSpPr/>
      </dsp:nvSpPr>
      <dsp:spPr>
        <a:xfrm>
          <a:off x="4270374" y="1753944"/>
          <a:ext cx="3021321" cy="524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80"/>
              </a:lnTo>
              <a:lnTo>
                <a:pt x="3021321" y="262180"/>
              </a:lnTo>
              <a:lnTo>
                <a:pt x="3021321" y="5243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5C2A66-89E4-47D4-B0A4-4B9FDDBBDD47}">
      <dsp:nvSpPr>
        <dsp:cNvPr id="0" name=""/>
        <dsp:cNvSpPr/>
      </dsp:nvSpPr>
      <dsp:spPr>
        <a:xfrm>
          <a:off x="4224654" y="1753944"/>
          <a:ext cx="91440" cy="524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43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2D74C-1E58-4362-955C-21A48B2B55A1}">
      <dsp:nvSpPr>
        <dsp:cNvPr id="0" name=""/>
        <dsp:cNvSpPr/>
      </dsp:nvSpPr>
      <dsp:spPr>
        <a:xfrm>
          <a:off x="1249053" y="1753944"/>
          <a:ext cx="3021321" cy="524361"/>
        </a:xfrm>
        <a:custGeom>
          <a:avLst/>
          <a:gdLst/>
          <a:ahLst/>
          <a:cxnLst/>
          <a:rect l="0" t="0" r="0" b="0"/>
          <a:pathLst>
            <a:path>
              <a:moveTo>
                <a:pt x="3021321" y="0"/>
              </a:moveTo>
              <a:lnTo>
                <a:pt x="3021321" y="262180"/>
              </a:lnTo>
              <a:lnTo>
                <a:pt x="0" y="262180"/>
              </a:lnTo>
              <a:lnTo>
                <a:pt x="0" y="5243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0B805-2E15-48BB-834E-6E359033A0D0}">
      <dsp:nvSpPr>
        <dsp:cNvPr id="0" name=""/>
        <dsp:cNvSpPr/>
      </dsp:nvSpPr>
      <dsp:spPr>
        <a:xfrm>
          <a:off x="2110130" y="505464"/>
          <a:ext cx="4320489" cy="1248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sz="6000" b="1" i="0" u="none" strike="noStrike" kern="1200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الأهداف العامة للتدريب</a:t>
          </a:r>
          <a:endParaRPr kumimoji="0" lang="fr-FR" altLang="fr-FR" sz="60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2110130" y="505464"/>
        <a:ext cx="4320489" cy="1248479"/>
      </dsp:txXfrm>
    </dsp:sp>
    <dsp:sp modelId="{B3511568-A1FB-4EDD-B898-CF762FB23A41}">
      <dsp:nvSpPr>
        <dsp:cNvPr id="0" name=""/>
        <dsp:cNvSpPr/>
      </dsp:nvSpPr>
      <dsp:spPr>
        <a:xfrm>
          <a:off x="573" y="2278305"/>
          <a:ext cx="2496959" cy="1248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sz="56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تنمية المهارات</a:t>
          </a:r>
          <a:endParaRPr kumimoji="0" lang="fr-FR" altLang="fr-FR" sz="56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573" y="2278305"/>
        <a:ext cx="2496959" cy="1248479"/>
      </dsp:txXfrm>
    </dsp:sp>
    <dsp:sp modelId="{C1964E81-2A73-4AFC-8A0B-66AE09EEC06F}">
      <dsp:nvSpPr>
        <dsp:cNvPr id="0" name=""/>
        <dsp:cNvSpPr/>
      </dsp:nvSpPr>
      <dsp:spPr>
        <a:xfrm>
          <a:off x="3021895" y="2278305"/>
          <a:ext cx="2496959" cy="1248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sz="5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التزويد بالمعارف</a:t>
          </a:r>
          <a:endParaRPr kumimoji="0" lang="fr-FR" altLang="fr-FR" sz="5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3021895" y="2278305"/>
        <a:ext cx="2496959" cy="1248479"/>
      </dsp:txXfrm>
    </dsp:sp>
    <dsp:sp modelId="{9E786FBB-E490-4192-AC48-B12DFF3AF921}">
      <dsp:nvSpPr>
        <dsp:cNvPr id="0" name=""/>
        <dsp:cNvSpPr/>
      </dsp:nvSpPr>
      <dsp:spPr>
        <a:xfrm>
          <a:off x="6043216" y="2278305"/>
          <a:ext cx="2496959" cy="1248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rtl="1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ar-DZ" altLang="fr-FR" sz="5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rPr>
            <a:t>تغيير الاتجاهات</a:t>
          </a:r>
          <a:endParaRPr kumimoji="0" lang="fr-FR" altLang="fr-FR" sz="5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abic Typesetting" panose="03020402040406030203" pitchFamily="66" charset="-78"/>
            <a:cs typeface="Arabic Typesetting" panose="03020402040406030203" pitchFamily="66" charset="-78"/>
          </a:endParaRPr>
        </a:p>
      </dsp:txBody>
      <dsp:txXfrm>
        <a:off x="6043216" y="2278305"/>
        <a:ext cx="2496959" cy="1248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AF4D7-DAB6-43C6-9403-2C5497D27FE4}">
      <dsp:nvSpPr>
        <dsp:cNvPr id="0" name=""/>
        <dsp:cNvSpPr/>
      </dsp:nvSpPr>
      <dsp:spPr>
        <a:xfrm>
          <a:off x="457199" y="0"/>
          <a:ext cx="5181600" cy="1887984"/>
        </a:xfrm>
        <a:prstGeom prst="leftArrow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A9FB-D289-4E63-A9E1-A1434B8B715C}">
      <dsp:nvSpPr>
        <dsp:cNvPr id="0" name=""/>
        <dsp:cNvSpPr/>
      </dsp:nvSpPr>
      <dsp:spPr>
        <a:xfrm>
          <a:off x="169217" y="720080"/>
          <a:ext cx="1828800" cy="447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>
              <a:solidFill>
                <a:schemeClr val="tx1"/>
              </a:solidFill>
            </a:rPr>
            <a:t>هدف خاص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191078" y="741941"/>
        <a:ext cx="1785078" cy="404100"/>
      </dsp:txXfrm>
    </dsp:sp>
    <dsp:sp modelId="{F42E4C87-8300-4FB5-AC11-07D8DD241397}">
      <dsp:nvSpPr>
        <dsp:cNvPr id="0" name=""/>
        <dsp:cNvSpPr/>
      </dsp:nvSpPr>
      <dsp:spPr>
        <a:xfrm>
          <a:off x="2133600" y="720080"/>
          <a:ext cx="1828800" cy="447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>
              <a:solidFill>
                <a:schemeClr val="tx1"/>
              </a:solidFill>
            </a:rPr>
            <a:t>موضوعات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2155461" y="741941"/>
        <a:ext cx="1785078" cy="404100"/>
      </dsp:txXfrm>
    </dsp:sp>
    <dsp:sp modelId="{FF1AB823-1191-4899-AE14-C70E84D12750}">
      <dsp:nvSpPr>
        <dsp:cNvPr id="0" name=""/>
        <dsp:cNvSpPr/>
      </dsp:nvSpPr>
      <dsp:spPr>
        <a:xfrm>
          <a:off x="4097982" y="720080"/>
          <a:ext cx="1828800" cy="447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kern="1200" dirty="0" smtClean="0">
              <a:solidFill>
                <a:schemeClr val="tx1"/>
              </a:solidFill>
            </a:rPr>
            <a:t>هدف عام</a:t>
          </a:r>
          <a:endParaRPr lang="fr-FR" sz="1800" kern="1200" dirty="0">
            <a:solidFill>
              <a:schemeClr val="tx1"/>
            </a:solidFill>
          </a:endParaRPr>
        </a:p>
      </dsp:txBody>
      <dsp:txXfrm>
        <a:off x="4119843" y="741941"/>
        <a:ext cx="1785078" cy="40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EA15A-3590-4F50-9C4D-89140D5E9851}" type="datetimeFigureOut">
              <a:rPr lang="fr-FR" smtClean="0"/>
              <a:t>12/10/2022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4C148-D8D0-4D09-ADF5-A9D28FABDF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65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4C148-D8D0-4D09-ADF5-A9D28FABDF9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9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4C148-D8D0-4D09-ADF5-A9D28FABDF9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634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74C148-D8D0-4D09-ADF5-A9D28FABDF9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6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C2BE-452F-4DD3-A218-A07333B5309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5033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037DA-1990-4AA3-9660-32BAC8A3E35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8466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A8E33-2995-491E-9D72-E07E49E90C7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1065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F3F7-A528-4DD5-90D3-0DB09749BAA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03298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B9322-AE4B-47DC-82DA-AC7CACEA495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0282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66DD-0B21-4A48-BAD8-D0FD54CD104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01749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FE06-8A01-4924-ADE2-DE5535A7951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5257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EB443-A2F3-4907-BE6E-7C9B81693E8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96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18C58-873E-4449-9B83-72BD395CAA5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747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D062-86C0-4779-896F-A190FA372C0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95535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8CE5F-BF48-4611-99F0-B3450FB3387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3773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2AB1-A980-4DC0-9AD6-CD35DA21B7E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327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84896-5597-4FEE-9171-0436A1D9EB3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6855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DF391-A7AB-4CD4-8D3B-C231713B9D5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4126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38858-0D05-4315-A17E-E8F06E84E18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463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4DF2A-5635-4391-AA2B-1BF6BA41E62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052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986F-9A1F-4796-8C99-743BAA5D9CC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2710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2787D16-036A-409D-B8A6-ED6A7256006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4" r:id="rId11"/>
    <p:sldLayoutId id="2147483719" r:id="rId12"/>
    <p:sldLayoutId id="2147483725" r:id="rId13"/>
    <p:sldLayoutId id="2147483720" r:id="rId14"/>
    <p:sldLayoutId id="2147483721" r:id="rId15"/>
    <p:sldLayoutId id="2147483722" r:id="rId16"/>
    <p:sldLayoutId id="2147483727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  <a:cs typeface="Tahom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019857"/>
            <a:ext cx="2810500" cy="5073439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395628161"/>
              </p:ext>
            </p:extLst>
          </p:nvPr>
        </p:nvGraphicFramePr>
        <p:xfrm>
          <a:off x="1259632" y="1196752"/>
          <a:ext cx="3672408" cy="55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à coins arrondis 4"/>
          <p:cNvSpPr/>
          <p:nvPr/>
        </p:nvSpPr>
        <p:spPr>
          <a:xfrm>
            <a:off x="1835696" y="188640"/>
            <a:ext cx="468052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 smtClean="0"/>
              <a:t>تصميم البرنامج التدريبي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3443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35896" y="332656"/>
            <a:ext cx="532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Clr>
                <a:srgbClr val="7030A0"/>
              </a:buClr>
              <a:buFont typeface="Wingdings 3" panose="05040102010807070707" pitchFamily="18" charset="2"/>
              <a:buChar char=""/>
            </a:pPr>
            <a:r>
              <a:rPr lang="ar-DZ" sz="2800" b="1" dirty="0" smtClean="0">
                <a:solidFill>
                  <a:srgbClr val="7030A0"/>
                </a:solidFill>
                <a:cs typeface="+mj-cs"/>
              </a:rPr>
              <a:t>الأهداف الخاصة</a:t>
            </a:r>
            <a:endParaRPr lang="fr-FR" sz="28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1268760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"/>
            </a:pP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الأهداف الخاصة تصف بشكل دقيق السلوك أو المهارة المستهدفة،</a:t>
            </a:r>
          </a:p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"/>
            </a:pP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تتميز بكثرة عددها، </a:t>
            </a:r>
          </a:p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"/>
            </a:pP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الضروري أن تكون قابلة للقياس والملاحظ، </a:t>
            </a:r>
            <a:endParaRPr lang="en-GB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"/>
            </a:pP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يعبر عنها بكلمات واضحة ودقيقة،</a:t>
            </a:r>
          </a:p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"/>
            </a:pP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تسند عباراتها إلى المتدرب، وغالبا تستخدم فيها العبارة:</a:t>
            </a:r>
          </a:p>
          <a:p>
            <a:pPr algn="just" rtl="1"/>
            <a:r>
              <a:rPr lang="ar-DZ" sz="3600" b="1" dirty="0" smtClean="0">
                <a:solidFill>
                  <a:schemeClr val="accent4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« في نهاية النشاط/الوحدة... يكون المتدرب قادرا على/متمكنا من...»</a:t>
            </a:r>
            <a:endParaRPr lang="en-GB" sz="3600" b="1" dirty="0" smtClean="0">
              <a:solidFill>
                <a:schemeClr val="accent4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 algn="just" rtl="1">
              <a:buClr>
                <a:schemeClr val="accent4"/>
              </a:buClr>
              <a:buFont typeface="Wingdings" panose="05000000000000000000" pitchFamily="2" charset="2"/>
              <a:buChar char="{"/>
            </a:pPr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</a:t>
            </a: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تتضمن أفعالا إجرائية من مثل: </a:t>
            </a:r>
            <a:r>
              <a:rPr lang="ar-DZ" sz="3600" b="1" dirty="0" smtClean="0">
                <a:solidFill>
                  <a:schemeClr val="accent2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يعدد، يختار، يميز، يحدد، يموقع، يحرر، يحكم، يتعرف على، يفسر، يترجم، يقارن، يصوغ، يستخدم</a:t>
            </a: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...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" y="0"/>
            <a:ext cx="142436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43608" y="260648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800" b="1" dirty="0" smtClean="0">
                <a:solidFill>
                  <a:srgbClr val="7030A0"/>
                </a:solidFill>
                <a:cs typeface="+mn-cs"/>
              </a:rPr>
              <a:t>أمثلة:</a:t>
            </a:r>
            <a:endParaRPr lang="fr-FR" sz="2800" b="1" dirty="0">
              <a:solidFill>
                <a:srgbClr val="7030A0"/>
              </a:solidFill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29906" y="1412776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نهاية النشاط يكون المتدرب قادرا على:</a:t>
            </a: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صياغة موضوع بحثه في شكل كلمات مفتاحية</a:t>
            </a: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الدخول إلى موقع </a:t>
            </a:r>
            <a:r>
              <a:rPr lang="en-GB" sz="2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google scholar</a:t>
            </a:r>
            <a:endParaRPr lang="ar-DZ" sz="28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استخدام أيقونات أسس البحث </a:t>
            </a: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تمييز الوثائق القابلة للتحميل  </a:t>
            </a: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اختيار أقرب الوثائق لبحثه</a:t>
            </a:r>
          </a:p>
          <a:p>
            <a:pPr marL="571500" indent="-571500" algn="just" rtl="1">
              <a:buFont typeface="Arabic Typesetting" panose="03020402040406030203" pitchFamily="66" charset="-78"/>
              <a:buChar char="–"/>
            </a:pPr>
            <a:r>
              <a:rPr lang="ar-DZ" sz="3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أيقونة الإحالة إلى المرجع واستخدامها بنجاح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9" y="274340"/>
            <a:ext cx="12668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94121" y="1700808"/>
            <a:ext cx="8266311" cy="1440160"/>
          </a:xfrm>
        </p:spPr>
        <p:txBody>
          <a:bodyPr/>
          <a:lstStyle/>
          <a:p>
            <a:pPr algn="r" rtl="1">
              <a:buFont typeface="Arial" panose="020B0604020202020204" pitchFamily="34" charset="0"/>
              <a:buNone/>
            </a:pPr>
            <a:r>
              <a:rPr lang="ar-DZ" altLang="fr-FR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يتم ترجمة الاحتياجات التدريبية في شكل أهداف؛ أي أن لكل برنامج تدريبي أهدافا محددة مسبقا يسعى إلى تحقيقها.</a:t>
            </a:r>
            <a:endParaRPr lang="fr-FR" altLang="fr-FR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514578"/>
            <a:ext cx="54006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defTabSz="457200" eaLnBrk="1" hangingPunct="1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ar-DZ" altLang="fr-FR" sz="2800" b="1" dirty="0" smtClean="0">
                <a:solidFill>
                  <a:srgbClr val="66FF66"/>
                </a:solidFill>
                <a:latin typeface="Trebuchet MS" panose="020B0603020202020204"/>
                <a:cs typeface="Tahoma" panose="020B0604030504040204" pitchFamily="34" charset="0"/>
              </a:rPr>
              <a:t>صياغة </a:t>
            </a:r>
            <a:r>
              <a:rPr lang="ar-DZ" altLang="fr-FR" sz="2800" b="1" dirty="0">
                <a:solidFill>
                  <a:srgbClr val="66FF66"/>
                </a:solidFill>
                <a:latin typeface="Trebuchet MS" panose="020B0603020202020204"/>
                <a:cs typeface="Tahoma" panose="020B0604030504040204" pitchFamily="34" charset="0"/>
              </a:rPr>
              <a:t>أهداف البرنامج التدريبي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285293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ar-DZ" sz="3600" b="1" dirty="0" smtClean="0">
                <a:solidFill>
                  <a:srgbClr val="000000"/>
                </a:solidFill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يراعى فيها أن تكون :</a:t>
            </a:r>
          </a:p>
          <a:p>
            <a:pPr marL="571500" lvl="0" indent="-571500" algn="just" rtl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E"/>
            </a:pPr>
            <a:r>
              <a:rPr lang="ar-DZ" sz="3600" b="1" dirty="0" smtClean="0">
                <a:solidFill>
                  <a:srgbClr val="000000"/>
                </a:solidFill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منسجمة مع الأهداف العامة للتدريب في المؤسسة.</a:t>
            </a:r>
            <a:endParaRPr lang="ar-DZ" sz="3600" b="1" dirty="0">
              <a:solidFill>
                <a:srgbClr val="0000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marL="571500" lvl="0" indent="-571500" algn="just" rtl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E"/>
            </a:pPr>
            <a:r>
              <a:rPr lang="ar-DZ" sz="3600" b="1" dirty="0" smtClean="0">
                <a:solidFill>
                  <a:srgbClr val="000000"/>
                </a:solidFill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واضحة، قابلة للقياس، واقعية وقابلة للتطبيق.</a:t>
            </a:r>
            <a:endParaRPr lang="ar-DZ" sz="3600" b="1" dirty="0">
              <a:solidFill>
                <a:srgbClr val="0000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marL="571500" lvl="0" indent="-571500" algn="just" rtl="1">
              <a:lnSpc>
                <a:spcPct val="15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E"/>
            </a:pPr>
            <a:r>
              <a:rPr lang="ar-DZ" sz="3600" b="1" dirty="0" smtClean="0">
                <a:solidFill>
                  <a:srgbClr val="000000"/>
                </a:solidFill>
                <a:effectLst/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منسجمة وغير متناقضة فيما بينها.</a:t>
            </a:r>
            <a:endParaRPr lang="fr-FR" sz="3600" b="1" dirty="0" smtClean="0">
              <a:solidFill>
                <a:srgbClr val="000000"/>
              </a:solidFill>
              <a:effectLst/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7" y="-4416"/>
            <a:ext cx="792087" cy="1417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911936927"/>
              </p:ext>
            </p:extLst>
          </p:nvPr>
        </p:nvGraphicFramePr>
        <p:xfrm>
          <a:off x="301625" y="333375"/>
          <a:ext cx="8540750" cy="4032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3264" name="Picture 16" descr="Nouvelle image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18" y="3883082"/>
            <a:ext cx="25923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6" name="Picture 18" descr="Nouvelle image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72065"/>
            <a:ext cx="259238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7" name="Picture 19" descr="Nouvelle image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8" y="3888988"/>
            <a:ext cx="266382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95288" y="719138"/>
            <a:ext cx="8353425" cy="4797425"/>
          </a:xfrm>
        </p:spPr>
        <p:txBody>
          <a:bodyPr rtlCol="0">
            <a:normAutofit/>
          </a:bodyPr>
          <a:lstStyle/>
          <a:p>
            <a:pPr algn="r" rtl="1" fontAlgn="auto">
              <a:spcAft>
                <a:spcPts val="0"/>
              </a:spcAft>
              <a:buClr>
                <a:srgbClr val="7030A0"/>
              </a:buClr>
              <a:buFont typeface="Wingdings 3" charset="2"/>
              <a:buChar char=""/>
              <a:defRPr/>
            </a:pPr>
            <a:r>
              <a:rPr lang="ar-DZ" altLang="fr-FR" sz="3200" b="1" dirty="0" smtClean="0">
                <a:solidFill>
                  <a:srgbClr val="7030A0"/>
                </a:solidFill>
              </a:rPr>
              <a:t>الأهداف العامة</a:t>
            </a:r>
            <a:endParaRPr lang="ar-DZ" altLang="fr-FR" sz="3200" b="1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ar-DZ" alt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DZ" altLang="fr-FR" sz="4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ar-DZ" altLang="fr-F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altLang="fr-FR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تشتق مباشرة من الاحتياجات التدريبية التي تم تحديدها مسبقا</a:t>
            </a:r>
            <a:r>
              <a:rPr lang="ar-DZ" altLang="fr-F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r" rtl="1" fontAlgn="auto">
              <a:spcAft>
                <a:spcPts val="0"/>
              </a:spcAft>
              <a:buClr>
                <a:srgbClr val="002060"/>
              </a:buClr>
              <a:buFont typeface="Wingdings 3" charset="2"/>
              <a:buNone/>
              <a:defRPr/>
            </a:pPr>
            <a:endParaRPr lang="ar-DZ" alt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fontAlgn="auto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ar-DZ" altLang="fr-F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altLang="fr-FR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تعبر بصفة عامة عما ستسعى الأنشطة التدريبية لتحقيقه لكن دون تحديد لما سيتعلمه أو يتمكن منه </a:t>
            </a:r>
            <a:r>
              <a:rPr lang="ar-DZ" altLang="fr-FR" sz="44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المتدرب </a:t>
            </a:r>
            <a:r>
              <a:rPr lang="ar-DZ" altLang="fr-FR" sz="44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نهاية التدريب.  </a:t>
            </a:r>
            <a:endParaRPr lang="ar-DZ" altLang="fr-FR" sz="44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5300" name="Picture 4" descr="Nouvelle imag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0"/>
            <a:ext cx="3571875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432495"/>
            <a:ext cx="8540750" cy="5660801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DZ" altLang="fr-FR" sz="2800" dirty="0">
              <a:solidFill>
                <a:schemeClr val="tx1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DZ" altLang="fr-FR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الأهداف العامة </a:t>
            </a:r>
            <a:endParaRPr lang="fr-FR" altLang="fr-F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J"/>
              <a:defRPr/>
            </a:pPr>
            <a:r>
              <a:rPr lang="ar-DZ" altLang="fr-FR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يعبر عنها بمصطلحات عامة، لأنها لا تستهدف سلوكا أو مهارات محددة</a:t>
            </a:r>
            <a:r>
              <a:rPr lang="ar-DZ" altLang="fr-FR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marL="0" indent="0"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ar-DZ" altLang="fr-FR" sz="36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J"/>
              <a:defRPr/>
            </a:pPr>
            <a:r>
              <a:rPr lang="ar-DZ" altLang="fr-FR" sz="3600" b="1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altLang="fr-FR" sz="36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غالبا تكون قليلة العدد، ويعبر عنها باستخدام العبارة: </a:t>
            </a:r>
          </a:p>
          <a:p>
            <a:pPr marL="0" indent="0"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3" charset="2"/>
              <a:buNone/>
              <a:defRPr/>
            </a:pPr>
            <a:r>
              <a:rPr lang="ar-DZ" altLang="fr-FR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« يهدف البرنامج التدريبي س إلى .... </a:t>
            </a:r>
          </a:p>
          <a:p>
            <a:pPr marL="0" indent="0"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3" charset="2"/>
              <a:buNone/>
              <a:defRPr/>
            </a:pPr>
            <a:endParaRPr lang="ar-DZ" altLang="fr-FR" sz="40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 fontAlgn="auto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J"/>
              <a:defRPr/>
            </a:pPr>
            <a:r>
              <a:rPr lang="ar-DZ" altLang="fr-FR" sz="40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يُقترح في صياغتها استخدام كلمات مثل: تحسيس، تطوير، تنمية، شرح، تزويد، إعطاء، تعويد، ...</a:t>
            </a:r>
            <a:endParaRPr lang="fr-FR" altLang="fr-FR" sz="4000" b="1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195"/>
            <a:ext cx="109537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44463" y="360363"/>
            <a:ext cx="8964612" cy="65246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ar-DZ" altLang="fr-FR" sz="2800" b="1" dirty="0" smtClean="0">
                <a:solidFill>
                  <a:schemeClr val="tx2"/>
                </a:solidFill>
              </a:rPr>
              <a:t>أمثلة</a:t>
            </a:r>
            <a:endParaRPr lang="fr-FR" alt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DZ" alt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Le programme de formation documentaire vise à: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100" b="1" dirty="0">
              <a:solidFill>
                <a:schemeClr val="tx1">
                  <a:lumMod val="75000"/>
                  <a:lumOff val="25000"/>
                </a:schemeClr>
              </a:solidFill>
              <a:latin typeface="Gungsuh" pitchFamily="18" charset="-127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• </a:t>
            </a:r>
            <a:r>
              <a:rPr lang="fr-FR" altLang="fr-FR" sz="2800" b="1" dirty="0">
                <a:solidFill>
                  <a:srgbClr val="C00000"/>
                </a:solidFill>
                <a:latin typeface="Gungsuh" pitchFamily="18" charset="-127"/>
              </a:rPr>
              <a:t>familiariser</a:t>
            </a: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 l'usager avec la bibliothèque;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900" b="1" dirty="0">
              <a:solidFill>
                <a:schemeClr val="tx1">
                  <a:lumMod val="75000"/>
                  <a:lumOff val="25000"/>
                </a:schemeClr>
              </a:solidFill>
              <a:latin typeface="Gungsuh" pitchFamily="18" charset="-127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• </a:t>
            </a:r>
            <a:r>
              <a:rPr lang="fr-FR" altLang="fr-FR" sz="2800" b="1" dirty="0">
                <a:solidFill>
                  <a:srgbClr val="C00000"/>
                </a:solidFill>
                <a:latin typeface="Gungsuh" pitchFamily="18" charset="-127"/>
              </a:rPr>
              <a:t>donner</a:t>
            </a: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 une connaissance générale du monde documentaire;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1000" b="1" dirty="0">
              <a:solidFill>
                <a:schemeClr val="tx1">
                  <a:lumMod val="75000"/>
                  <a:lumOff val="25000"/>
                </a:schemeClr>
              </a:solidFill>
              <a:latin typeface="Gungsuh" pitchFamily="18" charset="-127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• </a:t>
            </a:r>
            <a:r>
              <a:rPr lang="fr-FR" altLang="fr-FR" sz="2800" b="1" dirty="0">
                <a:solidFill>
                  <a:srgbClr val="C00000"/>
                </a:solidFill>
                <a:latin typeface="Gungsuh" pitchFamily="18" charset="-127"/>
              </a:rPr>
              <a:t>initier</a:t>
            </a:r>
            <a:r>
              <a:rPr lang="fr-FR" altLang="fr-F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ungsuh" pitchFamily="18" charset="-127"/>
              </a:rPr>
              <a:t> les étudiants aux nouvelles technologies de l'information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49" y="0"/>
            <a:ext cx="109537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44133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Clr>
                <a:srgbClr val="7030A0"/>
              </a:buClr>
              <a:buFont typeface="Wingdings 3" panose="05040102010807070707" pitchFamily="18" charset="2"/>
              <a:buChar char=""/>
            </a:pPr>
            <a:r>
              <a:rPr lang="ar-DZ" sz="2800" b="1" dirty="0" smtClean="0">
                <a:solidFill>
                  <a:srgbClr val="7030A0"/>
                </a:solidFill>
                <a:cs typeface="+mj-cs"/>
              </a:rPr>
              <a:t>الأهداف الخاصة</a:t>
            </a:r>
            <a:endParaRPr lang="fr-FR" sz="28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1412776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قبل صياغة الأهداف الخاصة نحتاج إلى تحديد الموضوعات القادرة على تحقيق الأهداف العامة للبرنامج التدريبي.</a:t>
            </a:r>
          </a:p>
          <a:p>
            <a:pPr algn="just" rtl="1"/>
            <a:r>
              <a:rPr lang="ar-DZ" sz="3600" b="1" dirty="0" smtClean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مثال:</a:t>
            </a:r>
          </a:p>
          <a:p>
            <a:pPr algn="just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إذا كان لدينا برنامج تدريبي حول التوثيق يهدف إلى تعويد المستخدِم على المكتبة.   </a:t>
            </a:r>
            <a:endParaRPr lang="en-GB" sz="3600" b="1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/>
            <a:r>
              <a:rPr lang="fr-FR" alt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</a:rPr>
              <a:t>la familiarisation de l'usager avec la bibliothèque</a:t>
            </a:r>
            <a:endParaRPr lang="ar-DZ" altLang="fr-F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SemiLight Condensed" panose="020B0502040204020203" pitchFamily="34" charset="0"/>
            </a:endParaRPr>
          </a:p>
          <a:p>
            <a:pPr algn="just" rtl="1"/>
            <a:endParaRPr lang="ar-DZ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SemiLight Condensed" panose="020B0502040204020203" pitchFamily="34" charset="0"/>
              <a:cs typeface="Arabic Typesetting" panose="03020402040406030203" pitchFamily="66" charset="-78"/>
            </a:endParaRPr>
          </a:p>
          <a:p>
            <a:pPr algn="just" rtl="1"/>
            <a:r>
              <a:rPr lang="ar-DZ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فإن الموضوعات التي يمكن تحقيقه من خلال تناولها ستشمل مثلا:</a:t>
            </a:r>
          </a:p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l'organisation physique des lieux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, </a:t>
            </a:r>
            <a:r>
              <a:rPr lang="ar-D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التنظيم المادي/الفيزيقي للمكان</a:t>
            </a:r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SemiLight Condensed" panose="020B0502040204020203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la classification des documents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, </a:t>
            </a:r>
            <a:r>
              <a:rPr lang="ar-D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تصنيف الوثائق</a:t>
            </a:r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SemiLight Condensed" panose="020B0502040204020203" pitchFamily="34" charset="0"/>
              <a:cs typeface="Arabic Typesetting" panose="03020402040406030203" pitchFamily="66" charset="-78"/>
            </a:endParaRPr>
          </a:p>
          <a:p>
            <a:pPr algn="ctr"/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le repérage de la documentation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…</a:t>
            </a:r>
            <a:r>
              <a:rPr lang="ar-DZ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 </a:t>
            </a:r>
            <a:r>
              <a:rPr lang="ar-D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 Condensed" panose="020B0502040204020203" pitchFamily="34" charset="0"/>
                <a:cs typeface="Arabic Typesetting" panose="03020402040406030203" pitchFamily="66" charset="-78"/>
              </a:rPr>
              <a:t>إيجاد الوثائق</a:t>
            </a:r>
            <a:endParaRPr lang="fr-FR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 SemiLight Condensed" panose="020B0502040204020203" pitchFamily="34" charset="0"/>
              <a:cs typeface="Arabic Typesetting" panose="03020402040406030203" pitchFamily="66" charset="-7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0"/>
            <a:ext cx="3076575" cy="126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44133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Clr>
                <a:srgbClr val="7030A0"/>
              </a:buClr>
              <a:buFont typeface="Wingdings 3" panose="05040102010807070707" pitchFamily="18" charset="2"/>
              <a:buChar char=""/>
            </a:pPr>
            <a:r>
              <a:rPr lang="ar-DZ" sz="2800" b="1" dirty="0" smtClean="0">
                <a:solidFill>
                  <a:srgbClr val="7030A0"/>
                </a:solidFill>
                <a:cs typeface="+mj-cs"/>
              </a:rPr>
              <a:t>الأهداف الخاصة</a:t>
            </a:r>
            <a:endParaRPr lang="fr-FR" sz="28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196752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هي الأهداف التي تربط بين محتوى معين ومهارة معينة، وتصوغ بطريقة دقيقة ما يجب على المتدرب اكتسابه خلال أو بعد موقف تدريبي معين. </a:t>
            </a:r>
          </a:p>
          <a:p>
            <a:pPr algn="just" rtl="1"/>
            <a:endParaRPr lang="ar-DZ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just" rtl="1"/>
            <a:r>
              <a:rPr lang="ar-DZ" sz="3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</a:t>
            </a:r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خلال تحديد الموضوعات الواجب تعلمها والتحكم فيها، تسمح الأهداف الخاصة بأجرأة الأهداف العامة. </a:t>
            </a:r>
          </a:p>
          <a:p>
            <a:pPr algn="just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أي أن الأهداف العامة لا تتحقق دون تحقق الأهداف الخاصة.</a:t>
            </a:r>
            <a:endParaRPr lang="fr-FR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318567765"/>
              </p:ext>
            </p:extLst>
          </p:nvPr>
        </p:nvGraphicFramePr>
        <p:xfrm>
          <a:off x="1331640" y="4509120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44133" y="33265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 rtl="1">
              <a:buClr>
                <a:srgbClr val="7030A0"/>
              </a:buClr>
              <a:buFont typeface="Wingdings 3" panose="05040102010807070707" pitchFamily="18" charset="2"/>
              <a:buChar char=""/>
            </a:pPr>
            <a:r>
              <a:rPr lang="ar-DZ" sz="2800" b="1" dirty="0" smtClean="0">
                <a:solidFill>
                  <a:srgbClr val="7030A0"/>
                </a:solidFill>
                <a:cs typeface="+mj-cs"/>
              </a:rPr>
              <a:t>الأهداف الخاصة</a:t>
            </a:r>
            <a:endParaRPr lang="fr-FR" sz="2800" b="1" dirty="0">
              <a:solidFill>
                <a:srgbClr val="7030A0"/>
              </a:solidFill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1560" y="1124744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تساعد الأهداف الخاصة أيضا في : </a:t>
            </a:r>
          </a:p>
          <a:p>
            <a:pPr algn="r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اختيار الوسائل التدريبية</a:t>
            </a:r>
          </a:p>
          <a:p>
            <a:pPr algn="r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نوع الأنشطة التدريبية المناسبة وتصميمها</a:t>
            </a:r>
          </a:p>
          <a:p>
            <a:pPr algn="r" rtl="1"/>
            <a:r>
              <a:rPr lang="ar-DZ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تحديد معايير التقويم.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701936"/>
            <a:ext cx="2562225" cy="17145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013176"/>
            <a:ext cx="1085850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1192</TotalTime>
  <Words>484</Words>
  <Application>Microsoft Office PowerPoint</Application>
  <PresentationFormat>Affichage à l'écran (4:3)</PresentationFormat>
  <Paragraphs>84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3" baseType="lpstr">
      <vt:lpstr>Arabic Typesetting</vt:lpstr>
      <vt:lpstr>Arial</vt:lpstr>
      <vt:lpstr>Bahnschrift SemiLight Condensed</vt:lpstr>
      <vt:lpstr>Calibri</vt:lpstr>
      <vt:lpstr>Comic Sans MS</vt:lpstr>
      <vt:lpstr>Gungsuh</vt:lpstr>
      <vt:lpstr>Tahoma</vt:lpstr>
      <vt:lpstr>Times New Roman</vt:lpstr>
      <vt:lpstr>Trebuchet MS</vt:lpstr>
      <vt:lpstr>Wingdings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التكوين وتسيير المسارات المهنية</dc:title>
  <dc:creator>sin</dc:creator>
  <cp:lastModifiedBy>Racer</cp:lastModifiedBy>
  <cp:revision>191</cp:revision>
  <dcterms:created xsi:type="dcterms:W3CDTF">2011-03-10T15:01:56Z</dcterms:created>
  <dcterms:modified xsi:type="dcterms:W3CDTF">2022-10-12T13:30:00Z</dcterms:modified>
</cp:coreProperties>
</file>