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6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2450" y="186360"/>
            <a:ext cx="8689976" cy="2509213"/>
          </a:xfrm>
        </p:spPr>
        <p:txBody>
          <a:bodyPr/>
          <a:lstStyle/>
          <a:p>
            <a:r>
              <a:rPr lang="fr-FR" dirty="0">
                <a:solidFill>
                  <a:srgbClr val="FF0000"/>
                </a:solidFill>
                <a:latin typeface="Arial Black" panose="020B0A04020102020204" pitchFamily="34" charset="0"/>
              </a:rPr>
              <a:t>LES METHODES </a:t>
            </a:r>
            <a:r>
              <a:rPr lang="fr-F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D’ETUDE</a:t>
            </a:r>
            <a:br>
              <a:rPr lang="fr-FR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dirty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fr-FR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fr-FR" dirty="0">
                <a:solidFill>
                  <a:srgbClr val="FF0000"/>
                </a:solidFill>
                <a:latin typeface="Arial Black" panose="020B0A04020102020204" pitchFamily="34" charset="0"/>
              </a:rPr>
              <a:t>DE LA CELLULE</a:t>
            </a:r>
            <a:endParaRPr lang="ar-DZ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076" name="Picture 4" descr="Résultat de recherche d'images pour &quot;LES METHODES D’ETUDE DE LA CELLUL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0" y="3446462"/>
            <a:ext cx="5056188" cy="326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435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712" y="400050"/>
            <a:ext cx="9229725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9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1" y="642938"/>
            <a:ext cx="8520112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9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713" y="571500"/>
            <a:ext cx="9086849" cy="601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5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628650"/>
            <a:ext cx="8524875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6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38" y="357188"/>
            <a:ext cx="8724900" cy="633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5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99" y="100014"/>
            <a:ext cx="10929938" cy="662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422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0139"/>
            <a:ext cx="9005887" cy="5986462"/>
          </a:xfrm>
          <a:prstGeom prst="rect">
            <a:avLst/>
          </a:prstGeom>
        </p:spPr>
      </p:pic>
      <p:pic>
        <p:nvPicPr>
          <p:cNvPr id="1026" name="Picture 2" descr="Résultat de recherche d'images pour &quot;cryofractur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836" y="542925"/>
            <a:ext cx="3571875" cy="35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4313" y="0"/>
            <a:ext cx="117157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Elle permet l'observation d'une coupe cellulaire formée à partir d'un échantillon congelé</a:t>
            </a:r>
            <a:r>
              <a:rPr lang="fr-FR" dirty="0">
                <a:solidFill>
                  <a:srgbClr val="202124"/>
                </a:solidFill>
                <a:latin typeface="arial" panose="020B0604020202020204" pitchFamily="34" charset="0"/>
              </a:rPr>
              <a:t>.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3112933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ésultat de recherche d'images pour &quot;cryofractur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0" y="128586"/>
            <a:ext cx="8802688" cy="672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654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485775"/>
            <a:ext cx="9186862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99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3" y="114299"/>
            <a:ext cx="8553450" cy="638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19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670887" y="595441"/>
            <a:ext cx="10363826" cy="3424107"/>
          </a:xfrm>
        </p:spPr>
        <p:txBody>
          <a:bodyPr>
            <a:noAutofit/>
          </a:bodyPr>
          <a:lstStyle/>
          <a:p>
            <a:pPr algn="just" rtl="0">
              <a:buFont typeface="Wingdings" panose="05000000000000000000" pitchFamily="2" charset="2"/>
              <a:buChar char="Ø"/>
            </a:pPr>
            <a:r>
              <a:rPr lang="fr-FR" sz="3200" b="1" dirty="0">
                <a:cs typeface="+mj-cs"/>
              </a:rPr>
              <a:t>La cellule est l’unité structurale et fonctionnelle fondamentales des organismes vivants et en raison de sa </a:t>
            </a:r>
            <a:r>
              <a:rPr lang="fr-FR" sz="3200" b="1" dirty="0">
                <a:solidFill>
                  <a:srgbClr val="FF0000"/>
                </a:solidFill>
                <a:cs typeface="+mj-cs"/>
              </a:rPr>
              <a:t>petite taille</a:t>
            </a:r>
            <a:r>
              <a:rPr lang="fr-FR" sz="3200" b="1" dirty="0">
                <a:cs typeface="+mj-cs"/>
              </a:rPr>
              <a:t>, la biologie cellulaire à, tout d’abord, besoin d’en obtenir une image </a:t>
            </a:r>
            <a:r>
              <a:rPr lang="fr-FR" sz="3200" b="1" dirty="0">
                <a:solidFill>
                  <a:srgbClr val="00B050"/>
                </a:solidFill>
                <a:cs typeface="+mj-cs"/>
              </a:rPr>
              <a:t>agrandie de bonne </a:t>
            </a:r>
            <a:r>
              <a:rPr lang="fr-FR" sz="3200" b="1" dirty="0" smtClean="0">
                <a:solidFill>
                  <a:srgbClr val="00B050"/>
                </a:solidFill>
                <a:cs typeface="+mj-cs"/>
              </a:rPr>
              <a:t>qualité</a:t>
            </a:r>
            <a:r>
              <a:rPr lang="fr-FR" sz="3200" b="1" dirty="0" smtClean="0">
                <a:cs typeface="+mj-cs"/>
              </a:rPr>
              <a:t>.</a:t>
            </a:r>
          </a:p>
          <a:p>
            <a:pPr algn="just" rtl="0">
              <a:buFont typeface="Wingdings" panose="05000000000000000000" pitchFamily="2" charset="2"/>
              <a:buChar char="Ø"/>
            </a:pPr>
            <a:r>
              <a:rPr lang="fr-FR" sz="3200" b="1" dirty="0" smtClean="0">
                <a:cs typeface="+mj-cs"/>
              </a:rPr>
              <a:t> </a:t>
            </a:r>
            <a:r>
              <a:rPr lang="fr-FR" sz="3200" b="1" dirty="0">
                <a:cs typeface="+mj-cs"/>
              </a:rPr>
              <a:t>Afin d’observer des </a:t>
            </a:r>
            <a:r>
              <a:rPr lang="fr-FR" sz="3200" b="1" dirty="0">
                <a:solidFill>
                  <a:srgbClr val="00B050"/>
                </a:solidFill>
                <a:cs typeface="+mj-cs"/>
              </a:rPr>
              <a:t>détails</a:t>
            </a:r>
            <a:r>
              <a:rPr lang="fr-FR" sz="3200" b="1" dirty="0">
                <a:cs typeface="+mj-cs"/>
              </a:rPr>
              <a:t> </a:t>
            </a:r>
            <a:r>
              <a:rPr lang="fr-FR" sz="3200" b="1" dirty="0" smtClean="0">
                <a:cs typeface="+mj-cs"/>
              </a:rPr>
              <a:t>encore </a:t>
            </a:r>
            <a:r>
              <a:rPr lang="fr-FR" sz="3200" b="1" dirty="0">
                <a:solidFill>
                  <a:srgbClr val="00B050"/>
                </a:solidFill>
                <a:cs typeface="+mj-cs"/>
              </a:rPr>
              <a:t>plus fins</a:t>
            </a:r>
            <a:r>
              <a:rPr lang="fr-FR" sz="3200" b="1" dirty="0">
                <a:cs typeface="+mj-cs"/>
              </a:rPr>
              <a:t>, il faut augmenter </a:t>
            </a:r>
            <a:r>
              <a:rPr lang="fr-FR" sz="3200" b="1" dirty="0">
                <a:solidFill>
                  <a:srgbClr val="FF0000"/>
                </a:solidFill>
                <a:cs typeface="+mj-cs"/>
              </a:rPr>
              <a:t>la résolution</a:t>
            </a:r>
            <a:r>
              <a:rPr lang="fr-FR" sz="3200" b="1" dirty="0">
                <a:cs typeface="+mj-cs"/>
              </a:rPr>
              <a:t>, qui est généralement </a:t>
            </a:r>
            <a:r>
              <a:rPr lang="fr-FR" sz="3200" b="1" dirty="0">
                <a:solidFill>
                  <a:srgbClr val="00B050"/>
                </a:solidFill>
                <a:cs typeface="+mj-cs"/>
              </a:rPr>
              <a:t>proportionnelle à la longueur d’onde de la radiation</a:t>
            </a:r>
            <a:r>
              <a:rPr lang="fr-FR" sz="3200" b="1" dirty="0">
                <a:cs typeface="+mj-cs"/>
              </a:rPr>
              <a:t> utilisés pour interférer avec les structures étudiées.</a:t>
            </a:r>
            <a:endParaRPr lang="ar-DZ" sz="3200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1410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42888"/>
            <a:ext cx="10501313" cy="661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65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3" y="242888"/>
            <a:ext cx="10472737" cy="630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01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4" y="328613"/>
            <a:ext cx="11044236" cy="652938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71283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8" y="100014"/>
            <a:ext cx="10972800" cy="654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1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8" y="500064"/>
            <a:ext cx="10415587" cy="59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5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4" y="442914"/>
            <a:ext cx="11787186" cy="62436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62687" y="41488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>
                <a:solidFill>
                  <a:srgbClr val="202124"/>
                </a:solidFill>
                <a:latin typeface="arial" panose="020B0604020202020204" pitchFamily="34" charset="0"/>
              </a:rPr>
              <a:t>Visualise les </a:t>
            </a:r>
            <a:r>
              <a:rPr lang="fr-FR" dirty="0">
                <a:solidFill>
                  <a:srgbClr val="202124"/>
                </a:solidFill>
                <a:latin typeface="arial" panose="020B0604020202020204" pitchFamily="34" charset="0"/>
              </a:rPr>
              <a:t>électrons qui parviennent à traverser l'échantillon, et donc l'ombre du spécimen </a:t>
            </a:r>
            <a:endParaRPr lang="ar-DZ" dirty="0"/>
          </a:p>
        </p:txBody>
      </p:sp>
      <p:sp>
        <p:nvSpPr>
          <p:cNvPr id="5" name="Rectangle 4"/>
          <p:cNvSpPr/>
          <p:nvPr/>
        </p:nvSpPr>
        <p:spPr>
          <a:xfrm>
            <a:off x="6262687" y="225742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solidFill>
                  <a:srgbClr val="202124"/>
                </a:solidFill>
                <a:latin typeface="arial" panose="020B0604020202020204" pitchFamily="34" charset="0"/>
              </a:rPr>
              <a:t>permet de visualiser la surface et la forme d'un échantillon. 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309681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171450"/>
            <a:ext cx="10401300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7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228600"/>
            <a:ext cx="9415463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7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3" y="357188"/>
            <a:ext cx="9467850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75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onds dans l’eau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TM04033925[[fn=Ronds dans l’eau]]</Template>
  <TotalTime>279</TotalTime>
  <Words>112</Words>
  <Application>Microsoft Office PowerPoint</Application>
  <PresentationFormat>Grand écran</PresentationFormat>
  <Paragraphs>6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Arial</vt:lpstr>
      <vt:lpstr>Arial</vt:lpstr>
      <vt:lpstr>Arial Black</vt:lpstr>
      <vt:lpstr>Times New Roman</vt:lpstr>
      <vt:lpstr>Tw Cen MT</vt:lpstr>
      <vt:lpstr>Wingdings</vt:lpstr>
      <vt:lpstr>Ronds dans l’eau</vt:lpstr>
      <vt:lpstr>LES METHODES D’ETUDE   DE LA CELLULE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METHODES D’ETUDE DE LA CELLULE</dc:title>
  <dc:creator>CAMELIA MOSBAH</dc:creator>
  <cp:lastModifiedBy>CAMELIA MOSBAH</cp:lastModifiedBy>
  <cp:revision>6</cp:revision>
  <dcterms:created xsi:type="dcterms:W3CDTF">2021-02-16T15:55:12Z</dcterms:created>
  <dcterms:modified xsi:type="dcterms:W3CDTF">2021-02-16T20:34:32Z</dcterms:modified>
</cp:coreProperties>
</file>