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6" r:id="rId5"/>
    <p:sldId id="264" r:id="rId6"/>
    <p:sldId id="267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12/02/2021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ar.wikipedia.org/wiki/%D9%85%D9%84%D9%81:%D8%A7%D9%84%D9%88%D8%B6%D8%B9_%D8%A7%D9%84%D8%AA%D8%B4%D8%B1%D9%8A%D8%AD%D9%8A.gi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r.wikipedia.org/wiki/%D8%A7%D9%81%D8%AA%D8%B1%D8%A7%D8%B6_(%D9%85%D9%86%D8%B7%D9%82)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1f98bc9c7468da0e75f7d6add0eaac4a_large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3684903"/>
            <a:ext cx="5076056" cy="31730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 6" descr="atlas-d-anatomie-livre-978-3-8480-0766-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505544" cy="44962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itre 1"/>
          <p:cNvSpPr>
            <a:spLocks noGrp="1"/>
          </p:cNvSpPr>
          <p:nvPr>
            <p:ph type="ctrTitle"/>
          </p:nvPr>
        </p:nvSpPr>
        <p:spPr>
          <a:xfrm>
            <a:off x="2947004" y="386695"/>
            <a:ext cx="6172200" cy="1440160"/>
          </a:xfrm>
        </p:spPr>
        <p:txBody>
          <a:bodyPr>
            <a:normAutofit fontScale="90000"/>
          </a:bodyPr>
          <a:lstStyle/>
          <a:p>
            <a:pPr algn="ctr" rtl="1"/>
            <a:br>
              <a:rPr lang="ar-DZ" dirty="0">
                <a:solidFill>
                  <a:schemeClr val="tx1"/>
                </a:solidFill>
                <a:cs typeface="Sultan Medium" pitchFamily="2" charset="-78"/>
              </a:rPr>
            </a:br>
            <a:br>
              <a:rPr lang="ar-DZ" dirty="0">
                <a:solidFill>
                  <a:schemeClr val="tx1"/>
                </a:solidFill>
                <a:cs typeface="Sultan Medium" pitchFamily="2" charset="-78"/>
              </a:rPr>
            </a:br>
            <a:r>
              <a:rPr lang="ar-DZ" sz="4000" dirty="0">
                <a:solidFill>
                  <a:schemeClr val="tx1"/>
                </a:solidFill>
                <a:cs typeface="Sultan Medium" pitchFamily="2" charset="-78"/>
              </a:rPr>
              <a:t>جامعة العربي بن مهيدي - ام البواقي - </a:t>
            </a:r>
            <a:br>
              <a:rPr lang="ar-DZ" sz="3600" dirty="0">
                <a:solidFill>
                  <a:schemeClr val="tx1"/>
                </a:solidFill>
                <a:cs typeface="Sultan Medium" pitchFamily="2" charset="-78"/>
              </a:rPr>
            </a:br>
            <a:r>
              <a:rPr lang="ar-DZ" sz="3600" dirty="0">
                <a:solidFill>
                  <a:schemeClr val="tx1"/>
                </a:solidFill>
                <a:cs typeface="Sultan Medium" pitchFamily="2" charset="-78"/>
              </a:rPr>
              <a:t>معهد علوم وتقنيات النشاطات البدنية والرياضية</a:t>
            </a:r>
            <a:endParaRPr lang="fr-FR" dirty="0">
              <a:solidFill>
                <a:schemeClr val="tx1"/>
              </a:solidFill>
              <a:cs typeface="Sultan Medium" pitchFamily="2" charset="-78"/>
            </a:endParaRPr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2699792" y="2420888"/>
            <a:ext cx="6172200" cy="1371600"/>
          </a:xfrm>
        </p:spPr>
        <p:txBody>
          <a:bodyPr>
            <a:normAutofit/>
          </a:bodyPr>
          <a:lstStyle/>
          <a:p>
            <a:pPr algn="r" rtl="1"/>
            <a:r>
              <a:rPr lang="ar-DZ" sz="2400" dirty="0">
                <a:solidFill>
                  <a:schemeClr val="tx1"/>
                </a:solidFill>
                <a:cs typeface="Sultan Medium" pitchFamily="2" charset="-78"/>
              </a:rPr>
              <a:t>السنة الجامعية: 2020-2021</a:t>
            </a:r>
            <a:endParaRPr lang="fr-FR" sz="2400" dirty="0">
              <a:solidFill>
                <a:schemeClr val="tx1"/>
              </a:solidFill>
              <a:cs typeface="Sultan Medium" pitchFamily="2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9512" y="6165304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2400" dirty="0">
                <a:cs typeface="Sultan Medium" pitchFamily="2" charset="-78"/>
              </a:rPr>
              <a:t>من اعداد: </a:t>
            </a:r>
            <a:r>
              <a:rPr lang="ar-DZ" sz="2400" dirty="0" err="1">
                <a:cs typeface="Sultan Medium" pitchFamily="2" charset="-78"/>
              </a:rPr>
              <a:t>د.العزوطي</a:t>
            </a:r>
            <a:r>
              <a:rPr lang="ar-DZ" sz="2400" dirty="0">
                <a:cs typeface="Sultan Medium" pitchFamily="2" charset="-78"/>
              </a:rPr>
              <a:t> علاء الدين</a:t>
            </a:r>
            <a:endParaRPr lang="fr-FR" sz="2400" dirty="0">
              <a:cs typeface="Sulta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1f98bc9c7468da0e75f7d6add0eaac4a_large.jpeg"/>
          <p:cNvPicPr>
            <a:picLocks noChangeAspect="1"/>
          </p:cNvPicPr>
          <p:nvPr/>
        </p:nvPicPr>
        <p:blipFill>
          <a:blip r:embed="rId2" cstate="print">
            <a:lum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467600" cy="562074"/>
          </a:xfrm>
        </p:spPr>
        <p:txBody>
          <a:bodyPr>
            <a:no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ar-DZ" sz="3200" dirty="0">
                <a:solidFill>
                  <a:schemeClr val="tx1"/>
                </a:solidFill>
                <a:cs typeface="Sultan Medium" pitchFamily="2" charset="-78"/>
              </a:rPr>
              <a:t>مدخل الى علم التشريح:</a:t>
            </a:r>
            <a:endParaRPr lang="fr-FR" sz="3200" dirty="0">
              <a:solidFill>
                <a:schemeClr val="tx1"/>
              </a:solidFill>
              <a:cs typeface="Sultan Medium" pitchFamily="2" charset="-78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576" y="623011"/>
            <a:ext cx="7272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Transparent"/>
                <a:ea typeface="Calibri" pitchFamily="34" charset="0"/>
                <a:cs typeface="Sultan Medium" pitchFamily="2" charset="-78"/>
              </a:rPr>
              <a:t>مقدمـــــة:</a:t>
            </a:r>
            <a:endParaRPr lang="ar-DZ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Sultan Medium" pitchFamily="2" charset="-78"/>
            </a:endParaRPr>
          </a:p>
          <a:p>
            <a:pPr marL="0" marR="0" lvl="0" indent="0" algn="justLow" defTabSz="914400" rtl="1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Sultan Medium" pitchFamily="2" charset="-78"/>
              </a:rPr>
              <a:t>	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Sultan Medium" pitchFamily="2" charset="-78"/>
              </a:rPr>
              <a:t>علم التشريح هو العلم الذي يهتم بدراسة جسم الإنسان وكذلك الأعضاء والأجهزة التي </a:t>
            </a:r>
            <a:r>
              <a:rPr kumimoji="0" lang="ar-DZ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Sultan Medium" pitchFamily="2" charset="-78"/>
              </a:rPr>
              <a:t>تكونه.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Sultan Medium" pitchFamily="2" charset="-78"/>
              </a:rPr>
              <a:t> يختص هذا العلم بوصف الجسم البشري في مجمله وكذلك أجهزته و نواحيه، و أعضائه مثل وصف العظام و العضلات، الدماغ، الغدد،......الخ</a:t>
            </a:r>
            <a:r>
              <a:rPr kumimoji="0" lang="ar-DZ" sz="24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Sultan Medium" pitchFamily="2" charset="-78"/>
              </a:rPr>
              <a:t> 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Sultan Medium" pitchFamily="2" charset="-78"/>
              </a:rPr>
              <a:t>كما يهتم أيضا بدراسة العلاقة بين مختلف هذه الأجهزة و الأعضاء، و التأثير المتبادل بينها.</a:t>
            </a:r>
            <a:endParaRPr lang="ar-DZ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Sultan Medium" pitchFamily="2" charset="-78"/>
            </a:endParaRPr>
          </a:p>
          <a:p>
            <a:pPr marL="0" marR="0" lvl="0" indent="0" algn="justLow" defTabSz="914400" rtl="1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Sultan Medium" pitchFamily="2" charset="-78"/>
              </a:rPr>
              <a:t>	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Sultan Medium" pitchFamily="2" charset="-78"/>
              </a:rPr>
              <a:t>علم التشريح من العلوم الطبية الهامة في مجال التربية البدنية والرياضية والمجال الرياضي بصفة عامة، فضلا على كونه قاعدة أساسية في التعرف و التفهم لأصول التربية الرياضية، حيث يتعرف الدارس على العظام التي يتكون الجسم منها</a:t>
            </a:r>
            <a:r>
              <a:rPr kumimoji="0" lang="ar-DZ" sz="24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Sultan Medium" pitchFamily="2" charset="-78"/>
              </a:rPr>
              <a:t> 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Sultan Medium" pitchFamily="2" charset="-78"/>
              </a:rPr>
              <a:t>وكذلك العضلات التي تساهم في الحركة، بالإضافة إلى الجهاز العصبي ووظائفه كذلك الجهاز الغددي و الدور الكبير الذي يلعبه في جسم الإنسان، وغيرها من الأجهزة.</a:t>
            </a:r>
            <a:endParaRPr kumimoji="0" lang="ar-DZ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Sultan Medium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1f98bc9c7468da0e75f7d6add0eaac4a_large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https://upload.wikimedia.org/wikipedia/commons/thumb/9/96/%D8%A7%D9%84%D9%88%D8%B6%D8%B9_%D8%A7%D9%84%D8%AA%D8%B4%D8%B1%D9%8A%D8%AD%D9%8A.gif/100px-%D8%A7%D9%84%D9%88%D8%B6%D8%B9_%D8%A7%D9%84%D8%AA%D8%B4%D8%B1%D9%8A%D8%AD%D9%8A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32656"/>
            <a:ext cx="3168352" cy="6336704"/>
          </a:xfrm>
          <a:prstGeom prst="rect">
            <a:avLst/>
          </a:prstGeom>
          <a:noFill/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347864" y="1133098"/>
            <a:ext cx="5407866" cy="5724902"/>
          </a:xfrm>
          <a:prstGeom prst="rect">
            <a:avLst/>
          </a:prstGeom>
          <a:solidFill>
            <a:srgbClr val="F9F9F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58700" rIns="0" bIns="3967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4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Sultan Medium" pitchFamily="2" charset="-78"/>
              </a:rPr>
              <a:t>الوضع التشريح</a:t>
            </a:r>
            <a:r>
              <a:rPr lang="ar-DZ" sz="4000" dirty="0" err="1">
                <a:solidFill>
                  <a:srgbClr val="000000"/>
                </a:solidFill>
                <a:latin typeface="Arial" pitchFamily="34" charset="0"/>
                <a:cs typeface="Sultan Medium" pitchFamily="2" charset="-78"/>
              </a:rPr>
              <a:t>:</a:t>
            </a:r>
            <a:endParaRPr kumimoji="0" lang="fr-FR" sz="8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Sultan Medium" pitchFamily="2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0" i="0" u="none" strike="noStrike" cap="none" normalizeH="0" baseline="0" dirty="0">
                <a:ln>
                  <a:noFill/>
                </a:ln>
                <a:solidFill>
                  <a:srgbClr val="0B0080"/>
                </a:solidFill>
                <a:effectLst/>
                <a:latin typeface="Arial" pitchFamily="34" charset="0"/>
                <a:cs typeface="Sultan Medium" pitchFamily="2" charset="-78"/>
                <a:hlinkClick r:id="rId2"/>
              </a:rPr>
              <a:t>  </a:t>
            </a:r>
            <a:endParaRPr kumimoji="0" lang="fr-FR" sz="8000" b="0" i="0" u="none" strike="noStrike" cap="none" normalizeH="0" baseline="0" dirty="0">
              <a:ln>
                <a:noFill/>
              </a:ln>
              <a:solidFill>
                <a:srgbClr val="252525"/>
              </a:solidFill>
              <a:effectLst/>
              <a:latin typeface="Arial" pitchFamily="34" charset="0"/>
              <a:cs typeface="Sultan Medium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يعتمد الوضع البشري التشريحي على</a:t>
            </a:r>
            <a:r>
              <a:rPr kumimoji="0" lang="fr-F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 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  <a:hlinkClick r:id="rId4" tooltip="افتراض (منطق)"/>
              </a:rPr>
              <a:t>الافتراض</a:t>
            </a:r>
            <a:r>
              <a:rPr lang="ar-DZ" sz="2400" dirty="0">
                <a:solidFill>
                  <a:srgbClr val="002060"/>
                </a:solidFill>
                <a:latin typeface="Arial" pitchFamily="34" charset="0"/>
                <a:cs typeface="Sultan Medium" pitchFamily="2" charset="-78"/>
              </a:rPr>
              <a:t> 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المعتمد على أن الإنسان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 حيث</a:t>
            </a: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 يقف بشكل مستقيم وثابت </a:t>
            </a:r>
            <a:r>
              <a:rPr kumimoji="0" lang="ar-DZ" sz="2400" b="0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.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Sultan Medium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راحة اليد متجهة نحو الأمام</a:t>
            </a:r>
            <a:r>
              <a:rPr kumimoji="0" lang="ar-DZ" sz="2400" b="0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.</a:t>
            </a:r>
            <a:endParaRPr kumimoji="0" lang="ar-DZ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Sultan Medium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ar-SA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 </a:t>
            </a:r>
            <a:r>
              <a:rPr kumimoji="0" lang="ar-DZ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النظر</a:t>
            </a:r>
            <a:r>
              <a:rPr kumimoji="0" lang="ar-DZ" sz="2400" b="0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Sultan Medium" pitchFamily="2" charset="-78"/>
              </a:rPr>
              <a:t> باتجاه الامام.</a:t>
            </a:r>
          </a:p>
          <a:p>
            <a:pPr marL="0" marR="0" lvl="0" indent="0" algn="justLow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ar-DZ" sz="2400" dirty="0">
                <a:solidFill>
                  <a:srgbClr val="002060"/>
                </a:solidFill>
                <a:latin typeface="Arial" pitchFamily="34" charset="0"/>
                <a:cs typeface="Sultan Medium" pitchFamily="2" charset="-78"/>
              </a:rPr>
              <a:t>اصابع اليدين ممدودة </a:t>
            </a:r>
            <a:r>
              <a:rPr lang="ar-DZ" sz="2400" dirty="0" err="1">
                <a:solidFill>
                  <a:srgbClr val="002060"/>
                </a:solidFill>
                <a:latin typeface="Arial" pitchFamily="34" charset="0"/>
                <a:cs typeface="Sultan Medium" pitchFamily="2" charset="-78"/>
              </a:rPr>
              <a:t>والابهام</a:t>
            </a:r>
            <a:r>
              <a:rPr lang="ar-DZ" sz="2400" dirty="0">
                <a:solidFill>
                  <a:srgbClr val="002060"/>
                </a:solidFill>
                <a:latin typeface="Arial" pitchFamily="34" charset="0"/>
                <a:cs typeface="Sultan Medium" pitchFamily="2" charset="-78"/>
              </a:rPr>
              <a:t> متجه نحو الخارج.</a:t>
            </a:r>
          </a:p>
          <a:p>
            <a:pPr algn="justLow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ar-DZ" sz="2400" dirty="0">
                <a:solidFill>
                  <a:srgbClr val="002060"/>
                </a:solidFill>
                <a:latin typeface="Arial" pitchFamily="34" charset="0"/>
                <a:cs typeface="Sultan Medium" pitchFamily="2" charset="-78"/>
              </a:rPr>
              <a:t>اصابع القدمين تتجه نحو الامام </a:t>
            </a:r>
            <a:r>
              <a:rPr lang="ar-DZ" sz="2400" dirty="0" err="1">
                <a:solidFill>
                  <a:srgbClr val="002060"/>
                </a:solidFill>
                <a:latin typeface="Arial" pitchFamily="34" charset="0"/>
                <a:cs typeface="Sultan Medium" pitchFamily="2" charset="-78"/>
              </a:rPr>
              <a:t>وببشكل</a:t>
            </a:r>
            <a:r>
              <a:rPr lang="ar-DZ" sz="2400" dirty="0">
                <a:solidFill>
                  <a:srgbClr val="002060"/>
                </a:solidFill>
                <a:latin typeface="Arial" pitchFamily="34" charset="0"/>
                <a:cs typeface="Sultan Medium" pitchFamily="2" charset="-78"/>
              </a:rPr>
              <a:t> مستقيم.</a:t>
            </a:r>
            <a:endParaRPr lang="ar-DZ" dirty="0">
              <a:solidFill>
                <a:srgbClr val="002060"/>
              </a:solidFill>
              <a:latin typeface="Arial" pitchFamily="34" charset="0"/>
              <a:cs typeface="Sultan Medium" pitchFamily="2" charset="-78"/>
            </a:endParaRPr>
          </a:p>
          <a:p>
            <a:pPr marL="0" marR="0" lvl="0" indent="0" algn="justLow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fr-FR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Sultan Medium" pitchFamily="2" charset="-78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67600" cy="706090"/>
          </a:xfrm>
        </p:spPr>
        <p:txBody>
          <a:bodyPr>
            <a:normAutofit/>
          </a:bodyPr>
          <a:lstStyle/>
          <a:p>
            <a:pPr algn="r" rtl="1"/>
            <a:r>
              <a:rPr lang="ar-DZ" sz="3600" u="sng" dirty="0">
                <a:solidFill>
                  <a:schemeClr val="tx1"/>
                </a:solidFill>
                <a:cs typeface="Sultan Medium" pitchFamily="2" charset="-78"/>
              </a:rPr>
              <a:t>تشريح جسم الانسان:</a:t>
            </a:r>
            <a:endParaRPr lang="fr-FR" sz="3600" u="sng" dirty="0">
              <a:solidFill>
                <a:schemeClr val="tx1"/>
              </a:solidFill>
              <a:cs typeface="Sultan Medium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220px-Coupe_anatom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620688"/>
            <a:ext cx="6984776" cy="6048672"/>
          </a:xfrm>
          <a:prstGeom prst="rect">
            <a:avLst/>
          </a:prstGeom>
        </p:spPr>
      </p:pic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67600" cy="706090"/>
          </a:xfrm>
        </p:spPr>
        <p:txBody>
          <a:bodyPr>
            <a:normAutofit/>
          </a:bodyPr>
          <a:lstStyle/>
          <a:p>
            <a:pPr algn="r" rtl="1"/>
            <a:r>
              <a:rPr lang="ar-DZ" sz="3600" u="sng" dirty="0">
                <a:solidFill>
                  <a:schemeClr val="tx1"/>
                </a:solidFill>
                <a:cs typeface="Sultan Medium" pitchFamily="2" charset="-78"/>
              </a:rPr>
              <a:t>المحاور والمقاطع </a:t>
            </a:r>
            <a:r>
              <a:rPr lang="ar-DZ" sz="3600" u="sng" dirty="0" err="1">
                <a:solidFill>
                  <a:schemeClr val="tx1"/>
                </a:solidFill>
                <a:cs typeface="Sultan Medium" pitchFamily="2" charset="-78"/>
              </a:rPr>
              <a:t>التشريحية :</a:t>
            </a:r>
            <a:endParaRPr lang="fr-FR" sz="3600" u="sng" dirty="0">
              <a:solidFill>
                <a:schemeClr val="tx1"/>
              </a:solidFill>
              <a:cs typeface="Sultan Medium" pitchFamily="2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516216" y="1412776"/>
            <a:ext cx="23042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DZ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Medium" pitchFamily="2" charset="-78"/>
              </a:rPr>
              <a:t>المحاور</a:t>
            </a:r>
          </a:p>
          <a:p>
            <a:pPr algn="r" rtl="1"/>
            <a:r>
              <a:rPr lang="ar-DZ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Medium" pitchFamily="2" charset="-78"/>
              </a:rPr>
              <a:t>  المحور السهمي</a:t>
            </a:r>
          </a:p>
          <a:p>
            <a:pPr algn="r" rtl="1"/>
            <a:r>
              <a:rPr lang="ar-DZ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Medium" pitchFamily="2" charset="-78"/>
              </a:rPr>
              <a:t>  المحور الافقي</a:t>
            </a:r>
          </a:p>
          <a:p>
            <a:pPr algn="r" rtl="1"/>
            <a:r>
              <a:rPr lang="ar-DZ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Medium" pitchFamily="2" charset="-78"/>
              </a:rPr>
              <a:t>  المحور الطولي</a:t>
            </a:r>
          </a:p>
          <a:p>
            <a:pPr algn="r" rtl="1"/>
            <a:endParaRPr lang="ar-D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ultan Medium" pitchFamily="2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DZ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Medium" pitchFamily="2" charset="-78"/>
              </a:rPr>
              <a:t>المقاطع</a:t>
            </a:r>
          </a:p>
          <a:p>
            <a:pPr algn="r" rtl="1"/>
            <a:r>
              <a:rPr lang="ar-DZ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Medium" pitchFamily="2" charset="-78"/>
              </a:rPr>
              <a:t>  المقطع السهمي</a:t>
            </a:r>
          </a:p>
          <a:p>
            <a:pPr algn="r" rtl="1"/>
            <a:r>
              <a:rPr lang="ar-DZ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Medium" pitchFamily="2" charset="-78"/>
              </a:rPr>
              <a:t>  المقطع </a:t>
            </a:r>
            <a:r>
              <a:rPr lang="ar-DZ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Medium" pitchFamily="2" charset="-78"/>
              </a:rPr>
              <a:t>الجبهي</a:t>
            </a:r>
            <a:endParaRPr lang="ar-D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ultan Medium" pitchFamily="2" charset="-78"/>
            </a:endParaRPr>
          </a:p>
          <a:p>
            <a:pPr algn="r" rtl="1"/>
            <a:r>
              <a:rPr lang="ar-DZ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ultan Medium" pitchFamily="2" charset="-78"/>
              </a:rPr>
              <a:t>  المقطع العرضي</a:t>
            </a:r>
            <a:endParaRPr 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ultan Medium" pitchFamily="2" charset="-78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H="1" flipV="1">
            <a:off x="2843808" y="4869160"/>
            <a:ext cx="72008" cy="12961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1187624" y="6165304"/>
            <a:ext cx="1728192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2915816" y="6165304"/>
            <a:ext cx="180020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4716016" y="60932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dirty="0">
                <a:cs typeface="Sultan Medium" pitchFamily="2" charset="-78"/>
              </a:rPr>
              <a:t>الامامي</a:t>
            </a:r>
            <a:endParaRPr lang="fr-FR" dirty="0">
              <a:cs typeface="Sultan Medium" pitchFamily="2" charset="-78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915816" y="479715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dirty="0">
                <a:cs typeface="Sultan Medium" pitchFamily="2" charset="-78"/>
              </a:rPr>
              <a:t>الطولي</a:t>
            </a:r>
            <a:endParaRPr lang="fr-FR" dirty="0">
              <a:cs typeface="Sultan Medium" pitchFamily="2" charset="-78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11560" y="60932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dirty="0">
                <a:cs typeface="Sultan Medium" pitchFamily="2" charset="-78"/>
              </a:rPr>
              <a:t>الأفقي</a:t>
            </a:r>
            <a:endParaRPr lang="fr-FR" dirty="0">
              <a:cs typeface="Sultan Medium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856895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1023</TotalTime>
  <Words>240</Words>
  <Application>Microsoft Office PowerPoint</Application>
  <PresentationFormat>Affichage à l'écran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ArabicTransparent</vt:lpstr>
      <vt:lpstr>Arial</vt:lpstr>
      <vt:lpstr>Calibri</vt:lpstr>
      <vt:lpstr>Century Schoolbook</vt:lpstr>
      <vt:lpstr>Wingdings</vt:lpstr>
      <vt:lpstr>Wingdings 2</vt:lpstr>
      <vt:lpstr>Oriel</vt:lpstr>
      <vt:lpstr>  جامعة العربي بن مهيدي - ام البواقي -  معهد علوم وتقنيات النشاطات البدنية والرياضية</vt:lpstr>
      <vt:lpstr>مدخل الى علم التشريح:</vt:lpstr>
      <vt:lpstr>Présentation PowerPoint</vt:lpstr>
      <vt:lpstr>تشريح جسم الانسان:</vt:lpstr>
      <vt:lpstr>المحاور والمقاطع التشريحية :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جامعة العربي بن مهيدي -- ام البواقي --  معهد علوم وتقنيات النشاطات البدنية والرياضية</dc:title>
  <dc:creator>net</dc:creator>
  <cp:lastModifiedBy>Lazzouti Alaeddine</cp:lastModifiedBy>
  <cp:revision>63</cp:revision>
  <dcterms:created xsi:type="dcterms:W3CDTF">2016-09-24T19:56:20Z</dcterms:created>
  <dcterms:modified xsi:type="dcterms:W3CDTF">2021-02-12T21:26:06Z</dcterms:modified>
</cp:coreProperties>
</file>