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93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88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49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95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37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36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83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63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32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719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10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36928-A516-4786-BA1C-9D3CFF50BCCE}" type="datetimeFigureOut">
              <a:rPr lang="fr-FR" smtClean="0"/>
              <a:t>10/10/2020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AF3FF-4CE1-4DF4-8D22-FCC37E000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91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ir.toufik@yahoo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rir.toufik@yahoo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Vulnérabilités et Menaces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Toufik </a:t>
            </a:r>
            <a:r>
              <a:rPr lang="fr-FR" dirty="0" err="1" smtClean="0"/>
              <a:t>Marir</a:t>
            </a:r>
            <a:endParaRPr lang="fr-FR" dirty="0" smtClean="0"/>
          </a:p>
          <a:p>
            <a:r>
              <a:rPr lang="fr-FR" dirty="0" smtClean="0"/>
              <a:t>Université de Oum El </a:t>
            </a:r>
            <a:r>
              <a:rPr lang="fr-FR" dirty="0" err="1" smtClean="0"/>
              <a:t>Bouaghi</a:t>
            </a:r>
            <a:endParaRPr lang="fr-FR" dirty="0" smtClean="0"/>
          </a:p>
          <a:p>
            <a:r>
              <a:rPr lang="fr-FR" dirty="0" smtClean="0">
                <a:hlinkClick r:id="rId2"/>
              </a:rPr>
              <a:t>marir.toufik@yahoo.fr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7757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Types de menaces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Physique: sabotage, vol d’équipement, panne, Incendie,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Humaine: social engineering, manipulation individuelle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Techniques: Virus, ver, cheval de Troie, Bombe logique, attaques réseaux, attaques des bases de données, </a:t>
            </a:r>
          </a:p>
        </p:txBody>
      </p:sp>
    </p:spTree>
    <p:extLst>
      <p:ext uri="{BB962C8B-B14F-4D97-AF65-F5344CB8AC3E}">
        <p14:creationId xmlns:p14="http://schemas.microsoft.com/office/powerpoint/2010/main" val="310553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Méthodologie d’attaque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Connaître la cible (collecte des infos, prise d’empreinte): à travers les moteurs de recherches (</a:t>
            </a:r>
            <a:r>
              <a:rPr lang="fr-FR" dirty="0" err="1" smtClean="0"/>
              <a:t>google</a:t>
            </a:r>
            <a:r>
              <a:rPr lang="fr-FR" dirty="0" smtClean="0"/>
              <a:t>), sites web, les employés, les commandes réseaux (</a:t>
            </a:r>
            <a:r>
              <a:rPr lang="fr-FR" dirty="0" err="1" smtClean="0"/>
              <a:t>ping</a:t>
            </a:r>
            <a:r>
              <a:rPr lang="fr-FR" dirty="0" smtClean="0"/>
              <a:t>, traceret)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Repérage des failles: consulter les points faibles recensés, puis éliminer les points non fondés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Intrusion dans le système: Il faut pas laisser de trace, Extension de privilège puis reprendre la prise d’empreinte,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Assurer son accès: Faciliter son retour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Exploitation </a:t>
            </a:r>
          </a:p>
        </p:txBody>
      </p:sp>
    </p:spTree>
    <p:extLst>
      <p:ext uri="{BB962C8B-B14F-4D97-AF65-F5344CB8AC3E}">
        <p14:creationId xmlns:p14="http://schemas.microsoft.com/office/powerpoint/2010/main" val="2204954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Remarque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S’il y a des question n’hésiter pas de me contacter </a:t>
            </a:r>
          </a:p>
          <a:p>
            <a:r>
              <a:rPr lang="fr-FR" dirty="0" smtClean="0">
                <a:hlinkClick r:id="rId2"/>
              </a:rPr>
              <a:t>marir.toufik@yahoo.fr</a:t>
            </a:r>
            <a:r>
              <a:rPr lang="fr-FR" dirty="0" smtClean="0"/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387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Vulnérabilités des 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Types de vulnérabilités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humaines: des vulnérabilités liées aux sentiments et comportements humains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organisationnelles: absence d’une gestion correcte de la sécurité des SI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physiques: Evènements imprévisibles et caractéristiques physiques de l’environnement des SI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Techniques: des vulnérabilités liées aux logiciels et hardware (</a:t>
            </a:r>
            <a:r>
              <a:rPr lang="fr-FR" dirty="0" err="1" smtClean="0"/>
              <a:t>pbm</a:t>
            </a:r>
            <a:r>
              <a:rPr lang="fr-FR" dirty="0" smtClean="0"/>
              <a:t> d’interopérabilité et de migration)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581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Vulnérabilités des 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Exemples de vulnérabilités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humaines: peur, curiosité, pitié 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organisationnelles: Manque de maîtrise de la SSI, Mauvaise utilisation des moyens en place, Absence de procédures relatives à la SSI, Inadéquation entre les politiques de sécurité et les risques</a:t>
            </a:r>
          </a:p>
        </p:txBody>
      </p:sp>
    </p:spTree>
    <p:extLst>
      <p:ext uri="{BB962C8B-B14F-4D97-AF65-F5344CB8AC3E}">
        <p14:creationId xmlns:p14="http://schemas.microsoft.com/office/powerpoint/2010/main" val="39659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Vulnérabilités des 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Exemples de vulnérabilités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physiques: Manque de contrôle d’accès, Mauvaise conservation de support de stockage, Mauvaise gestion de ressource, absence de gestion de câblage</a:t>
            </a:r>
          </a:p>
          <a:p>
            <a:pPr marL="723900" indent="-190500">
              <a:buFont typeface="+mj-lt"/>
              <a:buAutoNum type="arabicPeriod"/>
            </a:pPr>
            <a:r>
              <a:rPr lang="fr-FR" dirty="0" smtClean="0"/>
              <a:t>Vulnérabilités Techniques: Fiabilité des mise à niveau et correctifs, complexité des règles de configuration, Interopérabilité des SI et de communication (Infrastructure spontanée) </a:t>
            </a:r>
          </a:p>
        </p:txBody>
      </p:sp>
    </p:spTree>
    <p:extLst>
      <p:ext uri="{BB962C8B-B14F-4D97-AF65-F5344CB8AC3E}">
        <p14:creationId xmlns:p14="http://schemas.microsoft.com/office/powerpoint/2010/main" val="148319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Vulnérabilités des 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Cycle de vie de vulnérabilité:</a:t>
            </a:r>
            <a:r>
              <a:rPr lang="fr-FR" dirty="0"/>
              <a:t> </a:t>
            </a:r>
            <a:r>
              <a:rPr lang="fr-FR" dirty="0" smtClean="0"/>
              <a:t>un ensemble d’évènements qui sont à l’origine d’un changement d’état de la vulnérabilité au cours de temps</a:t>
            </a:r>
          </a:p>
          <a:p>
            <a:r>
              <a:rPr lang="fr-FR" dirty="0" smtClean="0"/>
              <a:t>Il y a trois évènements importants:</a:t>
            </a:r>
          </a:p>
          <a:p>
            <a:pPr marL="514350" indent="19050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Découverte: l’instant où la vulnérabilité est découverte pour la première fois sachant que:</a:t>
            </a:r>
          </a:p>
          <a:p>
            <a:pPr marL="1257300" indent="0"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r>
              <a:rPr lang="fr-FR" dirty="0" smtClean="0"/>
              <a:t>La vulnérabilité existe déjà</a:t>
            </a:r>
          </a:p>
          <a:p>
            <a:pPr marL="1257300" indent="0">
              <a:buFont typeface="Wingdings" panose="05000000000000000000" pitchFamily="2" charset="2"/>
              <a:buChar char="§"/>
            </a:pPr>
            <a:r>
              <a:rPr lang="fr-FR" dirty="0" smtClean="0"/>
              <a:t>Le composant vulnérable est disponible pour l’utilisation</a:t>
            </a:r>
          </a:p>
        </p:txBody>
      </p:sp>
    </p:spTree>
    <p:extLst>
      <p:ext uri="{BB962C8B-B14F-4D97-AF65-F5344CB8AC3E}">
        <p14:creationId xmlns:p14="http://schemas.microsoft.com/office/powerpoint/2010/main" val="147616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Vulnérabilités des 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fr-FR" dirty="0" smtClean="0"/>
              <a:t>Publication: il est possible à tout un chacun de connaître la vulnérabilité </a:t>
            </a:r>
          </a:p>
          <a:p>
            <a:pPr indent="190500"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r>
              <a:rPr lang="fr-FR" dirty="0" smtClean="0"/>
              <a:t>Permet aux utilisateurs de soient plus vigilants</a:t>
            </a:r>
            <a:endParaRPr lang="fr-FR" dirty="0"/>
          </a:p>
          <a:p>
            <a:pPr indent="190500">
              <a:buFont typeface="Wingdings" panose="05000000000000000000" pitchFamily="2" charset="2"/>
              <a:buChar char="§"/>
            </a:pPr>
            <a:r>
              <a:rPr lang="fr-FR" dirty="0" smtClean="0"/>
              <a:t> une forme de pression pour corriger rapidement la vulnérabilité</a:t>
            </a:r>
          </a:p>
          <a:p>
            <a:pPr indent="190500">
              <a:buFont typeface="Wingdings" panose="05000000000000000000" pitchFamily="2" charset="2"/>
              <a:buChar char="§"/>
            </a:pPr>
            <a:r>
              <a:rPr lang="fr-FR" dirty="0" smtClean="0"/>
              <a:t>Les attaquants peuvent exploiter la vulnérabilité publiée</a:t>
            </a:r>
          </a:p>
        </p:txBody>
      </p:sp>
    </p:spTree>
    <p:extLst>
      <p:ext uri="{BB962C8B-B14F-4D97-AF65-F5344CB8AC3E}">
        <p14:creationId xmlns:p14="http://schemas.microsoft.com/office/powerpoint/2010/main" val="266948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Vulnérabilités des 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fr-FR" dirty="0" smtClean="0"/>
              <a:t>Publication de correctif: on publie des mise à niveau ou des correctifs de la vulnérabilité</a:t>
            </a:r>
          </a:p>
          <a:p>
            <a:r>
              <a:rPr lang="fr-FR" dirty="0" smtClean="0"/>
              <a:t>D’autres évènements: naissance, mort, preuve de concept, et création de kit d’exploitation</a:t>
            </a:r>
          </a:p>
        </p:txBody>
      </p:sp>
    </p:spTree>
    <p:extLst>
      <p:ext uri="{BB962C8B-B14F-4D97-AF65-F5344CB8AC3E}">
        <p14:creationId xmlns:p14="http://schemas.microsoft.com/office/powerpoint/2010/main" val="2373298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Définition: action menés dans le but de nuire à un système.</a:t>
            </a:r>
          </a:p>
          <a:p>
            <a:r>
              <a:rPr lang="fr-FR" dirty="0" smtClean="0"/>
              <a:t>Il faut connaître l’ennemi et ses motivations et prévoir ces méthodes.</a:t>
            </a:r>
          </a:p>
          <a:p>
            <a:r>
              <a:rPr lang="fr-FR" dirty="0" smtClean="0"/>
              <a:t>Les attaquants: toute personne physique ou morales par tout atteint un SI</a:t>
            </a:r>
          </a:p>
          <a:p>
            <a:pPr marL="514350" indent="209550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Black </a:t>
            </a:r>
            <a:r>
              <a:rPr lang="fr-FR" dirty="0" err="1" smtClean="0"/>
              <a:t>Hate</a:t>
            </a:r>
            <a:endParaRPr lang="fr-FR" dirty="0" smtClean="0"/>
          </a:p>
          <a:p>
            <a:pPr marL="514350" indent="209550">
              <a:buFont typeface="+mj-lt"/>
              <a:buAutoNum type="arabicPeriod"/>
            </a:pPr>
            <a:r>
              <a:rPr lang="fr-FR" dirty="0" smtClean="0"/>
              <a:t>White </a:t>
            </a:r>
            <a:r>
              <a:rPr lang="fr-FR" dirty="0" err="1" smtClean="0"/>
              <a:t>Hate</a:t>
            </a:r>
            <a:endParaRPr lang="fr-FR" dirty="0" smtClean="0"/>
          </a:p>
          <a:p>
            <a:pPr marL="514350" indent="209550">
              <a:buFont typeface="+mj-lt"/>
              <a:buAutoNum type="arabicPeriod"/>
            </a:pPr>
            <a:r>
              <a:rPr lang="fr-FR" dirty="0" smtClean="0"/>
              <a:t>Grey </a:t>
            </a:r>
            <a:r>
              <a:rPr lang="fr-FR" dirty="0" err="1" smtClean="0"/>
              <a:t>Hate</a:t>
            </a:r>
            <a:endParaRPr lang="fr-FR" dirty="0" smtClean="0"/>
          </a:p>
          <a:p>
            <a:pPr marL="514350" indent="209550">
              <a:buFont typeface="+mj-lt"/>
              <a:buAutoNum type="arabicPeriod"/>
            </a:pPr>
            <a:r>
              <a:rPr lang="fr-FR" dirty="0" smtClean="0"/>
              <a:t>Script </a:t>
            </a:r>
            <a:r>
              <a:rPr lang="fr-FR" dirty="0" err="1" smtClean="0"/>
              <a:t>Kiddies</a:t>
            </a: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1720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Motivation de menace: admiration, reconnaissance, argent, pouvoir, curiosité,…</a:t>
            </a:r>
            <a:r>
              <a:rPr lang="fr-FR" dirty="0" err="1" smtClean="0"/>
              <a:t>etc</a:t>
            </a:r>
            <a:endParaRPr lang="fr-FR" dirty="0" smtClean="0"/>
          </a:p>
          <a:p>
            <a:r>
              <a:rPr lang="fr-FR" dirty="0" smtClean="0"/>
              <a:t>Les motivations s’organisent en trois catégories: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Ludique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Cupide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Terroriste</a:t>
            </a:r>
          </a:p>
        </p:txBody>
      </p:sp>
    </p:spTree>
    <p:extLst>
      <p:ext uri="{BB962C8B-B14F-4D97-AF65-F5344CB8AC3E}">
        <p14:creationId xmlns:p14="http://schemas.microsoft.com/office/powerpoint/2010/main" val="6708432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525</Words>
  <Application>Microsoft Office PowerPoint</Application>
  <PresentationFormat>Affichage à l'écran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Vulnérabilités et Menaces</vt:lpstr>
      <vt:lpstr>Vulnérabilités des SI</vt:lpstr>
      <vt:lpstr>Vulnérabilités des SI</vt:lpstr>
      <vt:lpstr>Vulnérabilités des SI</vt:lpstr>
      <vt:lpstr>Vulnérabilités des SI</vt:lpstr>
      <vt:lpstr>Vulnérabilités des SI</vt:lpstr>
      <vt:lpstr>Vulnérabilités des SI</vt:lpstr>
      <vt:lpstr>Menaces</vt:lpstr>
      <vt:lpstr>Menaces</vt:lpstr>
      <vt:lpstr>Menaces</vt:lpstr>
      <vt:lpstr>Menaces</vt:lpstr>
      <vt:lpstr>Remarque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Vulnérabilités et Menaces</dc:title>
  <dc:creator>Acer</dc:creator>
  <cp:lastModifiedBy>Acer</cp:lastModifiedBy>
  <cp:revision>4</cp:revision>
  <dcterms:created xsi:type="dcterms:W3CDTF">2020-10-10T12:43:26Z</dcterms:created>
  <dcterms:modified xsi:type="dcterms:W3CDTF">2020-10-10T13:19:45Z</dcterms:modified>
</cp:coreProperties>
</file>