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6" r:id="rId12"/>
    <p:sldId id="25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9121-A34F-493B-BACF-597888E820D0}" type="datetimeFigureOut">
              <a:rPr lang="fr-FR" smtClean="0"/>
              <a:pPr/>
              <a:t>09/01/2021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FF466-6A62-4CAD-A132-6CF9B5784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57290" y="3000372"/>
            <a:ext cx="521497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4800" dirty="0" smtClean="0"/>
              <a:t>Solution de</a:t>
            </a:r>
          </a:p>
          <a:p>
            <a:r>
              <a:rPr lang="fr-FR" sz="4800" dirty="0" smtClean="0"/>
              <a:t> l’exercice1 du TD1</a:t>
            </a:r>
            <a:endParaRPr lang="fr-FR" sz="4800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500042"/>
            <a:ext cx="7643866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dirty="0" smtClean="0"/>
              <a:t>Master    Physique</a:t>
            </a:r>
          </a:p>
          <a:p>
            <a:pPr algn="ctr"/>
            <a:r>
              <a:rPr lang="fr-FR" sz="4800" dirty="0" smtClean="0"/>
              <a:t>2021/2020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43306" y="500042"/>
            <a:ext cx="17859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3. exécution</a:t>
            </a:r>
            <a:endParaRPr lang="ar-D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8161337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214290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	</a:t>
            </a: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</a:t>
            </a:r>
            <a:r>
              <a:rPr lang="fr-FR" sz="2400" dirty="0" smtClean="0"/>
              <a:t> TD1ex1</a:t>
            </a:r>
          </a:p>
          <a:p>
            <a:r>
              <a:rPr lang="fr-FR" sz="2400" dirty="0" smtClean="0"/>
              <a:t>	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doubleprecision</a:t>
            </a:r>
            <a:r>
              <a:rPr lang="fr-FR" sz="2400" dirty="0" smtClean="0"/>
              <a:t>  pi,h,c,me,mmol,hbar,v,term1,term2,term3,k</a:t>
            </a:r>
          </a:p>
          <a:p>
            <a:r>
              <a:rPr lang="fr-FR" sz="2400" dirty="0" smtClean="0"/>
              <a:t>	pi=4*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atan</a:t>
            </a:r>
            <a:r>
              <a:rPr lang="fr-FR" sz="2400" dirty="0" smtClean="0"/>
              <a:t>(1.)</a:t>
            </a:r>
          </a:p>
          <a:p>
            <a:r>
              <a:rPr lang="fr-FR" sz="2400" dirty="0" smtClean="0"/>
              <a:t>c            pi=3.14</a:t>
            </a:r>
          </a:p>
          <a:p>
            <a:r>
              <a:rPr lang="fr-FR" sz="2400" dirty="0" smtClean="0"/>
              <a:t>	beta=137</a:t>
            </a:r>
          </a:p>
          <a:p>
            <a:r>
              <a:rPr lang="fr-FR" sz="2400" dirty="0" smtClean="0"/>
              <a:t>	h=6.6262E-34</a:t>
            </a:r>
          </a:p>
          <a:p>
            <a:r>
              <a:rPr lang="fr-FR" sz="2400" dirty="0" smtClean="0"/>
              <a:t>	c=3.0E8</a:t>
            </a:r>
          </a:p>
          <a:p>
            <a:r>
              <a:rPr lang="fr-FR" sz="2400" dirty="0" smtClean="0"/>
              <a:t>	me=9.1093891E-31</a:t>
            </a:r>
          </a:p>
          <a:p>
            <a:r>
              <a:rPr lang="fr-FR" sz="2400" dirty="0" smtClean="0"/>
              <a:t>	</a:t>
            </a:r>
            <a:r>
              <a:rPr lang="fr-FR" sz="2400" dirty="0" err="1" smtClean="0"/>
              <a:t>mmol</a:t>
            </a:r>
            <a:r>
              <a:rPr lang="fr-FR" sz="2400" dirty="0" smtClean="0"/>
              <a:t>=1.52E-22</a:t>
            </a:r>
          </a:p>
          <a:p>
            <a:r>
              <a:rPr lang="fr-FR" sz="2400" dirty="0" smtClean="0"/>
              <a:t>	alpha=1/beta</a:t>
            </a:r>
          </a:p>
          <a:p>
            <a:r>
              <a:rPr lang="fr-FR" sz="2400" dirty="0" smtClean="0"/>
              <a:t>	</a:t>
            </a:r>
            <a:r>
              <a:rPr lang="fr-FR" sz="2400" dirty="0" err="1" smtClean="0"/>
              <a:t>hbar</a:t>
            </a:r>
            <a:r>
              <a:rPr lang="fr-FR" sz="2400" dirty="0" smtClean="0"/>
              <a:t>=h/(2*pi)</a:t>
            </a:r>
          </a:p>
          <a:p>
            <a:r>
              <a:rPr lang="fr-FR" sz="2400" dirty="0" smtClean="0"/>
              <a:t>	v=alpha*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sqrt</a:t>
            </a:r>
            <a:r>
              <a:rPr lang="fr-FR" sz="2400" dirty="0" smtClean="0"/>
              <a:t>(me/</a:t>
            </a:r>
            <a:r>
              <a:rPr lang="fr-FR" sz="2400" dirty="0" err="1" smtClean="0"/>
              <a:t>mmol</a:t>
            </a:r>
            <a:r>
              <a:rPr lang="fr-FR" sz="2400" dirty="0" smtClean="0"/>
              <a:t>)*c</a:t>
            </a:r>
          </a:p>
          <a:p>
            <a:r>
              <a:rPr lang="fr-FR" sz="2400" dirty="0" smtClean="0"/>
              <a:t>	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428604"/>
            <a:ext cx="71438" cy="485778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1538" y="428604"/>
            <a:ext cx="76438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             term1=alpha*me*c</a:t>
            </a:r>
          </a:p>
          <a:p>
            <a:r>
              <a:rPr lang="fr-FR" sz="2400" dirty="0" smtClean="0"/>
              <a:t>	term11=term1*term1</a:t>
            </a:r>
          </a:p>
          <a:p>
            <a:r>
              <a:rPr lang="fr-FR" sz="2400" dirty="0" smtClean="0"/>
              <a:t>	</a:t>
            </a:r>
            <a:r>
              <a:rPr lang="fr-FR" sz="2400" dirty="0" err="1" smtClean="0"/>
              <a:t>xlambda</a:t>
            </a:r>
            <a:r>
              <a:rPr lang="fr-FR" sz="2400" dirty="0" smtClean="0"/>
              <a:t>=term11/</a:t>
            </a:r>
            <a:r>
              <a:rPr lang="fr-FR" sz="2400" dirty="0" err="1" smtClean="0"/>
              <a:t>mmol</a:t>
            </a:r>
            <a:endParaRPr lang="fr-FR" sz="2400" dirty="0" smtClean="0"/>
          </a:p>
          <a:p>
            <a:r>
              <a:rPr lang="fr-FR" sz="2400" dirty="0" smtClean="0"/>
              <a:t>	psi=</a:t>
            </a:r>
            <a:r>
              <a:rPr lang="fr-FR" sz="2400" dirty="0" err="1" smtClean="0"/>
              <a:t>xlambda</a:t>
            </a:r>
            <a:r>
              <a:rPr lang="fr-FR" sz="2400" dirty="0" smtClean="0"/>
              <a:t>/8</a:t>
            </a:r>
          </a:p>
          <a:p>
            <a:r>
              <a:rPr lang="fr-FR" sz="2400" dirty="0" smtClean="0"/>
              <a:t>	term2=me*v/(2*</a:t>
            </a:r>
            <a:r>
              <a:rPr lang="fr-FR" sz="2400" dirty="0" err="1" smtClean="0"/>
              <a:t>hbar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	term3=2*psi*me/(</a:t>
            </a:r>
            <a:r>
              <a:rPr lang="fr-FR" sz="2400" dirty="0" err="1" smtClean="0"/>
              <a:t>hbar</a:t>
            </a:r>
            <a:r>
              <a:rPr lang="fr-FR" sz="2400" dirty="0" smtClean="0"/>
              <a:t>**2)</a:t>
            </a:r>
          </a:p>
          <a:p>
            <a:r>
              <a:rPr lang="fr-FR" sz="2400" dirty="0" smtClean="0"/>
              <a:t>	q=term3-(term2**2)</a:t>
            </a:r>
          </a:p>
          <a:p>
            <a:r>
              <a:rPr lang="fr-FR" sz="2400" dirty="0" smtClean="0"/>
              <a:t>	k=2.E3</a:t>
            </a:r>
          </a:p>
          <a:p>
            <a:r>
              <a:rPr lang="fr-FR" sz="2400" dirty="0" smtClean="0"/>
              <a:t>              z=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</a:t>
            </a:r>
            <a:r>
              <a:rPr lang="fr-FR" sz="2400" dirty="0" smtClean="0"/>
              <a:t>(q/(2*k))</a:t>
            </a:r>
          </a:p>
          <a:p>
            <a:r>
              <a:rPr lang="fr-FR" sz="2400" dirty="0" smtClean="0"/>
              <a:t> 	</a:t>
            </a:r>
            <a:r>
              <a:rPr lang="fr-FR" sz="2400" dirty="0" err="1" smtClean="0"/>
              <a:t>write</a:t>
            </a:r>
            <a:r>
              <a:rPr lang="fr-FR" sz="2400" smtClean="0"/>
              <a:t>(*,*)'z=',z</a:t>
            </a:r>
            <a:endParaRPr lang="fr-FR" sz="2400" dirty="0" smtClean="0"/>
          </a:p>
          <a:p>
            <a:r>
              <a:rPr lang="fr-FR" sz="2400" dirty="0" smtClean="0"/>
              <a:t>	</a:t>
            </a: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stop</a:t>
            </a:r>
          </a:p>
          <a:p>
            <a:r>
              <a:rPr lang="fr-FR" sz="2400" dirty="0" smtClean="0"/>
              <a:t>	</a:t>
            </a: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program</a:t>
            </a:r>
            <a:endParaRPr lang="fr-F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5918" y="642918"/>
            <a:ext cx="71438" cy="41434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85984" y="214290"/>
            <a:ext cx="535785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fr-FR" sz="2400" dirty="0" smtClean="0"/>
              <a:t>Programme Fortran             </a:t>
            </a:r>
            <a:r>
              <a:rPr lang="fr-FR" sz="2400" b="1" dirty="0" smtClean="0">
                <a:solidFill>
                  <a:srgbClr val="FF0000"/>
                </a:solidFill>
              </a:rPr>
              <a:t>MSDEV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00100" y="916528"/>
            <a:ext cx="22860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/>
              <a:t>Trois étapes:</a:t>
            </a:r>
            <a:endParaRPr lang="ar-DZ" dirty="0"/>
          </a:p>
        </p:txBody>
      </p:sp>
      <p:sp>
        <p:nvSpPr>
          <p:cNvPr id="4" name="ZoneTexte 3"/>
          <p:cNvSpPr txBox="1"/>
          <p:nvPr/>
        </p:nvSpPr>
        <p:spPr>
          <a:xfrm>
            <a:off x="1071538" y="1702346"/>
            <a:ext cx="12858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1. Ecriture 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3643306" y="1702346"/>
            <a:ext cx="17145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2. Compilation</a:t>
            </a:r>
            <a:endParaRPr lang="ar-DZ" dirty="0"/>
          </a:p>
        </p:txBody>
      </p:sp>
      <p:sp>
        <p:nvSpPr>
          <p:cNvPr id="6" name="ZoneTexte 5"/>
          <p:cNvSpPr txBox="1"/>
          <p:nvPr/>
        </p:nvSpPr>
        <p:spPr>
          <a:xfrm>
            <a:off x="6500826" y="1643050"/>
            <a:ext cx="17859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3. exécution</a:t>
            </a:r>
            <a:endParaRPr lang="ar-DZ" dirty="0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2500298" y="185736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500694" y="185736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143248"/>
            <a:ext cx="19907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143248"/>
            <a:ext cx="3143272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3133738"/>
            <a:ext cx="2833684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Connecteur droit avec flèche 17"/>
          <p:cNvCxnSpPr/>
          <p:nvPr/>
        </p:nvCxnSpPr>
        <p:spPr>
          <a:xfrm rot="5400000">
            <a:off x="607191" y="2536025"/>
            <a:ext cx="1285884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6200000" flipH="1">
            <a:off x="3929058" y="2571744"/>
            <a:ext cx="1500198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rot="16200000" flipH="1">
            <a:off x="3857620" y="2928934"/>
            <a:ext cx="178595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6200000" flipH="1">
            <a:off x="5893603" y="3178967"/>
            <a:ext cx="3214710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143372" y="357166"/>
            <a:ext cx="12858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1. Ecriture </a:t>
            </a:r>
            <a:endParaRPr lang="ar-DZ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829169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43306" y="428604"/>
            <a:ext cx="17145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2. Compilation</a:t>
            </a:r>
            <a:endParaRPr lang="ar-D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97303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43306" y="500042"/>
            <a:ext cx="17859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3. exécution</a:t>
            </a:r>
            <a:endParaRPr lang="ar-D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329" y="1071546"/>
            <a:ext cx="8644513" cy="4367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85984" y="214290"/>
            <a:ext cx="535785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fr-FR" sz="2400" dirty="0" smtClean="0"/>
              <a:t>Programme Fortran             </a:t>
            </a:r>
            <a:r>
              <a:rPr lang="fr-FR" sz="2400" b="1" dirty="0" err="1" smtClean="0">
                <a:solidFill>
                  <a:srgbClr val="FF0000"/>
                </a:solidFill>
              </a:rPr>
              <a:t>Plato</a:t>
            </a:r>
            <a:endParaRPr lang="ar-DZ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578" y="2500306"/>
            <a:ext cx="27051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1071538" y="1345156"/>
            <a:ext cx="12858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1. Ecriture </a:t>
            </a:r>
            <a:endParaRPr lang="ar-DZ" dirty="0"/>
          </a:p>
        </p:txBody>
      </p:sp>
      <p:sp>
        <p:nvSpPr>
          <p:cNvPr id="6" name="ZoneTexte 5"/>
          <p:cNvSpPr txBox="1"/>
          <p:nvPr/>
        </p:nvSpPr>
        <p:spPr>
          <a:xfrm>
            <a:off x="3643306" y="1345156"/>
            <a:ext cx="17145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2. Compilation</a:t>
            </a:r>
            <a:endParaRPr lang="ar-DZ" dirty="0"/>
          </a:p>
        </p:txBody>
      </p:sp>
      <p:sp>
        <p:nvSpPr>
          <p:cNvPr id="7" name="ZoneTexte 6"/>
          <p:cNvSpPr txBox="1"/>
          <p:nvPr/>
        </p:nvSpPr>
        <p:spPr>
          <a:xfrm>
            <a:off x="6500826" y="1285860"/>
            <a:ext cx="17859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3. exécution</a:t>
            </a:r>
            <a:endParaRPr lang="ar-DZ" dirty="0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2500298" y="150017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500694" y="150017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5400000">
            <a:off x="607191" y="2178835"/>
            <a:ext cx="1285884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571744"/>
            <a:ext cx="34004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Connecteur droit avec flèche 18"/>
          <p:cNvCxnSpPr/>
          <p:nvPr/>
        </p:nvCxnSpPr>
        <p:spPr>
          <a:xfrm rot="16200000" flipH="1">
            <a:off x="3428992" y="2285992"/>
            <a:ext cx="2500330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6200000" flipH="1">
            <a:off x="4179091" y="1964521"/>
            <a:ext cx="1428760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2571744"/>
            <a:ext cx="19716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3" name="Connecteur droit avec flèche 22"/>
          <p:cNvCxnSpPr/>
          <p:nvPr/>
        </p:nvCxnSpPr>
        <p:spPr>
          <a:xfrm rot="16200000" flipH="1">
            <a:off x="5929322" y="2786058"/>
            <a:ext cx="264320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71934" y="214290"/>
            <a:ext cx="12858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1. Ecriture </a:t>
            </a:r>
            <a:endParaRPr lang="ar-D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857232"/>
            <a:ext cx="6572295" cy="581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071802" y="357166"/>
            <a:ext cx="350046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2. Compilation1</a:t>
            </a:r>
            <a:endParaRPr lang="ar-D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000108"/>
            <a:ext cx="4500594" cy="5499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8210144" cy="426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3071802" y="357166"/>
            <a:ext cx="350046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2. Compilation2   (</a:t>
            </a:r>
            <a:r>
              <a:rPr lang="fr-FR" dirty="0" err="1" smtClean="0"/>
              <a:t>build</a:t>
            </a:r>
            <a:r>
              <a:rPr lang="fr-FR" dirty="0" smtClean="0"/>
              <a:t>)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62</Words>
  <Application>Microsoft Office PowerPoint</Application>
  <PresentationFormat>Affichage à l'écran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Ahras Informatique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Ahras Administrateur  /passwordreq:no</dc:creator>
  <cp:lastModifiedBy>Utilisateur Windows</cp:lastModifiedBy>
  <cp:revision>27</cp:revision>
  <dcterms:created xsi:type="dcterms:W3CDTF">2013-12-03T10:32:40Z</dcterms:created>
  <dcterms:modified xsi:type="dcterms:W3CDTF">2021-01-09T15:11:41Z</dcterms:modified>
</cp:coreProperties>
</file>