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02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665D5-3FFB-4D95-924C-AE5F750087D4}" type="datetimeFigureOut">
              <a:rPr lang="fr-FR" smtClean="0"/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90A3E-6F1A-4E12-A2DC-F22772E1E8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FB245-AAAE-4BF1-9FDB-9659CDF737D7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77065-EE06-4C2B-84E7-3428E66B135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sz="3555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Lecure VI</a:t>
            </a:r>
            <a:br>
              <a:rPr lang="fr-FR" altLang="en-US" sz="3555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35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United States and WWI</a:t>
            </a:r>
            <a:endParaRPr lang="en-US" sz="5335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lnSpcReduction="10000"/>
          </a:bodyPr>
          <a:lstStyle/>
          <a:p>
            <a:endParaRPr lang="en-US" sz="2400" dirty="0" smtClean="0"/>
          </a:p>
          <a:p>
            <a:pPr marL="1428750" indent="-142875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D.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Citizens, in general, and clergy, in particular, became enthusiastic for war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057400"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1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Four-minute men, organized by George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Creel’s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Public Information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gave patriotic fundraising speeches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urged young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to enlist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0574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81200" indent="-19812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Congress passed legislation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restrict opponents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war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81200" indent="-19812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81200" indent="-19812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Clergy preached blood-curdling pro-war sermons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81200" indent="-198120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81200" indent="-19812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 and vigilante groups tried to destroy all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German vestiges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America.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U.S. Intervention in Latin America and the Caribbean</a:t>
            </a:r>
            <a:endParaRPr lang="en-US" sz="4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United States undertook a more active foreign policy after 1898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Spanish-American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gave the United States a powerful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Caribbean and the Philippines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lphaUcPeriod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Philippines campaign (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1899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caused controversy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home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with atrocities committed on both sides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 marL="539750" lvl="2" indent="-539750">
              <a:buNone/>
            </a:pP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lvl="2" indent="-1266825">
              <a:buNone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Panama revolution and the canal project bore witness to American hemispheric power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lvl="2" indent="-53975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indent="-5397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forces intervened in the Mexican revolutionary wars,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killing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Mexicans in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Vera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Cruz in 1914.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lnSpcReduction="10000"/>
          </a:bodyPr>
          <a:lstStyle/>
          <a:p>
            <a:pPr marL="539750" lvl="2" indent="-53975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and WWI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President Woodrow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ilson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promised to keep America out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World War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circumstances forced him to join the war directly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1917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Britain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France,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fought against an alliance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Germany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Austro-Hungarian Empire,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Turkey.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Germany, dominant partner of the Central Powers, faced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disadvantage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two-front war.</a:t>
            </a:r>
            <a:endParaRPr lang="en-US" sz="9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77500" lnSpcReduction="20000"/>
          </a:bodyPr>
          <a:lstStyle/>
          <a:p>
            <a:pPr marL="1257300" indent="-1257300">
              <a:buNone/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President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urged Americans to be neutral in thought and deed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1575" indent="-1171575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indent="-1257300"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Britain and France enjoyed naval supremacy and were able to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divert American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ships bound for Germany into their own ports. They paid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trade goods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1575" indent="-1171575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indent="-1257300">
              <a:buNone/>
            </a:pPr>
            <a:r>
              <a:rPr lang="en-US" sz="3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E.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Lusitania incident (1915) sharpened pro-British, anti-German feeling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America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8230" indent="-107823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2650" indent="-215265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German submarine sank the luxury liner off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Ireland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loss of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1,200 lives, 124 of them American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2650" indent="-2152650">
              <a:buNone/>
              <a:tabLst>
                <a:tab pos="796925" algn="l"/>
              </a:tabLst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2.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President W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ilson’s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to Germany was so sharp that Secretary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State William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Jennings Bryan resigned in protest.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1575" indent="-1171575">
              <a:buNone/>
            </a:pP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     </a:t>
            </a:r>
            <a:endParaRPr lang="en-US" sz="2800" dirty="0" smtClean="0"/>
          </a:p>
          <a:p>
            <a:pPr marL="1085850" indent="-108585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British dollar reserves were exhausted, American bankers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asked 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president to extend loans or credits to Britain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indent="-108585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81200" indent="-198120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to do so would have created economic recession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85950" indent="-188595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85950" indent="-188595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many of his cabinet were pro-British. There was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common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belief during the age that the Anglo-Saxon peoples of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United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States and Britain shared a common destiny.</a:t>
            </a: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 marL="990600" indent="-990600">
              <a:buNone/>
            </a:pPr>
            <a:r>
              <a:rPr lang="en-US" sz="2800" dirty="0" smtClean="0"/>
              <a:t>       </a:t>
            </a:r>
            <a:endParaRPr lang="en-US" sz="2800" dirty="0" smtClean="0"/>
          </a:p>
          <a:p>
            <a:pPr marL="990600" indent="-99060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III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 in the war became inevitable early in 1917 and had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decisive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on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war’s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indent="-99060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0700" indent="-179070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President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won reelection under the slogan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kept us out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war.’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0700" indent="-17907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0700" indent="-17907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Germany decided on unrestricted submarine warfare against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America, whose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aid to Britain and France was already immense.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 marL="990600" indent="-990600">
              <a:buNone/>
            </a:pPr>
            <a:r>
              <a:rPr lang="en-US" sz="2800" dirty="0" smtClean="0"/>
              <a:t>       </a:t>
            </a:r>
            <a:endParaRPr lang="en-US" sz="2800" dirty="0" smtClean="0"/>
          </a:p>
          <a:p>
            <a:pPr marL="1428750" indent="-142875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German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 speculated that warfare might temporarily aid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German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indent="-12573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officially declared war on April 1, 1917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indent="-142875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submarines’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successes seemed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justify their government’s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indent="-12573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indent="-1428750"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4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Zimmerman telegram intensified American support 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war.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intercepted message, sent from Germany to Mexico,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promised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of territories lost by Mexico to the United States in 1847.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America’s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army expanded rapidly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0" indent="-1524000"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1.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Soldiers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took newly invented 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tests. Such was the state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American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care that 30 percent of recruits were declared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be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physically unfit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0" indent="-15240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0" indent="-15240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YMCA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purity crusaders were shocked at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immorality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army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0" indent="-15240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0" indent="-15240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Mennonites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Quakers were not allowed to claim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conscientious objector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status. Many were sent to prison, where they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mistreated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accused of cowardice.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3850</Words>
  <Application>WPS Presentation</Application>
  <PresentationFormat>Affichage à l'écran (4:3)</PresentationFormat>
  <Paragraphs>74</Paragraphs>
  <Slides>10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Thème Office</vt:lpstr>
      <vt:lpstr>The United States and WWI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United States and WWI</dc:title>
  <dc:creator>win7</dc:creator>
  <cp:lastModifiedBy>globetrotter bill</cp:lastModifiedBy>
  <cp:revision>14</cp:revision>
  <dcterms:created xsi:type="dcterms:W3CDTF">2022-04-09T23:14:00Z</dcterms:created>
  <dcterms:modified xsi:type="dcterms:W3CDTF">2024-02-24T19:54:35Z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A473ED49CF0C48D5A352745072DE54B3_13</vt:lpwstr>
  </property>
  <property fmtid="{D5CDD505-2E9C-101B-9397-08002B2CF9AE}" pid="3" name="KSOProductBuildVer">
    <vt:lpwstr>1036-12.2.0.13431</vt:lpwstr>
  </property>
</Properties>
</file>