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833E5-56F1-4EAF-BED6-4D263C2BCEBB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FE1C6-A432-4E24-8E22-4B722B9092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29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Comment peut-on trouver un texte en</a:t>
            </a:r>
            <a:r>
              <a:rPr lang="fr-FR" baseline="0" dirty="0" smtClean="0"/>
              <a:t> clair et son texte chiffré?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Envoyer un message à un autre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-les en-têtes des message</a:t>
            </a:r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FE1C6-A432-4E24-8E22-4B722B90926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33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01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80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1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84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0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62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27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36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04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44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12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53B09-B463-4D1E-99D5-465B0E60FB09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23DE-607D-4F04-A625-C79DD372C9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2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ir.toufik@yahoo.f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Cryptage et cryptanalyse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Toufik </a:t>
            </a:r>
            <a:r>
              <a:rPr lang="fr-FR" dirty="0" err="1" smtClean="0"/>
              <a:t>Marir</a:t>
            </a:r>
            <a:endParaRPr lang="fr-FR" dirty="0" smtClean="0"/>
          </a:p>
          <a:p>
            <a:r>
              <a:rPr lang="fr-FR" dirty="0" smtClean="0"/>
              <a:t>Université de Oum El </a:t>
            </a:r>
            <a:r>
              <a:rPr lang="fr-FR" dirty="0" err="1" smtClean="0"/>
              <a:t>Bouaghi</a:t>
            </a:r>
            <a:endParaRPr lang="fr-FR" dirty="0" smtClean="0"/>
          </a:p>
          <a:p>
            <a:r>
              <a:rPr lang="fr-FR" dirty="0" smtClean="0">
                <a:hlinkClick r:id="rId2"/>
              </a:rPr>
              <a:t>marir.toufik@yahoo.fr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402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Cryptanalyse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La cryptanalyse est la reconstitution du message clair </a:t>
            </a:r>
            <a:r>
              <a:rPr lang="fr-FR" b="1" u="sng" dirty="0" smtClean="0"/>
              <a:t>sans connaître la clé.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Tentative de cryptanalyse est une attaque.</a:t>
            </a:r>
            <a:endParaRPr lang="fr-FR" b="1" u="sng" dirty="0" smtClean="0"/>
          </a:p>
          <a:p>
            <a:r>
              <a:rPr lang="fr-FR" dirty="0" smtClean="0"/>
              <a:t>Une attaque réussie peut fournir soit le texte en clair soit clé.</a:t>
            </a:r>
          </a:p>
          <a:p>
            <a:r>
              <a:rPr lang="fr-FR" dirty="0" smtClean="0"/>
              <a:t>Elle peut mettre en évidence les faiblesse d’un crypto-système </a:t>
            </a:r>
            <a:r>
              <a:rPr lang="fr-FR" dirty="0" smtClean="0">
                <a:sym typeface="Wingdings" panose="05000000000000000000" pitchFamily="2" charset="2"/>
              </a:rPr>
              <a:t> faciliter l’attaque de celui-ci.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Perte de la clé sans cryptanalyse est compromission.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179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 d’attaques </a:t>
            </a:r>
            <a:r>
              <a:rPr lang="fr-FR" dirty="0" err="1" smtClean="0"/>
              <a:t>cryptanalytiques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Attaque à texte chiffré seulement: on a plusieurs textes chiffrés </a:t>
            </a:r>
            <a:r>
              <a:rPr lang="fr-FR" dirty="0" smtClean="0">
                <a:sym typeface="Wingdings" panose="05000000000000000000" pitchFamily="2" charset="2"/>
              </a:rPr>
              <a:t> Objectif: trouver le texte en clair ou la clé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ym typeface="Wingdings" panose="05000000000000000000" pitchFamily="2" charset="2"/>
              </a:rPr>
              <a:t>Attaque à texte en clair connu: on a le texte en clair avec son texte chiffré  Objectif: trouver la clé.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ym typeface="Wingdings" panose="05000000000000000000" pitchFamily="2" charset="2"/>
              </a:rPr>
              <a:t>Attaque à texte en clair choisi: il est possible de choisir le texte en clair  Objectif: trouver la clé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ym typeface="Wingdings" panose="05000000000000000000" pitchFamily="2" charset="2"/>
              </a:rPr>
              <a:t>Attaque à texte en clair adaptative: on a la possibilité d’ajuster nos chois de textes en clair,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ym typeface="Wingdings" panose="05000000000000000000" pitchFamily="2" charset="2"/>
              </a:rPr>
              <a:t>Attaque à texte chiffré choisi: on peut choisir les textes chiffrés à déchiffré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382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Remarques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 si le coût / temps pour casser un algorithme dépasse la valeur / temps de validité de l’information </a:t>
            </a:r>
            <a:r>
              <a:rPr lang="fr-FR" dirty="0" smtClean="0">
                <a:sym typeface="Wingdings" panose="05000000000000000000" pitchFamily="2" charset="2"/>
              </a:rPr>
              <a:t> l’algorithme de cryptage est probablement sûr,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L’algorithme est inconditionnellement sûr si on peut pas le casser peu importe la quantité de l’info qu’on dispose,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L’algorithme est invulnérable par le calcul si on peut pas le casser par les ressources disponible,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76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Remarques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vulnérabilité d’un algorithme de cryptage est directement liée aux ressources de l’attaquant,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7"/>
            <a:ext cx="7704856" cy="281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48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Typologies de techniques de cryptage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28700" indent="-514350">
              <a:buFont typeface="+mj-lt"/>
              <a:buAutoNum type="arabicPeriod"/>
            </a:pPr>
            <a:r>
              <a:rPr lang="fr-FR" smtClean="0"/>
              <a:t>Selon </a:t>
            </a:r>
            <a:r>
              <a:rPr lang="fr-FR" dirty="0" smtClean="0"/>
              <a:t>l’algorithme: </a:t>
            </a:r>
          </a:p>
          <a:p>
            <a:pPr marL="1028700" indent="-38100"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dirty="0" smtClean="0"/>
              <a:t>Par substitution</a:t>
            </a:r>
          </a:p>
          <a:p>
            <a:pPr marL="1028700" indent="-38100">
              <a:buFont typeface="Wingdings" panose="05000000000000000000" pitchFamily="2" charset="2"/>
              <a:buChar char="§"/>
            </a:pPr>
            <a:r>
              <a:rPr lang="fr-FR" dirty="0" smtClean="0"/>
              <a:t>Par Transposition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9986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Typologies de techniques de cryptage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Les techniques par substitution:</a:t>
            </a:r>
          </a:p>
          <a:p>
            <a:pPr marL="514350" indent="-57150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chiffrement à substitution simple: chaque caractère est remplacé par un autre</a:t>
            </a:r>
          </a:p>
          <a:p>
            <a:pPr marL="514350" indent="-57150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Chiffrement à substitution homophonique: chaque lettre possède plusieurs représentations possibles,</a:t>
            </a:r>
          </a:p>
          <a:p>
            <a:pPr marL="514350" indent="-57150">
              <a:buFont typeface="+mj-lt"/>
              <a:buAutoNum type="arabicPeriod"/>
            </a:pPr>
            <a:r>
              <a:rPr lang="fr-FR" dirty="0" smtClean="0"/>
              <a:t>Chiffrement à substitution </a:t>
            </a:r>
            <a:r>
              <a:rPr lang="fr-FR" dirty="0" err="1" smtClean="0"/>
              <a:t>polygramme</a:t>
            </a:r>
            <a:r>
              <a:rPr lang="fr-FR" dirty="0" smtClean="0"/>
              <a:t>: la substitution opère sur des blocs de caractères,</a:t>
            </a:r>
          </a:p>
          <a:p>
            <a:pPr marL="514350" indent="-57150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Chiffrement à substitution </a:t>
            </a:r>
            <a:r>
              <a:rPr lang="fr-FR" dirty="0" err="1" smtClean="0"/>
              <a:t>polyalphabétique</a:t>
            </a:r>
            <a:r>
              <a:rPr lang="fr-FR" dirty="0" smtClean="0"/>
              <a:t>: chaque lettre possède plusieurs représentations possibles (combinaison de lettre et position, par exemple)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3133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362</Words>
  <Application>Microsoft Office PowerPoint</Application>
  <PresentationFormat>Affichage à l'écran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Cryptage et cryptanalyse</vt:lpstr>
      <vt:lpstr>Cryptanalyse</vt:lpstr>
      <vt:lpstr>Type d’attaques cryptanalytiques</vt:lpstr>
      <vt:lpstr>Remarques</vt:lpstr>
      <vt:lpstr>Remarques</vt:lpstr>
      <vt:lpstr>Typologies de techniques de cryptage</vt:lpstr>
      <vt:lpstr>Typologies de techniques de cryptage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Cryptanalyse</dc:title>
  <dc:creator>Acer</dc:creator>
  <cp:lastModifiedBy>Acer</cp:lastModifiedBy>
  <cp:revision>9</cp:revision>
  <dcterms:created xsi:type="dcterms:W3CDTF">2020-09-19T12:19:47Z</dcterms:created>
  <dcterms:modified xsi:type="dcterms:W3CDTF">2021-05-03T00:23:36Z</dcterms:modified>
</cp:coreProperties>
</file>