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C368A-E9A6-4BDF-BF5A-0975C0D8E13C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F05EF-ACAD-4BFA-9E39-56FCBBCDD1A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867071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C368A-E9A6-4BDF-BF5A-0975C0D8E13C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F05EF-ACAD-4BFA-9E39-56FCBBCDD1A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55825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C368A-E9A6-4BDF-BF5A-0975C0D8E13C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F05EF-ACAD-4BFA-9E39-56FCBBCDD1A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29981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C368A-E9A6-4BDF-BF5A-0975C0D8E13C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F05EF-ACAD-4BFA-9E39-56FCBBCDD1A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46009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C368A-E9A6-4BDF-BF5A-0975C0D8E13C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F05EF-ACAD-4BFA-9E39-56FCBBCDD1A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18400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C368A-E9A6-4BDF-BF5A-0975C0D8E13C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F05EF-ACAD-4BFA-9E39-56FCBBCDD1A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68253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C368A-E9A6-4BDF-BF5A-0975C0D8E13C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F05EF-ACAD-4BFA-9E39-56FCBBCDD1A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85667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C368A-E9A6-4BDF-BF5A-0975C0D8E13C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F05EF-ACAD-4BFA-9E39-56FCBBCDD1A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656364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C368A-E9A6-4BDF-BF5A-0975C0D8E13C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F05EF-ACAD-4BFA-9E39-56FCBBCDD1A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146255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C368A-E9A6-4BDF-BF5A-0975C0D8E13C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F05EF-ACAD-4BFA-9E39-56FCBBCDD1A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19947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C368A-E9A6-4BDF-BF5A-0975C0D8E13C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F05EF-ACAD-4BFA-9E39-56FCBBCDD1A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91889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7C368A-E9A6-4BDF-BF5A-0975C0D8E13C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5F05EF-ACAD-4BFA-9E39-56FCBBCDD1A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25292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4204537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6927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022943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540264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834543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358436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993412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0</Words>
  <Application>Microsoft Office PowerPoint</Application>
  <PresentationFormat>On-screen Show (4:3)</PresentationFormat>
  <Paragraphs>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KM</dc:creator>
  <cp:lastModifiedBy>ADMIN</cp:lastModifiedBy>
  <cp:revision>1</cp:revision>
  <dcterms:created xsi:type="dcterms:W3CDTF">2022-12-13T11:02:40Z</dcterms:created>
  <dcterms:modified xsi:type="dcterms:W3CDTF">2024-03-13T23:21:24Z</dcterms:modified>
</cp:coreProperties>
</file>