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166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9C46-2EA8-43A2-8348-B1B09753A1B2}" type="datetimeFigureOut">
              <a:rPr lang="fr-FR" smtClean="0"/>
              <a:pPr/>
              <a:t>03/12/2023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69D46-B2F9-4483-93A1-C65AAAC588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9C46-2EA8-43A2-8348-B1B09753A1B2}" type="datetimeFigureOut">
              <a:rPr lang="fr-FR" smtClean="0"/>
              <a:pPr/>
              <a:t>03/12/2023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69D46-B2F9-4483-93A1-C65AAAC588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9C46-2EA8-43A2-8348-B1B09753A1B2}" type="datetimeFigureOut">
              <a:rPr lang="fr-FR" smtClean="0"/>
              <a:pPr/>
              <a:t>03/12/2023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69D46-B2F9-4483-93A1-C65AAAC588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9C46-2EA8-43A2-8348-B1B09753A1B2}" type="datetimeFigureOut">
              <a:rPr lang="fr-FR" smtClean="0"/>
              <a:pPr/>
              <a:t>03/12/2023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69D46-B2F9-4483-93A1-C65AAAC588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9C46-2EA8-43A2-8348-B1B09753A1B2}" type="datetimeFigureOut">
              <a:rPr lang="fr-FR" smtClean="0"/>
              <a:pPr/>
              <a:t>03/12/2023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69D46-B2F9-4483-93A1-C65AAAC588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9C46-2EA8-43A2-8348-B1B09753A1B2}" type="datetimeFigureOut">
              <a:rPr lang="fr-FR" smtClean="0"/>
              <a:pPr/>
              <a:t>03/12/2023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69D46-B2F9-4483-93A1-C65AAAC588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9C46-2EA8-43A2-8348-B1B09753A1B2}" type="datetimeFigureOut">
              <a:rPr lang="fr-FR" smtClean="0"/>
              <a:pPr/>
              <a:t>03/12/2023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69D46-B2F9-4483-93A1-C65AAAC588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9C46-2EA8-43A2-8348-B1B09753A1B2}" type="datetimeFigureOut">
              <a:rPr lang="fr-FR" smtClean="0"/>
              <a:pPr/>
              <a:t>03/12/2023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69D46-B2F9-4483-93A1-C65AAAC588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9C46-2EA8-43A2-8348-B1B09753A1B2}" type="datetimeFigureOut">
              <a:rPr lang="fr-FR" smtClean="0"/>
              <a:pPr/>
              <a:t>03/12/2023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69D46-B2F9-4483-93A1-C65AAAC588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9C46-2EA8-43A2-8348-B1B09753A1B2}" type="datetimeFigureOut">
              <a:rPr lang="fr-FR" smtClean="0"/>
              <a:pPr/>
              <a:t>03/12/2023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69D46-B2F9-4483-93A1-C65AAAC588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9C46-2EA8-43A2-8348-B1B09753A1B2}" type="datetimeFigureOut">
              <a:rPr lang="fr-FR" smtClean="0"/>
              <a:pPr/>
              <a:t>03/12/2023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69D46-B2F9-4483-93A1-C65AAAC588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B9C46-2EA8-43A2-8348-B1B09753A1B2}" type="datetimeFigureOut">
              <a:rPr lang="fr-FR" smtClean="0"/>
              <a:pPr/>
              <a:t>03/12/2023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69D46-B2F9-4483-93A1-C65AAAC588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090663"/>
          </a:xfrm>
        </p:spPr>
        <p:txBody>
          <a:bodyPr>
            <a:noAutofit/>
          </a:bodyPr>
          <a:lstStyle/>
          <a:p>
            <a:r>
              <a:rPr lang="fr-FR" b="1" dirty="0">
                <a:latin typeface="Times New Roman" pitchFamily="18" charset="0"/>
                <a:cs typeface="Times New Roman" pitchFamily="18" charset="0"/>
              </a:rPr>
              <a:t>Lecture V</a:t>
            </a:r>
            <a:br>
              <a:rPr lang="fr-FR" b="1" dirty="0">
                <a:latin typeface="Times New Roman" pitchFamily="18" charset="0"/>
                <a:cs typeface="Times New Roman" pitchFamily="18" charset="0"/>
              </a:rPr>
            </a:br>
            <a:br>
              <a:rPr lang="fr-FR" b="1" dirty="0">
                <a:latin typeface="Times New Roman" pitchFamily="18" charset="0"/>
                <a:cs typeface="Times New Roman" pitchFamily="18" charset="0"/>
              </a:rPr>
            </a:br>
            <a:r>
              <a:rPr lang="fr-FR" b="1" dirty="0" err="1">
                <a:latin typeface="Times New Roman" pitchFamily="18" charset="0"/>
                <a:cs typeface="Times New Roman" pitchFamily="18" charset="0"/>
              </a:rPr>
              <a:t>Presidential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 Reconstruction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7223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Debates about reconstruction began during the war.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Several questions dominated much of the debate.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How drastic would be the required changes in southern society?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What place would black people have in the reconstructed South?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Would the president or Congress have the greater influence in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setting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policy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Would the moderate or radical Republicans gain the upper hand?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428604"/>
            <a:ext cx="8572560" cy="6072230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Lincoln offered his 10 Percent Plan in December 1863.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It included a lenient offer of amnesty to Confederates who would take the oath of allegiance and accept slavery’s abolition, exempting some Confederate officials from its generous terms.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It set a low bar for establishing state governments that Lincoln would recognize. When 10 percent of the voting population pledged its loyalty, a new government could be established.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Louisiana and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Arkansas eventually took advantage of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Lincoln’s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plan.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428604"/>
            <a:ext cx="8572560" cy="6072230"/>
          </a:xfrm>
        </p:spPr>
        <p:txBody>
          <a:bodyPr>
            <a:noAutofit/>
          </a:bodyPr>
          <a:lstStyle/>
          <a:p>
            <a:r>
              <a:rPr lang="en-US" sz="2800" b="1" dirty="0"/>
              <a:t>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Congress called for a harsher peace with the Wade-Davis Bill of July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1864.</a:t>
            </a:r>
          </a:p>
          <a:p>
            <a:pPr>
              <a:buNone/>
            </a:pP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It set more stringent requirements for loyalty--50 percent rather than 10 percent--and required an oath pledging that one had always supported the United States.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It outlined a far more difficult process to set up new governments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Confederate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states.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Lincoln killed the bill with a pocket veto, prompting a stern rebuke in the form of Congress’s Wade-Davis "Manifesto"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428604"/>
            <a:ext cx="8572560" cy="607223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Andrew Johnson continued presidential reconstruction following Lincoln’s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assassination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He initially spoke harshly about how he would treat southern traitors.</a:t>
            </a:r>
          </a:p>
          <a:p>
            <a:pPr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He then offered a lenient plan in May 1865.</a:t>
            </a:r>
          </a:p>
          <a:p>
            <a:pPr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He did so without calling Congress into a special session or talking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to Republican leaders.</a:t>
            </a:r>
          </a:p>
          <a:p>
            <a:pPr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He offered amnesty to almost all former Confederates.</a:t>
            </a:r>
          </a:p>
          <a:p>
            <a:pPr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He envisioned setting up new governments in southern states without the participation of black men.</a:t>
            </a:r>
          </a:p>
          <a:p>
            <a:pPr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He pardoned thousands of ex-Confederates exempted from his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general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offer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amnesty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428604"/>
            <a:ext cx="8572560" cy="607223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Southern states responded defiantly.</a:t>
            </a: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Many ex-Confederates won election to state governments.</a:t>
            </a:r>
          </a:p>
          <a:p>
            <a:pPr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Some states enacted "Black Codes" that denied African Americans basic rights and legal protections.</a:t>
            </a:r>
          </a:p>
          <a:p>
            <a:pPr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Some states hesitated to ratify the 13th Amendment abolishing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slavery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428604"/>
            <a:ext cx="8572560" cy="607223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Congress and Johnson faced a crisis in 1866.</a:t>
            </a:r>
          </a:p>
          <a:p>
            <a:pPr marL="514350" indent="-514350">
              <a:buAutoNum type="alphaU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Republicans in Congress tried to assert their power.</a:t>
            </a:r>
          </a:p>
          <a:p>
            <a:pPr marL="514350" indent="-51435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They set up a Joint Committee on Reconstruction that was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dominated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by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moderates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They passed a civil rights bill and extended the life of the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Freedmen’s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Bureau.</a:t>
            </a:r>
          </a:p>
          <a:p>
            <a:pPr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They passed and sent to the states for ratification the 14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Amendment, which gave citizenship, but not the vote, to African Americans and guaranteed them equal protection under the laws.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428604"/>
            <a:ext cx="8572560" cy="607223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Johnson fought back unsuccessfully.</a:t>
            </a: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He vetoed the Civil Rights Bill and the Freedmen’s Bureau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extension (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both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were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overridden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He opposed the 14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Amendment as unconstitutional.</a:t>
            </a:r>
          </a:p>
          <a:p>
            <a:pPr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He attempted to put together a national conservative party (the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National Union Party).</a:t>
            </a:r>
          </a:p>
          <a:p>
            <a:pPr>
              <a:buNone/>
            </a:pP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Republicans dealt Johnson a heavy blow by sweeping the 1866 off-year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elections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563</Words>
  <Application>Microsoft Office PowerPoint</Application>
  <PresentationFormat>Affichage à l'écran (4:3)</PresentationFormat>
  <Paragraphs>41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Thème Office</vt:lpstr>
      <vt:lpstr>Lecture V  Presidential Reconstruction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Presidential Reconstruction</dc:title>
  <dc:creator>win7</dc:creator>
  <cp:lastModifiedBy>billel filali</cp:lastModifiedBy>
  <cp:revision>16</cp:revision>
  <dcterms:created xsi:type="dcterms:W3CDTF">2021-11-22T20:52:50Z</dcterms:created>
  <dcterms:modified xsi:type="dcterms:W3CDTF">2023-12-03T10:29:11Z</dcterms:modified>
</cp:coreProperties>
</file>