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  <p:sldId id="275" r:id="rId6"/>
    <p:sldId id="266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5A5DC-7FA5-4516-B545-F29BFBDDB124}" type="datetimeFigureOut">
              <a:rPr lang="fr-FR" smtClean="0"/>
              <a:pPr/>
              <a:t>09/04/2022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74DC-1A6F-44A2-A365-1D272C0549E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11034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Entraînement physique et jeux réduits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8457"/>
            <a:ext cx="12192000" cy="6139543"/>
          </a:xfrm>
        </p:spPr>
        <p:txBody>
          <a:bodyPr>
            <a:normAutofit/>
          </a:bodyPr>
          <a:lstStyle/>
          <a:p>
            <a:r>
              <a:rPr lang="fr-FR" sz="2300" dirty="0" smtClean="0"/>
              <a:t>L’entraînement physique avec ballon sur des surfaces réduites s`est généralisé dans le</a:t>
            </a:r>
          </a:p>
          <a:p>
            <a:r>
              <a:rPr lang="fr-FR" sz="2300" dirty="0" smtClean="0"/>
              <a:t>football ces dernières années grâce notamment aux études et recherches scientifiques et</a:t>
            </a:r>
          </a:p>
          <a:p>
            <a:r>
              <a:rPr lang="fr-FR" sz="2300" dirty="0" smtClean="0"/>
              <a:t>leurs adaptations pour les équipes professionnelles.</a:t>
            </a:r>
          </a:p>
          <a:p>
            <a:r>
              <a:rPr lang="fr-FR" sz="2300" dirty="0" smtClean="0"/>
              <a:t>En effet plusieurs travaux ont montré que ces derniers sont plus riches et plus complets</a:t>
            </a:r>
          </a:p>
          <a:p>
            <a:r>
              <a:rPr lang="fr-FR" sz="2300" dirty="0" smtClean="0"/>
              <a:t>que l'entrainement physique traditionnel sans ballon (</a:t>
            </a:r>
            <a:r>
              <a:rPr lang="fr-FR" sz="2300" dirty="0" err="1" smtClean="0"/>
              <a:t>Impellizzeri</a:t>
            </a:r>
            <a:r>
              <a:rPr lang="fr-FR" sz="2300" dirty="0" smtClean="0"/>
              <a:t>, 2006. </a:t>
            </a:r>
            <a:r>
              <a:rPr lang="fr-FR" sz="2300" dirty="0" err="1" smtClean="0"/>
              <a:t>Little</a:t>
            </a:r>
            <a:r>
              <a:rPr lang="fr-FR" sz="2300" dirty="0" smtClean="0"/>
              <a:t>, 2006. </a:t>
            </a:r>
            <a:r>
              <a:rPr lang="fr-FR" sz="2300" dirty="0" err="1" smtClean="0"/>
              <a:t>Reilly</a:t>
            </a:r>
            <a:r>
              <a:rPr lang="fr-FR" sz="2300" dirty="0" smtClean="0"/>
              <a:t>,</a:t>
            </a:r>
          </a:p>
          <a:p>
            <a:r>
              <a:rPr lang="fr-FR" sz="2300" dirty="0" smtClean="0"/>
              <a:t>2004). L`intérêt des jeux réduits d`un point de vue technique et physique est relatif à :</a:t>
            </a:r>
          </a:p>
          <a:p>
            <a:r>
              <a:rPr lang="fr-FR" sz="2300" dirty="0" smtClean="0"/>
              <a:t>1. La motivation des joueurs qui serait plus importante.</a:t>
            </a:r>
          </a:p>
          <a:p>
            <a:r>
              <a:rPr lang="fr-FR" sz="2300" dirty="0" smtClean="0"/>
              <a:t>2. La nature du jeu réduit lui-même et sa tendance à reproduire les situations réelles</a:t>
            </a:r>
          </a:p>
          <a:p>
            <a:r>
              <a:rPr lang="fr-FR" sz="2300" dirty="0" smtClean="0"/>
              <a:t>réalisées dans les matchs.</a:t>
            </a:r>
          </a:p>
          <a:p>
            <a:r>
              <a:rPr lang="fr-FR" sz="2300" dirty="0" smtClean="0"/>
              <a:t>3. la possibilité de pouvoir travailler également les aspects tactiques (pressing marquage..).</a:t>
            </a:r>
          </a:p>
          <a:p>
            <a:r>
              <a:rPr lang="fr-FR" sz="2300" dirty="0" smtClean="0"/>
              <a:t>4. la sollicitation des besoins métaboliques qui seraient très proches de ceux rencontrés en match.</a:t>
            </a:r>
          </a:p>
          <a:p>
            <a:r>
              <a:rPr lang="fr-FR" sz="2300" dirty="0" smtClean="0"/>
              <a:t>Cependant il est nécessaire de faire attention à deux contraintes majeures :</a:t>
            </a:r>
          </a:p>
          <a:p>
            <a:r>
              <a:rPr lang="fr-FR" sz="2300" dirty="0" smtClean="0"/>
              <a:t>1. La première est le contrôle de la charge et l'intensité de l'entraînement (imprévisible).</a:t>
            </a:r>
          </a:p>
          <a:p>
            <a:r>
              <a:rPr lang="fr-FR" sz="2300" dirty="0" smtClean="0"/>
              <a:t>2. La seconde est liée plus à la mise en place du développement d’un objectif dominant.</a:t>
            </a:r>
            <a:endParaRPr lang="fr-FR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5" y="106681"/>
            <a:ext cx="10721149" cy="5486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31" y="1053515"/>
            <a:ext cx="10670338" cy="53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26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"/>
            <a:ext cx="11050186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372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441960"/>
            <a:ext cx="11314357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19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1871960" cy="62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61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89560"/>
            <a:ext cx="11553156" cy="63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13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"/>
            <a:ext cx="12192000" cy="66446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96497">
            <a:off x="142017" y="608284"/>
            <a:ext cx="2032445" cy="3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356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50520"/>
            <a:ext cx="11948160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86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En effet il existe une relation directe entre l'intensité du jeu et le nombre de joueurs.</a:t>
            </a:r>
          </a:p>
          <a:p>
            <a:r>
              <a:rPr lang="fr-FR" dirty="0" smtClean="0"/>
              <a:t>L'intensité est inversement proportionnelle au nombre de joueurs car la diminution du</a:t>
            </a:r>
          </a:p>
          <a:p>
            <a:r>
              <a:rPr lang="fr-FR" dirty="0" smtClean="0"/>
              <a:t>nombre de joueurs augmente l`intensité du jeu.</a:t>
            </a:r>
          </a:p>
          <a:p>
            <a:r>
              <a:rPr lang="fr-FR" dirty="0" smtClean="0"/>
              <a:t>De même le nombre de jeux proposés influe sur l'intensité. Des travaux comme ceux de</a:t>
            </a:r>
          </a:p>
          <a:p>
            <a:r>
              <a:rPr lang="fr-FR" dirty="0" smtClean="0"/>
              <a:t>Grant et al.1999. </a:t>
            </a:r>
            <a:r>
              <a:rPr lang="fr-FR" dirty="0" err="1" smtClean="0"/>
              <a:t>Platt</a:t>
            </a:r>
            <a:r>
              <a:rPr lang="fr-FR" dirty="0" smtClean="0"/>
              <a:t> et al.2001 Jones et al. 2007) ont permis une classification des</a:t>
            </a:r>
          </a:p>
          <a:p>
            <a:r>
              <a:rPr lang="fr-FR" dirty="0" smtClean="0"/>
              <a:t>intensités de sollicitation en fonction du nombre de joueurs en opposition et de la surface</a:t>
            </a:r>
          </a:p>
          <a:p>
            <a:r>
              <a:rPr lang="fr-FR" dirty="0" smtClean="0"/>
              <a:t>de jeu choisie.</a:t>
            </a:r>
          </a:p>
          <a:p>
            <a:r>
              <a:rPr lang="fr-FR" dirty="0" smtClean="0"/>
              <a:t>Cette classification se présente comme suit : Pour un jeu de 8 contre 8 à 5 contre 5, ce</a:t>
            </a:r>
          </a:p>
          <a:p>
            <a:r>
              <a:rPr lang="fr-FR" dirty="0" smtClean="0"/>
              <a:t>type d`opposition est favorable au développement de la capacité aérobie, l`intensité de</a:t>
            </a:r>
          </a:p>
          <a:p>
            <a:r>
              <a:rPr lang="fr-FR" dirty="0" smtClean="0"/>
              <a:t>travail se situe aux alentours de 85% à 90% de la </a:t>
            </a:r>
            <a:r>
              <a:rPr lang="fr-FR" dirty="0" err="1" smtClean="0"/>
              <a:t>fcmax</a:t>
            </a:r>
            <a:r>
              <a:rPr lang="fr-FR" dirty="0" smtClean="0"/>
              <a:t>.</a:t>
            </a:r>
          </a:p>
          <a:p>
            <a:r>
              <a:rPr lang="fr-FR" dirty="0" smtClean="0"/>
              <a:t>Illustration graphique de l’évolution de la FC au cours de deux exercices de même</a:t>
            </a:r>
          </a:p>
          <a:p>
            <a:r>
              <a:rPr lang="fr-FR" dirty="0" smtClean="0"/>
              <a:t>intensité : L`un intermittent l`autre en </a:t>
            </a:r>
            <a:r>
              <a:rPr lang="fr-FR" dirty="0" err="1" smtClean="0"/>
              <a:t>interval</a:t>
            </a:r>
            <a:r>
              <a:rPr lang="fr-FR" dirty="0" smtClean="0"/>
              <a:t>- training.</a:t>
            </a:r>
          </a:p>
          <a:p>
            <a:r>
              <a:rPr lang="fr-FR" dirty="0" smtClean="0"/>
              <a:t>Intermittent 30/30 </a:t>
            </a:r>
            <a:r>
              <a:rPr lang="fr-FR" i="1" dirty="0" err="1" smtClean="0"/>
              <a:t>Interval</a:t>
            </a:r>
            <a:r>
              <a:rPr lang="fr-FR" i="1" dirty="0" smtClean="0"/>
              <a:t> training (11 X 400M.)</a:t>
            </a:r>
          </a:p>
          <a:p>
            <a:r>
              <a:rPr lang="fr-FR" b="1" dirty="0" smtClean="0"/>
              <a:t>38</a:t>
            </a:r>
          </a:p>
          <a:p>
            <a:r>
              <a:rPr lang="fr-FR" dirty="0" smtClean="0"/>
              <a:t>Des jeux d`opposition de type 4 contre 4 ou 3 contre 3 sont davantage adaptés au développement</a:t>
            </a:r>
          </a:p>
          <a:p>
            <a:r>
              <a:rPr lang="fr-FR" dirty="0" smtClean="0"/>
              <a:t>de la puissance aérobie. L`intensité de travail devrait se situer entre 90% et 95%</a:t>
            </a:r>
          </a:p>
          <a:p>
            <a:r>
              <a:rPr lang="fr-FR" dirty="0" smtClean="0"/>
              <a:t>de la </a:t>
            </a:r>
            <a:r>
              <a:rPr lang="fr-FR" dirty="0" err="1" smtClean="0"/>
              <a:t>fc</a:t>
            </a:r>
            <a:r>
              <a:rPr lang="fr-FR" dirty="0" smtClean="0"/>
              <a:t> max. Enfin une opposition de type 2 contre 2 est adaptée plutôt au développement</a:t>
            </a:r>
          </a:p>
          <a:p>
            <a:r>
              <a:rPr lang="fr-FR" dirty="0" smtClean="0"/>
              <a:t>des capacités anaérobies et de vitesse - explosivité…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0"/>
            <a:ext cx="10972800" cy="96665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10.4.</a:t>
            </a:r>
            <a:r>
              <a:rPr lang="fr-FR" b="1" dirty="0" err="1" smtClean="0">
                <a:solidFill>
                  <a:srgbClr val="FF0000"/>
                </a:solidFill>
              </a:rPr>
              <a:t>التدريب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البدني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والألعاب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المصغرة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589"/>
            <a:ext cx="12192000" cy="5904411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r-FR" dirty="0" err="1" smtClean="0"/>
              <a:t>أصبح</a:t>
            </a:r>
            <a:r>
              <a:rPr lang="fr-FR" dirty="0" smtClean="0"/>
              <a:t> </a:t>
            </a:r>
            <a:r>
              <a:rPr lang="fr-FR" dirty="0" err="1" smtClean="0"/>
              <a:t>التدريب</a:t>
            </a:r>
            <a:r>
              <a:rPr lang="fr-FR" dirty="0" smtClean="0"/>
              <a:t> </a:t>
            </a:r>
            <a:r>
              <a:rPr lang="fr-FR" dirty="0" err="1" smtClean="0"/>
              <a:t>البدني</a:t>
            </a:r>
            <a:r>
              <a:rPr lang="fr-FR" dirty="0" smtClean="0"/>
              <a:t> </a:t>
            </a:r>
            <a:r>
              <a:rPr lang="fr-FR" dirty="0" err="1" smtClean="0"/>
              <a:t>بالكرة</a:t>
            </a:r>
            <a:r>
              <a:rPr lang="fr-FR" dirty="0" smtClean="0"/>
              <a:t> </a:t>
            </a:r>
            <a:r>
              <a:rPr lang="fr-FR" dirty="0" err="1" smtClean="0"/>
              <a:t>على</a:t>
            </a:r>
            <a:r>
              <a:rPr lang="fr-FR" dirty="0" smtClean="0"/>
              <a:t> </a:t>
            </a:r>
            <a:r>
              <a:rPr lang="fr-FR" dirty="0" err="1" smtClean="0"/>
              <a:t>المساحات</a:t>
            </a:r>
            <a:r>
              <a:rPr lang="fr-FR" dirty="0" smtClean="0"/>
              <a:t> </a:t>
            </a:r>
            <a:r>
              <a:rPr lang="fr-FR" dirty="0" err="1" smtClean="0"/>
              <a:t>الصغيرة</a:t>
            </a:r>
            <a:r>
              <a:rPr lang="fr-FR" dirty="0" smtClean="0"/>
              <a:t> </a:t>
            </a:r>
            <a:r>
              <a:rPr lang="fr-FR" dirty="0" err="1" smtClean="0"/>
              <a:t>واسع</a:t>
            </a:r>
            <a:r>
              <a:rPr lang="fr-FR" dirty="0" smtClean="0"/>
              <a:t> </a:t>
            </a:r>
            <a:r>
              <a:rPr lang="fr-FR" dirty="0" err="1" smtClean="0"/>
              <a:t>الاتنشار</a:t>
            </a:r>
            <a:r>
              <a:rPr lang="fr-FR" dirty="0" smtClean="0"/>
              <a:t> </a:t>
            </a:r>
            <a:r>
              <a:rPr lang="fr-FR" dirty="0" err="1" smtClean="0"/>
              <a:t>في</a:t>
            </a:r>
            <a:r>
              <a:rPr lang="fr-FR" dirty="0" smtClean="0"/>
              <a:t> </a:t>
            </a:r>
            <a:r>
              <a:rPr lang="fr-FR" dirty="0" err="1" smtClean="0"/>
              <a:t>كرة</a:t>
            </a:r>
            <a:r>
              <a:rPr lang="fr-FR" dirty="0" smtClean="0"/>
              <a:t> </a:t>
            </a:r>
            <a:r>
              <a:rPr lang="fr-FR" dirty="0" err="1" smtClean="0"/>
              <a:t>القدم</a:t>
            </a:r>
            <a:r>
              <a:rPr lang="fr-FR" dirty="0" smtClean="0"/>
              <a:t> </a:t>
            </a:r>
            <a:r>
              <a:rPr lang="fr-FR" dirty="0" err="1" smtClean="0"/>
              <a:t>في</a:t>
            </a:r>
            <a:r>
              <a:rPr lang="fr-FR" dirty="0" smtClean="0"/>
              <a:t> </a:t>
            </a:r>
            <a:r>
              <a:rPr lang="fr-FR" dirty="0" err="1" smtClean="0"/>
              <a:t>السنوات</a:t>
            </a:r>
            <a:r>
              <a:rPr lang="fr-FR" dirty="0" smtClean="0"/>
              <a:t> </a:t>
            </a:r>
            <a:r>
              <a:rPr lang="fr-FR" dirty="0" err="1" smtClean="0"/>
              <a:t>الأخيرة</a:t>
            </a:r>
            <a:r>
              <a:rPr lang="fr-FR" dirty="0" smtClean="0"/>
              <a:t> </a:t>
            </a:r>
            <a:r>
              <a:rPr lang="fr-FR" dirty="0" err="1" smtClean="0"/>
              <a:t>بفضل</a:t>
            </a:r>
            <a:r>
              <a:rPr lang="fr-FR" dirty="0" smtClean="0"/>
              <a:t> </a:t>
            </a:r>
            <a:r>
              <a:rPr lang="fr-FR" dirty="0" err="1" smtClean="0"/>
              <a:t>الدراسات</a:t>
            </a:r>
            <a:r>
              <a:rPr lang="fr-FR" dirty="0" smtClean="0"/>
              <a:t> </a:t>
            </a:r>
            <a:r>
              <a:rPr lang="fr-FR" dirty="0" err="1" smtClean="0"/>
              <a:t>والبحوث</a:t>
            </a:r>
            <a:r>
              <a:rPr lang="fr-FR" dirty="0" smtClean="0"/>
              <a:t> </a:t>
            </a:r>
            <a:r>
              <a:rPr lang="fr-FR" dirty="0" err="1" smtClean="0"/>
              <a:t>العلمية</a:t>
            </a:r>
            <a:r>
              <a:rPr lang="fr-FR" dirty="0" smtClean="0"/>
              <a:t> ،</a:t>
            </a:r>
            <a:r>
              <a:rPr lang="fr-FR" dirty="0" err="1" smtClean="0"/>
              <a:t>خاصة</a:t>
            </a:r>
            <a:r>
              <a:rPr lang="fr-FR" dirty="0" smtClean="0"/>
              <a:t> </a:t>
            </a:r>
            <a:r>
              <a:rPr lang="fr-FR" dirty="0" err="1" smtClean="0"/>
              <a:t>أن</a:t>
            </a:r>
            <a:r>
              <a:rPr lang="fr-FR" dirty="0" smtClean="0"/>
              <a:t> </a:t>
            </a:r>
            <a:r>
              <a:rPr lang="fr-FR" dirty="0" err="1" smtClean="0"/>
              <a:t>الفرق</a:t>
            </a:r>
            <a:r>
              <a:rPr lang="fr-FR" dirty="0" smtClean="0"/>
              <a:t> </a:t>
            </a:r>
            <a:r>
              <a:rPr lang="fr-FR" dirty="0" err="1" smtClean="0"/>
              <a:t>المحترفة</a:t>
            </a:r>
            <a:r>
              <a:rPr lang="fr-FR" dirty="0" smtClean="0"/>
              <a:t> </a:t>
            </a:r>
            <a:r>
              <a:rPr lang="fr-FR" dirty="0" err="1" smtClean="0"/>
              <a:t>اضهرت</a:t>
            </a:r>
            <a:r>
              <a:rPr lang="fr-FR" dirty="0" smtClean="0"/>
              <a:t> </a:t>
            </a:r>
            <a:r>
              <a:rPr lang="fr-FR" dirty="0" err="1" smtClean="0"/>
              <a:t>تكيف</a:t>
            </a:r>
            <a:r>
              <a:rPr lang="fr-FR" dirty="0" smtClean="0"/>
              <a:t> </a:t>
            </a:r>
            <a:r>
              <a:rPr lang="fr-FR" dirty="0" err="1" smtClean="0"/>
              <a:t>كبير</a:t>
            </a:r>
            <a:r>
              <a:rPr lang="fr-FR" dirty="0" smtClean="0"/>
              <a:t> </a:t>
            </a:r>
            <a:r>
              <a:rPr lang="fr-FR" dirty="0" err="1" smtClean="0"/>
              <a:t>مع</a:t>
            </a:r>
            <a:r>
              <a:rPr lang="fr-FR" dirty="0" smtClean="0"/>
              <a:t> </a:t>
            </a:r>
            <a:r>
              <a:rPr lang="fr-FR" dirty="0" err="1" smtClean="0"/>
              <a:t>هذه</a:t>
            </a:r>
            <a:r>
              <a:rPr lang="fr-FR" dirty="0" smtClean="0"/>
              <a:t> </a:t>
            </a:r>
            <a:r>
              <a:rPr lang="fr-FR" dirty="0" err="1" smtClean="0"/>
              <a:t>الطريقة</a:t>
            </a:r>
            <a:endParaRPr lang="fr-FR" dirty="0" smtClean="0"/>
          </a:p>
          <a:p>
            <a:pPr algn="r" rtl="1"/>
            <a:r>
              <a:rPr lang="fr-FR" dirty="0" smtClean="0"/>
              <a:t>.. </a:t>
            </a:r>
            <a:r>
              <a:rPr lang="fr-FR" dirty="0" err="1" smtClean="0"/>
              <a:t>في</a:t>
            </a:r>
            <a:r>
              <a:rPr lang="fr-FR" dirty="0" smtClean="0"/>
              <a:t> </a:t>
            </a:r>
            <a:r>
              <a:rPr lang="fr-FR" dirty="0" err="1" smtClean="0"/>
              <a:t>الواقع</a:t>
            </a:r>
            <a:r>
              <a:rPr lang="fr-FR" dirty="0" smtClean="0"/>
              <a:t> ، </a:t>
            </a:r>
            <a:r>
              <a:rPr lang="fr-FR" dirty="0" err="1" smtClean="0"/>
              <a:t>أظهرت</a:t>
            </a:r>
            <a:r>
              <a:rPr lang="fr-FR" dirty="0" smtClean="0"/>
              <a:t> </a:t>
            </a:r>
            <a:r>
              <a:rPr lang="fr-FR" dirty="0" err="1" smtClean="0"/>
              <a:t>العديد</a:t>
            </a:r>
            <a:r>
              <a:rPr lang="fr-FR" dirty="0" smtClean="0"/>
              <a:t>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الدراسات</a:t>
            </a:r>
            <a:r>
              <a:rPr lang="fr-FR" dirty="0" smtClean="0"/>
              <a:t> </a:t>
            </a:r>
            <a:r>
              <a:rPr lang="fr-FR" dirty="0" err="1" smtClean="0"/>
              <a:t>أن</a:t>
            </a:r>
            <a:r>
              <a:rPr lang="fr-FR" dirty="0" smtClean="0"/>
              <a:t> </a:t>
            </a:r>
            <a:r>
              <a:rPr lang="fr-FR" dirty="0" err="1" smtClean="0"/>
              <a:t>هذه</a:t>
            </a:r>
            <a:r>
              <a:rPr lang="fr-FR" dirty="0" smtClean="0"/>
              <a:t> </a:t>
            </a:r>
            <a:r>
              <a:rPr lang="fr-FR" dirty="0" err="1" smtClean="0"/>
              <a:t>الأخيرة</a:t>
            </a:r>
            <a:r>
              <a:rPr lang="fr-FR" dirty="0" smtClean="0"/>
              <a:t> </a:t>
            </a:r>
            <a:r>
              <a:rPr lang="fr-FR" dirty="0" err="1" smtClean="0"/>
              <a:t>أكثر</a:t>
            </a:r>
            <a:r>
              <a:rPr lang="fr-FR" dirty="0" smtClean="0"/>
              <a:t> </a:t>
            </a:r>
            <a:r>
              <a:rPr lang="fr-FR" dirty="0" err="1" smtClean="0"/>
              <a:t>ثراء</a:t>
            </a:r>
            <a:r>
              <a:rPr lang="fr-FR" dirty="0" smtClean="0"/>
              <a:t>ً </a:t>
            </a:r>
            <a:r>
              <a:rPr lang="fr-FR" dirty="0" err="1" smtClean="0"/>
              <a:t>واكتمالا</a:t>
            </a:r>
            <a:r>
              <a:rPr lang="fr-FR" dirty="0" smtClean="0"/>
              <a:t>ً،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التدريب</a:t>
            </a:r>
            <a:r>
              <a:rPr lang="fr-FR" dirty="0" smtClean="0"/>
              <a:t> </a:t>
            </a:r>
            <a:r>
              <a:rPr lang="fr-FR" dirty="0" err="1" smtClean="0"/>
              <a:t>البدني</a:t>
            </a:r>
            <a:r>
              <a:rPr lang="fr-FR" dirty="0" smtClean="0"/>
              <a:t> </a:t>
            </a:r>
            <a:r>
              <a:rPr lang="fr-FR" dirty="0" err="1" smtClean="0"/>
              <a:t>التقليدي</a:t>
            </a:r>
            <a:r>
              <a:rPr lang="fr-FR" dirty="0" smtClean="0"/>
              <a:t> </a:t>
            </a:r>
            <a:r>
              <a:rPr lang="fr-FR" dirty="0" err="1" smtClean="0"/>
              <a:t>بدون</a:t>
            </a:r>
            <a:r>
              <a:rPr lang="fr-FR" dirty="0" smtClean="0"/>
              <a:t> </a:t>
            </a:r>
            <a:r>
              <a:rPr lang="fr-FR" dirty="0" err="1" smtClean="0"/>
              <a:t>كرة</a:t>
            </a:r>
            <a:r>
              <a:rPr lang="fr-FR" dirty="0" smtClean="0"/>
              <a:t> (</a:t>
            </a:r>
            <a:r>
              <a:rPr lang="fr-FR" dirty="0" err="1" smtClean="0"/>
              <a:t>Impellizzeri</a:t>
            </a:r>
            <a:r>
              <a:rPr lang="fr-FR" dirty="0" smtClean="0"/>
              <a:t> ، 2006. </a:t>
            </a:r>
            <a:r>
              <a:rPr lang="fr-FR" dirty="0" err="1" smtClean="0"/>
              <a:t>Little</a:t>
            </a:r>
            <a:r>
              <a:rPr lang="fr-FR" dirty="0" smtClean="0"/>
              <a:t> ، 2006. </a:t>
            </a:r>
            <a:r>
              <a:rPr lang="fr-FR" dirty="0" err="1" smtClean="0"/>
              <a:t>Reilly</a:t>
            </a:r>
            <a:r>
              <a:rPr lang="fr-FR" dirty="0" smtClean="0"/>
              <a:t> ،2004)، </a:t>
            </a:r>
            <a:r>
              <a:rPr lang="fr-FR" dirty="0" err="1" smtClean="0"/>
              <a:t>ويرتبط</a:t>
            </a:r>
            <a:r>
              <a:rPr lang="fr-FR" dirty="0" smtClean="0"/>
              <a:t> </a:t>
            </a:r>
            <a:r>
              <a:rPr lang="fr-FR" dirty="0" err="1" smtClean="0"/>
              <a:t>الاهتمام</a:t>
            </a:r>
            <a:r>
              <a:rPr lang="fr-FR" dirty="0" smtClean="0"/>
              <a:t> </a:t>
            </a:r>
            <a:r>
              <a:rPr lang="fr-FR" dirty="0" err="1" smtClean="0"/>
              <a:t>بالألعاب</a:t>
            </a:r>
            <a:r>
              <a:rPr lang="fr-FR" dirty="0" smtClean="0"/>
              <a:t> </a:t>
            </a:r>
            <a:r>
              <a:rPr lang="fr-FR" dirty="0" err="1" smtClean="0"/>
              <a:t>المصغرة</a:t>
            </a:r>
            <a:r>
              <a:rPr lang="fr-FR" dirty="0" smtClean="0"/>
              <a:t>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الناحية</a:t>
            </a:r>
            <a:r>
              <a:rPr lang="fr-FR" dirty="0" smtClean="0"/>
              <a:t> </a:t>
            </a:r>
            <a:r>
              <a:rPr lang="fr-FR" dirty="0" err="1" smtClean="0"/>
              <a:t>الفنية</a:t>
            </a:r>
            <a:r>
              <a:rPr lang="fr-FR" dirty="0" smtClean="0"/>
              <a:t> </a:t>
            </a:r>
            <a:r>
              <a:rPr lang="fr-FR" dirty="0" err="1" smtClean="0"/>
              <a:t>والمادية</a:t>
            </a:r>
            <a:r>
              <a:rPr lang="fr-FR" dirty="0" smtClean="0"/>
              <a:t> </a:t>
            </a:r>
            <a:r>
              <a:rPr lang="fr-FR" dirty="0" err="1" smtClean="0"/>
              <a:t>بما</a:t>
            </a:r>
            <a:r>
              <a:rPr lang="fr-FR" dirty="0" smtClean="0"/>
              <a:t> </a:t>
            </a:r>
            <a:r>
              <a:rPr lang="fr-FR" dirty="0" err="1" smtClean="0"/>
              <a:t>يلي</a:t>
            </a:r>
            <a:endParaRPr lang="fr-FR" dirty="0" smtClean="0"/>
          </a:p>
          <a:p>
            <a:pPr algn="r" rtl="1"/>
            <a:r>
              <a:rPr lang="fr-FR" dirty="0" smtClean="0"/>
              <a:t>:1. </a:t>
            </a:r>
            <a:r>
              <a:rPr lang="fr-FR" dirty="0" err="1" smtClean="0"/>
              <a:t>تحفيز</a:t>
            </a:r>
            <a:r>
              <a:rPr lang="fr-FR" dirty="0" smtClean="0"/>
              <a:t> </a:t>
            </a:r>
            <a:r>
              <a:rPr lang="fr-FR" dirty="0" err="1" smtClean="0"/>
              <a:t>اللاعبين</a:t>
            </a:r>
            <a:r>
              <a:rPr lang="fr-FR" dirty="0" smtClean="0"/>
              <a:t> </a:t>
            </a:r>
            <a:r>
              <a:rPr lang="fr-FR" dirty="0" err="1" smtClean="0"/>
              <a:t>الذي</a:t>
            </a:r>
            <a:r>
              <a:rPr lang="fr-FR" dirty="0" smtClean="0"/>
              <a:t> </a:t>
            </a:r>
            <a:r>
              <a:rPr lang="fr-FR" dirty="0" err="1" smtClean="0"/>
              <a:t>سيكون</a:t>
            </a:r>
            <a:r>
              <a:rPr lang="fr-FR" dirty="0" smtClean="0"/>
              <a:t> </a:t>
            </a:r>
            <a:r>
              <a:rPr lang="fr-FR" dirty="0" err="1" smtClean="0"/>
              <a:t>أكثر</a:t>
            </a:r>
            <a:r>
              <a:rPr lang="fr-FR" dirty="0" smtClean="0"/>
              <a:t> </a:t>
            </a:r>
            <a:r>
              <a:rPr lang="fr-FR" dirty="0" err="1" smtClean="0"/>
              <a:t>أهمية</a:t>
            </a:r>
            <a:r>
              <a:rPr lang="fr-FR" dirty="0" smtClean="0"/>
              <a:t>.</a:t>
            </a:r>
          </a:p>
          <a:p>
            <a:pPr algn="r" rtl="1"/>
            <a:r>
              <a:rPr lang="fr-FR" dirty="0" smtClean="0"/>
              <a:t>2. </a:t>
            </a:r>
            <a:r>
              <a:rPr lang="fr-FR" dirty="0" err="1" smtClean="0"/>
              <a:t>طبيعة</a:t>
            </a:r>
            <a:r>
              <a:rPr lang="fr-FR" dirty="0" smtClean="0"/>
              <a:t> </a:t>
            </a:r>
            <a:r>
              <a:rPr lang="fr-FR" dirty="0" err="1" smtClean="0"/>
              <a:t>اللعبة</a:t>
            </a:r>
            <a:r>
              <a:rPr lang="fr-FR" dirty="0" smtClean="0"/>
              <a:t> </a:t>
            </a:r>
            <a:r>
              <a:rPr lang="fr-FR" dirty="0" err="1" smtClean="0"/>
              <a:t>ييمبز</a:t>
            </a:r>
            <a:r>
              <a:rPr lang="fr-FR" dirty="0" smtClean="0"/>
              <a:t> </a:t>
            </a:r>
            <a:r>
              <a:rPr lang="fr-FR" dirty="0" err="1" smtClean="0"/>
              <a:t>بميلها</a:t>
            </a:r>
            <a:r>
              <a:rPr lang="fr-FR" dirty="0" smtClean="0"/>
              <a:t> </a:t>
            </a:r>
            <a:r>
              <a:rPr lang="fr-FR" dirty="0" err="1" smtClean="0"/>
              <a:t>لإعادة</a:t>
            </a:r>
            <a:r>
              <a:rPr lang="fr-FR" dirty="0" smtClean="0"/>
              <a:t> </a:t>
            </a:r>
            <a:r>
              <a:rPr lang="fr-FR" dirty="0" err="1" smtClean="0"/>
              <a:t>إنتاج</a:t>
            </a:r>
            <a:r>
              <a:rPr lang="fr-FR" dirty="0" smtClean="0"/>
              <a:t> </a:t>
            </a:r>
            <a:r>
              <a:rPr lang="fr-FR" dirty="0" err="1" smtClean="0"/>
              <a:t>مواقف</a:t>
            </a:r>
            <a:r>
              <a:rPr lang="fr-FR" dirty="0" smtClean="0"/>
              <a:t> </a:t>
            </a:r>
            <a:r>
              <a:rPr lang="fr-FR" dirty="0" err="1" smtClean="0"/>
              <a:t>حقيقية</a:t>
            </a:r>
            <a:r>
              <a:rPr lang="fr-FR" dirty="0" smtClean="0"/>
              <a:t> </a:t>
            </a:r>
            <a:r>
              <a:rPr lang="fr-FR" dirty="0" err="1" smtClean="0"/>
              <a:t>قريبة</a:t>
            </a:r>
            <a:r>
              <a:rPr lang="fr-FR" dirty="0" smtClean="0"/>
              <a:t>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مواقف</a:t>
            </a:r>
            <a:r>
              <a:rPr lang="fr-FR" dirty="0" smtClean="0"/>
              <a:t> </a:t>
            </a:r>
            <a:r>
              <a:rPr lang="fr-FR" dirty="0" err="1" smtClean="0"/>
              <a:t>المباريات</a:t>
            </a:r>
            <a:r>
              <a:rPr lang="fr-FR" dirty="0" smtClean="0"/>
              <a:t>. </a:t>
            </a:r>
          </a:p>
          <a:p>
            <a:pPr algn="r" rtl="1"/>
            <a:r>
              <a:rPr lang="fr-FR" dirty="0" smtClean="0"/>
              <a:t>3. </a:t>
            </a:r>
            <a:r>
              <a:rPr lang="fr-FR" dirty="0" err="1" smtClean="0"/>
              <a:t>إمكانية</a:t>
            </a:r>
            <a:r>
              <a:rPr lang="fr-FR" dirty="0" smtClean="0"/>
              <a:t> </a:t>
            </a:r>
            <a:r>
              <a:rPr lang="fr-FR" dirty="0" err="1" smtClean="0"/>
              <a:t>أن</a:t>
            </a:r>
            <a:r>
              <a:rPr lang="fr-FR" dirty="0" smtClean="0"/>
              <a:t> </a:t>
            </a:r>
            <a:r>
              <a:rPr lang="fr-FR" dirty="0" err="1" smtClean="0"/>
              <a:t>تكون</a:t>
            </a:r>
            <a:r>
              <a:rPr lang="fr-FR" dirty="0" smtClean="0"/>
              <a:t> </a:t>
            </a:r>
            <a:r>
              <a:rPr lang="fr-FR" dirty="0" err="1" smtClean="0"/>
              <a:t>قادر</a:t>
            </a:r>
            <a:r>
              <a:rPr lang="fr-FR" dirty="0" smtClean="0"/>
              <a:t>ًا </a:t>
            </a:r>
            <a:r>
              <a:rPr lang="fr-FR" dirty="0" err="1" smtClean="0"/>
              <a:t>أيض</a:t>
            </a:r>
            <a:r>
              <a:rPr lang="fr-FR" dirty="0" smtClean="0"/>
              <a:t>ًا </a:t>
            </a:r>
            <a:r>
              <a:rPr lang="fr-FR" dirty="0" err="1" smtClean="0"/>
              <a:t>على</a:t>
            </a:r>
            <a:r>
              <a:rPr lang="fr-FR" dirty="0" smtClean="0"/>
              <a:t> </a:t>
            </a:r>
            <a:r>
              <a:rPr lang="fr-FR" dirty="0" err="1" smtClean="0"/>
              <a:t>العمل</a:t>
            </a:r>
            <a:r>
              <a:rPr lang="fr-FR" dirty="0" smtClean="0"/>
              <a:t> </a:t>
            </a:r>
            <a:r>
              <a:rPr lang="fr-FR" dirty="0" err="1" smtClean="0"/>
              <a:t>على</a:t>
            </a:r>
            <a:r>
              <a:rPr lang="fr-FR" dirty="0" smtClean="0"/>
              <a:t> </a:t>
            </a:r>
            <a:r>
              <a:rPr lang="fr-FR" dirty="0" err="1" smtClean="0"/>
              <a:t>الجوانب</a:t>
            </a:r>
            <a:r>
              <a:rPr lang="fr-FR" dirty="0" smtClean="0"/>
              <a:t> </a:t>
            </a:r>
            <a:r>
              <a:rPr lang="fr-FR" dirty="0" err="1" smtClean="0"/>
              <a:t>التكتيكية</a:t>
            </a:r>
            <a:r>
              <a:rPr lang="fr-FR" dirty="0" smtClean="0"/>
              <a:t> (</a:t>
            </a:r>
            <a:r>
              <a:rPr lang="fr-FR" dirty="0" err="1" smtClean="0"/>
              <a:t>الضغط</a:t>
            </a:r>
            <a:r>
              <a:rPr lang="fr-FR" dirty="0" smtClean="0"/>
              <a:t> ، </a:t>
            </a:r>
            <a:r>
              <a:rPr lang="fr-FR" dirty="0" err="1" smtClean="0"/>
              <a:t>مراقبة</a:t>
            </a:r>
            <a:r>
              <a:rPr lang="fr-FR" dirty="0" smtClean="0"/>
              <a:t>... </a:t>
            </a:r>
            <a:r>
              <a:rPr lang="fr-FR" dirty="0" err="1" smtClean="0"/>
              <a:t>إلخ</a:t>
            </a:r>
            <a:r>
              <a:rPr lang="fr-FR" dirty="0" smtClean="0"/>
              <a:t>. </a:t>
            </a:r>
          </a:p>
          <a:p>
            <a:pPr algn="r" rtl="1"/>
            <a:r>
              <a:rPr lang="fr-FR" dirty="0" smtClean="0"/>
              <a:t>4.</a:t>
            </a:r>
            <a:r>
              <a:rPr lang="fr-FR" dirty="0" err="1" smtClean="0"/>
              <a:t>توفير</a:t>
            </a:r>
            <a:r>
              <a:rPr lang="fr-FR" dirty="0" smtClean="0"/>
              <a:t> </a:t>
            </a:r>
            <a:r>
              <a:rPr lang="fr-FR" dirty="0" err="1" smtClean="0"/>
              <a:t>الاحتياجات</a:t>
            </a:r>
            <a:r>
              <a:rPr lang="fr-FR" dirty="0" smtClean="0"/>
              <a:t> </a:t>
            </a:r>
            <a:r>
              <a:rPr lang="fr-FR" dirty="0" err="1" smtClean="0"/>
              <a:t>الأيضية</a:t>
            </a:r>
            <a:r>
              <a:rPr lang="fr-FR" dirty="0" smtClean="0"/>
              <a:t> </a:t>
            </a:r>
            <a:r>
              <a:rPr lang="fr-FR" dirty="0" err="1" smtClean="0"/>
              <a:t>التي</a:t>
            </a:r>
            <a:r>
              <a:rPr lang="fr-FR" dirty="0" smtClean="0"/>
              <a:t> </a:t>
            </a:r>
            <a:r>
              <a:rPr lang="fr-FR" dirty="0" err="1" smtClean="0"/>
              <a:t>ستكون</a:t>
            </a:r>
            <a:r>
              <a:rPr lang="fr-FR" dirty="0" smtClean="0"/>
              <a:t> </a:t>
            </a:r>
            <a:r>
              <a:rPr lang="fr-FR" dirty="0" err="1" smtClean="0"/>
              <a:t>قريبة</a:t>
            </a:r>
            <a:r>
              <a:rPr lang="fr-FR" dirty="0" smtClean="0"/>
              <a:t> </a:t>
            </a:r>
            <a:r>
              <a:rPr lang="fr-FR" dirty="0" err="1" smtClean="0"/>
              <a:t>جد</a:t>
            </a:r>
            <a:r>
              <a:rPr lang="fr-FR" dirty="0" smtClean="0"/>
              <a:t>ًا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تلك</a:t>
            </a:r>
            <a:r>
              <a:rPr lang="fr-FR" dirty="0" smtClean="0"/>
              <a:t> </a:t>
            </a:r>
            <a:r>
              <a:rPr lang="fr-FR" dirty="0" err="1" smtClean="0"/>
              <a:t>التي</a:t>
            </a:r>
            <a:r>
              <a:rPr lang="fr-FR" dirty="0" smtClean="0"/>
              <a:t> </a:t>
            </a:r>
            <a:r>
              <a:rPr lang="fr-FR" dirty="0" err="1" smtClean="0"/>
              <a:t>نواجهها</a:t>
            </a:r>
            <a:r>
              <a:rPr lang="fr-FR" dirty="0" smtClean="0"/>
              <a:t> </a:t>
            </a:r>
            <a:r>
              <a:rPr lang="fr-FR" dirty="0" err="1" smtClean="0"/>
              <a:t>في</a:t>
            </a:r>
            <a:r>
              <a:rPr lang="fr-FR" dirty="0" smtClean="0"/>
              <a:t> </a:t>
            </a:r>
            <a:r>
              <a:rPr lang="fr-FR" dirty="0" err="1" smtClean="0"/>
              <a:t>المباراة.ومع</a:t>
            </a:r>
            <a:r>
              <a:rPr lang="fr-FR" dirty="0" smtClean="0"/>
              <a:t> </a:t>
            </a:r>
            <a:r>
              <a:rPr lang="fr-FR" dirty="0" err="1" smtClean="0"/>
              <a:t>ذلك</a:t>
            </a:r>
            <a:r>
              <a:rPr lang="fr-FR" dirty="0" smtClean="0"/>
              <a:t> ، </a:t>
            </a:r>
            <a:r>
              <a:rPr lang="fr-FR" dirty="0" err="1" smtClean="0"/>
              <a:t>من</a:t>
            </a:r>
            <a:r>
              <a:rPr lang="fr-FR" dirty="0" smtClean="0"/>
              <a:t> </a:t>
            </a:r>
            <a:r>
              <a:rPr lang="fr-FR" dirty="0" err="1" smtClean="0"/>
              <a:t>الضروري</a:t>
            </a:r>
            <a:r>
              <a:rPr lang="fr-FR" dirty="0" smtClean="0"/>
              <a:t> </a:t>
            </a:r>
            <a:r>
              <a:rPr lang="fr-FR" dirty="0" err="1" smtClean="0"/>
              <a:t>الانتباه</a:t>
            </a:r>
            <a:r>
              <a:rPr lang="fr-FR" dirty="0" smtClean="0"/>
              <a:t> </a:t>
            </a:r>
            <a:r>
              <a:rPr lang="fr-FR" dirty="0" err="1" smtClean="0"/>
              <a:t>إلى</a:t>
            </a:r>
            <a:r>
              <a:rPr lang="fr-FR" dirty="0" smtClean="0"/>
              <a:t> </a:t>
            </a:r>
            <a:r>
              <a:rPr lang="fr-FR" dirty="0" err="1" smtClean="0"/>
              <a:t>عائقين</a:t>
            </a:r>
            <a:r>
              <a:rPr lang="fr-FR" dirty="0" smtClean="0"/>
              <a:t> </a:t>
            </a:r>
            <a:r>
              <a:rPr lang="fr-FR" dirty="0" err="1" smtClean="0"/>
              <a:t>رئيسيين</a:t>
            </a:r>
            <a:r>
              <a:rPr lang="fr-FR" dirty="0" smtClean="0"/>
              <a:t>:</a:t>
            </a:r>
          </a:p>
          <a:p>
            <a:pPr algn="r" rtl="1"/>
            <a:r>
              <a:rPr lang="fr-FR" dirty="0" smtClean="0"/>
              <a:t>..1 </a:t>
            </a:r>
            <a:r>
              <a:rPr lang="fr-FR" dirty="0" err="1" smtClean="0"/>
              <a:t>الأول</a:t>
            </a:r>
            <a:r>
              <a:rPr lang="fr-FR" dirty="0" smtClean="0"/>
              <a:t> </a:t>
            </a:r>
            <a:r>
              <a:rPr lang="fr-FR" dirty="0" err="1" smtClean="0"/>
              <a:t>هو</a:t>
            </a:r>
            <a:r>
              <a:rPr lang="fr-FR" dirty="0" smtClean="0"/>
              <a:t> </a:t>
            </a:r>
            <a:r>
              <a:rPr lang="fr-FR" dirty="0" err="1" smtClean="0"/>
              <a:t>التحكم</a:t>
            </a:r>
            <a:r>
              <a:rPr lang="fr-FR" dirty="0" smtClean="0"/>
              <a:t> </a:t>
            </a:r>
            <a:r>
              <a:rPr lang="fr-FR" dirty="0" err="1" smtClean="0"/>
              <a:t>في</a:t>
            </a:r>
            <a:r>
              <a:rPr lang="fr-FR" dirty="0" smtClean="0"/>
              <a:t> </a:t>
            </a:r>
            <a:r>
              <a:rPr lang="fr-FR" dirty="0" err="1" smtClean="0"/>
              <a:t>حمل</a:t>
            </a:r>
            <a:r>
              <a:rPr lang="fr-FR" dirty="0" smtClean="0"/>
              <a:t> </a:t>
            </a:r>
            <a:r>
              <a:rPr lang="fr-FR" dirty="0" err="1" smtClean="0"/>
              <a:t>وشدة</a:t>
            </a:r>
            <a:r>
              <a:rPr lang="fr-FR" dirty="0" smtClean="0"/>
              <a:t> </a:t>
            </a:r>
            <a:r>
              <a:rPr lang="fr-FR" dirty="0" err="1" smtClean="0"/>
              <a:t>التدريب</a:t>
            </a:r>
            <a:r>
              <a:rPr lang="fr-FR" dirty="0" smtClean="0"/>
              <a:t>.. </a:t>
            </a:r>
          </a:p>
          <a:p>
            <a:pPr algn="r" rtl="1"/>
            <a:r>
              <a:rPr lang="fr-FR" dirty="0" smtClean="0"/>
              <a:t>2.</a:t>
            </a:r>
            <a:r>
              <a:rPr lang="fr-FR" dirty="0" err="1" smtClean="0"/>
              <a:t>والثاني</a:t>
            </a:r>
            <a:r>
              <a:rPr lang="fr-FR" dirty="0" smtClean="0"/>
              <a:t> </a:t>
            </a:r>
            <a:r>
              <a:rPr lang="fr-FR" dirty="0" err="1" smtClean="0"/>
              <a:t>أكثر</a:t>
            </a:r>
            <a:r>
              <a:rPr lang="fr-FR" dirty="0" smtClean="0"/>
              <a:t> </a:t>
            </a:r>
            <a:r>
              <a:rPr lang="fr-FR" dirty="0" err="1" smtClean="0"/>
              <a:t>ارتباط</a:t>
            </a:r>
            <a:r>
              <a:rPr lang="fr-FR" dirty="0" smtClean="0"/>
              <a:t>ًا </a:t>
            </a:r>
            <a:r>
              <a:rPr lang="fr-FR" dirty="0" err="1" smtClean="0"/>
              <a:t>بإعداد</a:t>
            </a:r>
            <a:r>
              <a:rPr lang="fr-FR" dirty="0" smtClean="0"/>
              <a:t> </a:t>
            </a:r>
            <a:r>
              <a:rPr lang="fr-FR" dirty="0" err="1" smtClean="0"/>
              <a:t>تطوير</a:t>
            </a:r>
            <a:r>
              <a:rPr lang="fr-FR" dirty="0" smtClean="0"/>
              <a:t> </a:t>
            </a:r>
            <a:r>
              <a:rPr lang="fr-FR" dirty="0" err="1" smtClean="0"/>
              <a:t>هدف</a:t>
            </a:r>
            <a:r>
              <a:rPr lang="fr-FR" dirty="0" smtClean="0"/>
              <a:t> </a:t>
            </a:r>
            <a:r>
              <a:rPr lang="fr-FR" dirty="0" err="1" smtClean="0"/>
              <a:t>مهيمن.في</a:t>
            </a:r>
            <a:r>
              <a:rPr lang="fr-FR" dirty="0" smtClean="0"/>
              <a:t> </a:t>
            </a:r>
            <a:r>
              <a:rPr lang="fr-FR" dirty="0" err="1" smtClean="0"/>
              <a:t>الواقع</a:t>
            </a:r>
            <a:r>
              <a:rPr lang="fr-FR" dirty="0" smtClean="0"/>
              <a:t> ، </a:t>
            </a:r>
            <a:r>
              <a:rPr lang="fr-FR" dirty="0" err="1" smtClean="0"/>
              <a:t>هناك</a:t>
            </a:r>
            <a:r>
              <a:rPr lang="fr-FR" dirty="0" smtClean="0"/>
              <a:t> </a:t>
            </a:r>
            <a:r>
              <a:rPr lang="fr-FR" dirty="0" err="1" smtClean="0"/>
              <a:t>علاقة</a:t>
            </a:r>
            <a:r>
              <a:rPr lang="fr-FR" dirty="0" smtClean="0"/>
              <a:t> </a:t>
            </a:r>
            <a:r>
              <a:rPr lang="fr-FR" dirty="0" err="1" smtClean="0"/>
              <a:t>مباشرة</a:t>
            </a:r>
            <a:r>
              <a:rPr lang="fr-FR" dirty="0" smtClean="0"/>
              <a:t> </a:t>
            </a:r>
            <a:r>
              <a:rPr lang="fr-FR" dirty="0" err="1" smtClean="0"/>
              <a:t>بين</a:t>
            </a:r>
            <a:r>
              <a:rPr lang="fr-FR" dirty="0" smtClean="0"/>
              <a:t> </a:t>
            </a:r>
            <a:r>
              <a:rPr lang="fr-FR" dirty="0" err="1" smtClean="0"/>
              <a:t>شدة</a:t>
            </a:r>
            <a:r>
              <a:rPr lang="fr-FR" dirty="0" smtClean="0"/>
              <a:t> </a:t>
            </a:r>
            <a:r>
              <a:rPr lang="fr-FR" dirty="0" err="1" smtClean="0"/>
              <a:t>اللعبة</a:t>
            </a:r>
            <a:r>
              <a:rPr lang="fr-FR" dirty="0" smtClean="0"/>
              <a:t> </a:t>
            </a:r>
            <a:r>
              <a:rPr lang="fr-FR" dirty="0" err="1" smtClean="0"/>
              <a:t>وعدد</a:t>
            </a:r>
            <a:r>
              <a:rPr lang="fr-FR" dirty="0" smtClean="0"/>
              <a:t> </a:t>
            </a:r>
            <a:r>
              <a:rPr lang="fr-FR" dirty="0" err="1" smtClean="0"/>
              <a:t>اللاعبين</a:t>
            </a:r>
            <a:r>
              <a:rPr lang="fr-FR" dirty="0" smtClean="0"/>
              <a:t> </a:t>
            </a:r>
            <a:r>
              <a:rPr lang="fr-FR" dirty="0" err="1" smtClean="0"/>
              <a:t>ومساحة</a:t>
            </a:r>
            <a:r>
              <a:rPr lang="fr-FR" dirty="0" smtClean="0"/>
              <a:t> </a:t>
            </a:r>
            <a:r>
              <a:rPr lang="fr-FR" dirty="0" err="1" smtClean="0"/>
              <a:t>اللعب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9635"/>
            <a:ext cx="10972800" cy="5786534"/>
          </a:xfrm>
        </p:spPr>
        <p:txBody>
          <a:bodyPr>
            <a:normAutofit/>
          </a:bodyPr>
          <a:lstStyle/>
          <a:p>
            <a:pPr algn="r" rtl="1"/>
            <a:r>
              <a:rPr lang="fr-FR" sz="4000" dirty="0" smtClean="0"/>
              <a:t>.</a:t>
            </a:r>
            <a:r>
              <a:rPr lang="fr-FR" sz="4000" b="1" dirty="0" err="1" smtClean="0"/>
              <a:t>تصنيف</a:t>
            </a:r>
            <a:r>
              <a:rPr lang="fr-FR" sz="4000" b="1" dirty="0" smtClean="0"/>
              <a:t>:</a:t>
            </a:r>
            <a:r>
              <a:rPr lang="ar-DZ" sz="4000" b="1" dirty="0" smtClean="0"/>
              <a:t> الالعاب المصغرة: </a:t>
            </a:r>
          </a:p>
          <a:p>
            <a:pPr algn="r" rtl="1"/>
            <a:r>
              <a:rPr lang="fr-FR" sz="4000" dirty="0" smtClean="0"/>
              <a:t>ـ </a:t>
            </a:r>
            <a:r>
              <a:rPr lang="fr-FR" sz="4000" dirty="0" err="1" smtClean="0"/>
              <a:t>لعبة</a:t>
            </a:r>
            <a:r>
              <a:rPr lang="fr-FR" sz="4000" dirty="0" smtClean="0"/>
              <a:t> 8 </a:t>
            </a:r>
            <a:r>
              <a:rPr lang="fr-FR" sz="4000" dirty="0" err="1" smtClean="0"/>
              <a:t>مقابل</a:t>
            </a:r>
            <a:r>
              <a:rPr lang="fr-FR" sz="4000" dirty="0" smtClean="0"/>
              <a:t> 8 </a:t>
            </a:r>
            <a:r>
              <a:rPr lang="fr-FR" sz="4000" dirty="0" err="1" smtClean="0"/>
              <a:t>مقابل</a:t>
            </a:r>
            <a:r>
              <a:rPr lang="fr-FR" sz="4000" dirty="0" smtClean="0"/>
              <a:t> 5 </a:t>
            </a:r>
            <a:r>
              <a:rPr lang="fr-FR" sz="4000" dirty="0" err="1" smtClean="0"/>
              <a:t>مقابل</a:t>
            </a:r>
            <a:r>
              <a:rPr lang="fr-FR" sz="4000" dirty="0" smtClean="0"/>
              <a:t> 5 ، </a:t>
            </a:r>
            <a:r>
              <a:rPr lang="fr-FR" sz="4000" dirty="0" err="1" smtClean="0"/>
              <a:t>هذا</a:t>
            </a:r>
            <a:r>
              <a:rPr lang="ar-DZ" sz="4000" dirty="0" smtClean="0"/>
              <a:t> ال</a:t>
            </a:r>
            <a:r>
              <a:rPr lang="fr-FR" sz="4000" dirty="0" err="1" smtClean="0"/>
              <a:t>نوع</a:t>
            </a:r>
            <a:r>
              <a:rPr lang="ar-DZ" sz="4000" dirty="0" smtClean="0"/>
              <a:t> من</a:t>
            </a:r>
            <a:r>
              <a:rPr lang="fr-FR" sz="4000" dirty="0" smtClean="0"/>
              <a:t> </a:t>
            </a:r>
            <a:r>
              <a:rPr lang="fr-FR" sz="4000" dirty="0" err="1" smtClean="0"/>
              <a:t>المقاومة</a:t>
            </a:r>
            <a:r>
              <a:rPr lang="fr-FR" sz="4000" dirty="0" smtClean="0"/>
              <a:t> </a:t>
            </a:r>
            <a:r>
              <a:rPr lang="fr-FR" sz="4000" dirty="0" err="1" smtClean="0"/>
              <a:t>مناسب</a:t>
            </a:r>
            <a:r>
              <a:rPr lang="fr-FR" sz="4000" dirty="0" smtClean="0"/>
              <a:t> </a:t>
            </a:r>
            <a:r>
              <a:rPr lang="fr-FR" sz="4000" dirty="0" err="1" smtClean="0"/>
              <a:t>لتطوير</a:t>
            </a:r>
            <a:r>
              <a:rPr lang="fr-FR" sz="4000" dirty="0" smtClean="0"/>
              <a:t> </a:t>
            </a:r>
            <a:r>
              <a:rPr lang="fr-FR" sz="4000" dirty="0" err="1" smtClean="0"/>
              <a:t>السعة</a:t>
            </a:r>
            <a:r>
              <a:rPr lang="fr-FR" sz="4000" dirty="0" smtClean="0"/>
              <a:t> </a:t>
            </a:r>
            <a:r>
              <a:rPr lang="fr-FR" sz="4000" dirty="0" err="1" smtClean="0"/>
              <a:t>الهوائية</a:t>
            </a:r>
            <a:r>
              <a:rPr lang="fr-FR" sz="4000" dirty="0" smtClean="0"/>
              <a:t> ، </a:t>
            </a:r>
            <a:r>
              <a:rPr lang="fr-FR" sz="4000" dirty="0" err="1" smtClean="0"/>
              <a:t>شدةالعمل</a:t>
            </a:r>
            <a:r>
              <a:rPr lang="fr-FR" sz="4000" dirty="0" smtClean="0"/>
              <a:t> </a:t>
            </a:r>
            <a:r>
              <a:rPr lang="fr-FR" sz="4000" dirty="0" err="1" smtClean="0"/>
              <a:t>حوالي</a:t>
            </a:r>
            <a:r>
              <a:rPr lang="fr-FR" sz="4000" dirty="0" smtClean="0"/>
              <a:t> 85٪ </a:t>
            </a:r>
            <a:r>
              <a:rPr lang="fr-FR" sz="4000" dirty="0" err="1" smtClean="0"/>
              <a:t>إلى</a:t>
            </a:r>
            <a:r>
              <a:rPr lang="fr-FR" sz="4000" dirty="0" smtClean="0"/>
              <a:t> 90٪ </a:t>
            </a:r>
            <a:r>
              <a:rPr lang="fr-FR" sz="4000" dirty="0" err="1" smtClean="0"/>
              <a:t>fcmax</a:t>
            </a:r>
            <a:r>
              <a:rPr lang="fr-FR" sz="4000" dirty="0" smtClean="0"/>
              <a:t>.ـ </a:t>
            </a:r>
            <a:r>
              <a:rPr lang="ar-DZ" sz="4000" dirty="0" smtClean="0"/>
              <a:t>ــ </a:t>
            </a:r>
            <a:r>
              <a:rPr lang="fr-FR" sz="4000" dirty="0" err="1" smtClean="0"/>
              <a:t>تعد</a:t>
            </a:r>
            <a:r>
              <a:rPr lang="fr-FR" sz="4000" dirty="0" smtClean="0"/>
              <a:t> </a:t>
            </a:r>
            <a:r>
              <a:rPr lang="fr-FR" sz="4000" dirty="0" err="1" smtClean="0"/>
              <a:t>ألعاب</a:t>
            </a:r>
            <a:r>
              <a:rPr lang="fr-FR" sz="4000" dirty="0" smtClean="0"/>
              <a:t> </a:t>
            </a:r>
            <a:r>
              <a:rPr lang="fr-FR" sz="4000" dirty="0" err="1" smtClean="0"/>
              <a:t>من</a:t>
            </a:r>
            <a:r>
              <a:rPr lang="fr-FR" sz="4000" dirty="0" smtClean="0"/>
              <a:t> </a:t>
            </a:r>
            <a:r>
              <a:rPr lang="fr-FR" sz="4000" dirty="0" err="1" smtClean="0"/>
              <a:t>النوع</a:t>
            </a:r>
            <a:r>
              <a:rPr lang="fr-FR" sz="4000" dirty="0" smtClean="0"/>
              <a:t> 4ضد4 </a:t>
            </a:r>
            <a:r>
              <a:rPr lang="fr-FR" sz="4000" dirty="0" err="1" smtClean="0"/>
              <a:t>أو</a:t>
            </a:r>
            <a:r>
              <a:rPr lang="fr-FR" sz="4000" dirty="0" smtClean="0"/>
              <a:t> 3ضد3 </a:t>
            </a:r>
            <a:r>
              <a:rPr lang="fr-FR" sz="4000" dirty="0" err="1" smtClean="0"/>
              <a:t>أكثر</a:t>
            </a:r>
            <a:r>
              <a:rPr lang="fr-FR" sz="4000" dirty="0" smtClean="0"/>
              <a:t> </a:t>
            </a:r>
            <a:r>
              <a:rPr lang="fr-FR" sz="4000" dirty="0" err="1" smtClean="0"/>
              <a:t>ملاءمة</a:t>
            </a:r>
            <a:r>
              <a:rPr lang="fr-FR" sz="4000" dirty="0" smtClean="0"/>
              <a:t> </a:t>
            </a:r>
            <a:r>
              <a:rPr lang="fr-FR" sz="4000" dirty="0" err="1" smtClean="0"/>
              <a:t>للتطويرال</a:t>
            </a:r>
            <a:r>
              <a:rPr lang="ar-DZ" sz="4000" smtClean="0"/>
              <a:t>قدرة</a:t>
            </a:r>
            <a:r>
              <a:rPr lang="fr-FR" sz="4000" smtClean="0"/>
              <a:t> </a:t>
            </a:r>
            <a:r>
              <a:rPr lang="fr-FR" sz="4000" dirty="0" err="1" smtClean="0"/>
              <a:t>الهوائية</a:t>
            </a:r>
            <a:r>
              <a:rPr lang="fr-FR" sz="4000" dirty="0" smtClean="0"/>
              <a:t>. </a:t>
            </a:r>
            <a:r>
              <a:rPr lang="fr-FR" sz="4000" dirty="0" err="1" smtClean="0"/>
              <a:t>يجب</a:t>
            </a:r>
            <a:r>
              <a:rPr lang="fr-FR" sz="4000" dirty="0" smtClean="0"/>
              <a:t> </a:t>
            </a:r>
            <a:r>
              <a:rPr lang="fr-FR" sz="4000" dirty="0" err="1" smtClean="0"/>
              <a:t>أن</a:t>
            </a:r>
            <a:r>
              <a:rPr lang="fr-FR" sz="4000" dirty="0" smtClean="0"/>
              <a:t> </a:t>
            </a:r>
            <a:r>
              <a:rPr lang="fr-FR" sz="4000" dirty="0" err="1" smtClean="0"/>
              <a:t>تكون</a:t>
            </a:r>
            <a:r>
              <a:rPr lang="fr-FR" sz="4000" dirty="0" smtClean="0"/>
              <a:t> </a:t>
            </a:r>
            <a:r>
              <a:rPr lang="fr-FR" sz="4000" dirty="0" err="1" smtClean="0"/>
              <a:t>شدة</a:t>
            </a:r>
            <a:r>
              <a:rPr lang="fr-FR" sz="4000" dirty="0" smtClean="0"/>
              <a:t> </a:t>
            </a:r>
            <a:r>
              <a:rPr lang="fr-FR" sz="4000" dirty="0" err="1" smtClean="0"/>
              <a:t>العمل</a:t>
            </a:r>
            <a:r>
              <a:rPr lang="fr-FR" sz="4000" dirty="0" smtClean="0"/>
              <a:t> </a:t>
            </a:r>
            <a:r>
              <a:rPr lang="fr-FR" sz="4000" dirty="0" err="1" smtClean="0"/>
              <a:t>بين</a:t>
            </a:r>
            <a:r>
              <a:rPr lang="fr-FR" sz="4000" dirty="0" smtClean="0"/>
              <a:t> 90٪ و 95٪</a:t>
            </a:r>
            <a:r>
              <a:rPr lang="fr-FR" sz="4000" dirty="0" err="1" smtClean="0"/>
              <a:t>من</a:t>
            </a:r>
            <a:r>
              <a:rPr lang="fr-FR" sz="4000" dirty="0" smtClean="0"/>
              <a:t> </a:t>
            </a:r>
            <a:r>
              <a:rPr lang="fr-FR" sz="4000" dirty="0" err="1" smtClean="0"/>
              <a:t>الحد</a:t>
            </a:r>
            <a:r>
              <a:rPr lang="fr-FR" sz="4000" dirty="0" smtClean="0"/>
              <a:t> </a:t>
            </a:r>
            <a:r>
              <a:rPr lang="fr-FR" sz="4000" dirty="0" err="1" smtClean="0"/>
              <a:t>الأقصى</a:t>
            </a:r>
            <a:r>
              <a:rPr lang="fr-FR" sz="4000" dirty="0" smtClean="0"/>
              <a:t> </a:t>
            </a:r>
            <a:r>
              <a:rPr lang="fr-FR" sz="4000" dirty="0" err="1" smtClean="0"/>
              <a:t>fcmax</a:t>
            </a:r>
            <a:r>
              <a:rPr lang="fr-FR" sz="4000" dirty="0" smtClean="0"/>
              <a:t>. ـ </a:t>
            </a:r>
            <a:endParaRPr lang="ar-DZ" sz="4000" dirty="0" smtClean="0"/>
          </a:p>
          <a:p>
            <a:pPr algn="r" rtl="1"/>
            <a:r>
              <a:rPr lang="ar-DZ" sz="4000" dirty="0" smtClean="0"/>
              <a:t>ــ </a:t>
            </a:r>
            <a:r>
              <a:rPr lang="fr-FR" sz="4000" dirty="0" err="1" smtClean="0"/>
              <a:t>الالعاب</a:t>
            </a:r>
            <a:r>
              <a:rPr lang="fr-FR" sz="4000" dirty="0" smtClean="0"/>
              <a:t> </a:t>
            </a:r>
            <a:r>
              <a:rPr lang="fr-FR" sz="4000" dirty="0" err="1" smtClean="0"/>
              <a:t>من</a:t>
            </a:r>
            <a:r>
              <a:rPr lang="fr-FR" sz="4000" dirty="0" smtClean="0"/>
              <a:t> </a:t>
            </a:r>
            <a:r>
              <a:rPr lang="fr-FR" sz="4000" dirty="0" err="1" smtClean="0"/>
              <a:t>النوع</a:t>
            </a:r>
            <a:r>
              <a:rPr lang="fr-FR" sz="4000" dirty="0" smtClean="0"/>
              <a:t> 2 </a:t>
            </a:r>
            <a:r>
              <a:rPr lang="fr-FR" sz="4000" dirty="0" err="1" smtClean="0"/>
              <a:t>مقابل</a:t>
            </a:r>
            <a:r>
              <a:rPr lang="fr-FR" sz="4000" dirty="0" smtClean="0"/>
              <a:t> 2 </a:t>
            </a:r>
            <a:r>
              <a:rPr lang="fr-FR" sz="4000" dirty="0" err="1" smtClean="0"/>
              <a:t>أكثر</a:t>
            </a:r>
            <a:r>
              <a:rPr lang="fr-FR" sz="4000" dirty="0" smtClean="0"/>
              <a:t> </a:t>
            </a:r>
            <a:r>
              <a:rPr lang="fr-FR" sz="4000" dirty="0" err="1" smtClean="0"/>
              <a:t>ملاءمة</a:t>
            </a:r>
            <a:r>
              <a:rPr lang="fr-FR" sz="4000" dirty="0" smtClean="0"/>
              <a:t> </a:t>
            </a:r>
            <a:r>
              <a:rPr lang="fr-FR" sz="4000" dirty="0" err="1" smtClean="0"/>
              <a:t>للتطويرالسعات</a:t>
            </a:r>
            <a:r>
              <a:rPr lang="fr-FR" sz="4000" dirty="0" smtClean="0"/>
              <a:t> </a:t>
            </a:r>
            <a:r>
              <a:rPr lang="fr-FR" sz="4000" dirty="0" err="1" smtClean="0"/>
              <a:t>والقدرات</a:t>
            </a:r>
            <a:r>
              <a:rPr lang="fr-FR" sz="4000" dirty="0" smtClean="0"/>
              <a:t> </a:t>
            </a:r>
            <a:r>
              <a:rPr lang="fr-FR" sz="4000" dirty="0" err="1" smtClean="0"/>
              <a:t>اللاهوائية</a:t>
            </a:r>
            <a:r>
              <a:rPr lang="fr-FR" sz="4000" dirty="0" smtClean="0"/>
              <a:t> </a:t>
            </a:r>
            <a:r>
              <a:rPr lang="fr-FR" sz="4000" dirty="0" err="1" smtClean="0"/>
              <a:t>والسرعة</a:t>
            </a:r>
            <a:r>
              <a:rPr lang="fr-FR" sz="4000" dirty="0" smtClean="0"/>
              <a:t> - </a:t>
            </a:r>
            <a:r>
              <a:rPr lang="fr-FR" sz="4000" dirty="0" err="1" smtClean="0"/>
              <a:t>الانفجارية</a:t>
            </a:r>
            <a:r>
              <a:rPr lang="fr-FR" sz="4000" dirty="0" smtClean="0"/>
              <a:t> ...</a:t>
            </a:r>
            <a:r>
              <a:rPr lang="fr-FR" sz="4000" dirty="0" err="1" smtClean="0"/>
              <a:t>الخ</a:t>
            </a:r>
            <a:endParaRPr lang="fr-FR" sz="4000" dirty="0" smtClean="0"/>
          </a:p>
          <a:p>
            <a:endParaRPr lang="fr-F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7200" b="1" dirty="0" smtClean="0">
                <a:solidFill>
                  <a:srgbClr val="FF0000"/>
                </a:solidFill>
              </a:rPr>
              <a:t/>
            </a:r>
            <a:br>
              <a:rPr lang="fr-FR" sz="7200" b="1" dirty="0" smtClean="0">
                <a:solidFill>
                  <a:srgbClr val="FF0000"/>
                </a:solidFill>
              </a:rPr>
            </a:br>
            <a:r>
              <a:rPr lang="fr-FR" sz="7200" b="1" dirty="0" smtClean="0">
                <a:solidFill>
                  <a:srgbClr val="FF0000"/>
                </a:solidFill>
              </a:rPr>
              <a:t>PRÉPARATION PHYSIQUE     </a:t>
            </a:r>
            <a:r>
              <a:rPr lang="ar-DZ" sz="7200" b="1" dirty="0" smtClean="0">
                <a:solidFill>
                  <a:srgbClr val="FF0000"/>
                </a:solidFill>
              </a:rPr>
              <a:t>}</a:t>
            </a:r>
            <a:r>
              <a:rPr lang="fr-FR" sz="7200" b="1" dirty="0" smtClean="0">
                <a:solidFill>
                  <a:srgbClr val="FF0000"/>
                </a:solidFill>
              </a:rPr>
              <a:t> CONTEXTUALISÉE</a:t>
            </a:r>
            <a:r>
              <a:rPr lang="ar-DZ" sz="7200" b="1" dirty="0" smtClean="0">
                <a:solidFill>
                  <a:srgbClr val="FF0000"/>
                </a:solidFill>
              </a:rPr>
              <a:t>{</a:t>
            </a:r>
            <a:r>
              <a:rPr lang="fr-FR" sz="7200" b="1" dirty="0" smtClean="0">
                <a:solidFill>
                  <a:srgbClr val="FF0000"/>
                </a:solidFill>
              </a:rPr>
              <a:t> </a:t>
            </a:r>
            <a:endParaRPr lang="fr-FR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9006" y="274638"/>
            <a:ext cx="1167819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2 c 2, 3 c 3 = travail lactique ; 4 c 4 = PMA; 5 c 5, 6 c 6… = Endurance aérobie spécifique + PMA 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2490"/>
            <a:ext cx="12192000" cy="488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" y="350520"/>
            <a:ext cx="11940617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" y="106680"/>
            <a:ext cx="12093050" cy="67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30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6" y="1173480"/>
            <a:ext cx="11863064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87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681</Words>
  <Application>Microsoft Office PowerPoint</Application>
  <PresentationFormat>Custom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Entraînement physique et jeux réduits </vt:lpstr>
      <vt:lpstr>Slide 2</vt:lpstr>
      <vt:lpstr>10.4.التدريب البدني والألعاب المصغرة</vt:lpstr>
      <vt:lpstr>Slide 4</vt:lpstr>
      <vt:lpstr> PRÉPARATION PHYSIQUE     } CONTEXTUALISÉE{ </vt:lpstr>
      <vt:lpstr> 2 c 2, 3 c 3 = travail lactique ; 4 c 4 = PMA; 5 c 5, 6 c 6… = Endurance aérobie spécifique + PMA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La7</dc:creator>
  <cp:lastModifiedBy>yazid</cp:lastModifiedBy>
  <cp:revision>11</cp:revision>
  <dcterms:created xsi:type="dcterms:W3CDTF">2015-03-23T07:55:44Z</dcterms:created>
  <dcterms:modified xsi:type="dcterms:W3CDTF">2022-04-09T14:03:15Z</dcterms:modified>
</cp:coreProperties>
</file>