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430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8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8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5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0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9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8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0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4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2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831" y="35449"/>
            <a:ext cx="6840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of Larbi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Ben M'hidi Oum El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Bouaghi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580" y="565795"/>
            <a:ext cx="6090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Faculty of Earth Sciences and Architecture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4257" y="1088309"/>
            <a:ext cx="3395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Department of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210961"/>
            <a:ext cx="3873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83" y="5631631"/>
            <a:ext cx="2440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98" y="5949280"/>
            <a:ext cx="3267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year Common core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12" y="2844224"/>
            <a:ext cx="375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SAADALI Badreddine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6101" y="3789040"/>
            <a:ext cx="338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5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I-1</a:t>
            </a:r>
            <a:endParaRPr lang="fr-F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4931" y="53667"/>
            <a:ext cx="2573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I-1</a:t>
            </a:r>
            <a:endParaRPr lang="fr-FR" sz="4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32" y="4916548"/>
            <a:ext cx="3793654" cy="18968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81400"/>
            <a:ext cx="5159829" cy="22039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069"/>
            <a:ext cx="9144000" cy="15308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5404" y="2772217"/>
            <a:ext cx="6605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en-US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7067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Crystallography 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branch of the exact sciences dedicated to studying the structure of matter at the atomic scale.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involves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determining classifying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interpreting the geometric structures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solids particularly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field plays an interdisciplinary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bridging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physics chemistry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molecular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biology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mineralogy-petrography.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analyzing the arrangement of atoms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crystalline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crystallography provides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insights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into their physical and chemical properties.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essential for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behavior of natural and synthetic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from minerals to advanced synthetic compounds.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also supports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advancements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technology medicine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industrial applications. Its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techniques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X-ray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fundamental tools for exploring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structures.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942" y="33505"/>
            <a:ext cx="5904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4537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materials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around us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metals semiconductors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insulators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possess a crystalline structure where atoms occupy their equilibrium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positions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are arranged in a specific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spatial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pattern.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deals with (1) the laws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governing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crystalline state of solid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bodies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the arrangement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atoms within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crystals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(3) their physical and chemical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well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synthesis and growth. </a:t>
            </a:r>
            <a:endParaRPr lang="en-US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solids such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minerals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crystalline.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rock,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example, is composed of various types of crystals. Nearly all inorganic and organic solid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including metals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ceramics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crystalline. Humanity has progressed from observing crystals at the macroscopic scale to determining the organization and ordering of atoms at the microscopic scale.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942" y="33505"/>
            <a:ext cx="5904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4725144"/>
            <a:ext cx="6237616" cy="22711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436490" cy="25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4704"/>
            <a:ext cx="6444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term "crystallography" was introduced into scientific vocabulary in 1723 by 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Moritz Anton </a:t>
            </a:r>
            <a:r>
              <a:rPr lang="en-US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Capeller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marking the formal beginning of this field.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33505"/>
            <a:ext cx="5904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645024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provides insights into the atomic structure, of materials, enabling the development of new technologies and the improvement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existing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ones. By studying crystals, scientists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predict and manipulate material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leading to innovations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industries such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electronics energy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medicine.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6725"/>
            <a:ext cx="2381250" cy="2980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2371527"/>
            <a:ext cx="6444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Since then, crystallography has become a cornerstone of materials science, chemistry, physics, and geology.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" y="3645024"/>
            <a:ext cx="45887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" y="3530039"/>
            <a:ext cx="43387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Its applications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vast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ranging from the design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advanced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materials to the exploration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geological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planetary systems.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Through crystallography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we continue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unlock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secrets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atomic world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bridging the gap between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microscopic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order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macroscopic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functionality.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33505"/>
            <a:ext cx="5904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8680"/>
            <a:ext cx="3168352" cy="2592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1121549"/>
            <a:ext cx="4536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Crystallography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plays a vital role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mineral formation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biological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molecular structures.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94" y="3530039"/>
            <a:ext cx="4625702" cy="32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441</Words>
  <Application>Microsoft Office PowerPoint</Application>
  <PresentationFormat>Affichage à l'écran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Chulus Info</dc:creator>
  <cp:lastModifiedBy>Chulus Info</cp:lastModifiedBy>
  <cp:revision>62</cp:revision>
  <dcterms:created xsi:type="dcterms:W3CDTF">2025-07-11T18:18:10Z</dcterms:created>
  <dcterms:modified xsi:type="dcterms:W3CDTF">2025-09-22T16:17:22Z</dcterms:modified>
</cp:coreProperties>
</file>