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24" r:id="rId2"/>
  </p:sldMasterIdLst>
  <p:sldIdLst>
    <p:sldId id="302" r:id="rId3"/>
    <p:sldId id="355" r:id="rId4"/>
    <p:sldId id="356" r:id="rId5"/>
    <p:sldId id="357" r:id="rId6"/>
    <p:sldId id="359" r:id="rId7"/>
    <p:sldId id="360" r:id="rId8"/>
    <p:sldId id="361" r:id="rId9"/>
    <p:sldId id="364" r:id="rId10"/>
    <p:sldId id="370" r:id="rId11"/>
    <p:sldId id="371" r:id="rId12"/>
    <p:sldId id="378" r:id="rId13"/>
    <p:sldId id="379" r:id="rId14"/>
    <p:sldId id="382" r:id="rId15"/>
    <p:sldId id="304"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1D5B15-7224-45F6-A026-215BA025F5C8}" type="doc">
      <dgm:prSet loTypeId="urn:microsoft.com/office/officeart/2005/8/layout/hProcess11" loCatId="process" qsTypeId="urn:microsoft.com/office/officeart/2005/8/quickstyle/3d2" qsCatId="3D" csTypeId="urn:microsoft.com/office/officeart/2005/8/colors/accent1_2" csCatId="accent1"/>
      <dgm:spPr/>
      <dgm:t>
        <a:bodyPr/>
        <a:lstStyle/>
        <a:p>
          <a:endParaRPr lang="fr-FR"/>
        </a:p>
      </dgm:t>
    </dgm:pt>
    <dgm:pt modelId="{2A7D80CE-039D-478B-80EC-09279A844967}">
      <dgm:prSet/>
      <dgm:spPr/>
      <dgm:t>
        <a:bodyPr/>
        <a:lstStyle/>
        <a:p>
          <a:pPr rtl="1"/>
          <a:r>
            <a:rPr lang="ar-SA" b="1" smtClean="0">
              <a:cs typeface="Simplified Arabic" panose="02010000000000000000" pitchFamily="2" charset="-78"/>
            </a:rPr>
            <a:t>أولا: تعريف سلوك المستهلك ال</a:t>
          </a:r>
          <a:r>
            <a:rPr lang="ar-DZ" b="1" smtClean="0">
              <a:cs typeface="Simplified Arabic" panose="02010000000000000000" pitchFamily="2" charset="-78"/>
            </a:rPr>
            <a:t>خدم</a:t>
          </a:r>
          <a:r>
            <a:rPr lang="ar-SA" b="1" smtClean="0">
              <a:cs typeface="Simplified Arabic" panose="02010000000000000000" pitchFamily="2" charset="-78"/>
            </a:rPr>
            <a:t>ي</a:t>
          </a:r>
          <a:endParaRPr lang="fr-FR" b="1">
            <a:cs typeface="Simplified Arabic" panose="02010000000000000000" pitchFamily="2" charset="-78"/>
          </a:endParaRPr>
        </a:p>
      </dgm:t>
    </dgm:pt>
    <dgm:pt modelId="{D6AB7FDE-FBE7-4EFE-86E8-0DB5F1B5198C}" type="parTrans" cxnId="{D4E3CFDB-E648-49ED-863D-738D214A35EC}">
      <dgm:prSet/>
      <dgm:spPr/>
      <dgm:t>
        <a:bodyPr/>
        <a:lstStyle/>
        <a:p>
          <a:endParaRPr lang="fr-FR" b="1">
            <a:cs typeface="Simplified Arabic" panose="02010000000000000000" pitchFamily="2" charset="-78"/>
          </a:endParaRPr>
        </a:p>
      </dgm:t>
    </dgm:pt>
    <dgm:pt modelId="{F5C5BDA4-3636-4D0F-8E27-296D394C01DC}" type="sibTrans" cxnId="{D4E3CFDB-E648-49ED-863D-738D214A35EC}">
      <dgm:prSet/>
      <dgm:spPr/>
      <dgm:t>
        <a:bodyPr/>
        <a:lstStyle/>
        <a:p>
          <a:endParaRPr lang="fr-FR" b="1">
            <a:cs typeface="Simplified Arabic" panose="02010000000000000000" pitchFamily="2" charset="-78"/>
          </a:endParaRPr>
        </a:p>
      </dgm:t>
    </dgm:pt>
    <dgm:pt modelId="{490B96D5-D0F9-4E49-959A-34D8C9E721AC}">
      <dgm:prSet/>
      <dgm:spPr/>
      <dgm:t>
        <a:bodyPr/>
        <a:lstStyle/>
        <a:p>
          <a:pPr rtl="1"/>
          <a:r>
            <a:rPr lang="ar-DZ" b="1" smtClean="0">
              <a:cs typeface="Simplified Arabic" panose="02010000000000000000" pitchFamily="2" charset="-78"/>
            </a:rPr>
            <a:t>ثانيا: نموذج السلوك الشرائي</a:t>
          </a:r>
          <a:endParaRPr lang="fr-FR" b="1">
            <a:cs typeface="Simplified Arabic" panose="02010000000000000000" pitchFamily="2" charset="-78"/>
          </a:endParaRPr>
        </a:p>
      </dgm:t>
    </dgm:pt>
    <dgm:pt modelId="{07A516EC-C670-4DED-8905-6908DA5D2188}" type="parTrans" cxnId="{99FF5F54-C9E1-4DED-8E04-0093C5BA151C}">
      <dgm:prSet/>
      <dgm:spPr/>
      <dgm:t>
        <a:bodyPr/>
        <a:lstStyle/>
        <a:p>
          <a:endParaRPr lang="fr-FR" b="1">
            <a:cs typeface="Simplified Arabic" panose="02010000000000000000" pitchFamily="2" charset="-78"/>
          </a:endParaRPr>
        </a:p>
      </dgm:t>
    </dgm:pt>
    <dgm:pt modelId="{30613C2F-CACD-4AE8-A4C4-9D959D25F22C}" type="sibTrans" cxnId="{99FF5F54-C9E1-4DED-8E04-0093C5BA151C}">
      <dgm:prSet/>
      <dgm:spPr/>
      <dgm:t>
        <a:bodyPr/>
        <a:lstStyle/>
        <a:p>
          <a:endParaRPr lang="fr-FR" b="1">
            <a:cs typeface="Simplified Arabic" panose="02010000000000000000" pitchFamily="2" charset="-78"/>
          </a:endParaRPr>
        </a:p>
      </dgm:t>
    </dgm:pt>
    <dgm:pt modelId="{43CEE2CD-4FD0-4FBB-B474-AD9E67BDDC03}">
      <dgm:prSet/>
      <dgm:spPr/>
      <dgm:t>
        <a:bodyPr/>
        <a:lstStyle/>
        <a:p>
          <a:pPr rtl="1"/>
          <a:r>
            <a:rPr lang="ar-SA" b="1" dirty="0" smtClean="0">
              <a:cs typeface="Simplified Arabic" panose="02010000000000000000" pitchFamily="2" charset="-78"/>
            </a:rPr>
            <a:t>ثالثا: العوامل المؤثرة على القرارات الشرائية للزبائن</a:t>
          </a:r>
          <a:endParaRPr lang="fr-FR" b="1" dirty="0">
            <a:cs typeface="Simplified Arabic" panose="02010000000000000000" pitchFamily="2" charset="-78"/>
          </a:endParaRPr>
        </a:p>
      </dgm:t>
    </dgm:pt>
    <dgm:pt modelId="{A1A35C2C-41CE-46EE-B0A4-F806A6757059}" type="parTrans" cxnId="{97575FAB-BA45-481E-A69C-0860E8F903D9}">
      <dgm:prSet/>
      <dgm:spPr/>
      <dgm:t>
        <a:bodyPr/>
        <a:lstStyle/>
        <a:p>
          <a:endParaRPr lang="fr-FR" b="1">
            <a:cs typeface="Simplified Arabic" panose="02010000000000000000" pitchFamily="2" charset="-78"/>
          </a:endParaRPr>
        </a:p>
      </dgm:t>
    </dgm:pt>
    <dgm:pt modelId="{53CBC05F-C1B0-4345-8709-0D9FF5B6E3B5}" type="sibTrans" cxnId="{97575FAB-BA45-481E-A69C-0860E8F903D9}">
      <dgm:prSet/>
      <dgm:spPr/>
      <dgm:t>
        <a:bodyPr/>
        <a:lstStyle/>
        <a:p>
          <a:endParaRPr lang="fr-FR" b="1">
            <a:cs typeface="Simplified Arabic" panose="02010000000000000000" pitchFamily="2" charset="-78"/>
          </a:endParaRPr>
        </a:p>
      </dgm:t>
    </dgm:pt>
    <dgm:pt modelId="{DDB4B5D9-E3CB-4A1B-B51B-A64499F6144D}">
      <dgm:prSet/>
      <dgm:spPr/>
      <dgm:t>
        <a:bodyPr/>
        <a:lstStyle/>
        <a:p>
          <a:pPr rtl="1"/>
          <a:r>
            <a:rPr lang="ar-SA" b="1" smtClean="0">
              <a:cs typeface="Simplified Arabic" panose="02010000000000000000" pitchFamily="2" charset="-78"/>
            </a:rPr>
            <a:t>رابعا: المراحل التي يمر بها قرار شراء</a:t>
          </a:r>
          <a:r>
            <a:rPr lang="ar-DZ" b="1" smtClean="0">
              <a:cs typeface="Simplified Arabic" panose="02010000000000000000" pitchFamily="2" charset="-78"/>
            </a:rPr>
            <a:t> الخدمات</a:t>
          </a:r>
          <a:endParaRPr lang="fr-FR" b="1">
            <a:cs typeface="Simplified Arabic" panose="02010000000000000000" pitchFamily="2" charset="-78"/>
          </a:endParaRPr>
        </a:p>
      </dgm:t>
    </dgm:pt>
    <dgm:pt modelId="{D93E79E2-1108-4E2A-AF5F-F2DBBE191C6A}" type="parTrans" cxnId="{8AB79B57-7743-4213-B440-32A5B0A6DE38}">
      <dgm:prSet/>
      <dgm:spPr/>
      <dgm:t>
        <a:bodyPr/>
        <a:lstStyle/>
        <a:p>
          <a:endParaRPr lang="fr-FR" b="1">
            <a:cs typeface="Simplified Arabic" panose="02010000000000000000" pitchFamily="2" charset="-78"/>
          </a:endParaRPr>
        </a:p>
      </dgm:t>
    </dgm:pt>
    <dgm:pt modelId="{325BD0C2-7F35-4440-B997-32AFAB6247F2}" type="sibTrans" cxnId="{8AB79B57-7743-4213-B440-32A5B0A6DE38}">
      <dgm:prSet/>
      <dgm:spPr/>
      <dgm:t>
        <a:bodyPr/>
        <a:lstStyle/>
        <a:p>
          <a:endParaRPr lang="fr-FR" b="1">
            <a:cs typeface="Simplified Arabic" panose="02010000000000000000" pitchFamily="2" charset="-78"/>
          </a:endParaRPr>
        </a:p>
      </dgm:t>
    </dgm:pt>
    <dgm:pt modelId="{C60CFB08-F336-4504-BA4D-C45156A9029A}" type="pres">
      <dgm:prSet presAssocID="{2D1D5B15-7224-45F6-A026-215BA025F5C8}" presName="Name0" presStyleCnt="0">
        <dgm:presLayoutVars>
          <dgm:dir/>
          <dgm:resizeHandles val="exact"/>
        </dgm:presLayoutVars>
      </dgm:prSet>
      <dgm:spPr/>
    </dgm:pt>
    <dgm:pt modelId="{6BB01FCA-EDA2-4107-AB16-7A7558F1C1E4}" type="pres">
      <dgm:prSet presAssocID="{2D1D5B15-7224-45F6-A026-215BA025F5C8}" presName="arrow" presStyleLbl="bgShp" presStyleIdx="0" presStyleCnt="1"/>
      <dgm:spPr/>
    </dgm:pt>
    <dgm:pt modelId="{60D6ED78-3EED-40C4-8698-5D31E5A4417D}" type="pres">
      <dgm:prSet presAssocID="{2D1D5B15-7224-45F6-A026-215BA025F5C8}" presName="points" presStyleCnt="0"/>
      <dgm:spPr/>
    </dgm:pt>
    <dgm:pt modelId="{A364818C-6391-4765-AD03-C0936A25EB66}" type="pres">
      <dgm:prSet presAssocID="{2A7D80CE-039D-478B-80EC-09279A844967}" presName="compositeA" presStyleCnt="0"/>
      <dgm:spPr/>
    </dgm:pt>
    <dgm:pt modelId="{682A94F8-AE69-42DA-AB16-97B632F085BA}" type="pres">
      <dgm:prSet presAssocID="{2A7D80CE-039D-478B-80EC-09279A844967}" presName="textA" presStyleLbl="revTx" presStyleIdx="0" presStyleCnt="4">
        <dgm:presLayoutVars>
          <dgm:bulletEnabled val="1"/>
        </dgm:presLayoutVars>
      </dgm:prSet>
      <dgm:spPr/>
    </dgm:pt>
    <dgm:pt modelId="{98578FAD-4C65-4C39-BF49-3AE292A71F63}" type="pres">
      <dgm:prSet presAssocID="{2A7D80CE-039D-478B-80EC-09279A844967}" presName="circleA" presStyleLbl="node1" presStyleIdx="0" presStyleCnt="4"/>
      <dgm:spPr/>
    </dgm:pt>
    <dgm:pt modelId="{053C9AB5-82F6-4781-8790-F05CB2457D07}" type="pres">
      <dgm:prSet presAssocID="{2A7D80CE-039D-478B-80EC-09279A844967}" presName="spaceA" presStyleCnt="0"/>
      <dgm:spPr/>
    </dgm:pt>
    <dgm:pt modelId="{BD7596C7-DC82-45CB-BF4B-6B90621BB79F}" type="pres">
      <dgm:prSet presAssocID="{F5C5BDA4-3636-4D0F-8E27-296D394C01DC}" presName="space" presStyleCnt="0"/>
      <dgm:spPr/>
    </dgm:pt>
    <dgm:pt modelId="{68F3623D-399E-4E61-9E5D-0E5ECE3BC7AB}" type="pres">
      <dgm:prSet presAssocID="{490B96D5-D0F9-4E49-959A-34D8C9E721AC}" presName="compositeB" presStyleCnt="0"/>
      <dgm:spPr/>
    </dgm:pt>
    <dgm:pt modelId="{14555AE4-4BD5-43BA-BCC3-BD268B8E0CF2}" type="pres">
      <dgm:prSet presAssocID="{490B96D5-D0F9-4E49-959A-34D8C9E721AC}" presName="textB" presStyleLbl="revTx" presStyleIdx="1" presStyleCnt="4">
        <dgm:presLayoutVars>
          <dgm:bulletEnabled val="1"/>
        </dgm:presLayoutVars>
      </dgm:prSet>
      <dgm:spPr/>
    </dgm:pt>
    <dgm:pt modelId="{43408F18-A563-4660-8D1D-7EDA62BA683F}" type="pres">
      <dgm:prSet presAssocID="{490B96D5-D0F9-4E49-959A-34D8C9E721AC}" presName="circleB" presStyleLbl="node1" presStyleIdx="1" presStyleCnt="4"/>
      <dgm:spPr/>
    </dgm:pt>
    <dgm:pt modelId="{8D84C42D-E4EA-4822-8FD9-3D44910B02E1}" type="pres">
      <dgm:prSet presAssocID="{490B96D5-D0F9-4E49-959A-34D8C9E721AC}" presName="spaceB" presStyleCnt="0"/>
      <dgm:spPr/>
    </dgm:pt>
    <dgm:pt modelId="{834F0776-E195-42AC-8256-F212CA2E5BD1}" type="pres">
      <dgm:prSet presAssocID="{30613C2F-CACD-4AE8-A4C4-9D959D25F22C}" presName="space" presStyleCnt="0"/>
      <dgm:spPr/>
    </dgm:pt>
    <dgm:pt modelId="{1FF20AB8-DF8B-4B23-903D-A2A4F8F7BAC3}" type="pres">
      <dgm:prSet presAssocID="{43CEE2CD-4FD0-4FBB-B474-AD9E67BDDC03}" presName="compositeA" presStyleCnt="0"/>
      <dgm:spPr/>
    </dgm:pt>
    <dgm:pt modelId="{595EE3EE-CAB9-486D-876A-8EAEC1340691}" type="pres">
      <dgm:prSet presAssocID="{43CEE2CD-4FD0-4FBB-B474-AD9E67BDDC03}" presName="textA" presStyleLbl="revTx" presStyleIdx="2" presStyleCnt="4">
        <dgm:presLayoutVars>
          <dgm:bulletEnabled val="1"/>
        </dgm:presLayoutVars>
      </dgm:prSet>
      <dgm:spPr/>
    </dgm:pt>
    <dgm:pt modelId="{B2F34DC3-076C-4F17-B733-8E05E88F4091}" type="pres">
      <dgm:prSet presAssocID="{43CEE2CD-4FD0-4FBB-B474-AD9E67BDDC03}" presName="circleA" presStyleLbl="node1" presStyleIdx="2" presStyleCnt="4"/>
      <dgm:spPr/>
    </dgm:pt>
    <dgm:pt modelId="{464CD360-07CE-4916-8AB3-A2698259B61C}" type="pres">
      <dgm:prSet presAssocID="{43CEE2CD-4FD0-4FBB-B474-AD9E67BDDC03}" presName="spaceA" presStyleCnt="0"/>
      <dgm:spPr/>
    </dgm:pt>
    <dgm:pt modelId="{A663C484-5B97-46DC-8DD9-B82770558F62}" type="pres">
      <dgm:prSet presAssocID="{53CBC05F-C1B0-4345-8709-0D9FF5B6E3B5}" presName="space" presStyleCnt="0"/>
      <dgm:spPr/>
    </dgm:pt>
    <dgm:pt modelId="{82D34E69-5888-44AC-8F53-DF1D3D877D65}" type="pres">
      <dgm:prSet presAssocID="{DDB4B5D9-E3CB-4A1B-B51B-A64499F6144D}" presName="compositeB" presStyleCnt="0"/>
      <dgm:spPr/>
    </dgm:pt>
    <dgm:pt modelId="{1B097B12-D854-46D9-94AC-59E66BE21DBD}" type="pres">
      <dgm:prSet presAssocID="{DDB4B5D9-E3CB-4A1B-B51B-A64499F6144D}" presName="textB" presStyleLbl="revTx" presStyleIdx="3" presStyleCnt="4">
        <dgm:presLayoutVars>
          <dgm:bulletEnabled val="1"/>
        </dgm:presLayoutVars>
      </dgm:prSet>
      <dgm:spPr/>
    </dgm:pt>
    <dgm:pt modelId="{B5289D2E-4F21-4B42-AED3-0FDDAB44AB38}" type="pres">
      <dgm:prSet presAssocID="{DDB4B5D9-E3CB-4A1B-B51B-A64499F6144D}" presName="circleB" presStyleLbl="node1" presStyleIdx="3" presStyleCnt="4"/>
      <dgm:spPr/>
    </dgm:pt>
    <dgm:pt modelId="{6F75093F-DEA1-4B50-8695-761785B037E4}" type="pres">
      <dgm:prSet presAssocID="{DDB4B5D9-E3CB-4A1B-B51B-A64499F6144D}" presName="spaceB" presStyleCnt="0"/>
      <dgm:spPr/>
    </dgm:pt>
  </dgm:ptLst>
  <dgm:cxnLst>
    <dgm:cxn modelId="{0957CF9F-BA1C-41A5-B5A6-BB6B6E22B952}" type="presOf" srcId="{2D1D5B15-7224-45F6-A026-215BA025F5C8}" destId="{C60CFB08-F336-4504-BA4D-C45156A9029A}" srcOrd="0" destOrd="0" presId="urn:microsoft.com/office/officeart/2005/8/layout/hProcess11"/>
    <dgm:cxn modelId="{97575FAB-BA45-481E-A69C-0860E8F903D9}" srcId="{2D1D5B15-7224-45F6-A026-215BA025F5C8}" destId="{43CEE2CD-4FD0-4FBB-B474-AD9E67BDDC03}" srcOrd="2" destOrd="0" parTransId="{A1A35C2C-41CE-46EE-B0A4-F806A6757059}" sibTransId="{53CBC05F-C1B0-4345-8709-0D9FF5B6E3B5}"/>
    <dgm:cxn modelId="{1095A3DD-9D93-4F9B-880A-16BCA9096E90}" type="presOf" srcId="{DDB4B5D9-E3CB-4A1B-B51B-A64499F6144D}" destId="{1B097B12-D854-46D9-94AC-59E66BE21DBD}" srcOrd="0" destOrd="0" presId="urn:microsoft.com/office/officeart/2005/8/layout/hProcess11"/>
    <dgm:cxn modelId="{A73364E7-A20A-4881-B51F-C155F4EA18D9}" type="presOf" srcId="{490B96D5-D0F9-4E49-959A-34D8C9E721AC}" destId="{14555AE4-4BD5-43BA-BCC3-BD268B8E0CF2}" srcOrd="0" destOrd="0" presId="urn:microsoft.com/office/officeart/2005/8/layout/hProcess11"/>
    <dgm:cxn modelId="{04C8B37A-FF39-4ECD-9219-B542A6BF57E3}" type="presOf" srcId="{43CEE2CD-4FD0-4FBB-B474-AD9E67BDDC03}" destId="{595EE3EE-CAB9-486D-876A-8EAEC1340691}" srcOrd="0" destOrd="0" presId="urn:microsoft.com/office/officeart/2005/8/layout/hProcess11"/>
    <dgm:cxn modelId="{958C23A3-F513-4997-86C7-C106A57FC68D}" type="presOf" srcId="{2A7D80CE-039D-478B-80EC-09279A844967}" destId="{682A94F8-AE69-42DA-AB16-97B632F085BA}" srcOrd="0" destOrd="0" presId="urn:microsoft.com/office/officeart/2005/8/layout/hProcess11"/>
    <dgm:cxn modelId="{99FF5F54-C9E1-4DED-8E04-0093C5BA151C}" srcId="{2D1D5B15-7224-45F6-A026-215BA025F5C8}" destId="{490B96D5-D0F9-4E49-959A-34D8C9E721AC}" srcOrd="1" destOrd="0" parTransId="{07A516EC-C670-4DED-8905-6908DA5D2188}" sibTransId="{30613C2F-CACD-4AE8-A4C4-9D959D25F22C}"/>
    <dgm:cxn modelId="{8AB79B57-7743-4213-B440-32A5B0A6DE38}" srcId="{2D1D5B15-7224-45F6-A026-215BA025F5C8}" destId="{DDB4B5D9-E3CB-4A1B-B51B-A64499F6144D}" srcOrd="3" destOrd="0" parTransId="{D93E79E2-1108-4E2A-AF5F-F2DBBE191C6A}" sibTransId="{325BD0C2-7F35-4440-B997-32AFAB6247F2}"/>
    <dgm:cxn modelId="{D4E3CFDB-E648-49ED-863D-738D214A35EC}" srcId="{2D1D5B15-7224-45F6-A026-215BA025F5C8}" destId="{2A7D80CE-039D-478B-80EC-09279A844967}" srcOrd="0" destOrd="0" parTransId="{D6AB7FDE-FBE7-4EFE-86E8-0DB5F1B5198C}" sibTransId="{F5C5BDA4-3636-4D0F-8E27-296D394C01DC}"/>
    <dgm:cxn modelId="{1526341E-84BF-4647-9EA8-401FB01A5874}" type="presParOf" srcId="{C60CFB08-F336-4504-BA4D-C45156A9029A}" destId="{6BB01FCA-EDA2-4107-AB16-7A7558F1C1E4}" srcOrd="0" destOrd="0" presId="urn:microsoft.com/office/officeart/2005/8/layout/hProcess11"/>
    <dgm:cxn modelId="{215FF60F-C2E1-4CE0-96EB-8982AA8714B8}" type="presParOf" srcId="{C60CFB08-F336-4504-BA4D-C45156A9029A}" destId="{60D6ED78-3EED-40C4-8698-5D31E5A4417D}" srcOrd="1" destOrd="0" presId="urn:microsoft.com/office/officeart/2005/8/layout/hProcess11"/>
    <dgm:cxn modelId="{888BAA9E-4741-45A7-ABD9-3CFC07514BF3}" type="presParOf" srcId="{60D6ED78-3EED-40C4-8698-5D31E5A4417D}" destId="{A364818C-6391-4765-AD03-C0936A25EB66}" srcOrd="0" destOrd="0" presId="urn:microsoft.com/office/officeart/2005/8/layout/hProcess11"/>
    <dgm:cxn modelId="{73CCBE71-1AC8-422F-98B5-48E91EFA13EC}" type="presParOf" srcId="{A364818C-6391-4765-AD03-C0936A25EB66}" destId="{682A94F8-AE69-42DA-AB16-97B632F085BA}" srcOrd="0" destOrd="0" presId="urn:microsoft.com/office/officeart/2005/8/layout/hProcess11"/>
    <dgm:cxn modelId="{C9B11DE0-AB4B-47E0-A12F-95DB77F77AFC}" type="presParOf" srcId="{A364818C-6391-4765-AD03-C0936A25EB66}" destId="{98578FAD-4C65-4C39-BF49-3AE292A71F63}" srcOrd="1" destOrd="0" presId="urn:microsoft.com/office/officeart/2005/8/layout/hProcess11"/>
    <dgm:cxn modelId="{686E7D20-9D6D-4EF1-ACBC-91526A2570F6}" type="presParOf" srcId="{A364818C-6391-4765-AD03-C0936A25EB66}" destId="{053C9AB5-82F6-4781-8790-F05CB2457D07}" srcOrd="2" destOrd="0" presId="urn:microsoft.com/office/officeart/2005/8/layout/hProcess11"/>
    <dgm:cxn modelId="{ED72AEF1-6819-4EC4-B262-D72A6B3F3701}" type="presParOf" srcId="{60D6ED78-3EED-40C4-8698-5D31E5A4417D}" destId="{BD7596C7-DC82-45CB-BF4B-6B90621BB79F}" srcOrd="1" destOrd="0" presId="urn:microsoft.com/office/officeart/2005/8/layout/hProcess11"/>
    <dgm:cxn modelId="{B53F6AEE-FF7B-4BCA-820D-6BEE48DF0B60}" type="presParOf" srcId="{60D6ED78-3EED-40C4-8698-5D31E5A4417D}" destId="{68F3623D-399E-4E61-9E5D-0E5ECE3BC7AB}" srcOrd="2" destOrd="0" presId="urn:microsoft.com/office/officeart/2005/8/layout/hProcess11"/>
    <dgm:cxn modelId="{43D76D35-2988-43EC-B7AA-6EF459BE6B59}" type="presParOf" srcId="{68F3623D-399E-4E61-9E5D-0E5ECE3BC7AB}" destId="{14555AE4-4BD5-43BA-BCC3-BD268B8E0CF2}" srcOrd="0" destOrd="0" presId="urn:microsoft.com/office/officeart/2005/8/layout/hProcess11"/>
    <dgm:cxn modelId="{F9944AD8-3E2B-402A-997C-958773C30724}" type="presParOf" srcId="{68F3623D-399E-4E61-9E5D-0E5ECE3BC7AB}" destId="{43408F18-A563-4660-8D1D-7EDA62BA683F}" srcOrd="1" destOrd="0" presId="urn:microsoft.com/office/officeart/2005/8/layout/hProcess11"/>
    <dgm:cxn modelId="{26DD6F01-1FED-43DE-8D2E-F5C7D950B897}" type="presParOf" srcId="{68F3623D-399E-4E61-9E5D-0E5ECE3BC7AB}" destId="{8D84C42D-E4EA-4822-8FD9-3D44910B02E1}" srcOrd="2" destOrd="0" presId="urn:microsoft.com/office/officeart/2005/8/layout/hProcess11"/>
    <dgm:cxn modelId="{C969CC8C-1BAA-4324-98F9-01B86301BA68}" type="presParOf" srcId="{60D6ED78-3EED-40C4-8698-5D31E5A4417D}" destId="{834F0776-E195-42AC-8256-F212CA2E5BD1}" srcOrd="3" destOrd="0" presId="urn:microsoft.com/office/officeart/2005/8/layout/hProcess11"/>
    <dgm:cxn modelId="{4BA17046-9349-49CE-AB55-B9A985C004CE}" type="presParOf" srcId="{60D6ED78-3EED-40C4-8698-5D31E5A4417D}" destId="{1FF20AB8-DF8B-4B23-903D-A2A4F8F7BAC3}" srcOrd="4" destOrd="0" presId="urn:microsoft.com/office/officeart/2005/8/layout/hProcess11"/>
    <dgm:cxn modelId="{91F57857-99B6-4230-9ED6-BB7CC842F89A}" type="presParOf" srcId="{1FF20AB8-DF8B-4B23-903D-A2A4F8F7BAC3}" destId="{595EE3EE-CAB9-486D-876A-8EAEC1340691}" srcOrd="0" destOrd="0" presId="urn:microsoft.com/office/officeart/2005/8/layout/hProcess11"/>
    <dgm:cxn modelId="{7BF7E7DA-504A-4DD9-93B1-BD38062FE323}" type="presParOf" srcId="{1FF20AB8-DF8B-4B23-903D-A2A4F8F7BAC3}" destId="{B2F34DC3-076C-4F17-B733-8E05E88F4091}" srcOrd="1" destOrd="0" presId="urn:microsoft.com/office/officeart/2005/8/layout/hProcess11"/>
    <dgm:cxn modelId="{E1DE91C3-A6BC-4E5B-ABF8-1DA0F5E25056}" type="presParOf" srcId="{1FF20AB8-DF8B-4B23-903D-A2A4F8F7BAC3}" destId="{464CD360-07CE-4916-8AB3-A2698259B61C}" srcOrd="2" destOrd="0" presId="urn:microsoft.com/office/officeart/2005/8/layout/hProcess11"/>
    <dgm:cxn modelId="{9ED91580-F16D-497A-98D1-0B1725AD8848}" type="presParOf" srcId="{60D6ED78-3EED-40C4-8698-5D31E5A4417D}" destId="{A663C484-5B97-46DC-8DD9-B82770558F62}" srcOrd="5" destOrd="0" presId="urn:microsoft.com/office/officeart/2005/8/layout/hProcess11"/>
    <dgm:cxn modelId="{85E2B390-9372-45F9-9A30-88F385BD73AE}" type="presParOf" srcId="{60D6ED78-3EED-40C4-8698-5D31E5A4417D}" destId="{82D34E69-5888-44AC-8F53-DF1D3D877D65}" srcOrd="6" destOrd="0" presId="urn:microsoft.com/office/officeart/2005/8/layout/hProcess11"/>
    <dgm:cxn modelId="{0B42B142-023C-4DB4-A975-3AE44D3910E7}" type="presParOf" srcId="{82D34E69-5888-44AC-8F53-DF1D3D877D65}" destId="{1B097B12-D854-46D9-94AC-59E66BE21DBD}" srcOrd="0" destOrd="0" presId="urn:microsoft.com/office/officeart/2005/8/layout/hProcess11"/>
    <dgm:cxn modelId="{72074A0B-3AF2-42AB-9981-F154339DAAD3}" type="presParOf" srcId="{82D34E69-5888-44AC-8F53-DF1D3D877D65}" destId="{B5289D2E-4F21-4B42-AED3-0FDDAB44AB38}" srcOrd="1" destOrd="0" presId="urn:microsoft.com/office/officeart/2005/8/layout/hProcess11"/>
    <dgm:cxn modelId="{53499B5A-AF6A-40A6-987B-351F4BC32BAD}" type="presParOf" srcId="{82D34E69-5888-44AC-8F53-DF1D3D877D65}" destId="{6F75093F-DEA1-4B50-8695-761785B037E4}"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199E86-F7FC-4272-9FCB-C44CCAC330BB}"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fr-FR"/>
        </a:p>
      </dgm:t>
    </dgm:pt>
    <dgm:pt modelId="{1FB6D9FD-B5C1-40BF-8715-796BEF211D07}">
      <dgm:prSet custT="1"/>
      <dgm:spPr/>
      <dgm:t>
        <a:bodyPr/>
        <a:lstStyle/>
        <a:p>
          <a:pPr rtl="1"/>
          <a:r>
            <a:rPr lang="ar-SA" sz="4800" b="1" dirty="0" smtClean="0">
              <a:cs typeface="Simplified Arabic" panose="02010000000000000000" pitchFamily="2" charset="-78"/>
            </a:rPr>
            <a:t>أ-العوامل الديموغرافية:</a:t>
          </a:r>
          <a:endParaRPr lang="fr-FR" sz="4800" dirty="0">
            <a:cs typeface="Simplified Arabic" panose="02010000000000000000" pitchFamily="2" charset="-78"/>
          </a:endParaRPr>
        </a:p>
      </dgm:t>
    </dgm:pt>
    <dgm:pt modelId="{CB110C21-4B67-49DD-9247-4C32A90556B3}" type="parTrans" cxnId="{3114D466-4E42-405B-8A32-EA9DC07A0ADE}">
      <dgm:prSet/>
      <dgm:spPr/>
      <dgm:t>
        <a:bodyPr/>
        <a:lstStyle/>
        <a:p>
          <a:endParaRPr lang="fr-FR" sz="1200">
            <a:cs typeface="Simplified Arabic" panose="02010000000000000000" pitchFamily="2" charset="-78"/>
          </a:endParaRPr>
        </a:p>
      </dgm:t>
    </dgm:pt>
    <dgm:pt modelId="{5BCAE480-A555-4E54-9E2F-7DBA596D403B}" type="sibTrans" cxnId="{3114D466-4E42-405B-8A32-EA9DC07A0ADE}">
      <dgm:prSet/>
      <dgm:spPr/>
      <dgm:t>
        <a:bodyPr/>
        <a:lstStyle/>
        <a:p>
          <a:endParaRPr lang="fr-FR" sz="1200">
            <a:cs typeface="Simplified Arabic" panose="02010000000000000000" pitchFamily="2" charset="-78"/>
          </a:endParaRPr>
        </a:p>
      </dgm:t>
    </dgm:pt>
    <dgm:pt modelId="{F18DCF47-4CD4-4861-AD24-197B5EFC02F0}">
      <dgm:prSet custT="1"/>
      <dgm:spPr/>
      <dgm:t>
        <a:bodyPr/>
        <a:lstStyle/>
        <a:p>
          <a:pPr rtl="1"/>
          <a:r>
            <a:rPr lang="ar-DZ" sz="4800" b="1" smtClean="0">
              <a:cs typeface="Simplified Arabic" panose="02010000000000000000" pitchFamily="2" charset="-78"/>
            </a:rPr>
            <a:t>ب-العوامل الاجتماعية</a:t>
          </a:r>
          <a:r>
            <a:rPr lang="ar-DZ" sz="4800" smtClean="0">
              <a:cs typeface="Simplified Arabic" panose="02010000000000000000" pitchFamily="2" charset="-78"/>
            </a:rPr>
            <a:t>:</a:t>
          </a:r>
          <a:endParaRPr lang="fr-FR" sz="4800">
            <a:cs typeface="Simplified Arabic" panose="02010000000000000000" pitchFamily="2" charset="-78"/>
          </a:endParaRPr>
        </a:p>
      </dgm:t>
    </dgm:pt>
    <dgm:pt modelId="{CE3994BE-AC7B-46E2-BFF9-90BF44CE9C3F}" type="parTrans" cxnId="{592DDD6F-52BB-4779-8C65-38CFB5BD95A1}">
      <dgm:prSet/>
      <dgm:spPr/>
      <dgm:t>
        <a:bodyPr/>
        <a:lstStyle/>
        <a:p>
          <a:endParaRPr lang="fr-FR" sz="1200">
            <a:cs typeface="Simplified Arabic" panose="02010000000000000000" pitchFamily="2" charset="-78"/>
          </a:endParaRPr>
        </a:p>
      </dgm:t>
    </dgm:pt>
    <dgm:pt modelId="{7A144C97-0BF7-4232-B0E6-19C0E5EF9629}" type="sibTrans" cxnId="{592DDD6F-52BB-4779-8C65-38CFB5BD95A1}">
      <dgm:prSet/>
      <dgm:spPr/>
      <dgm:t>
        <a:bodyPr/>
        <a:lstStyle/>
        <a:p>
          <a:endParaRPr lang="fr-FR" sz="1200">
            <a:cs typeface="Simplified Arabic" panose="02010000000000000000" pitchFamily="2" charset="-78"/>
          </a:endParaRPr>
        </a:p>
      </dgm:t>
    </dgm:pt>
    <dgm:pt modelId="{585513A6-1F38-48BA-82E1-2CC2CE85F3C0}" type="pres">
      <dgm:prSet presAssocID="{93199E86-F7FC-4272-9FCB-C44CCAC330BB}" presName="linear" presStyleCnt="0">
        <dgm:presLayoutVars>
          <dgm:animLvl val="lvl"/>
          <dgm:resizeHandles val="exact"/>
        </dgm:presLayoutVars>
      </dgm:prSet>
      <dgm:spPr/>
    </dgm:pt>
    <dgm:pt modelId="{E84B219B-2416-4D12-A70A-723509D78814}" type="pres">
      <dgm:prSet presAssocID="{1FB6D9FD-B5C1-40BF-8715-796BEF211D07}" presName="parentText" presStyleLbl="node1" presStyleIdx="0" presStyleCnt="2">
        <dgm:presLayoutVars>
          <dgm:chMax val="0"/>
          <dgm:bulletEnabled val="1"/>
        </dgm:presLayoutVars>
      </dgm:prSet>
      <dgm:spPr/>
    </dgm:pt>
    <dgm:pt modelId="{ADDFC360-5256-4ED7-8B9A-07B0A12759CD}" type="pres">
      <dgm:prSet presAssocID="{5BCAE480-A555-4E54-9E2F-7DBA596D403B}" presName="spacer" presStyleCnt="0"/>
      <dgm:spPr/>
    </dgm:pt>
    <dgm:pt modelId="{40152F17-080B-4C49-927D-8EE2AA19B1F5}" type="pres">
      <dgm:prSet presAssocID="{F18DCF47-4CD4-4861-AD24-197B5EFC02F0}" presName="parentText" presStyleLbl="node1" presStyleIdx="1" presStyleCnt="2">
        <dgm:presLayoutVars>
          <dgm:chMax val="0"/>
          <dgm:bulletEnabled val="1"/>
        </dgm:presLayoutVars>
      </dgm:prSet>
      <dgm:spPr/>
    </dgm:pt>
  </dgm:ptLst>
  <dgm:cxnLst>
    <dgm:cxn modelId="{060FA35B-1606-4862-B153-C602E0143E84}" type="presOf" srcId="{1FB6D9FD-B5C1-40BF-8715-796BEF211D07}" destId="{E84B219B-2416-4D12-A70A-723509D78814}" srcOrd="0" destOrd="0" presId="urn:microsoft.com/office/officeart/2005/8/layout/vList2"/>
    <dgm:cxn modelId="{C165CCC6-B2F7-4F40-9756-0E25205135D3}" type="presOf" srcId="{F18DCF47-4CD4-4861-AD24-197B5EFC02F0}" destId="{40152F17-080B-4C49-927D-8EE2AA19B1F5}" srcOrd="0" destOrd="0" presId="urn:microsoft.com/office/officeart/2005/8/layout/vList2"/>
    <dgm:cxn modelId="{3114D466-4E42-405B-8A32-EA9DC07A0ADE}" srcId="{93199E86-F7FC-4272-9FCB-C44CCAC330BB}" destId="{1FB6D9FD-B5C1-40BF-8715-796BEF211D07}" srcOrd="0" destOrd="0" parTransId="{CB110C21-4B67-49DD-9247-4C32A90556B3}" sibTransId="{5BCAE480-A555-4E54-9E2F-7DBA596D403B}"/>
    <dgm:cxn modelId="{7D859192-9C8D-43F0-B66B-9DA20612C9C0}" type="presOf" srcId="{93199E86-F7FC-4272-9FCB-C44CCAC330BB}" destId="{585513A6-1F38-48BA-82E1-2CC2CE85F3C0}" srcOrd="0" destOrd="0" presId="urn:microsoft.com/office/officeart/2005/8/layout/vList2"/>
    <dgm:cxn modelId="{592DDD6F-52BB-4779-8C65-38CFB5BD95A1}" srcId="{93199E86-F7FC-4272-9FCB-C44CCAC330BB}" destId="{F18DCF47-4CD4-4861-AD24-197B5EFC02F0}" srcOrd="1" destOrd="0" parTransId="{CE3994BE-AC7B-46E2-BFF9-90BF44CE9C3F}" sibTransId="{7A144C97-0BF7-4232-B0E6-19C0E5EF9629}"/>
    <dgm:cxn modelId="{E2EE5CE5-1310-4377-8886-FC85E670391A}" type="presParOf" srcId="{585513A6-1F38-48BA-82E1-2CC2CE85F3C0}" destId="{E84B219B-2416-4D12-A70A-723509D78814}" srcOrd="0" destOrd="0" presId="urn:microsoft.com/office/officeart/2005/8/layout/vList2"/>
    <dgm:cxn modelId="{15995C88-66C5-4D7F-AD35-714B4E001B2C}" type="presParOf" srcId="{585513A6-1F38-48BA-82E1-2CC2CE85F3C0}" destId="{ADDFC360-5256-4ED7-8B9A-07B0A12759CD}" srcOrd="1" destOrd="0" presId="urn:microsoft.com/office/officeart/2005/8/layout/vList2"/>
    <dgm:cxn modelId="{B218A9B6-0504-4B97-8469-C2C41E33A613}" type="presParOf" srcId="{585513A6-1F38-48BA-82E1-2CC2CE85F3C0}" destId="{40152F17-080B-4C49-927D-8EE2AA19B1F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876211-E48C-4959-9AA2-4EC6514B84A8}" type="doc">
      <dgm:prSet loTypeId="urn:microsoft.com/office/officeart/2005/8/layout/arrow2" loCatId="process" qsTypeId="urn:microsoft.com/office/officeart/2005/8/quickstyle/simple1" qsCatId="simple" csTypeId="urn:microsoft.com/office/officeart/2005/8/colors/colorful2" csCatId="colorful" phldr="1"/>
      <dgm:spPr/>
      <dgm:t>
        <a:bodyPr/>
        <a:lstStyle/>
        <a:p>
          <a:endParaRPr lang="fr-FR"/>
        </a:p>
      </dgm:t>
    </dgm:pt>
    <dgm:pt modelId="{1EFB6EE7-8261-4EE6-8C76-532156E303F3}">
      <dgm:prSet phldrT="[Texte]"/>
      <dgm:spPr/>
      <dgm:t>
        <a:bodyPr/>
        <a:lstStyle/>
        <a:p>
          <a:pPr rtl="1"/>
          <a:r>
            <a:rPr lang="ar-SA" b="1" smtClean="0">
              <a:latin typeface="Calibri"/>
              <a:ea typeface="Calibri"/>
              <a:cs typeface="Simplified Arabic"/>
            </a:rPr>
            <a:t>الطبقات الاجتماعية </a:t>
          </a:r>
          <a:endParaRPr lang="fr-FR" b="1" dirty="0"/>
        </a:p>
      </dgm:t>
    </dgm:pt>
    <dgm:pt modelId="{8CD733DF-A954-46F5-8491-E8867310314C}" type="parTrans" cxnId="{E14A3215-2D98-4610-B660-9E02116E7B1C}">
      <dgm:prSet/>
      <dgm:spPr/>
      <dgm:t>
        <a:bodyPr/>
        <a:lstStyle/>
        <a:p>
          <a:endParaRPr lang="fr-FR"/>
        </a:p>
      </dgm:t>
    </dgm:pt>
    <dgm:pt modelId="{2B78784C-A7CB-42AC-BC20-68948C2169B9}" type="sibTrans" cxnId="{E14A3215-2D98-4610-B660-9E02116E7B1C}">
      <dgm:prSet/>
      <dgm:spPr/>
      <dgm:t>
        <a:bodyPr/>
        <a:lstStyle/>
        <a:p>
          <a:endParaRPr lang="fr-FR"/>
        </a:p>
      </dgm:t>
    </dgm:pt>
    <dgm:pt modelId="{4D30D3B4-E973-4160-90A5-258FFF628088}">
      <dgm:prSet phldrT="[Texte]"/>
      <dgm:spPr/>
      <dgm:t>
        <a:bodyPr/>
        <a:lstStyle/>
        <a:p>
          <a:pPr rtl="1"/>
          <a:r>
            <a:rPr lang="ar-SA" b="1" u="none" dirty="0" smtClean="0">
              <a:latin typeface="Calibri"/>
              <a:ea typeface="Times New Roman"/>
              <a:cs typeface="Simplified Arabic"/>
            </a:rPr>
            <a:t>الجماعات المرجعية</a:t>
          </a:r>
          <a:endParaRPr lang="fr-FR" u="none" dirty="0"/>
        </a:p>
      </dgm:t>
    </dgm:pt>
    <dgm:pt modelId="{0A3B6F6C-0F0B-4ABE-A80F-0C7D2D39F56F}" type="parTrans" cxnId="{193F5EF5-FE32-4FCF-B313-4ECCE7F30B8D}">
      <dgm:prSet/>
      <dgm:spPr/>
      <dgm:t>
        <a:bodyPr/>
        <a:lstStyle/>
        <a:p>
          <a:endParaRPr lang="fr-FR"/>
        </a:p>
      </dgm:t>
    </dgm:pt>
    <dgm:pt modelId="{A7C67296-B1D4-4AC6-A0EA-A310D03CD79A}" type="sibTrans" cxnId="{193F5EF5-FE32-4FCF-B313-4ECCE7F30B8D}">
      <dgm:prSet/>
      <dgm:spPr/>
      <dgm:t>
        <a:bodyPr/>
        <a:lstStyle/>
        <a:p>
          <a:endParaRPr lang="fr-FR"/>
        </a:p>
      </dgm:t>
    </dgm:pt>
    <dgm:pt modelId="{EB89070C-DE49-46C5-805F-E5CFB834F64F}">
      <dgm:prSet phldrT="[Texte]"/>
      <dgm:spPr/>
      <dgm:t>
        <a:bodyPr/>
        <a:lstStyle/>
        <a:p>
          <a:pPr rtl="1"/>
          <a:r>
            <a:rPr lang="ar-SA" b="1" smtClean="0">
              <a:latin typeface="Calibri"/>
              <a:ea typeface="Times New Roman"/>
              <a:cs typeface="Simplified Arabic"/>
            </a:rPr>
            <a:t>الأسرة</a:t>
          </a:r>
          <a:endParaRPr lang="fr-FR" b="1" dirty="0"/>
        </a:p>
      </dgm:t>
    </dgm:pt>
    <dgm:pt modelId="{19936CCB-BE5C-42E6-B8B1-64E2B6B1E900}" type="parTrans" cxnId="{730414B9-58B2-442B-BEEA-006DC045F1F0}">
      <dgm:prSet/>
      <dgm:spPr/>
      <dgm:t>
        <a:bodyPr/>
        <a:lstStyle/>
        <a:p>
          <a:endParaRPr lang="fr-FR"/>
        </a:p>
      </dgm:t>
    </dgm:pt>
    <dgm:pt modelId="{23EE7B41-4B31-4A3C-B3AC-F795A7C48FDB}" type="sibTrans" cxnId="{730414B9-58B2-442B-BEEA-006DC045F1F0}">
      <dgm:prSet/>
      <dgm:spPr/>
      <dgm:t>
        <a:bodyPr/>
        <a:lstStyle/>
        <a:p>
          <a:endParaRPr lang="fr-FR"/>
        </a:p>
      </dgm:t>
    </dgm:pt>
    <dgm:pt modelId="{F4B47715-00BD-4179-8DFB-C14DD959EDCB}">
      <dgm:prSet custT="1"/>
      <dgm:spPr/>
      <dgm:t>
        <a:bodyPr/>
        <a:lstStyle/>
        <a:p>
          <a:pPr rtl="1"/>
          <a:r>
            <a:rPr lang="ar-SA" sz="1600" b="1" smtClean="0">
              <a:latin typeface="Calibri"/>
              <a:ea typeface="Times New Roman"/>
              <a:cs typeface="Simplified Arabic"/>
            </a:rPr>
            <a:t>الثقافة</a:t>
          </a:r>
          <a:endParaRPr lang="fr-FR" sz="1600" b="1" dirty="0"/>
        </a:p>
      </dgm:t>
    </dgm:pt>
    <dgm:pt modelId="{32AF5502-DF7D-4CCA-8EF4-AF399C0CEB15}" type="parTrans" cxnId="{76DD00A9-A0CE-43DE-A81A-4C70835FD588}">
      <dgm:prSet/>
      <dgm:spPr/>
      <dgm:t>
        <a:bodyPr/>
        <a:lstStyle/>
        <a:p>
          <a:endParaRPr lang="fr-FR"/>
        </a:p>
      </dgm:t>
    </dgm:pt>
    <dgm:pt modelId="{E3E17E46-1F1C-4E02-940D-2EE6F838642A}" type="sibTrans" cxnId="{76DD00A9-A0CE-43DE-A81A-4C70835FD588}">
      <dgm:prSet/>
      <dgm:spPr/>
      <dgm:t>
        <a:bodyPr/>
        <a:lstStyle/>
        <a:p>
          <a:endParaRPr lang="fr-FR"/>
        </a:p>
      </dgm:t>
    </dgm:pt>
    <dgm:pt modelId="{22A94970-3C47-4E6B-9302-41F0A1AE401A}">
      <dgm:prSet/>
      <dgm:spPr/>
      <dgm:t>
        <a:bodyPr/>
        <a:lstStyle/>
        <a:p>
          <a:r>
            <a:rPr lang="ar-SA" b="1" u="none" smtClean="0">
              <a:latin typeface="Calibri"/>
              <a:ea typeface="Times New Roman"/>
              <a:cs typeface="Simplified Arabic"/>
            </a:rPr>
            <a:t>دور القائد في الجماعات</a:t>
          </a:r>
          <a:endParaRPr lang="fr-FR" u="none" dirty="0"/>
        </a:p>
      </dgm:t>
    </dgm:pt>
    <dgm:pt modelId="{EC8E520E-0B84-45C2-9FEE-1E84767E52AC}" type="parTrans" cxnId="{D8ED0D01-CA12-4B8A-A119-B4E70FFC1286}">
      <dgm:prSet/>
      <dgm:spPr/>
      <dgm:t>
        <a:bodyPr/>
        <a:lstStyle/>
        <a:p>
          <a:endParaRPr lang="fr-FR"/>
        </a:p>
      </dgm:t>
    </dgm:pt>
    <dgm:pt modelId="{018261ED-D805-41DC-9D2B-FF71818EC4FF}" type="sibTrans" cxnId="{D8ED0D01-CA12-4B8A-A119-B4E70FFC1286}">
      <dgm:prSet/>
      <dgm:spPr/>
      <dgm:t>
        <a:bodyPr/>
        <a:lstStyle/>
        <a:p>
          <a:endParaRPr lang="fr-FR"/>
        </a:p>
      </dgm:t>
    </dgm:pt>
    <dgm:pt modelId="{3D4DF2CC-6D5D-4CE2-9233-6EB9C0335250}" type="pres">
      <dgm:prSet presAssocID="{41876211-E48C-4959-9AA2-4EC6514B84A8}" presName="arrowDiagram" presStyleCnt="0">
        <dgm:presLayoutVars>
          <dgm:chMax val="5"/>
          <dgm:dir/>
          <dgm:resizeHandles val="exact"/>
        </dgm:presLayoutVars>
      </dgm:prSet>
      <dgm:spPr/>
      <dgm:t>
        <a:bodyPr/>
        <a:lstStyle/>
        <a:p>
          <a:endParaRPr lang="fr-FR"/>
        </a:p>
      </dgm:t>
    </dgm:pt>
    <dgm:pt modelId="{F275D0C4-EACA-4AE1-9857-C27D1DA41383}" type="pres">
      <dgm:prSet presAssocID="{41876211-E48C-4959-9AA2-4EC6514B84A8}" presName="arrow" presStyleLbl="bgShp" presStyleIdx="0" presStyleCnt="1"/>
      <dgm:spPr/>
      <dgm:t>
        <a:bodyPr/>
        <a:lstStyle/>
        <a:p>
          <a:endParaRPr lang="fr-FR"/>
        </a:p>
      </dgm:t>
    </dgm:pt>
    <dgm:pt modelId="{ED59A8E6-BCB0-4CF4-B4D7-C849D4D0709A}" type="pres">
      <dgm:prSet presAssocID="{41876211-E48C-4959-9AA2-4EC6514B84A8}" presName="arrowDiagram5" presStyleCnt="0"/>
      <dgm:spPr/>
      <dgm:t>
        <a:bodyPr/>
        <a:lstStyle/>
        <a:p>
          <a:endParaRPr lang="fr-FR"/>
        </a:p>
      </dgm:t>
    </dgm:pt>
    <dgm:pt modelId="{89D83460-2C06-4279-B28E-2AA17E3D6365}" type="pres">
      <dgm:prSet presAssocID="{1EFB6EE7-8261-4EE6-8C76-532156E303F3}" presName="bullet5a" presStyleLbl="node1" presStyleIdx="0" presStyleCnt="5"/>
      <dgm:spPr/>
      <dgm:t>
        <a:bodyPr/>
        <a:lstStyle/>
        <a:p>
          <a:endParaRPr lang="fr-FR"/>
        </a:p>
      </dgm:t>
    </dgm:pt>
    <dgm:pt modelId="{5060B3BE-5D64-463C-B5F0-EFC04978B9BC}" type="pres">
      <dgm:prSet presAssocID="{1EFB6EE7-8261-4EE6-8C76-532156E303F3}" presName="textBox5a" presStyleLbl="revTx" presStyleIdx="0" presStyleCnt="5">
        <dgm:presLayoutVars>
          <dgm:bulletEnabled val="1"/>
        </dgm:presLayoutVars>
      </dgm:prSet>
      <dgm:spPr/>
      <dgm:t>
        <a:bodyPr/>
        <a:lstStyle/>
        <a:p>
          <a:endParaRPr lang="fr-FR"/>
        </a:p>
      </dgm:t>
    </dgm:pt>
    <dgm:pt modelId="{28F5E39F-F75A-43A9-8539-9054F472D8FC}" type="pres">
      <dgm:prSet presAssocID="{F4B47715-00BD-4179-8DFB-C14DD959EDCB}" presName="bullet5b" presStyleLbl="node1" presStyleIdx="1" presStyleCnt="5"/>
      <dgm:spPr/>
      <dgm:t>
        <a:bodyPr/>
        <a:lstStyle/>
        <a:p>
          <a:endParaRPr lang="fr-FR"/>
        </a:p>
      </dgm:t>
    </dgm:pt>
    <dgm:pt modelId="{DEDE074F-350D-4F5B-BA5F-59112166BBF0}" type="pres">
      <dgm:prSet presAssocID="{F4B47715-00BD-4179-8DFB-C14DD959EDCB}" presName="textBox5b" presStyleLbl="revTx" presStyleIdx="1" presStyleCnt="5">
        <dgm:presLayoutVars>
          <dgm:bulletEnabled val="1"/>
        </dgm:presLayoutVars>
      </dgm:prSet>
      <dgm:spPr/>
      <dgm:t>
        <a:bodyPr/>
        <a:lstStyle/>
        <a:p>
          <a:endParaRPr lang="fr-FR"/>
        </a:p>
      </dgm:t>
    </dgm:pt>
    <dgm:pt modelId="{6BA8B1F9-3923-4D6A-8442-D2BEA0522412}" type="pres">
      <dgm:prSet presAssocID="{4D30D3B4-E973-4160-90A5-258FFF628088}" presName="bullet5c" presStyleLbl="node1" presStyleIdx="2" presStyleCnt="5"/>
      <dgm:spPr/>
      <dgm:t>
        <a:bodyPr/>
        <a:lstStyle/>
        <a:p>
          <a:endParaRPr lang="fr-FR"/>
        </a:p>
      </dgm:t>
    </dgm:pt>
    <dgm:pt modelId="{E2F64392-5E09-43B3-B9D5-2B31975E9C32}" type="pres">
      <dgm:prSet presAssocID="{4D30D3B4-E973-4160-90A5-258FFF628088}" presName="textBox5c" presStyleLbl="revTx" presStyleIdx="2" presStyleCnt="5">
        <dgm:presLayoutVars>
          <dgm:bulletEnabled val="1"/>
        </dgm:presLayoutVars>
      </dgm:prSet>
      <dgm:spPr/>
      <dgm:t>
        <a:bodyPr/>
        <a:lstStyle/>
        <a:p>
          <a:endParaRPr lang="fr-FR"/>
        </a:p>
      </dgm:t>
    </dgm:pt>
    <dgm:pt modelId="{B09DAAA3-BBB3-4EDD-95C0-D3526E93689D}" type="pres">
      <dgm:prSet presAssocID="{22A94970-3C47-4E6B-9302-41F0A1AE401A}" presName="bullet5d" presStyleLbl="node1" presStyleIdx="3" presStyleCnt="5"/>
      <dgm:spPr/>
      <dgm:t>
        <a:bodyPr/>
        <a:lstStyle/>
        <a:p>
          <a:endParaRPr lang="fr-FR"/>
        </a:p>
      </dgm:t>
    </dgm:pt>
    <dgm:pt modelId="{94010D11-4C02-4FA7-A6E6-EB7FEE0E4F71}" type="pres">
      <dgm:prSet presAssocID="{22A94970-3C47-4E6B-9302-41F0A1AE401A}" presName="textBox5d" presStyleLbl="revTx" presStyleIdx="3" presStyleCnt="5">
        <dgm:presLayoutVars>
          <dgm:bulletEnabled val="1"/>
        </dgm:presLayoutVars>
      </dgm:prSet>
      <dgm:spPr/>
      <dgm:t>
        <a:bodyPr/>
        <a:lstStyle/>
        <a:p>
          <a:endParaRPr lang="fr-FR"/>
        </a:p>
      </dgm:t>
    </dgm:pt>
    <dgm:pt modelId="{C3B838F2-8E5F-4FB1-8D6D-C1E9D709CB21}" type="pres">
      <dgm:prSet presAssocID="{EB89070C-DE49-46C5-805F-E5CFB834F64F}" presName="bullet5e" presStyleLbl="node1" presStyleIdx="4" presStyleCnt="5"/>
      <dgm:spPr/>
      <dgm:t>
        <a:bodyPr/>
        <a:lstStyle/>
        <a:p>
          <a:endParaRPr lang="fr-FR"/>
        </a:p>
      </dgm:t>
    </dgm:pt>
    <dgm:pt modelId="{6BEDAF31-6DAF-4C7A-B6ED-C4FF0D7B2332}" type="pres">
      <dgm:prSet presAssocID="{EB89070C-DE49-46C5-805F-E5CFB834F64F}" presName="textBox5e" presStyleLbl="revTx" presStyleIdx="4" presStyleCnt="5">
        <dgm:presLayoutVars>
          <dgm:bulletEnabled val="1"/>
        </dgm:presLayoutVars>
      </dgm:prSet>
      <dgm:spPr/>
      <dgm:t>
        <a:bodyPr/>
        <a:lstStyle/>
        <a:p>
          <a:endParaRPr lang="fr-FR"/>
        </a:p>
      </dgm:t>
    </dgm:pt>
  </dgm:ptLst>
  <dgm:cxnLst>
    <dgm:cxn modelId="{D8ED0D01-CA12-4B8A-A119-B4E70FFC1286}" srcId="{41876211-E48C-4959-9AA2-4EC6514B84A8}" destId="{22A94970-3C47-4E6B-9302-41F0A1AE401A}" srcOrd="3" destOrd="0" parTransId="{EC8E520E-0B84-45C2-9FEE-1E84767E52AC}" sibTransId="{018261ED-D805-41DC-9D2B-FF71818EC4FF}"/>
    <dgm:cxn modelId="{193F5EF5-FE32-4FCF-B313-4ECCE7F30B8D}" srcId="{41876211-E48C-4959-9AA2-4EC6514B84A8}" destId="{4D30D3B4-E973-4160-90A5-258FFF628088}" srcOrd="2" destOrd="0" parTransId="{0A3B6F6C-0F0B-4ABE-A80F-0C7D2D39F56F}" sibTransId="{A7C67296-B1D4-4AC6-A0EA-A310D03CD79A}"/>
    <dgm:cxn modelId="{E14A3215-2D98-4610-B660-9E02116E7B1C}" srcId="{41876211-E48C-4959-9AA2-4EC6514B84A8}" destId="{1EFB6EE7-8261-4EE6-8C76-532156E303F3}" srcOrd="0" destOrd="0" parTransId="{8CD733DF-A954-46F5-8491-E8867310314C}" sibTransId="{2B78784C-A7CB-42AC-BC20-68948C2169B9}"/>
    <dgm:cxn modelId="{21D8CFDB-6F02-4709-A727-94C1279AFD59}" type="presOf" srcId="{EB89070C-DE49-46C5-805F-E5CFB834F64F}" destId="{6BEDAF31-6DAF-4C7A-B6ED-C4FF0D7B2332}" srcOrd="0" destOrd="0" presId="urn:microsoft.com/office/officeart/2005/8/layout/arrow2"/>
    <dgm:cxn modelId="{730414B9-58B2-442B-BEEA-006DC045F1F0}" srcId="{41876211-E48C-4959-9AA2-4EC6514B84A8}" destId="{EB89070C-DE49-46C5-805F-E5CFB834F64F}" srcOrd="4" destOrd="0" parTransId="{19936CCB-BE5C-42E6-B8B1-64E2B6B1E900}" sibTransId="{23EE7B41-4B31-4A3C-B3AC-F795A7C48FDB}"/>
    <dgm:cxn modelId="{98D8D577-B341-46A8-B06E-B52102876CED}" type="presOf" srcId="{1EFB6EE7-8261-4EE6-8C76-532156E303F3}" destId="{5060B3BE-5D64-463C-B5F0-EFC04978B9BC}" srcOrd="0" destOrd="0" presId="urn:microsoft.com/office/officeart/2005/8/layout/arrow2"/>
    <dgm:cxn modelId="{A76A2564-B8BF-4853-8094-3FB913D93625}" type="presOf" srcId="{4D30D3B4-E973-4160-90A5-258FFF628088}" destId="{E2F64392-5E09-43B3-B9D5-2B31975E9C32}" srcOrd="0" destOrd="0" presId="urn:microsoft.com/office/officeart/2005/8/layout/arrow2"/>
    <dgm:cxn modelId="{55481862-3A90-4C7C-8069-12C863659022}" type="presOf" srcId="{41876211-E48C-4959-9AA2-4EC6514B84A8}" destId="{3D4DF2CC-6D5D-4CE2-9233-6EB9C0335250}" srcOrd="0" destOrd="0" presId="urn:microsoft.com/office/officeart/2005/8/layout/arrow2"/>
    <dgm:cxn modelId="{56BC5E10-9B59-4008-B7A0-081B4CE5E9C1}" type="presOf" srcId="{F4B47715-00BD-4179-8DFB-C14DD959EDCB}" destId="{DEDE074F-350D-4F5B-BA5F-59112166BBF0}" srcOrd="0" destOrd="0" presId="urn:microsoft.com/office/officeart/2005/8/layout/arrow2"/>
    <dgm:cxn modelId="{3DA38D5D-1184-40BE-AEBE-EE6B0433B3C3}" type="presOf" srcId="{22A94970-3C47-4E6B-9302-41F0A1AE401A}" destId="{94010D11-4C02-4FA7-A6E6-EB7FEE0E4F71}" srcOrd="0" destOrd="0" presId="urn:microsoft.com/office/officeart/2005/8/layout/arrow2"/>
    <dgm:cxn modelId="{76DD00A9-A0CE-43DE-A81A-4C70835FD588}" srcId="{41876211-E48C-4959-9AA2-4EC6514B84A8}" destId="{F4B47715-00BD-4179-8DFB-C14DD959EDCB}" srcOrd="1" destOrd="0" parTransId="{32AF5502-DF7D-4CCA-8EF4-AF399C0CEB15}" sibTransId="{E3E17E46-1F1C-4E02-940D-2EE6F838642A}"/>
    <dgm:cxn modelId="{0DD1D684-D37B-425C-8AFA-90B70F7C66A5}" type="presParOf" srcId="{3D4DF2CC-6D5D-4CE2-9233-6EB9C0335250}" destId="{F275D0C4-EACA-4AE1-9857-C27D1DA41383}" srcOrd="0" destOrd="0" presId="urn:microsoft.com/office/officeart/2005/8/layout/arrow2"/>
    <dgm:cxn modelId="{966902F2-C887-476E-924A-22235773A022}" type="presParOf" srcId="{3D4DF2CC-6D5D-4CE2-9233-6EB9C0335250}" destId="{ED59A8E6-BCB0-4CF4-B4D7-C849D4D0709A}" srcOrd="1" destOrd="0" presId="urn:microsoft.com/office/officeart/2005/8/layout/arrow2"/>
    <dgm:cxn modelId="{4786B049-76BD-4EAD-B9F0-7374AA7396F1}" type="presParOf" srcId="{ED59A8E6-BCB0-4CF4-B4D7-C849D4D0709A}" destId="{89D83460-2C06-4279-B28E-2AA17E3D6365}" srcOrd="0" destOrd="0" presId="urn:microsoft.com/office/officeart/2005/8/layout/arrow2"/>
    <dgm:cxn modelId="{EBCEBD2F-BA89-452B-9F7A-A10D37485649}" type="presParOf" srcId="{ED59A8E6-BCB0-4CF4-B4D7-C849D4D0709A}" destId="{5060B3BE-5D64-463C-B5F0-EFC04978B9BC}" srcOrd="1" destOrd="0" presId="urn:microsoft.com/office/officeart/2005/8/layout/arrow2"/>
    <dgm:cxn modelId="{0938BB71-DECE-4D51-85B4-5388E3BDA545}" type="presParOf" srcId="{ED59A8E6-BCB0-4CF4-B4D7-C849D4D0709A}" destId="{28F5E39F-F75A-43A9-8539-9054F472D8FC}" srcOrd="2" destOrd="0" presId="urn:microsoft.com/office/officeart/2005/8/layout/arrow2"/>
    <dgm:cxn modelId="{E9441CC9-EE04-4AE0-8F3B-A73837C85366}" type="presParOf" srcId="{ED59A8E6-BCB0-4CF4-B4D7-C849D4D0709A}" destId="{DEDE074F-350D-4F5B-BA5F-59112166BBF0}" srcOrd="3" destOrd="0" presId="urn:microsoft.com/office/officeart/2005/8/layout/arrow2"/>
    <dgm:cxn modelId="{C3B2E71B-D3C9-4642-B001-684214828767}" type="presParOf" srcId="{ED59A8E6-BCB0-4CF4-B4D7-C849D4D0709A}" destId="{6BA8B1F9-3923-4D6A-8442-D2BEA0522412}" srcOrd="4" destOrd="0" presId="urn:microsoft.com/office/officeart/2005/8/layout/arrow2"/>
    <dgm:cxn modelId="{A9AE0425-D576-4CE6-BAAA-5BF1A0FE88D4}" type="presParOf" srcId="{ED59A8E6-BCB0-4CF4-B4D7-C849D4D0709A}" destId="{E2F64392-5E09-43B3-B9D5-2B31975E9C32}" srcOrd="5" destOrd="0" presId="urn:microsoft.com/office/officeart/2005/8/layout/arrow2"/>
    <dgm:cxn modelId="{D71B4406-7F42-4BD1-A87E-25184A44BA96}" type="presParOf" srcId="{ED59A8E6-BCB0-4CF4-B4D7-C849D4D0709A}" destId="{B09DAAA3-BBB3-4EDD-95C0-D3526E93689D}" srcOrd="6" destOrd="0" presId="urn:microsoft.com/office/officeart/2005/8/layout/arrow2"/>
    <dgm:cxn modelId="{614CB238-8266-40AF-BC54-6014CB9C1882}" type="presParOf" srcId="{ED59A8E6-BCB0-4CF4-B4D7-C849D4D0709A}" destId="{94010D11-4C02-4FA7-A6E6-EB7FEE0E4F71}" srcOrd="7" destOrd="0" presId="urn:microsoft.com/office/officeart/2005/8/layout/arrow2"/>
    <dgm:cxn modelId="{42A982AA-E23F-47D5-AE63-5AF33BE6C458}" type="presParOf" srcId="{ED59A8E6-BCB0-4CF4-B4D7-C849D4D0709A}" destId="{C3B838F2-8E5F-4FB1-8D6D-C1E9D709CB21}" srcOrd="8" destOrd="0" presId="urn:microsoft.com/office/officeart/2005/8/layout/arrow2"/>
    <dgm:cxn modelId="{F62EF18F-C779-42CC-B6F9-31C0BEBE1114}" type="presParOf" srcId="{ED59A8E6-BCB0-4CF4-B4D7-C849D4D0709A}" destId="{6BEDAF31-6DAF-4C7A-B6ED-C4FF0D7B2332}"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B01FCA-EDA2-4107-AB16-7A7558F1C1E4}">
      <dsp:nvSpPr>
        <dsp:cNvPr id="0" name=""/>
        <dsp:cNvSpPr/>
      </dsp:nvSpPr>
      <dsp:spPr>
        <a:xfrm>
          <a:off x="0" y="1469194"/>
          <a:ext cx="7148146" cy="1958926"/>
        </a:xfrm>
        <a:prstGeom prst="notchedRightArrow">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682A94F8-AE69-42DA-AB16-97B632F085BA}">
      <dsp:nvSpPr>
        <dsp:cNvPr id="0" name=""/>
        <dsp:cNvSpPr/>
      </dsp:nvSpPr>
      <dsp:spPr>
        <a:xfrm>
          <a:off x="3219" y="0"/>
          <a:ext cx="1548648" cy="195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lvl="0" algn="ctr" defTabSz="844550" rtl="1">
            <a:lnSpc>
              <a:spcPct val="90000"/>
            </a:lnSpc>
            <a:spcBef>
              <a:spcPct val="0"/>
            </a:spcBef>
            <a:spcAft>
              <a:spcPct val="35000"/>
            </a:spcAft>
          </a:pPr>
          <a:r>
            <a:rPr lang="ar-SA" sz="1900" b="1" kern="1200" smtClean="0">
              <a:cs typeface="Simplified Arabic" panose="02010000000000000000" pitchFamily="2" charset="-78"/>
            </a:rPr>
            <a:t>أولا: تعريف سلوك المستهلك ال</a:t>
          </a:r>
          <a:r>
            <a:rPr lang="ar-DZ" sz="1900" b="1" kern="1200" smtClean="0">
              <a:cs typeface="Simplified Arabic" panose="02010000000000000000" pitchFamily="2" charset="-78"/>
            </a:rPr>
            <a:t>خدم</a:t>
          </a:r>
          <a:r>
            <a:rPr lang="ar-SA" sz="1900" b="1" kern="1200" smtClean="0">
              <a:cs typeface="Simplified Arabic" panose="02010000000000000000" pitchFamily="2" charset="-78"/>
            </a:rPr>
            <a:t>ي</a:t>
          </a:r>
          <a:endParaRPr lang="fr-FR" sz="1900" b="1" kern="1200">
            <a:cs typeface="Simplified Arabic" panose="02010000000000000000" pitchFamily="2" charset="-78"/>
          </a:endParaRPr>
        </a:p>
      </dsp:txBody>
      <dsp:txXfrm>
        <a:off x="3219" y="0"/>
        <a:ext cx="1548648" cy="1958926"/>
      </dsp:txXfrm>
    </dsp:sp>
    <dsp:sp modelId="{98578FAD-4C65-4C39-BF49-3AE292A71F63}">
      <dsp:nvSpPr>
        <dsp:cNvPr id="0" name=""/>
        <dsp:cNvSpPr/>
      </dsp:nvSpPr>
      <dsp:spPr>
        <a:xfrm>
          <a:off x="532678" y="2203792"/>
          <a:ext cx="489731" cy="489731"/>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4555AE4-4BD5-43BA-BCC3-BD268B8E0CF2}">
      <dsp:nvSpPr>
        <dsp:cNvPr id="0" name=""/>
        <dsp:cNvSpPr/>
      </dsp:nvSpPr>
      <dsp:spPr>
        <a:xfrm>
          <a:off x="1629300" y="2938389"/>
          <a:ext cx="1548648" cy="195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lvl="0" algn="ctr" defTabSz="844550" rtl="1">
            <a:lnSpc>
              <a:spcPct val="90000"/>
            </a:lnSpc>
            <a:spcBef>
              <a:spcPct val="0"/>
            </a:spcBef>
            <a:spcAft>
              <a:spcPct val="35000"/>
            </a:spcAft>
          </a:pPr>
          <a:r>
            <a:rPr lang="ar-DZ" sz="1900" b="1" kern="1200" smtClean="0">
              <a:cs typeface="Simplified Arabic" panose="02010000000000000000" pitchFamily="2" charset="-78"/>
            </a:rPr>
            <a:t>ثانيا: نموذج السلوك الشرائي</a:t>
          </a:r>
          <a:endParaRPr lang="fr-FR" sz="1900" b="1" kern="1200">
            <a:cs typeface="Simplified Arabic" panose="02010000000000000000" pitchFamily="2" charset="-78"/>
          </a:endParaRPr>
        </a:p>
      </dsp:txBody>
      <dsp:txXfrm>
        <a:off x="1629300" y="2938389"/>
        <a:ext cx="1548648" cy="1958926"/>
      </dsp:txXfrm>
    </dsp:sp>
    <dsp:sp modelId="{43408F18-A563-4660-8D1D-7EDA62BA683F}">
      <dsp:nvSpPr>
        <dsp:cNvPr id="0" name=""/>
        <dsp:cNvSpPr/>
      </dsp:nvSpPr>
      <dsp:spPr>
        <a:xfrm>
          <a:off x="2158759" y="2203792"/>
          <a:ext cx="489731" cy="489731"/>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95EE3EE-CAB9-486D-876A-8EAEC1340691}">
      <dsp:nvSpPr>
        <dsp:cNvPr id="0" name=""/>
        <dsp:cNvSpPr/>
      </dsp:nvSpPr>
      <dsp:spPr>
        <a:xfrm>
          <a:off x="3255381" y="0"/>
          <a:ext cx="1548648" cy="195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lvl="0" algn="ctr" defTabSz="844550" rtl="1">
            <a:lnSpc>
              <a:spcPct val="90000"/>
            </a:lnSpc>
            <a:spcBef>
              <a:spcPct val="0"/>
            </a:spcBef>
            <a:spcAft>
              <a:spcPct val="35000"/>
            </a:spcAft>
          </a:pPr>
          <a:r>
            <a:rPr lang="ar-SA" sz="1900" b="1" kern="1200" dirty="0" smtClean="0">
              <a:cs typeface="Simplified Arabic" panose="02010000000000000000" pitchFamily="2" charset="-78"/>
            </a:rPr>
            <a:t>ثالثا: العوامل المؤثرة على القرارات الشرائية للزبائن</a:t>
          </a:r>
          <a:endParaRPr lang="fr-FR" sz="1900" b="1" kern="1200" dirty="0">
            <a:cs typeface="Simplified Arabic" panose="02010000000000000000" pitchFamily="2" charset="-78"/>
          </a:endParaRPr>
        </a:p>
      </dsp:txBody>
      <dsp:txXfrm>
        <a:off x="3255381" y="0"/>
        <a:ext cx="1548648" cy="1958926"/>
      </dsp:txXfrm>
    </dsp:sp>
    <dsp:sp modelId="{B2F34DC3-076C-4F17-B733-8E05E88F4091}">
      <dsp:nvSpPr>
        <dsp:cNvPr id="0" name=""/>
        <dsp:cNvSpPr/>
      </dsp:nvSpPr>
      <dsp:spPr>
        <a:xfrm>
          <a:off x="3784840" y="2203792"/>
          <a:ext cx="489731" cy="489731"/>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B097B12-D854-46D9-94AC-59E66BE21DBD}">
      <dsp:nvSpPr>
        <dsp:cNvPr id="0" name=""/>
        <dsp:cNvSpPr/>
      </dsp:nvSpPr>
      <dsp:spPr>
        <a:xfrm>
          <a:off x="4881462" y="2938389"/>
          <a:ext cx="1548648" cy="195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lvl="0" algn="ctr" defTabSz="844550" rtl="1">
            <a:lnSpc>
              <a:spcPct val="90000"/>
            </a:lnSpc>
            <a:spcBef>
              <a:spcPct val="0"/>
            </a:spcBef>
            <a:spcAft>
              <a:spcPct val="35000"/>
            </a:spcAft>
          </a:pPr>
          <a:r>
            <a:rPr lang="ar-SA" sz="1900" b="1" kern="1200" smtClean="0">
              <a:cs typeface="Simplified Arabic" panose="02010000000000000000" pitchFamily="2" charset="-78"/>
            </a:rPr>
            <a:t>رابعا: المراحل التي يمر بها قرار شراء</a:t>
          </a:r>
          <a:r>
            <a:rPr lang="ar-DZ" sz="1900" b="1" kern="1200" smtClean="0">
              <a:cs typeface="Simplified Arabic" panose="02010000000000000000" pitchFamily="2" charset="-78"/>
            </a:rPr>
            <a:t> الخدمات</a:t>
          </a:r>
          <a:endParaRPr lang="fr-FR" sz="1900" b="1" kern="1200">
            <a:cs typeface="Simplified Arabic" panose="02010000000000000000" pitchFamily="2" charset="-78"/>
          </a:endParaRPr>
        </a:p>
      </dsp:txBody>
      <dsp:txXfrm>
        <a:off x="4881462" y="2938389"/>
        <a:ext cx="1548648" cy="1958926"/>
      </dsp:txXfrm>
    </dsp:sp>
    <dsp:sp modelId="{B5289D2E-4F21-4B42-AED3-0FDDAB44AB38}">
      <dsp:nvSpPr>
        <dsp:cNvPr id="0" name=""/>
        <dsp:cNvSpPr/>
      </dsp:nvSpPr>
      <dsp:spPr>
        <a:xfrm>
          <a:off x="5410921" y="2203792"/>
          <a:ext cx="489731" cy="489731"/>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4B219B-2416-4D12-A70A-723509D78814}">
      <dsp:nvSpPr>
        <dsp:cNvPr id="0" name=""/>
        <dsp:cNvSpPr/>
      </dsp:nvSpPr>
      <dsp:spPr>
        <a:xfrm>
          <a:off x="0" y="1040127"/>
          <a:ext cx="9355015" cy="1444949"/>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r" defTabSz="2133600" rtl="1">
            <a:lnSpc>
              <a:spcPct val="90000"/>
            </a:lnSpc>
            <a:spcBef>
              <a:spcPct val="0"/>
            </a:spcBef>
            <a:spcAft>
              <a:spcPct val="35000"/>
            </a:spcAft>
          </a:pPr>
          <a:r>
            <a:rPr lang="ar-SA" sz="4800" b="1" kern="1200" dirty="0" smtClean="0">
              <a:cs typeface="Simplified Arabic" panose="02010000000000000000" pitchFamily="2" charset="-78"/>
            </a:rPr>
            <a:t>أ-العوامل الديموغرافية:</a:t>
          </a:r>
          <a:endParaRPr lang="fr-FR" sz="4800" kern="1200" dirty="0">
            <a:cs typeface="Simplified Arabic" panose="02010000000000000000" pitchFamily="2" charset="-78"/>
          </a:endParaRPr>
        </a:p>
      </dsp:txBody>
      <dsp:txXfrm>
        <a:off x="70537" y="1110664"/>
        <a:ext cx="9213941" cy="1303875"/>
      </dsp:txXfrm>
    </dsp:sp>
    <dsp:sp modelId="{40152F17-080B-4C49-927D-8EE2AA19B1F5}">
      <dsp:nvSpPr>
        <dsp:cNvPr id="0" name=""/>
        <dsp:cNvSpPr/>
      </dsp:nvSpPr>
      <dsp:spPr>
        <a:xfrm>
          <a:off x="0" y="2672277"/>
          <a:ext cx="9355015" cy="1444949"/>
        </a:xfrm>
        <a:prstGeom prst="roundRect">
          <a:avLst/>
        </a:prstGeom>
        <a:solidFill>
          <a:schemeClr val="accent4">
            <a:hueOff val="839917"/>
            <a:satOff val="-22434"/>
            <a:lumOff val="-529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r" defTabSz="2133600" rtl="1">
            <a:lnSpc>
              <a:spcPct val="90000"/>
            </a:lnSpc>
            <a:spcBef>
              <a:spcPct val="0"/>
            </a:spcBef>
            <a:spcAft>
              <a:spcPct val="35000"/>
            </a:spcAft>
          </a:pPr>
          <a:r>
            <a:rPr lang="ar-DZ" sz="4800" b="1" kern="1200" smtClean="0">
              <a:cs typeface="Simplified Arabic" panose="02010000000000000000" pitchFamily="2" charset="-78"/>
            </a:rPr>
            <a:t>ب-العوامل الاجتماعية</a:t>
          </a:r>
          <a:r>
            <a:rPr lang="ar-DZ" sz="4800" kern="1200" smtClean="0">
              <a:cs typeface="Simplified Arabic" panose="02010000000000000000" pitchFamily="2" charset="-78"/>
            </a:rPr>
            <a:t>:</a:t>
          </a:r>
          <a:endParaRPr lang="fr-FR" sz="4800" kern="1200">
            <a:cs typeface="Simplified Arabic" panose="02010000000000000000" pitchFamily="2" charset="-78"/>
          </a:endParaRPr>
        </a:p>
      </dsp:txBody>
      <dsp:txXfrm>
        <a:off x="70537" y="2742814"/>
        <a:ext cx="9213941" cy="13038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5D0C4-EACA-4AE1-9857-C27D1DA41383}">
      <dsp:nvSpPr>
        <dsp:cNvPr id="0" name=""/>
        <dsp:cNvSpPr/>
      </dsp:nvSpPr>
      <dsp:spPr>
        <a:xfrm>
          <a:off x="1199744" y="0"/>
          <a:ext cx="8166380" cy="5103988"/>
        </a:xfrm>
        <a:prstGeom prst="swooshArrow">
          <a:avLst>
            <a:gd name="adj1" fmla="val 25000"/>
            <a:gd name="adj2" fmla="val 2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D83460-2C06-4279-B28E-2AA17E3D6365}">
      <dsp:nvSpPr>
        <dsp:cNvPr id="0" name=""/>
        <dsp:cNvSpPr/>
      </dsp:nvSpPr>
      <dsp:spPr>
        <a:xfrm>
          <a:off x="2004133" y="3795325"/>
          <a:ext cx="187826" cy="187826"/>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60B3BE-5D64-463C-B5F0-EFC04978B9BC}">
      <dsp:nvSpPr>
        <dsp:cNvPr id="0" name=""/>
        <dsp:cNvSpPr/>
      </dsp:nvSpPr>
      <dsp:spPr>
        <a:xfrm>
          <a:off x="2098046" y="3889238"/>
          <a:ext cx="1069795" cy="121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26" tIns="0" rIns="0" bIns="0" numCol="1" spcCol="1270" anchor="t" anchorCtr="0">
          <a:noAutofit/>
        </a:bodyPr>
        <a:lstStyle/>
        <a:p>
          <a:pPr lvl="0" algn="l" defTabSz="977900" rtl="1">
            <a:lnSpc>
              <a:spcPct val="90000"/>
            </a:lnSpc>
            <a:spcBef>
              <a:spcPct val="0"/>
            </a:spcBef>
            <a:spcAft>
              <a:spcPct val="35000"/>
            </a:spcAft>
          </a:pPr>
          <a:r>
            <a:rPr lang="ar-SA" sz="2200" b="1" kern="1200" smtClean="0">
              <a:latin typeface="Calibri"/>
              <a:ea typeface="Calibri"/>
              <a:cs typeface="Simplified Arabic"/>
            </a:rPr>
            <a:t>الطبقات الاجتماعية </a:t>
          </a:r>
          <a:endParaRPr lang="fr-FR" sz="2200" b="1" kern="1200" dirty="0"/>
        </a:p>
      </dsp:txBody>
      <dsp:txXfrm>
        <a:off x="2098046" y="3889238"/>
        <a:ext cx="1069795" cy="1214749"/>
      </dsp:txXfrm>
    </dsp:sp>
    <dsp:sp modelId="{28F5E39F-F75A-43A9-8539-9054F472D8FC}">
      <dsp:nvSpPr>
        <dsp:cNvPr id="0" name=""/>
        <dsp:cNvSpPr/>
      </dsp:nvSpPr>
      <dsp:spPr>
        <a:xfrm>
          <a:off x="3020847" y="2818422"/>
          <a:ext cx="293989" cy="293989"/>
        </a:xfrm>
        <a:prstGeom prst="ellipse">
          <a:avLst/>
        </a:prstGeom>
        <a:solidFill>
          <a:schemeClr val="accent2">
            <a:hueOff val="-40798"/>
            <a:satOff val="-2358"/>
            <a:lumOff val="323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DE074F-350D-4F5B-BA5F-59112166BBF0}">
      <dsp:nvSpPr>
        <dsp:cNvPr id="0" name=""/>
        <dsp:cNvSpPr/>
      </dsp:nvSpPr>
      <dsp:spPr>
        <a:xfrm>
          <a:off x="3167842" y="2965417"/>
          <a:ext cx="1355619" cy="2138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5779" tIns="0" rIns="0" bIns="0" numCol="1" spcCol="1270" anchor="t" anchorCtr="0">
          <a:noAutofit/>
        </a:bodyPr>
        <a:lstStyle/>
        <a:p>
          <a:pPr lvl="0" algn="l" defTabSz="711200" rtl="1">
            <a:lnSpc>
              <a:spcPct val="90000"/>
            </a:lnSpc>
            <a:spcBef>
              <a:spcPct val="0"/>
            </a:spcBef>
            <a:spcAft>
              <a:spcPct val="35000"/>
            </a:spcAft>
          </a:pPr>
          <a:r>
            <a:rPr lang="ar-SA" sz="1600" b="1" kern="1200" smtClean="0">
              <a:latin typeface="Calibri"/>
              <a:ea typeface="Times New Roman"/>
              <a:cs typeface="Simplified Arabic"/>
            </a:rPr>
            <a:t>الثقافة</a:t>
          </a:r>
          <a:endParaRPr lang="fr-FR" sz="1600" b="1" kern="1200" dirty="0"/>
        </a:p>
      </dsp:txBody>
      <dsp:txXfrm>
        <a:off x="3167842" y="2965417"/>
        <a:ext cx="1355619" cy="2138570"/>
      </dsp:txXfrm>
    </dsp:sp>
    <dsp:sp modelId="{6BA8B1F9-3923-4D6A-8442-D2BEA0522412}">
      <dsp:nvSpPr>
        <dsp:cNvPr id="0" name=""/>
        <dsp:cNvSpPr/>
      </dsp:nvSpPr>
      <dsp:spPr>
        <a:xfrm>
          <a:off x="4327468" y="2039553"/>
          <a:ext cx="391986" cy="391986"/>
        </a:xfrm>
        <a:prstGeom prst="ellipse">
          <a:avLst/>
        </a:prstGeom>
        <a:solidFill>
          <a:schemeClr val="accent2">
            <a:hueOff val="-81595"/>
            <a:satOff val="-4716"/>
            <a:lumOff val="647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F64392-5E09-43B3-B9D5-2B31975E9C32}">
      <dsp:nvSpPr>
        <dsp:cNvPr id="0" name=""/>
        <dsp:cNvSpPr/>
      </dsp:nvSpPr>
      <dsp:spPr>
        <a:xfrm>
          <a:off x="4523461" y="2235546"/>
          <a:ext cx="1576111" cy="28684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7705" tIns="0" rIns="0" bIns="0" numCol="1" spcCol="1270" anchor="t" anchorCtr="0">
          <a:noAutofit/>
        </a:bodyPr>
        <a:lstStyle/>
        <a:p>
          <a:pPr lvl="0" algn="l" defTabSz="977900" rtl="1">
            <a:lnSpc>
              <a:spcPct val="90000"/>
            </a:lnSpc>
            <a:spcBef>
              <a:spcPct val="0"/>
            </a:spcBef>
            <a:spcAft>
              <a:spcPct val="35000"/>
            </a:spcAft>
          </a:pPr>
          <a:r>
            <a:rPr lang="ar-SA" sz="2200" b="1" u="none" kern="1200" dirty="0" smtClean="0">
              <a:latin typeface="Calibri"/>
              <a:ea typeface="Times New Roman"/>
              <a:cs typeface="Simplified Arabic"/>
            </a:rPr>
            <a:t>الجماعات المرجعية</a:t>
          </a:r>
          <a:endParaRPr lang="fr-FR" sz="2200" u="none" kern="1200" dirty="0"/>
        </a:p>
      </dsp:txBody>
      <dsp:txXfrm>
        <a:off x="4523461" y="2235546"/>
        <a:ext cx="1576111" cy="2868441"/>
      </dsp:txXfrm>
    </dsp:sp>
    <dsp:sp modelId="{B09DAAA3-BBB3-4EDD-95C0-D3526E93689D}">
      <dsp:nvSpPr>
        <dsp:cNvPr id="0" name=""/>
        <dsp:cNvSpPr/>
      </dsp:nvSpPr>
      <dsp:spPr>
        <a:xfrm>
          <a:off x="5846415" y="1431158"/>
          <a:ext cx="506315" cy="506315"/>
        </a:xfrm>
        <a:prstGeom prst="ellipse">
          <a:avLst/>
        </a:prstGeom>
        <a:solidFill>
          <a:schemeClr val="accent2">
            <a:hueOff val="-122393"/>
            <a:satOff val="-7074"/>
            <a:lumOff val="970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010D11-4C02-4FA7-A6E6-EB7FEE0E4F71}">
      <dsp:nvSpPr>
        <dsp:cNvPr id="0" name=""/>
        <dsp:cNvSpPr/>
      </dsp:nvSpPr>
      <dsp:spPr>
        <a:xfrm>
          <a:off x="6099573" y="1684316"/>
          <a:ext cx="1633276" cy="34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286" tIns="0" rIns="0" bIns="0" numCol="1" spcCol="1270" anchor="t" anchorCtr="0">
          <a:noAutofit/>
        </a:bodyPr>
        <a:lstStyle/>
        <a:p>
          <a:pPr lvl="0" algn="l" defTabSz="977900">
            <a:lnSpc>
              <a:spcPct val="90000"/>
            </a:lnSpc>
            <a:spcBef>
              <a:spcPct val="0"/>
            </a:spcBef>
            <a:spcAft>
              <a:spcPct val="35000"/>
            </a:spcAft>
          </a:pPr>
          <a:r>
            <a:rPr lang="ar-SA" sz="2200" b="1" u="none" kern="1200" smtClean="0">
              <a:latin typeface="Calibri"/>
              <a:ea typeface="Times New Roman"/>
              <a:cs typeface="Simplified Arabic"/>
            </a:rPr>
            <a:t>دور القائد في الجماعات</a:t>
          </a:r>
          <a:endParaRPr lang="fr-FR" sz="2200" u="none" kern="1200" dirty="0"/>
        </a:p>
      </dsp:txBody>
      <dsp:txXfrm>
        <a:off x="6099573" y="1684316"/>
        <a:ext cx="1633276" cy="3419671"/>
      </dsp:txXfrm>
    </dsp:sp>
    <dsp:sp modelId="{C3B838F2-8E5F-4FB1-8D6D-C1E9D709CB21}">
      <dsp:nvSpPr>
        <dsp:cNvPr id="0" name=""/>
        <dsp:cNvSpPr/>
      </dsp:nvSpPr>
      <dsp:spPr>
        <a:xfrm>
          <a:off x="7410277" y="1024880"/>
          <a:ext cx="645144" cy="645144"/>
        </a:xfrm>
        <a:prstGeom prst="ellipse">
          <a:avLst/>
        </a:prstGeom>
        <a:solidFill>
          <a:schemeClr val="accent2">
            <a:hueOff val="-163190"/>
            <a:satOff val="-9432"/>
            <a:lumOff val="1294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EDAF31-6DAF-4C7A-B6ED-C4FF0D7B2332}">
      <dsp:nvSpPr>
        <dsp:cNvPr id="0" name=""/>
        <dsp:cNvSpPr/>
      </dsp:nvSpPr>
      <dsp:spPr>
        <a:xfrm>
          <a:off x="7732849" y="1347452"/>
          <a:ext cx="1633276" cy="3756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1848" tIns="0" rIns="0" bIns="0" numCol="1" spcCol="1270" anchor="t" anchorCtr="0">
          <a:noAutofit/>
        </a:bodyPr>
        <a:lstStyle/>
        <a:p>
          <a:pPr lvl="0" algn="l" defTabSz="977900" rtl="1">
            <a:lnSpc>
              <a:spcPct val="90000"/>
            </a:lnSpc>
            <a:spcBef>
              <a:spcPct val="0"/>
            </a:spcBef>
            <a:spcAft>
              <a:spcPct val="35000"/>
            </a:spcAft>
          </a:pPr>
          <a:r>
            <a:rPr lang="ar-SA" sz="2200" b="1" kern="1200" smtClean="0">
              <a:latin typeface="Calibri"/>
              <a:ea typeface="Times New Roman"/>
              <a:cs typeface="Simplified Arabic"/>
            </a:rPr>
            <a:t>الأسرة</a:t>
          </a:r>
          <a:endParaRPr lang="fr-FR" sz="2200" b="1" kern="1200" dirty="0"/>
        </a:p>
      </dsp:txBody>
      <dsp:txXfrm>
        <a:off x="7732849" y="1347452"/>
        <a:ext cx="1633276" cy="375653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020158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262719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95951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03616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4104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3493761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385396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95691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151642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106762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93427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2490885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872821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898417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70808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098650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07951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3362333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617968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F0A22E">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39535230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1042137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144164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5387429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616779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7244918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64758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602407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t>05/10/2024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246806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t>05/10/2024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002250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t>05/10/2024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0109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664442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543445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t>05/10/2024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t>‹N°›</a:t>
            </a:fld>
            <a:endParaRPr lang="fr-FR"/>
          </a:p>
        </p:txBody>
      </p:sp>
    </p:spTree>
    <p:extLst>
      <p:ext uri="{BB962C8B-B14F-4D97-AF65-F5344CB8AC3E}">
        <p14:creationId xmlns:p14="http://schemas.microsoft.com/office/powerpoint/2010/main" val="291323239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34663927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544285"/>
            <a:ext cx="8711293" cy="5671457"/>
          </a:xfrm>
          <a:prstGeom prst="rect">
            <a:avLst/>
          </a:prstGeom>
          <a:ln>
            <a:noFill/>
          </a:ln>
          <a:effectLst>
            <a:softEdge rad="112500"/>
          </a:effectLst>
        </p:spPr>
      </p:pic>
    </p:spTree>
    <p:extLst>
      <p:ext uri="{BB962C8B-B14F-4D97-AF65-F5344CB8AC3E}">
        <p14:creationId xmlns:p14="http://schemas.microsoft.com/office/powerpoint/2010/main" val="2006096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1258207" y="522515"/>
            <a:ext cx="9782326" cy="794657"/>
          </a:xfrm>
        </p:spPr>
        <p:txBody>
          <a:bodyPr>
            <a:normAutofit fontScale="90000"/>
          </a:bodyPr>
          <a:lstStyle/>
          <a:p>
            <a:pPr algn="ctr"/>
            <a:r>
              <a:rPr lang="ar-SA" sz="5400" b="1" dirty="0">
                <a:solidFill>
                  <a:srgbClr val="FF0000"/>
                </a:solidFill>
                <a:latin typeface="Simplified Arabic" panose="02020603050405020304" pitchFamily="18" charset="-78"/>
                <a:cs typeface="Simplified Arabic" panose="02020603050405020304" pitchFamily="18" charset="-78"/>
              </a:rPr>
              <a:t>العوامل السيكولوجية</a:t>
            </a:r>
            <a:endParaRPr lang="en-US" sz="5400" b="1" dirty="0">
              <a:solidFill>
                <a:srgbClr val="FF0000"/>
              </a:solidFill>
              <a:latin typeface="Simplified Arabic" panose="02020603050405020304" pitchFamily="18" charset="-78"/>
              <a:cs typeface="Simplified Arabic" panose="02020603050405020304" pitchFamily="18" charset="-78"/>
            </a:endParaRPr>
          </a:p>
        </p:txBody>
      </p:sp>
      <p:pic>
        <p:nvPicPr>
          <p:cNvPr id="73735" name="Picture 7"/>
          <p:cNvPicPr>
            <a:picLocks noGrp="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258207" y="2204584"/>
            <a:ext cx="1944688" cy="3529012"/>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Espace réservé du numéro de diapositive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E044646-F87C-4333-A4F9-D796677C77D6}" type="slidenum">
              <a:rPr kumimoji="0" lang="ar-SA" sz="900" b="0" i="0" u="none" strike="noStrike" kern="1200" cap="none" spc="0" normalizeH="0" baseline="0" noProof="0">
                <a:ln>
                  <a:noFill/>
                </a:ln>
                <a:solidFill>
                  <a:srgbClr val="F0A22E"/>
                </a:solidFill>
                <a:effectLst/>
                <a:uLnTx/>
                <a:uFillTx/>
                <a:latin typeface="Trebuchet MS" panose="020B0603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FR" sz="900" b="0" i="0" u="none" strike="noStrike" kern="1200" cap="none" spc="0" normalizeH="0" baseline="0" noProof="0">
              <a:ln>
                <a:noFill/>
              </a:ln>
              <a:solidFill>
                <a:srgbClr val="F0A22E"/>
              </a:solidFill>
              <a:effectLst/>
              <a:uLnTx/>
              <a:uFillTx/>
              <a:latin typeface="Trebuchet MS" panose="020B0603020202020204"/>
              <a:ea typeface="+mn-ea"/>
              <a:cs typeface="+mn-cs"/>
            </a:endParaRPr>
          </a:p>
        </p:txBody>
      </p:sp>
      <p:sp>
        <p:nvSpPr>
          <p:cNvPr id="73731" name="AutoShape 3"/>
          <p:cNvSpPr>
            <a:spLocks noChangeArrowheads="1"/>
          </p:cNvSpPr>
          <p:nvPr/>
        </p:nvSpPr>
        <p:spPr bwMode="auto">
          <a:xfrm flipH="1">
            <a:off x="1752600" y="4114800"/>
            <a:ext cx="4343400" cy="2362200"/>
          </a:xfrm>
          <a:prstGeom prst="triangle">
            <a:avLst>
              <a:gd name="adj" fmla="val 50000"/>
            </a:avLst>
          </a:prstGeom>
          <a:solidFill>
            <a:schemeClr val="accent1">
              <a:lumMod val="75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ar-SA" sz="2800" b="1" i="0" u="none" strike="noStrike" kern="1200" cap="none" spc="0" normalizeH="0" baseline="0" noProof="0" dirty="0">
                <a:ln>
                  <a:noFill/>
                </a:ln>
                <a:solidFill>
                  <a:srgbClr val="4C4906"/>
                </a:solidFill>
                <a:effectLst>
                  <a:outerShdw blurRad="38100" dist="38100" dir="2700000" algn="tl">
                    <a:srgbClr val="000000"/>
                  </a:outerShdw>
                </a:effectLst>
                <a:uLnTx/>
                <a:uFillTx/>
                <a:latin typeface="Trebuchet MS" panose="020B0603020202020204"/>
                <a:ea typeface="+mn-ea"/>
                <a:cs typeface="Tahoma" panose="020B0604030504040204" pitchFamily="34" charset="0"/>
              </a:rPr>
              <a:t>المعتقدات</a:t>
            </a:r>
            <a:endParaRPr kumimoji="0" lang="en-US" sz="2800" b="1" i="0" u="none" strike="noStrike" kern="1200" cap="none" spc="0" normalizeH="0" baseline="0" noProof="0" dirty="0">
              <a:ln>
                <a:noFill/>
              </a:ln>
              <a:solidFill>
                <a:srgbClr val="4C4906"/>
              </a:solidFill>
              <a:effectLst>
                <a:outerShdw blurRad="38100" dist="38100" dir="2700000" algn="tl">
                  <a:srgbClr val="000000"/>
                </a:outerShdw>
              </a:effectLst>
              <a:uLnTx/>
              <a:uFillTx/>
              <a:latin typeface="Trebuchet MS" panose="020B0603020202020204"/>
              <a:ea typeface="+mn-ea"/>
              <a:cs typeface="Tahoma" panose="020B0604030504040204" pitchFamily="34" charset="0"/>
            </a:endParaRPr>
          </a:p>
        </p:txBody>
      </p:sp>
      <p:sp>
        <p:nvSpPr>
          <p:cNvPr id="73732" name="AutoShape 4"/>
          <p:cNvSpPr>
            <a:spLocks noChangeArrowheads="1"/>
          </p:cNvSpPr>
          <p:nvPr/>
        </p:nvSpPr>
        <p:spPr bwMode="auto">
          <a:xfrm flipH="1">
            <a:off x="6159500" y="4114800"/>
            <a:ext cx="4343400" cy="2362200"/>
          </a:xfrm>
          <a:prstGeom prst="triangle">
            <a:avLst>
              <a:gd name="adj" fmla="val 50000"/>
            </a:avLst>
          </a:prstGeom>
          <a:solidFill>
            <a:schemeClr val="tx2">
              <a:lumMod val="60000"/>
              <a:lumOff val="40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fr-FR" sz="1800" b="0" i="0" u="none" strike="noStrike" kern="1200" cap="none" spc="0" normalizeH="0" baseline="0" noProof="0">
                <a:ln>
                  <a:noFill/>
                </a:ln>
                <a:solidFill>
                  <a:prstClr val="black"/>
                </a:solidFill>
                <a:effectLst/>
                <a:uLnTx/>
                <a:uFillTx/>
                <a:latin typeface="Trebuchet MS" panose="020B0603020202020204"/>
                <a:ea typeface="+mn-ea"/>
                <a:cs typeface="+mn-cs"/>
              </a:rPr>
              <a:t> </a:t>
            </a:r>
            <a:r>
              <a:rPr kumimoji="0" lang="ar-SA" sz="2800" b="1" i="0" u="none" strike="noStrike" kern="1200" cap="none" spc="0" normalizeH="0" baseline="0" noProof="0">
                <a:ln>
                  <a:noFill/>
                </a:ln>
                <a:solidFill>
                  <a:prstClr val="black"/>
                </a:solidFill>
                <a:effectLst>
                  <a:outerShdw blurRad="38100" dist="38100" dir="2700000" algn="tl">
                    <a:srgbClr val="000000"/>
                  </a:outerShdw>
                </a:effectLst>
                <a:uLnTx/>
                <a:uFillTx/>
                <a:latin typeface="Trebuchet MS" panose="020B0603020202020204"/>
                <a:ea typeface="+mn-ea"/>
                <a:cs typeface="Tahoma" panose="020B0604030504040204" pitchFamily="34" charset="0"/>
              </a:rPr>
              <a:t>التعلم</a:t>
            </a:r>
            <a:endParaRPr kumimoji="0" lang="en-US" sz="2800" b="1" i="0" u="none" strike="noStrike" kern="1200" cap="none" spc="0" normalizeH="0" baseline="0" noProof="0">
              <a:ln>
                <a:noFill/>
              </a:ln>
              <a:solidFill>
                <a:prstClr val="black"/>
              </a:solidFill>
              <a:effectLst>
                <a:outerShdw blurRad="38100" dist="38100" dir="2700000" algn="tl">
                  <a:srgbClr val="000000"/>
                </a:outerShdw>
              </a:effectLst>
              <a:uLnTx/>
              <a:uFillTx/>
              <a:latin typeface="Trebuchet MS" panose="020B0603020202020204"/>
              <a:ea typeface="+mn-ea"/>
              <a:cs typeface="Tahoma" panose="020B0604030504040204" pitchFamily="34" charset="0"/>
            </a:endParaRPr>
          </a:p>
        </p:txBody>
      </p:sp>
      <p:sp>
        <p:nvSpPr>
          <p:cNvPr id="73733" name="AutoShape 5"/>
          <p:cNvSpPr>
            <a:spLocks noChangeArrowheads="1"/>
          </p:cNvSpPr>
          <p:nvPr/>
        </p:nvSpPr>
        <p:spPr bwMode="auto">
          <a:xfrm flipV="1">
            <a:off x="3949700" y="4114800"/>
            <a:ext cx="4343400" cy="2362200"/>
          </a:xfrm>
          <a:prstGeom prst="triangle">
            <a:avLst>
              <a:gd name="adj" fmla="val 50000"/>
            </a:avLst>
          </a:prstGeom>
          <a:solidFill>
            <a:schemeClr val="accent2">
              <a:lumMod val="60000"/>
              <a:lumOff val="40000"/>
            </a:schemeClr>
          </a:solidFill>
          <a:ln w="9525">
            <a:solidFill>
              <a:schemeClr val="tx1"/>
            </a:solidFill>
            <a:miter lim="800000"/>
            <a:headEnd/>
            <a:tailEnd/>
          </a:ln>
          <a:effectLst>
            <a:outerShdw dist="107763" dir="18900000" algn="ctr" rotWithShape="0">
              <a:schemeClr val="bg2"/>
            </a:outerShdw>
          </a:effectLst>
        </p:spPr>
        <p:txBody>
          <a:bodyPr rot="10800000" wrap="none" anchor="ct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ar-SA" sz="2800" b="1" i="0" u="none" strike="noStrike" kern="1200" cap="none" spc="0" normalizeH="0" baseline="0" noProof="0" dirty="0">
                <a:ln>
                  <a:noFill/>
                </a:ln>
                <a:solidFill>
                  <a:prstClr val="black"/>
                </a:solidFill>
                <a:effectLst>
                  <a:outerShdw blurRad="38100" dist="38100" dir="2700000" algn="tl">
                    <a:srgbClr val="000000"/>
                  </a:outerShdw>
                </a:effectLst>
                <a:uLnTx/>
                <a:uFillTx/>
                <a:latin typeface="Tahoma" panose="020B0604030504040204" pitchFamily="34" charset="0"/>
                <a:ea typeface="+mn-ea"/>
                <a:cs typeface="Tahoma" panose="020B0604030504040204" pitchFamily="34" charset="0"/>
              </a:rPr>
              <a:t>الشخصية</a:t>
            </a:r>
            <a:r>
              <a:rPr kumimoji="0" lang="ar-SA" sz="2800" b="1" i="0" u="none" strike="noStrike" kern="1200" cap="none" spc="0" normalizeH="0" baseline="0" noProof="0" dirty="0">
                <a:ln>
                  <a:noFill/>
                </a:ln>
                <a:solidFill>
                  <a:srgbClr val="4C4906"/>
                </a:solidFill>
                <a:effectLst>
                  <a:outerShdw blurRad="38100" dist="38100" dir="2700000" algn="tl">
                    <a:srgbClr val="000000"/>
                  </a:outerShdw>
                </a:effectLst>
                <a:uLnTx/>
                <a:uFillTx/>
                <a:latin typeface="Tahoma" panose="020B0604030504040204" pitchFamily="34" charset="0"/>
                <a:ea typeface="+mn-ea"/>
                <a:cs typeface="Tahoma" panose="020B0604030504040204" pitchFamily="34" charset="0"/>
              </a:rPr>
              <a:t> </a:t>
            </a:r>
            <a:r>
              <a:rPr kumimoji="0" lang="ar-SA" sz="2800" b="1" i="0" u="none" strike="noStrike" kern="1200" cap="none" spc="0" normalizeH="0" baseline="0" noProof="0" dirty="0">
                <a:ln>
                  <a:noFill/>
                </a:ln>
                <a:solidFill>
                  <a:srgbClr val="4E3B30"/>
                </a:solidFill>
                <a:effectLst>
                  <a:outerShdw blurRad="38100" dist="38100" dir="2700000" algn="tl">
                    <a:srgbClr val="000000"/>
                  </a:outerShdw>
                </a:effectLst>
                <a:uLnTx/>
                <a:uFillTx/>
                <a:latin typeface="Tahoma" panose="020B0604030504040204" pitchFamily="34" charset="0"/>
                <a:ea typeface="+mn-ea"/>
                <a:cs typeface="Tahoma" panose="020B0604030504040204" pitchFamily="34" charset="0"/>
              </a:rPr>
              <a:t>و</a:t>
            </a:r>
            <a:r>
              <a:rPr kumimoji="0" lang="ar-SA" sz="2000" b="0" i="0" u="none" strike="noStrike" kern="1200" cap="none" spc="0" normalizeH="0" baseline="0" noProof="0" dirty="0">
                <a:ln>
                  <a:noFill/>
                </a:ln>
                <a:solidFill>
                  <a:prstClr val="black"/>
                </a:solidFill>
                <a:effectLst/>
                <a:uLnTx/>
                <a:uFillTx/>
                <a:latin typeface="Tahoma" panose="020B0604030504040204" pitchFamily="34" charset="0"/>
                <a:ea typeface="+mn-ea"/>
                <a:cs typeface="Tahoma" panose="020B0604030504040204" pitchFamily="34" charset="0"/>
              </a:rPr>
              <a:t> </a:t>
            </a:r>
            <a:endParaRPr kumimoji="0" lang="en-US" sz="2000" b="0" i="0" u="none" strike="noStrike" kern="1200" cap="none" spc="0" normalizeH="0" baseline="0" noProof="0" dirty="0">
              <a:ln>
                <a:noFill/>
              </a:ln>
              <a:solidFill>
                <a:prstClr val="black"/>
              </a:solidFill>
              <a:effectLst/>
              <a:uLnTx/>
              <a:uFillTx/>
              <a:latin typeface="Tahoma" panose="020B0604030504040204" pitchFamily="34" charset="0"/>
              <a:ea typeface="+mn-ea"/>
              <a:cs typeface="Tahoma" panose="020B0604030504040204" pitchFamily="34" charset="0"/>
            </a:endParaRPr>
          </a:p>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ahoma" panose="020B0604030504040204" pitchFamily="34" charset="0"/>
                <a:ea typeface="+mn-ea"/>
                <a:cs typeface="Tahoma" panose="020B0604030504040204" pitchFamily="34" charset="0"/>
              </a:rPr>
              <a:t> </a:t>
            </a:r>
            <a:r>
              <a:rPr kumimoji="0" lang="ar-SA" sz="2800" b="1" i="0" u="none" strike="noStrike" kern="1200" cap="none" spc="0" normalizeH="0" baseline="0" noProof="0" dirty="0">
                <a:ln>
                  <a:noFill/>
                </a:ln>
                <a:solidFill>
                  <a:prstClr val="black"/>
                </a:solidFill>
                <a:effectLst>
                  <a:outerShdw blurRad="38100" dist="38100" dir="2700000" algn="tl">
                    <a:srgbClr val="000000"/>
                  </a:outerShdw>
                </a:effectLst>
                <a:uLnTx/>
                <a:uFillTx/>
                <a:latin typeface="Tahoma" panose="020B0604030504040204" pitchFamily="34" charset="0"/>
                <a:ea typeface="+mn-ea"/>
                <a:cs typeface="Tahoma" panose="020B0604030504040204" pitchFamily="34" charset="0"/>
              </a:rPr>
              <a:t>الاتجاهات</a:t>
            </a:r>
            <a:endParaRPr kumimoji="0" lang="en-US" sz="2800" b="1" i="0" u="none" strike="noStrike" kern="1200" cap="none" spc="0" normalizeH="0" baseline="0" noProof="0" dirty="0">
              <a:ln>
                <a:noFill/>
              </a:ln>
              <a:solidFill>
                <a:prstClr val="black"/>
              </a:solidFill>
              <a:effectLst>
                <a:outerShdw blurRad="38100" dist="38100" dir="2700000" algn="tl">
                  <a:srgbClr val="000000"/>
                </a:outerShdw>
              </a:effectLst>
              <a:uLnTx/>
              <a:uFillTx/>
              <a:latin typeface="Tahoma" panose="020B0604030504040204" pitchFamily="34" charset="0"/>
              <a:ea typeface="+mn-ea"/>
              <a:cs typeface="Tahoma" panose="020B0604030504040204" pitchFamily="34" charset="0"/>
            </a:endParaRPr>
          </a:p>
        </p:txBody>
      </p:sp>
      <p:sp>
        <p:nvSpPr>
          <p:cNvPr id="73734" name="AutoShape 6"/>
          <p:cNvSpPr>
            <a:spLocks noChangeArrowheads="1"/>
          </p:cNvSpPr>
          <p:nvPr/>
        </p:nvSpPr>
        <p:spPr bwMode="auto">
          <a:xfrm flipH="1">
            <a:off x="3949700" y="1727200"/>
            <a:ext cx="4343400" cy="2362200"/>
          </a:xfrm>
          <a:prstGeom prst="triangle">
            <a:avLst>
              <a:gd name="adj" fmla="val 50000"/>
            </a:avLst>
          </a:prstGeom>
          <a:solidFill>
            <a:schemeClr val="bg2">
              <a:lumMod val="75000"/>
            </a:schemeClr>
          </a:solidFill>
          <a:ln w="9525">
            <a:solidFill>
              <a:schemeClr val="tx1"/>
            </a:solidFill>
            <a:miter lim="800000"/>
            <a:headEnd/>
            <a:tailEnd/>
          </a:ln>
          <a:effectLst>
            <a:outerShdw dist="107763" dir="18900000" algn="ctr" rotWithShape="0">
              <a:schemeClr val="bg2"/>
            </a:outerShdw>
          </a:effectLst>
        </p:spPr>
        <p:txBody>
          <a:bodyPr wrap="none" anchor="ct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kumimoji="0" lang="ar-SA" sz="2800" b="1" i="0" u="none" strike="noStrike" kern="1200" cap="none" spc="0" normalizeH="0" baseline="0" noProof="0" dirty="0">
                <a:ln>
                  <a:noFill/>
                </a:ln>
                <a:solidFill>
                  <a:srgbClr val="4C4906"/>
                </a:solidFill>
                <a:effectLst>
                  <a:outerShdw blurRad="38100" dist="38100" dir="2700000" algn="tl">
                    <a:srgbClr val="000000"/>
                  </a:outerShdw>
                </a:effectLst>
                <a:uLnTx/>
                <a:uFillTx/>
                <a:latin typeface="Trebuchet MS" panose="020B0603020202020204"/>
                <a:ea typeface="+mn-ea"/>
                <a:cs typeface="Tahoma" panose="020B0604030504040204" pitchFamily="34" charset="0"/>
              </a:rPr>
              <a:t>الدوافـــــــــــع</a:t>
            </a:r>
            <a:endParaRPr kumimoji="0" lang="en-US" sz="2800" b="1" i="0" u="none" strike="noStrike" kern="1200" cap="none" spc="0" normalizeH="0" baseline="0" noProof="0" dirty="0">
              <a:ln>
                <a:noFill/>
              </a:ln>
              <a:solidFill>
                <a:srgbClr val="4C4906"/>
              </a:solidFill>
              <a:effectLst>
                <a:outerShdw blurRad="38100" dist="38100" dir="2700000" algn="tl">
                  <a:srgbClr val="000000"/>
                </a:outerShdw>
              </a:effectLst>
              <a:uLnTx/>
              <a:uFillTx/>
              <a:latin typeface="Trebuchet MS" panose="020B0603020202020204"/>
              <a:ea typeface="+mn-ea"/>
              <a:cs typeface="Tahoma" panose="020B0604030504040204" pitchFamily="34" charset="0"/>
            </a:endParaRPr>
          </a:p>
        </p:txBody>
      </p:sp>
    </p:spTree>
    <p:extLst>
      <p:ext uri="{BB962C8B-B14F-4D97-AF65-F5344CB8AC3E}">
        <p14:creationId xmlns:p14="http://schemas.microsoft.com/office/powerpoint/2010/main" val="349558608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3734"/>
                                        </p:tgtEl>
                                        <p:attrNameLst>
                                          <p:attrName>style.visibility</p:attrName>
                                        </p:attrNameLst>
                                      </p:cBhvr>
                                      <p:to>
                                        <p:strVal val="visible"/>
                                      </p:to>
                                    </p:set>
                                    <p:anim calcmode="lin" valueType="num">
                                      <p:cBhvr additive="base">
                                        <p:cTn id="7" dur="500" fill="hold"/>
                                        <p:tgtEl>
                                          <p:spTgt spid="73734"/>
                                        </p:tgtEl>
                                        <p:attrNameLst>
                                          <p:attrName>ppt_x</p:attrName>
                                        </p:attrNameLst>
                                      </p:cBhvr>
                                      <p:tavLst>
                                        <p:tav tm="0">
                                          <p:val>
                                            <p:strVal val="#ppt_x"/>
                                          </p:val>
                                        </p:tav>
                                        <p:tav tm="100000">
                                          <p:val>
                                            <p:strVal val="#ppt_x"/>
                                          </p:val>
                                        </p:tav>
                                      </p:tavLst>
                                    </p:anim>
                                    <p:anim calcmode="lin" valueType="num">
                                      <p:cBhvr additive="base">
                                        <p:cTn id="8" dur="500" fill="hold"/>
                                        <p:tgtEl>
                                          <p:spTgt spid="7373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73731"/>
                                        </p:tgtEl>
                                        <p:attrNameLst>
                                          <p:attrName>style.visibility</p:attrName>
                                        </p:attrNameLst>
                                      </p:cBhvr>
                                      <p:to>
                                        <p:strVal val="visible"/>
                                      </p:to>
                                    </p:set>
                                    <p:anim calcmode="lin" valueType="num">
                                      <p:cBhvr additive="base">
                                        <p:cTn id="13" dur="500" fill="hold"/>
                                        <p:tgtEl>
                                          <p:spTgt spid="73731"/>
                                        </p:tgtEl>
                                        <p:attrNameLst>
                                          <p:attrName>ppt_x</p:attrName>
                                        </p:attrNameLst>
                                      </p:cBhvr>
                                      <p:tavLst>
                                        <p:tav tm="0">
                                          <p:val>
                                            <p:strVal val="0-#ppt_w/2"/>
                                          </p:val>
                                        </p:tav>
                                        <p:tav tm="100000">
                                          <p:val>
                                            <p:strVal val="#ppt_x"/>
                                          </p:val>
                                        </p:tav>
                                      </p:tavLst>
                                    </p:anim>
                                    <p:anim calcmode="lin" valueType="num">
                                      <p:cBhvr additive="base">
                                        <p:cTn id="14" dur="500" fill="hold"/>
                                        <p:tgtEl>
                                          <p:spTgt spid="7373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73732"/>
                                        </p:tgtEl>
                                        <p:attrNameLst>
                                          <p:attrName>style.visibility</p:attrName>
                                        </p:attrNameLst>
                                      </p:cBhvr>
                                      <p:to>
                                        <p:strVal val="visible"/>
                                      </p:to>
                                    </p:set>
                                    <p:anim calcmode="lin" valueType="num">
                                      <p:cBhvr additive="base">
                                        <p:cTn id="19" dur="500" fill="hold"/>
                                        <p:tgtEl>
                                          <p:spTgt spid="73732"/>
                                        </p:tgtEl>
                                        <p:attrNameLst>
                                          <p:attrName>ppt_x</p:attrName>
                                        </p:attrNameLst>
                                      </p:cBhvr>
                                      <p:tavLst>
                                        <p:tav tm="0">
                                          <p:val>
                                            <p:strVal val="1+#ppt_w/2"/>
                                          </p:val>
                                        </p:tav>
                                        <p:tav tm="100000">
                                          <p:val>
                                            <p:strVal val="#ppt_x"/>
                                          </p:val>
                                        </p:tav>
                                      </p:tavLst>
                                    </p:anim>
                                    <p:anim calcmode="lin" valueType="num">
                                      <p:cBhvr additive="base">
                                        <p:cTn id="20" dur="500" fill="hold"/>
                                        <p:tgtEl>
                                          <p:spTgt spid="7373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73733"/>
                                        </p:tgtEl>
                                        <p:attrNameLst>
                                          <p:attrName>style.visibility</p:attrName>
                                        </p:attrNameLst>
                                      </p:cBhvr>
                                      <p:to>
                                        <p:strVal val="visible"/>
                                      </p:to>
                                    </p:set>
                                    <p:anim calcmode="lin" valueType="num">
                                      <p:cBhvr>
                                        <p:cTn id="25" dur="500" fill="hold"/>
                                        <p:tgtEl>
                                          <p:spTgt spid="73733"/>
                                        </p:tgtEl>
                                        <p:attrNameLst>
                                          <p:attrName>ppt_w</p:attrName>
                                        </p:attrNameLst>
                                      </p:cBhvr>
                                      <p:tavLst>
                                        <p:tav tm="0">
                                          <p:val>
                                            <p:fltVal val="0"/>
                                          </p:val>
                                        </p:tav>
                                        <p:tav tm="100000">
                                          <p:val>
                                            <p:strVal val="#ppt_w"/>
                                          </p:val>
                                        </p:tav>
                                      </p:tavLst>
                                    </p:anim>
                                    <p:anim calcmode="lin" valueType="num">
                                      <p:cBhvr>
                                        <p:cTn id="26" dur="500" fill="hold"/>
                                        <p:tgtEl>
                                          <p:spTgt spid="7373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autoUpdateAnimBg="0"/>
      <p:bldP spid="73732" grpId="0" animBg="1" autoUpdateAnimBg="0"/>
      <p:bldP spid="73733" grpId="0" animBg="1" autoUpdateAnimBg="0"/>
      <p:bldP spid="73734"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9954" y="468923"/>
            <a:ext cx="8774723" cy="1011382"/>
          </a:xfrm>
        </p:spPr>
        <p:txBody>
          <a:bodyPr>
            <a:normAutofit fontScale="90000"/>
          </a:bodyPr>
          <a:lstStyle/>
          <a:p>
            <a:pPr algn="ctr" rtl="1">
              <a:lnSpc>
                <a:spcPct val="107000"/>
              </a:lnSpc>
              <a:spcAft>
                <a:spcPts val="0"/>
              </a:spcAft>
            </a:pPr>
            <a:r>
              <a:rPr lang="ar-SA" sz="4400" b="1" u="sng" dirty="0">
                <a:solidFill>
                  <a:srgbClr val="FF0000"/>
                </a:solidFill>
                <a:latin typeface="Calibri"/>
                <a:ea typeface="Times New Roman"/>
                <a:cs typeface="Simplified Arabic"/>
              </a:rPr>
              <a:t>رابعا: المراحل التي يمر بها قرار الشراء</a:t>
            </a:r>
            <a:r>
              <a:rPr lang="fr-FR" sz="2400" dirty="0">
                <a:latin typeface="Calibri"/>
                <a:ea typeface="Calibri"/>
                <a:cs typeface="Arial"/>
              </a:rPr>
              <a:t/>
            </a:r>
            <a:br>
              <a:rPr lang="fr-FR" sz="2400" dirty="0">
                <a:latin typeface="Calibri"/>
                <a:ea typeface="Calibri"/>
                <a:cs typeface="Arial"/>
              </a:rPr>
            </a:br>
            <a:endParaRPr lang="fr-FR" dirty="0"/>
          </a:p>
        </p:txBody>
      </p:sp>
      <p:sp>
        <p:nvSpPr>
          <p:cNvPr id="3" name="Espace réservé du contenu 2"/>
          <p:cNvSpPr>
            <a:spLocks noGrp="1"/>
          </p:cNvSpPr>
          <p:nvPr>
            <p:ph idx="1"/>
          </p:nvPr>
        </p:nvSpPr>
        <p:spPr>
          <a:xfrm>
            <a:off x="677334" y="1705707"/>
            <a:ext cx="4571674" cy="4378570"/>
          </a:xfrm>
        </p:spPr>
        <p:txBody>
          <a:bodyPr>
            <a:noAutofit/>
          </a:bodyPr>
          <a:lstStyle/>
          <a:p>
            <a:pPr marL="0" indent="0" algn="just" rtl="1">
              <a:lnSpc>
                <a:spcPct val="107000"/>
              </a:lnSpc>
              <a:buNone/>
            </a:pPr>
            <a:r>
              <a:rPr lang="fr-FR" sz="2800" dirty="0">
                <a:latin typeface="Calibri"/>
                <a:ea typeface="Times New Roman"/>
                <a:cs typeface="Simplified Arabic"/>
              </a:rPr>
              <a:t> </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تتضمن عملية اتخاذ المستهلك للقرار </a:t>
            </a:r>
            <a:r>
              <a:rPr lang="ar-SA" sz="2800" dirty="0" err="1">
                <a:latin typeface="Simplified Arabic" panose="02010000000000000000" pitchFamily="2" charset="-78"/>
                <a:ea typeface="Times New Roman" panose="02020603050405020304" pitchFamily="18" charset="0"/>
                <a:cs typeface="Simplified Arabic" panose="02010000000000000000" pitchFamily="2" charset="-78"/>
              </a:rPr>
              <a:t>الشرائي</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 عددا من المراحل كما أنها تتأثر بعدد من المؤثرات. وقد يمر المستهلك بجميع المراحل وفي بعض الأحيان ببعضها فقط حيث يستطيع أن يتوقف عن الشراء في أي مرحلة من المراحل. والشكل أدناه يوضح مراحل عملية اتخاذ الزبون لقراراته</a:t>
            </a:r>
            <a:r>
              <a:rPr lang="fr-FR" sz="2800" dirty="0">
                <a:latin typeface="Simplified Arabic" panose="02010000000000000000" pitchFamily="2" charset="-78"/>
                <a:ea typeface="Times New Roman" panose="02020603050405020304" pitchFamily="18" charset="0"/>
                <a:cs typeface="Arial" panose="020B0604020202020204" pitchFamily="34" charset="0"/>
              </a:rPr>
              <a:t>:</a:t>
            </a:r>
            <a:endParaRPr lang="fr-FR" sz="2000" dirty="0"/>
          </a:p>
        </p:txBody>
      </p:sp>
      <p:pic>
        <p:nvPicPr>
          <p:cNvPr id="4" name="Image 3"/>
          <p:cNvPicPr>
            <a:picLocks noChangeAspect="1"/>
          </p:cNvPicPr>
          <p:nvPr/>
        </p:nvPicPr>
        <p:blipFill>
          <a:blip r:embed="rId2"/>
          <a:stretch>
            <a:fillRect/>
          </a:stretch>
        </p:blipFill>
        <p:spPr>
          <a:xfrm>
            <a:off x="5416062" y="1705706"/>
            <a:ext cx="4229100" cy="4000501"/>
          </a:xfrm>
          <a:prstGeom prst="rect">
            <a:avLst/>
          </a:prstGeom>
        </p:spPr>
      </p:pic>
    </p:spTree>
    <p:extLst>
      <p:ext uri="{BB962C8B-B14F-4D97-AF65-F5344CB8AC3E}">
        <p14:creationId xmlns:p14="http://schemas.microsoft.com/office/powerpoint/2010/main" val="1639313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24174" y="826508"/>
            <a:ext cx="10340621" cy="53339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2264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439615" y="249481"/>
            <a:ext cx="8721970" cy="6230449"/>
          </a:xfrm>
          <a:prstGeom prst="rect">
            <a:avLst/>
          </a:prstGeom>
        </p:spPr>
      </p:pic>
    </p:spTree>
    <p:extLst>
      <p:ext uri="{BB962C8B-B14F-4D97-AF65-F5344CB8AC3E}">
        <p14:creationId xmlns:p14="http://schemas.microsoft.com/office/powerpoint/2010/main" val="133506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023257" y="740229"/>
            <a:ext cx="7773931" cy="5118704"/>
          </a:xfrm>
        </p:spPr>
        <p:txBody>
          <a:bodyPr rtlCol="0"/>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34236392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4934" y="569437"/>
            <a:ext cx="8596668" cy="968829"/>
          </a:xfrm>
        </p:spPr>
        <p:txBody>
          <a:bodyPr>
            <a:normAutofit fontScale="90000"/>
          </a:bodyPr>
          <a:lstStyle/>
          <a:p>
            <a:pPr marL="180340" algn="ctr" rtl="1">
              <a:spcBef>
                <a:spcPts val="1200"/>
              </a:spcBef>
              <a:spcAft>
                <a:spcPts val="1200"/>
              </a:spcAft>
              <a:tabLst>
                <a:tab pos="-635" algn="r"/>
              </a:tabLst>
            </a:pPr>
            <a:r>
              <a:rPr lang="ar-SA" sz="4400" b="1" dirty="0">
                <a:solidFill>
                  <a:srgbClr val="FF0000"/>
                </a:solidFill>
                <a:ea typeface="Times New Roman" panose="02020603050405020304" pitchFamily="18" charset="0"/>
                <a:cs typeface="Traditional Arabic" panose="02020603050405020304" pitchFamily="18" charset="-78"/>
              </a:rPr>
              <a:t>الفصل ال</a:t>
            </a:r>
            <a:r>
              <a:rPr lang="ar-DZ" sz="4400" b="1" dirty="0">
                <a:solidFill>
                  <a:srgbClr val="FF0000"/>
                </a:solidFill>
                <a:ea typeface="Times New Roman" panose="02020603050405020304" pitchFamily="18" charset="0"/>
                <a:cs typeface="Traditional Arabic" panose="02020603050405020304" pitchFamily="18" charset="-78"/>
              </a:rPr>
              <a:t>ثالث</a:t>
            </a:r>
            <a:r>
              <a:rPr lang="ar-SA" sz="4400" b="1" dirty="0">
                <a:solidFill>
                  <a:srgbClr val="FF0000"/>
                </a:solidFill>
                <a:ea typeface="Times New Roman" panose="02020603050405020304" pitchFamily="18" charset="0"/>
                <a:cs typeface="Traditional Arabic" panose="02020603050405020304" pitchFamily="18" charset="-78"/>
              </a:rPr>
              <a:t>: </a:t>
            </a:r>
            <a:r>
              <a:rPr lang="ar-SA" sz="4400" b="1" dirty="0" smtClean="0">
                <a:solidFill>
                  <a:srgbClr val="FF0000"/>
                </a:solidFill>
                <a:latin typeface="Arial" panose="020B0604020202020204" pitchFamily="34" charset="0"/>
                <a:ea typeface="Calibri" panose="020F0502020204030204" pitchFamily="34" charset="0"/>
                <a:cs typeface="Simplified Arabic" panose="02010000000000000000" pitchFamily="2" charset="-78"/>
              </a:rPr>
              <a:t>سلوك </a:t>
            </a:r>
            <a:r>
              <a:rPr lang="ar-SA" sz="4400" b="1" dirty="0">
                <a:solidFill>
                  <a:srgbClr val="FF0000"/>
                </a:solidFill>
                <a:latin typeface="Arial" panose="020B0604020202020204" pitchFamily="34" charset="0"/>
                <a:ea typeface="Calibri" panose="020F0502020204030204" pitchFamily="34" charset="0"/>
                <a:cs typeface="Simplified Arabic" panose="02010000000000000000" pitchFamily="2" charset="-78"/>
              </a:rPr>
              <a:t>مستهلك الخدمات</a:t>
            </a:r>
            <a:r>
              <a:rPr lang="fr-FR" sz="4400" dirty="0"/>
              <a:t/>
            </a:r>
            <a:br>
              <a:rPr lang="fr-FR" sz="4400" dirty="0"/>
            </a:br>
            <a:endParaRPr lang="fr-FR" sz="4400" dirty="0">
              <a:solidFill>
                <a:srgbClr val="FF0000"/>
              </a:solidFill>
            </a:endParaRP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790461597"/>
              </p:ext>
            </p:extLst>
          </p:nvPr>
        </p:nvGraphicFramePr>
        <p:xfrm>
          <a:off x="492370" y="1723292"/>
          <a:ext cx="7148146" cy="4897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 3"/>
          <p:cNvPicPr>
            <a:picLocks noChangeAspect="1"/>
          </p:cNvPicPr>
          <p:nvPr/>
        </p:nvPicPr>
        <p:blipFill>
          <a:blip r:embed="rId7"/>
          <a:stretch>
            <a:fillRect/>
          </a:stretch>
        </p:blipFill>
        <p:spPr>
          <a:xfrm>
            <a:off x="7842738" y="1644162"/>
            <a:ext cx="1661748" cy="4142224"/>
          </a:xfrm>
          <a:prstGeom prst="rect">
            <a:avLst/>
          </a:prstGeom>
        </p:spPr>
      </p:pic>
    </p:spTree>
    <p:extLst>
      <p:ext uri="{BB962C8B-B14F-4D97-AF65-F5344CB8AC3E}">
        <p14:creationId xmlns:p14="http://schemas.microsoft.com/office/powerpoint/2010/main" val="918426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9277" y="756139"/>
            <a:ext cx="9161584" cy="3315965"/>
          </a:xfrm>
        </p:spPr>
        <p:txBody>
          <a:bodyPr>
            <a:normAutofit lnSpcReduction="10000"/>
          </a:bodyPr>
          <a:lstStyle/>
          <a:p>
            <a:pPr marL="0" indent="0" algn="just" rtl="1">
              <a:lnSpc>
                <a:spcPct val="107000"/>
              </a:lnSpc>
              <a:buNone/>
            </a:pPr>
            <a:endParaRPr lang="fr-FR"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r>
              <a:rPr lang="ar-SA" sz="3600" dirty="0">
                <a:latin typeface="Calibri"/>
                <a:ea typeface="Times New Roman"/>
                <a:cs typeface="Simplified Arabic"/>
              </a:rPr>
              <a:t>إن كفاءة المؤسسات تتوقف على قدرتها في تحديد نوعية الزبائن وتحديد أهم الدوافع وراء إقبالهم على منتجاتها مقارنة بمنتجات المنافسين، وعليه فإن التعرف على سلوك الزبائن *</a:t>
            </a:r>
            <a:r>
              <a:rPr lang="ar-SA" sz="3600" b="1" dirty="0">
                <a:latin typeface="Calibri"/>
                <a:ea typeface="Times New Roman"/>
                <a:cs typeface="Simplified Arabic"/>
              </a:rPr>
              <a:t>المستهلكين</a:t>
            </a:r>
            <a:r>
              <a:rPr lang="ar-SA" sz="3600" dirty="0">
                <a:latin typeface="Calibri"/>
                <a:ea typeface="Times New Roman"/>
                <a:cs typeface="Simplified Arabic"/>
              </a:rPr>
              <a:t>* يعتبر نقطة البداية في إدارة النشاط التسويقي بكفاءة وفاعلية.</a:t>
            </a:r>
            <a:endParaRPr lang="fr-FR" sz="3600" dirty="0"/>
          </a:p>
        </p:txBody>
      </p:sp>
      <p:pic>
        <p:nvPicPr>
          <p:cNvPr id="2" name="Image 1"/>
          <p:cNvPicPr>
            <a:picLocks noChangeAspect="1"/>
          </p:cNvPicPr>
          <p:nvPr/>
        </p:nvPicPr>
        <p:blipFill>
          <a:blip r:embed="rId2"/>
          <a:stretch>
            <a:fillRect/>
          </a:stretch>
        </p:blipFill>
        <p:spPr>
          <a:xfrm>
            <a:off x="369277" y="4072104"/>
            <a:ext cx="8834803" cy="1600200"/>
          </a:xfrm>
          <a:prstGeom prst="rect">
            <a:avLst/>
          </a:prstGeom>
        </p:spPr>
      </p:pic>
    </p:spTree>
    <p:extLst>
      <p:ext uri="{BB962C8B-B14F-4D97-AF65-F5344CB8AC3E}">
        <p14:creationId xmlns:p14="http://schemas.microsoft.com/office/powerpoint/2010/main" val="401102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837332" cy="1011382"/>
          </a:xfrm>
        </p:spPr>
        <p:txBody>
          <a:bodyPr>
            <a:normAutofit/>
          </a:bodyPr>
          <a:lstStyle/>
          <a:p>
            <a:pPr algn="ctr" rtl="1"/>
            <a:r>
              <a:rPr lang="ar-SA" sz="4000" b="1" u="sng" dirty="0">
                <a:solidFill>
                  <a:srgbClr val="FF0000"/>
                </a:solidFill>
                <a:ea typeface="Times New Roman"/>
                <a:cs typeface="Simplified Arabic"/>
              </a:rPr>
              <a:t>أولا: تعريف سلوك المستهلك </a:t>
            </a:r>
            <a:r>
              <a:rPr lang="ar-SA" sz="4000" b="1" u="sng" dirty="0" smtClean="0">
                <a:solidFill>
                  <a:srgbClr val="FF0000"/>
                </a:solidFill>
                <a:ea typeface="Times New Roman"/>
                <a:cs typeface="Simplified Arabic"/>
              </a:rPr>
              <a:t>ال</a:t>
            </a:r>
            <a:r>
              <a:rPr lang="ar-DZ" sz="4000" b="1" u="sng" dirty="0" smtClean="0">
                <a:solidFill>
                  <a:srgbClr val="FF0000"/>
                </a:solidFill>
                <a:ea typeface="Times New Roman"/>
                <a:cs typeface="Simplified Arabic"/>
              </a:rPr>
              <a:t>خدم</a:t>
            </a:r>
            <a:r>
              <a:rPr lang="ar-SA" sz="4000" b="1" u="sng" dirty="0" smtClean="0">
                <a:solidFill>
                  <a:srgbClr val="FF0000"/>
                </a:solidFill>
                <a:ea typeface="Times New Roman"/>
                <a:cs typeface="Simplified Arabic"/>
              </a:rPr>
              <a:t>ي </a:t>
            </a:r>
            <a:endParaRPr lang="fr-FR" sz="4000" dirty="0">
              <a:solidFill>
                <a:srgbClr val="FF0000"/>
              </a:solidFill>
            </a:endParaRPr>
          </a:p>
        </p:txBody>
      </p:sp>
      <p:sp>
        <p:nvSpPr>
          <p:cNvPr id="3" name="Espace réservé du contenu 2"/>
          <p:cNvSpPr>
            <a:spLocks noGrp="1"/>
          </p:cNvSpPr>
          <p:nvPr>
            <p:ph idx="1"/>
          </p:nvPr>
        </p:nvSpPr>
        <p:spPr>
          <a:xfrm>
            <a:off x="936979" y="1607384"/>
            <a:ext cx="8382868" cy="4723078"/>
          </a:xfrm>
        </p:spPr>
        <p:txBody>
          <a:bodyPr>
            <a:normAutofit/>
          </a:bodyPr>
          <a:lstStyle/>
          <a:p>
            <a:pPr marL="0" indent="0" algn="just" rtl="1">
              <a:lnSpc>
                <a:spcPct val="107000"/>
              </a:lnSpc>
              <a:buNone/>
            </a:pPr>
            <a:r>
              <a:rPr lang="fr-FR" b="1" dirty="0">
                <a:latin typeface="Simplified Arabic"/>
                <a:ea typeface="Times New Roman"/>
                <a:cs typeface="Arial"/>
              </a:rPr>
              <a:t> </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 يعرف المستهلك بأنه</a:t>
            </a:r>
            <a:r>
              <a:rPr lang="fr-FR" sz="2800" dirty="0">
                <a:latin typeface="Simplified Arabic" panose="02010000000000000000" pitchFamily="2" charset="-78"/>
                <a:ea typeface="Times New Roman" panose="02020603050405020304" pitchFamily="18" charset="0"/>
                <a:cs typeface="Arial" panose="020B0604020202020204" pitchFamily="34" charset="0"/>
              </a:rPr>
              <a:t> "</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الشخص الذي يشتري ويستهلك منتج واحد أو عدة منتجات وخدمات من عند المنتج أو الموزع".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   أما </a:t>
            </a:r>
            <a:r>
              <a:rPr lang="ar-DZ" sz="2800" dirty="0">
                <a:latin typeface="Simplified Arabic" panose="02010000000000000000" pitchFamily="2" charset="-78"/>
                <a:ea typeface="Times New Roman" panose="02020603050405020304" pitchFamily="18" charset="0"/>
                <a:cs typeface="Simplified Arabic" panose="02010000000000000000" pitchFamily="2" charset="-78"/>
              </a:rPr>
              <a:t>سلوك المستهلك ف</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ي</a:t>
            </a:r>
            <a:r>
              <a:rPr lang="ar-DZ" sz="2800" dirty="0">
                <a:latin typeface="Simplified Arabic" panose="02010000000000000000" pitchFamily="2" charset="-78"/>
                <a:ea typeface="Times New Roman" panose="02020603050405020304" pitchFamily="18" charset="0"/>
                <a:cs typeface="Simplified Arabic" panose="02010000000000000000" pitchFamily="2" charset="-78"/>
              </a:rPr>
              <a:t>عرف على أنه </a:t>
            </a:r>
            <a:r>
              <a:rPr lang="fr-FR" sz="2800" dirty="0">
                <a:latin typeface="Simplified Arabic" panose="02010000000000000000" pitchFamily="2" charset="-78"/>
                <a:ea typeface="Times New Roman" panose="02020603050405020304" pitchFamily="18" charset="0"/>
                <a:cs typeface="Arial" panose="020B0604020202020204" pitchFamily="34" charset="0"/>
              </a:rPr>
              <a:t>" </a:t>
            </a:r>
            <a:r>
              <a:rPr lang="ar-SA" sz="2800" dirty="0">
                <a:latin typeface="Simplified Arabic" panose="02010000000000000000" pitchFamily="2" charset="-78"/>
                <a:ea typeface="Times New Roman" panose="02020603050405020304" pitchFamily="18" charset="0"/>
                <a:cs typeface="Simplified Arabic" panose="02010000000000000000" pitchFamily="2" charset="-78"/>
              </a:rPr>
              <a:t>ذلك السلوك الذي يبرزه المستهلك في البحث والشراء واستخدام السلع أو الخدمات أو الأفكار التي يتوقع أنها ستشبع رغباته أو حاجاته حسب الإمكانيات الشرائية المتاحة".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DZ" sz="2800" dirty="0">
                <a:latin typeface="Simplified Arabic" panose="02010000000000000000" pitchFamily="2" charset="-78"/>
                <a:ea typeface="Times New Roman" panose="02020603050405020304" pitchFamily="18" charset="0"/>
                <a:cs typeface="Simplified Arabic" panose="02010000000000000000" pitchFamily="2" charset="-78"/>
              </a:rPr>
              <a:t>    أما سلوك المستهلك الخدمي يمثل "التصرفات التي يقوم بها الأفراد وبصورة مباشرة من أجل الحصول واستعمال الخدمات بما في ذلك القرَارَات التي تحدد هذه التصرفات". </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60470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72886"/>
          </a:xfrm>
        </p:spPr>
        <p:txBody>
          <a:bodyPr>
            <a:normAutofit fontScale="90000"/>
          </a:bodyPr>
          <a:lstStyle/>
          <a:p>
            <a:pPr algn="ctr" rtl="1">
              <a:lnSpc>
                <a:spcPct val="107000"/>
              </a:lnSpc>
              <a:spcAft>
                <a:spcPts val="800"/>
              </a:spcAft>
            </a:pPr>
            <a:r>
              <a:rPr lang="ar-SA" sz="4400" b="1" u="sng" dirty="0">
                <a:solidFill>
                  <a:srgbClr val="FF0000"/>
                </a:solidFill>
                <a:latin typeface="Calibri"/>
                <a:ea typeface="Times New Roman"/>
                <a:cs typeface="Simplified Arabic"/>
              </a:rPr>
              <a:t>ثانيا: نموذج السلوك </a:t>
            </a:r>
            <a:r>
              <a:rPr lang="ar-SA" sz="4400" b="1" u="sng" dirty="0" err="1">
                <a:solidFill>
                  <a:srgbClr val="FF0000"/>
                </a:solidFill>
                <a:latin typeface="Calibri"/>
                <a:ea typeface="Times New Roman"/>
                <a:cs typeface="Simplified Arabic"/>
              </a:rPr>
              <a:t>الشرائي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7" name="Rectangle 6"/>
          <p:cNvSpPr/>
          <p:nvPr/>
        </p:nvSpPr>
        <p:spPr>
          <a:xfrm>
            <a:off x="7675685" y="2014007"/>
            <a:ext cx="2846949" cy="4222157"/>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1" eaLnBrk="1" fontAlgn="auto" latinLnBrk="0" hangingPunct="1">
              <a:lnSpc>
                <a:spcPct val="107000"/>
              </a:lnSpc>
              <a:spcBef>
                <a:spcPts val="600"/>
              </a:spcBef>
              <a:spcAft>
                <a:spcPts val="600"/>
              </a:spcAft>
              <a:buClrTx/>
              <a:buSzTx/>
              <a:buFontTx/>
              <a:buNone/>
              <a:tabLst/>
              <a:defRPr/>
            </a:pPr>
            <a:r>
              <a:rPr kumimoji="0" lang="ar-SA" sz="20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rPr>
              <a:t>المثيرات الخارجية</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r" defTabSz="457200" rtl="1" eaLnBrk="1" fontAlgn="auto" latinLnBrk="0" hangingPunct="1">
              <a:lnSpc>
                <a:spcPct val="107000"/>
              </a:lnSpc>
              <a:spcBef>
                <a:spcPts val="600"/>
              </a:spcBef>
              <a:spcAft>
                <a:spcPts val="600"/>
              </a:spcAft>
              <a:buClrTx/>
              <a:buSzTx/>
              <a:buFontTx/>
              <a:buNone/>
              <a:tabLst/>
              <a:defRPr/>
            </a:pPr>
            <a:r>
              <a:rPr kumimoji="0" lang="ar-SA" sz="18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Simplified Arabic" panose="02020603050405020304" pitchFamily="18" charset="-78"/>
              </a:rPr>
              <a:t>مؤثرات تسويقية      مؤثرات بيئية</a:t>
            </a:r>
            <a:endParaRPr kumimoji="0" lang="fr-FR" sz="18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المنتج           *تكنولوجية</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السعر           * سياسية</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الترويج          * اقتصادية</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التوزيع           * </a:t>
            </a:r>
            <a:r>
              <a:rPr kumimoji="0" lang="ar-SA" sz="1800" b="1" i="0" u="none" strike="noStrike" kern="1200" cap="none" spc="0" normalizeH="0" baseline="0" noProof="0" dirty="0" smtClean="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ثقافية</a:t>
            </a:r>
            <a:endParaRPr kumimoji="0" lang="ar-DZ" sz="1800" b="1" i="0" u="none" strike="noStrike" kern="1200" cap="none" spc="0" normalizeH="0" baseline="0" noProof="0" dirty="0" smtClean="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Simplified Arabic" panose="02010000000000000000" pitchFamily="2" charset="-78"/>
                <a:ea typeface="MS Mincho" panose="02020609040205080304"/>
                <a:cs typeface="Simplified Arabic" panose="02010000000000000000" pitchFamily="2" charset="-78"/>
              </a:rPr>
              <a:t>الجوانب المادية الملموسة </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fr-FR" sz="1800" b="1" i="0" u="none" strike="noStrike" kern="1200" cap="none" spc="0" normalizeH="0" baseline="0" noProof="0" dirty="0">
                <a:ln>
                  <a:noFill/>
                </a:ln>
                <a:solidFill>
                  <a:prstClr val="black"/>
                </a:solidFill>
                <a:effectLst/>
                <a:uLnTx/>
                <a:uFillTx/>
                <a:latin typeface="Simplified Arabic" panose="02010000000000000000" pitchFamily="2" charset="-78"/>
                <a:ea typeface="MS Mincho" panose="02020609040205080304"/>
                <a:cs typeface="Arial" panose="020B0604020202020204" pitchFamily="34" charset="0"/>
              </a:rPr>
              <a:t> </a:t>
            </a:r>
            <a:r>
              <a:rPr kumimoji="0" lang="ar-SA" sz="1800" b="1" i="0" u="none" strike="noStrike" kern="1200" cap="none" spc="0" normalizeH="0" baseline="0" noProof="0" dirty="0">
                <a:ln>
                  <a:noFill/>
                </a:ln>
                <a:solidFill>
                  <a:prstClr val="black"/>
                </a:solidFill>
                <a:effectLst/>
                <a:uLnTx/>
                <a:uFillTx/>
                <a:latin typeface="Simplified Arabic" panose="02010000000000000000" pitchFamily="2" charset="-78"/>
                <a:ea typeface="MS Mincho" panose="02020609040205080304"/>
                <a:cs typeface="Arial" panose="020B0604020202020204" pitchFamily="34" charset="0"/>
              </a:rPr>
              <a:t>الجانب الشخصي  </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1000"/>
              </a:spcAft>
              <a:buClrTx/>
              <a:buSzTx/>
              <a:buFont typeface="Symbol" panose="05050102010706020507" pitchFamily="18" charset="2"/>
              <a:buChar char=""/>
              <a:tabLst/>
              <a:defRPr/>
            </a:pPr>
            <a:r>
              <a:rPr kumimoji="0" lang="fr-FR" sz="1800" b="1" i="0" u="none" strike="noStrike" kern="1200" cap="none" spc="0" normalizeH="0" baseline="0" noProof="0" dirty="0">
                <a:ln>
                  <a:noFill/>
                </a:ln>
                <a:solidFill>
                  <a:prstClr val="black"/>
                </a:solidFill>
                <a:effectLst/>
                <a:uLnTx/>
                <a:uFillTx/>
                <a:latin typeface="Simplified Arabic" panose="02010000000000000000" pitchFamily="2" charset="-78"/>
                <a:ea typeface="MS Mincho" panose="02020609040205080304"/>
                <a:cs typeface="Arial" panose="020B0604020202020204" pitchFamily="34" charset="0"/>
              </a:rPr>
              <a:t> </a:t>
            </a:r>
            <a:r>
              <a:rPr kumimoji="0" lang="ar-SA" sz="1800" b="1" i="0" u="none" strike="noStrike" kern="1200" cap="none" spc="0" normalizeH="0" baseline="0" noProof="0" dirty="0">
                <a:ln>
                  <a:noFill/>
                </a:ln>
                <a:solidFill>
                  <a:prstClr val="black"/>
                </a:solidFill>
                <a:effectLst/>
                <a:uLnTx/>
                <a:uFillTx/>
                <a:latin typeface="Simplified Arabic" panose="02010000000000000000" pitchFamily="2" charset="-78"/>
                <a:ea typeface="MS Mincho" panose="02020609040205080304"/>
                <a:cs typeface="Arial" panose="020B0604020202020204" pitchFamily="34" charset="0"/>
              </a:rPr>
              <a:t>العملية الإدارية للمنتج </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p:txBody>
      </p:sp>
      <p:sp>
        <p:nvSpPr>
          <p:cNvPr id="8" name="Rectangle 7"/>
          <p:cNvSpPr/>
          <p:nvPr/>
        </p:nvSpPr>
        <p:spPr>
          <a:xfrm>
            <a:off x="4045584" y="2014008"/>
            <a:ext cx="2634343" cy="422215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457200" rtl="1" eaLnBrk="1" fontAlgn="auto" latinLnBrk="0" hangingPunct="1">
              <a:lnSpc>
                <a:spcPct val="107000"/>
              </a:lnSpc>
              <a:spcBef>
                <a:spcPts val="600"/>
              </a:spcBef>
              <a:spcAft>
                <a:spcPts val="600"/>
              </a:spcAft>
              <a:buClrTx/>
              <a:buSzTx/>
              <a:buFontTx/>
              <a:buNone/>
              <a:tabLst/>
              <a:defRPr/>
            </a:pPr>
            <a:r>
              <a:rPr kumimoji="0" lang="ar-SA" sz="20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rPr>
              <a:t>الصندوق الأسود للمستهلك</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r" defTabSz="457200" rtl="1" eaLnBrk="1" fontAlgn="auto" latinLnBrk="0" hangingPunct="1">
              <a:lnSpc>
                <a:spcPct val="107000"/>
              </a:lnSpc>
              <a:spcBef>
                <a:spcPts val="600"/>
              </a:spcBef>
              <a:spcAft>
                <a:spcPts val="600"/>
              </a:spcAft>
              <a:buClrTx/>
              <a:buSzTx/>
              <a:buFontTx/>
              <a:buNone/>
              <a:tabLst/>
              <a:defRPr/>
            </a:pPr>
            <a:r>
              <a:rPr kumimoji="0" lang="ar-SA" sz="18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Simplified Arabic" panose="02020603050405020304" pitchFamily="18" charset="-78"/>
              </a:rPr>
              <a:t>خصائص              مؤثرات </a:t>
            </a:r>
            <a:endParaRPr kumimoji="0" lang="fr-FR" sz="1800" b="1" i="0" u="none" strike="noStrike" kern="12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ثقافية       *إدراك المشكلة              </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اجتماعية   *البحث عن        المعلومات</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شخصية   *تقييم البدائل</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نفسية     *اتخاذ القرار</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75565" marR="0" lvl="0" indent="0" algn="r" defTabSz="457200" rtl="1" eaLnBrk="1" fontAlgn="auto" latinLnBrk="0" hangingPunct="1">
              <a:lnSpc>
                <a:spcPct val="115000"/>
              </a:lnSpc>
              <a:spcBef>
                <a:spcPts val="0"/>
              </a:spcBef>
              <a:spcAft>
                <a:spcPts val="0"/>
              </a:spcAft>
              <a:buClrTx/>
              <a:buSzTx/>
              <a:buFontTx/>
              <a:buNone/>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          *سلوك ما بعد الشراء</a:t>
            </a:r>
            <a:endParaRPr kumimoji="0" lang="fr-FR" sz="1800" b="1"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0" marR="0" lvl="0" indent="0" algn="r" defTabSz="457200" rtl="1" eaLnBrk="1" fontAlgn="auto" latinLnBrk="0" hangingPunct="1">
              <a:lnSpc>
                <a:spcPct val="107000"/>
              </a:lnSpc>
              <a:spcBef>
                <a:spcPts val="0"/>
              </a:spcBef>
              <a:spcAft>
                <a:spcPts val="800"/>
              </a:spcAft>
              <a:buClrTx/>
              <a:buSzTx/>
              <a:buFontTx/>
              <a:buNone/>
              <a:tabLst/>
              <a:defRPr/>
            </a:pP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rPr>
              <a:t>                    </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474785" y="2014007"/>
            <a:ext cx="2497015" cy="4222158"/>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457200" rtl="1" eaLnBrk="1" fontAlgn="auto" latinLnBrk="0" hangingPunct="1">
              <a:lnSpc>
                <a:spcPct val="107000"/>
              </a:lnSpc>
              <a:spcBef>
                <a:spcPts val="0"/>
              </a:spcBef>
              <a:spcAft>
                <a:spcPts val="0"/>
              </a:spcAft>
              <a:buClrTx/>
              <a:buSzTx/>
              <a:buFontTx/>
              <a:buNone/>
              <a:tabLst/>
              <a:defRPr/>
            </a:pPr>
            <a:endParaRPr kumimoji="0" lang="ar-SA" sz="18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endParaRPr>
          </a:p>
          <a:p>
            <a:pPr marL="0" marR="0" lvl="0" indent="0" algn="ctr" defTabSz="457200" rtl="1" eaLnBrk="1" fontAlgn="auto" latinLnBrk="0" hangingPunct="1">
              <a:lnSpc>
                <a:spcPct val="107000"/>
              </a:lnSpc>
              <a:spcBef>
                <a:spcPts val="0"/>
              </a:spcBef>
              <a:spcAft>
                <a:spcPts val="0"/>
              </a:spcAft>
              <a:buClrTx/>
              <a:buSzTx/>
              <a:buFontTx/>
              <a:buNone/>
              <a:tabLst/>
              <a:defRPr/>
            </a:pPr>
            <a:r>
              <a:rPr kumimoji="0" lang="ar-SA" sz="18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rPr>
              <a:t>القرارات الشرائية للمستهلك</a:t>
            </a:r>
            <a:r>
              <a:rPr kumimoji="0" lang="ar-SA" sz="18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Simplified Arabic" panose="02020603050405020304" pitchFamily="18" charset="-78"/>
              </a:rPr>
              <a:t> </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15000"/>
              </a:lnSpc>
              <a:spcBef>
                <a:spcPts val="1200"/>
              </a:spcBef>
              <a:spcAft>
                <a:spcPts val="1200"/>
              </a:spcAft>
              <a:buClrTx/>
              <a:buSzTx/>
              <a:buFont typeface="Symbol" panose="05050102010706020507" pitchFamily="18" charset="2"/>
              <a:buChar char=""/>
              <a:tabLst/>
              <a:defRPr/>
            </a:pPr>
            <a:r>
              <a:rPr kumimoji="0" lang="ar-SA"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اختيار المنتج</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1200"/>
              </a:spcBef>
              <a:spcAft>
                <a:spcPts val="1200"/>
              </a:spcAft>
              <a:buClrTx/>
              <a:buSzTx/>
              <a:buFont typeface="Symbol" panose="05050102010706020507" pitchFamily="18" charset="2"/>
              <a:buChar char=""/>
              <a:tabLst/>
              <a:defRPr/>
            </a:pPr>
            <a:r>
              <a:rPr kumimoji="0" lang="ar-SA"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اختيار العلامة</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1200"/>
              </a:spcBef>
              <a:spcAft>
                <a:spcPts val="1200"/>
              </a:spcAft>
              <a:buClrTx/>
              <a:buSzTx/>
              <a:buFont typeface="Symbol" panose="05050102010706020507" pitchFamily="18" charset="2"/>
              <a:buChar char=""/>
              <a:tabLst/>
              <a:defRPr/>
            </a:pPr>
            <a:r>
              <a:rPr kumimoji="0" lang="ar-SA"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توقيت الشراء</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a:p>
            <a:pPr marL="342900" marR="0" lvl="0" indent="-342900" algn="r" defTabSz="457200" rtl="1" eaLnBrk="1" fontAlgn="auto" latinLnBrk="0" hangingPunct="1">
              <a:lnSpc>
                <a:spcPct val="115000"/>
              </a:lnSpc>
              <a:spcBef>
                <a:spcPts val="1200"/>
              </a:spcBef>
              <a:spcAft>
                <a:spcPts val="1200"/>
              </a:spcAft>
              <a:buClrTx/>
              <a:buSzTx/>
              <a:buFont typeface="Symbol" panose="05050102010706020507" pitchFamily="18" charset="2"/>
              <a:buChar char=""/>
              <a:tabLst/>
              <a:defRPr/>
            </a:pPr>
            <a:r>
              <a:rPr kumimoji="0" lang="ar-SA"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Simplified Arabic" panose="02020603050405020304" pitchFamily="18" charset="-78"/>
              </a:rPr>
              <a:t>كمية الشراء</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MS Mincho" panose="02020609040205080304" pitchFamily="49" charset="-128"/>
              <a:cs typeface="Arial" panose="020B0604020202020204" pitchFamily="34" charset="0"/>
            </a:endParaRPr>
          </a:p>
        </p:txBody>
      </p:sp>
      <p:cxnSp>
        <p:nvCxnSpPr>
          <p:cNvPr id="12" name="Connecteur droit avec flèche 11"/>
          <p:cNvCxnSpPr/>
          <p:nvPr/>
        </p:nvCxnSpPr>
        <p:spPr>
          <a:xfrm flipH="1">
            <a:off x="6813104" y="4125087"/>
            <a:ext cx="662506" cy="0"/>
          </a:xfrm>
          <a:prstGeom prst="straightConnector1">
            <a:avLst/>
          </a:prstGeom>
          <a:ln w="57150">
            <a:tailEnd type="triangle"/>
          </a:ln>
        </p:spPr>
        <p:style>
          <a:lnRef idx="3">
            <a:schemeClr val="accent4"/>
          </a:lnRef>
          <a:fillRef idx="0">
            <a:schemeClr val="accent4"/>
          </a:fillRef>
          <a:effectRef idx="2">
            <a:schemeClr val="accent4"/>
          </a:effectRef>
          <a:fontRef idx="minor">
            <a:schemeClr val="tx1"/>
          </a:fontRef>
        </p:style>
      </p:cxnSp>
      <p:cxnSp>
        <p:nvCxnSpPr>
          <p:cNvPr id="16" name="Connecteur droit avec flèche 15"/>
          <p:cNvCxnSpPr/>
          <p:nvPr/>
        </p:nvCxnSpPr>
        <p:spPr>
          <a:xfrm flipH="1">
            <a:off x="3143423" y="4054749"/>
            <a:ext cx="739331" cy="0"/>
          </a:xfrm>
          <a:prstGeom prst="straightConnector1">
            <a:avLst/>
          </a:prstGeom>
          <a:ln w="57150">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497794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0878" y="379152"/>
            <a:ext cx="9499779" cy="928255"/>
          </a:xfrm>
        </p:spPr>
        <p:txBody>
          <a:bodyPr>
            <a:normAutofit fontScale="90000"/>
          </a:bodyPr>
          <a:lstStyle/>
          <a:p>
            <a:pPr algn="ctr" rtl="1">
              <a:lnSpc>
                <a:spcPct val="107000"/>
              </a:lnSpc>
              <a:spcAft>
                <a:spcPts val="0"/>
              </a:spcAft>
            </a:pPr>
            <a:r>
              <a:rPr lang="ar-SA" sz="4400" b="1" u="sng" dirty="0">
                <a:solidFill>
                  <a:srgbClr val="FF0000"/>
                </a:solidFill>
                <a:latin typeface="Calibri"/>
                <a:ea typeface="Times New Roman"/>
                <a:cs typeface="Simplified Arabic"/>
              </a:rPr>
              <a:t>ثالثا: العوامل المؤثرة على القرارات الشرائية للزبائن</a:t>
            </a:r>
            <a:r>
              <a:rPr lang="fr-FR" sz="2400" dirty="0">
                <a:latin typeface="Calibri"/>
                <a:ea typeface="Calibri"/>
                <a:cs typeface="Arial"/>
              </a:rPr>
              <a:t/>
            </a:r>
            <a:br>
              <a:rPr lang="fr-FR" sz="2400" dirty="0">
                <a:latin typeface="Calibri"/>
                <a:ea typeface="Calibri"/>
                <a:cs typeface="Arial"/>
              </a:rPr>
            </a:br>
            <a:endParaRPr lang="fr-FR" dirty="0"/>
          </a:p>
        </p:txBody>
      </p:sp>
      <p:sp>
        <p:nvSpPr>
          <p:cNvPr id="3" name="Espace réservé du contenu 2"/>
          <p:cNvSpPr>
            <a:spLocks noGrp="1"/>
          </p:cNvSpPr>
          <p:nvPr>
            <p:ph idx="1"/>
          </p:nvPr>
        </p:nvSpPr>
        <p:spPr>
          <a:xfrm>
            <a:off x="4009293" y="1485900"/>
            <a:ext cx="5653454" cy="5108331"/>
          </a:xfrm>
        </p:spPr>
        <p:txBody>
          <a:bodyPr>
            <a:normAutofit/>
          </a:bodyPr>
          <a:lstStyle/>
          <a:p>
            <a:pPr marL="0" indent="0" algn="just" rtl="1">
              <a:buNone/>
            </a:pPr>
            <a:r>
              <a:rPr lang="ar-SA" sz="4000" dirty="0">
                <a:latin typeface="Simplified Arabic" pitchFamily="18" charset="-78"/>
                <a:cs typeface="Simplified Arabic" pitchFamily="18" charset="-78"/>
              </a:rPr>
              <a:t>يتأثر سلوك المستهلك</a:t>
            </a:r>
            <a:r>
              <a:rPr lang="ar-SA" sz="4000" b="1" dirty="0">
                <a:latin typeface="Simplified Arabic" pitchFamily="18" charset="-78"/>
                <a:cs typeface="Simplified Arabic" pitchFamily="18" charset="-78"/>
              </a:rPr>
              <a:t> </a:t>
            </a:r>
            <a:r>
              <a:rPr lang="ar-SA" sz="4000" dirty="0" smtClean="0">
                <a:latin typeface="Simplified Arabic" pitchFamily="18" charset="-78"/>
                <a:cs typeface="Simplified Arabic" pitchFamily="18" charset="-78"/>
              </a:rPr>
              <a:t>ال</a:t>
            </a:r>
            <a:r>
              <a:rPr lang="ar-DZ" sz="4000" dirty="0" smtClean="0">
                <a:latin typeface="Simplified Arabic" pitchFamily="18" charset="-78"/>
                <a:cs typeface="Simplified Arabic" pitchFamily="18" charset="-78"/>
              </a:rPr>
              <a:t>خدمات</a:t>
            </a:r>
            <a:r>
              <a:rPr lang="ar-SA" sz="4000" dirty="0" smtClean="0">
                <a:latin typeface="Simplified Arabic" pitchFamily="18" charset="-78"/>
                <a:cs typeface="Simplified Arabic" pitchFamily="18" charset="-78"/>
              </a:rPr>
              <a:t> </a:t>
            </a:r>
            <a:r>
              <a:rPr lang="ar-SA" sz="4000" dirty="0">
                <a:latin typeface="Simplified Arabic" pitchFamily="18" charset="-78"/>
                <a:cs typeface="Simplified Arabic" pitchFamily="18" charset="-78"/>
              </a:rPr>
              <a:t>تجاه المؤسسات المختلفة بالعديد من العوامل التي تدفعه إلى التعامل مع المؤسسة. وتنقسم هذه العوامل إلى مجموعتين أساسيتين:</a:t>
            </a:r>
            <a:endParaRPr lang="fr-FR" sz="4000" dirty="0">
              <a:latin typeface="Simplified Arabic" pitchFamily="18" charset="-78"/>
              <a:cs typeface="Simplified Arabic" pitchFamily="18" charset="-78"/>
            </a:endParaRPr>
          </a:p>
          <a:p>
            <a:pPr marL="514350" indent="-514350" algn="just" rtl="1">
              <a:buFont typeface="+mj-lt"/>
              <a:buAutoNum type="arabicPeriod"/>
            </a:pPr>
            <a:r>
              <a:rPr lang="ar-SA" sz="3600" b="1" dirty="0">
                <a:solidFill>
                  <a:srgbClr val="FF0000"/>
                </a:solidFill>
                <a:latin typeface="Simplified Arabic" pitchFamily="18" charset="-78"/>
                <a:ea typeface="+mj-ea"/>
                <a:cs typeface="Simplified Arabic" pitchFamily="18" charset="-78"/>
              </a:rPr>
              <a:t>مجموعة العوامل الخارجية</a:t>
            </a:r>
            <a:endParaRPr lang="fr-FR" sz="3600" b="1" dirty="0">
              <a:solidFill>
                <a:srgbClr val="FF0000"/>
              </a:solidFill>
              <a:latin typeface="Simplified Arabic" pitchFamily="18" charset="-78"/>
              <a:ea typeface="+mj-ea"/>
              <a:cs typeface="Simplified Arabic" pitchFamily="18" charset="-78"/>
            </a:endParaRPr>
          </a:p>
          <a:p>
            <a:pPr marL="514350" indent="-514350" algn="just" rtl="1">
              <a:buFont typeface="+mj-lt"/>
              <a:buAutoNum type="arabicPeriod"/>
            </a:pPr>
            <a:r>
              <a:rPr lang="ar-SA" sz="3600" b="1" dirty="0">
                <a:solidFill>
                  <a:srgbClr val="FF0000"/>
                </a:solidFill>
                <a:latin typeface="Simplified Arabic" pitchFamily="18" charset="-78"/>
                <a:ea typeface="MS Mincho"/>
                <a:cs typeface="Simplified Arabic" pitchFamily="18" charset="-78"/>
              </a:rPr>
              <a:t>مجموعة </a:t>
            </a:r>
            <a:r>
              <a:rPr lang="ar-DZ" sz="3600" b="1" dirty="0">
                <a:solidFill>
                  <a:srgbClr val="FF0000"/>
                </a:solidFill>
                <a:latin typeface="Simplified Arabic" pitchFamily="18" charset="-78"/>
                <a:ea typeface="MS Mincho"/>
                <a:cs typeface="Simplified Arabic" pitchFamily="18" charset="-78"/>
              </a:rPr>
              <a:t>العوامل الداخلية</a:t>
            </a:r>
            <a:endParaRPr lang="fr-FR" sz="3600" dirty="0">
              <a:solidFill>
                <a:srgbClr val="FF0000"/>
              </a:solidFill>
              <a:latin typeface="Simplified Arabic" pitchFamily="18" charset="-78"/>
              <a:cs typeface="Simplified Arabic" pitchFamily="18" charset="-78"/>
            </a:endParaRPr>
          </a:p>
          <a:p>
            <a:pPr marL="0" indent="0" algn="r" rtl="1">
              <a:buNone/>
            </a:pPr>
            <a:endParaRPr lang="fr-FR" sz="3600" dirty="0">
              <a:latin typeface="Simplified Arabic" pitchFamily="18" charset="-78"/>
              <a:cs typeface="Simplified Arabic" pitchFamily="18" charset="-78"/>
            </a:endParaRPr>
          </a:p>
          <a:p>
            <a:pPr marL="0" indent="0" algn="r" rtl="1">
              <a:buNone/>
            </a:pPr>
            <a:endParaRPr lang="fr-FR" dirty="0"/>
          </a:p>
        </p:txBody>
      </p:sp>
      <p:pic>
        <p:nvPicPr>
          <p:cNvPr id="4" name="Image 3"/>
          <p:cNvPicPr>
            <a:picLocks noChangeAspect="1"/>
          </p:cNvPicPr>
          <p:nvPr/>
        </p:nvPicPr>
        <p:blipFill>
          <a:blip r:embed="rId2"/>
          <a:stretch>
            <a:fillRect/>
          </a:stretch>
        </p:blipFill>
        <p:spPr>
          <a:xfrm>
            <a:off x="474786" y="1485900"/>
            <a:ext cx="3425702" cy="5108331"/>
          </a:xfrm>
          <a:prstGeom prst="rect">
            <a:avLst/>
          </a:prstGeom>
        </p:spPr>
      </p:pic>
    </p:spTree>
    <p:extLst>
      <p:ext uri="{BB962C8B-B14F-4D97-AF65-F5344CB8AC3E}">
        <p14:creationId xmlns:p14="http://schemas.microsoft.com/office/powerpoint/2010/main" val="4274338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7423" y="470275"/>
            <a:ext cx="8596668" cy="748145"/>
          </a:xfrm>
        </p:spPr>
        <p:txBody>
          <a:bodyPr>
            <a:normAutofit fontScale="90000"/>
          </a:bodyPr>
          <a:lstStyle/>
          <a:p>
            <a:pPr lvl="2" algn="ctr" defTabSz="457200" rtl="1">
              <a:spcBef>
                <a:spcPct val="0"/>
              </a:spcBef>
            </a:pPr>
            <a:r>
              <a:rPr lang="ar-DZ" sz="2800" b="1" dirty="0">
                <a:solidFill>
                  <a:srgbClr val="FF0000"/>
                </a:solidFill>
              </a:rPr>
              <a:t>1. </a:t>
            </a:r>
            <a:r>
              <a:rPr lang="ar-SA" sz="3600" b="1" dirty="0">
                <a:solidFill>
                  <a:srgbClr val="FF0000"/>
                </a:solidFill>
              </a:rPr>
              <a:t>مجموعة العوامل الخارجية:</a:t>
            </a:r>
            <a:r>
              <a:rPr lang="fr-FR" dirty="0"/>
              <a:t/>
            </a:r>
            <a:br>
              <a:rPr lang="fr-FR" dirty="0"/>
            </a:br>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586526536"/>
              </p:ext>
            </p:extLst>
          </p:nvPr>
        </p:nvGraphicFramePr>
        <p:xfrm>
          <a:off x="509954" y="1357745"/>
          <a:ext cx="9355015" cy="5157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3769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2464" y="518483"/>
            <a:ext cx="8596668" cy="892629"/>
          </a:xfrm>
        </p:spPr>
        <p:txBody>
          <a:bodyPr/>
          <a:lstStyle/>
          <a:p>
            <a:pPr algn="ctr"/>
            <a:r>
              <a:rPr lang="ar-DZ" sz="4800" b="1" dirty="0">
                <a:solidFill>
                  <a:srgbClr val="C00000"/>
                </a:solidFill>
                <a:latin typeface="Calibri"/>
                <a:ea typeface="Times New Roman"/>
                <a:cs typeface="Simplified Arabic"/>
              </a:rPr>
              <a:t>العوامل الاجتماعية</a:t>
            </a:r>
            <a:endParaRPr lang="fr-FR" dirty="0"/>
          </a:p>
        </p:txBody>
      </p:sp>
      <p:graphicFrame>
        <p:nvGraphicFramePr>
          <p:cNvPr id="4" name="Espace réservé du contenu 3"/>
          <p:cNvGraphicFramePr>
            <a:graphicFrameLocks noGrp="1"/>
          </p:cNvGraphicFramePr>
          <p:nvPr>
            <p:ph idx="1"/>
            <p:extLst/>
          </p:nvPr>
        </p:nvGraphicFramePr>
        <p:xfrm>
          <a:off x="677863" y="1411112"/>
          <a:ext cx="10565870" cy="51039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3510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4638" y="851664"/>
            <a:ext cx="9284677" cy="5470005"/>
          </a:xfrm>
        </p:spPr>
        <p:txBody>
          <a:bodyPr/>
          <a:lstStyle/>
          <a:p>
            <a:pPr marL="1657350" lvl="2" indent="-742950" algn="ctr" rtl="1">
              <a:buFont typeface="+mj-lt"/>
              <a:buAutoNum type="arabicPeriod" startAt="2"/>
            </a:pPr>
            <a:r>
              <a:rPr lang="ar-SA" sz="4000" b="1" dirty="0">
                <a:solidFill>
                  <a:srgbClr val="FF0000"/>
                </a:solidFill>
                <a:ea typeface="MS Mincho"/>
                <a:cs typeface="Simplified Arabic"/>
              </a:rPr>
              <a:t>مجموعة </a:t>
            </a:r>
            <a:r>
              <a:rPr lang="ar-DZ" sz="4000" b="1" dirty="0">
                <a:solidFill>
                  <a:srgbClr val="FF0000"/>
                </a:solidFill>
                <a:ea typeface="MS Mincho"/>
                <a:cs typeface="Simplified Arabic"/>
              </a:rPr>
              <a:t>العوامل الداخلية: </a:t>
            </a:r>
            <a:endParaRPr lang="fr-FR" sz="4000" dirty="0">
              <a:solidFill>
                <a:srgbClr val="FF0000"/>
              </a:solidFill>
            </a:endParaRPr>
          </a:p>
          <a:p>
            <a:pPr marL="0" indent="0" algn="just" rtl="1">
              <a:lnSpc>
                <a:spcPct val="107000"/>
              </a:lnSpc>
              <a:buNone/>
            </a:pPr>
            <a:r>
              <a:rPr lang="ar-DZ" sz="4800" dirty="0">
                <a:latin typeface="Calibri"/>
                <a:ea typeface="Times New Roman"/>
                <a:cs typeface="Simplified Arabic"/>
              </a:rPr>
              <a:t>وهي عوامل تابعة لذات الفرد، أي من عقله، عواطفه، أحاسيسه، وتشمل هذه المجموعة العوامل النفسية مثل الدوافع، الشخصية، الاعتقادات...</a:t>
            </a:r>
            <a:endParaRPr lang="fr-FR" sz="4000" dirty="0">
              <a:latin typeface="Calibri"/>
              <a:ea typeface="Calibri"/>
              <a:cs typeface="Arial"/>
            </a:endParaRPr>
          </a:p>
          <a:p>
            <a:pPr marL="0" indent="0" algn="r" rtl="1">
              <a:buNone/>
            </a:pPr>
            <a:endParaRPr lang="fr-FR" dirty="0"/>
          </a:p>
        </p:txBody>
      </p:sp>
    </p:spTree>
    <p:extLst>
      <p:ext uri="{BB962C8B-B14F-4D97-AF65-F5344CB8AC3E}">
        <p14:creationId xmlns:p14="http://schemas.microsoft.com/office/powerpoint/2010/main" val="3563093934"/>
      </p:ext>
    </p:extLst>
  </p:cSld>
  <p:clrMapOvr>
    <a:masterClrMapping/>
  </p:clrMapOvr>
</p:sld>
</file>

<file path=ppt/theme/theme1.xml><?xml version="1.0" encoding="utf-8"?>
<a:theme xmlns:a="http://schemas.openxmlformats.org/drawingml/2006/main" name="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2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145</TotalTime>
  <Words>402</Words>
  <Application>Microsoft Office PowerPoint</Application>
  <PresentationFormat>Grand écran</PresentationFormat>
  <Paragraphs>60</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14</vt:i4>
      </vt:variant>
    </vt:vector>
  </HeadingPairs>
  <TitlesOfParts>
    <vt:vector size="27" baseType="lpstr">
      <vt:lpstr>Arial</vt:lpstr>
      <vt:lpstr>B Arabic Style</vt:lpstr>
      <vt:lpstr>Calibri</vt:lpstr>
      <vt:lpstr>MS Mincho</vt:lpstr>
      <vt:lpstr>Simplified Arabic</vt:lpstr>
      <vt:lpstr>Symbol</vt:lpstr>
      <vt:lpstr>Tahoma</vt:lpstr>
      <vt:lpstr>Times New Roman</vt:lpstr>
      <vt:lpstr>Traditional Arabic</vt:lpstr>
      <vt:lpstr>Trebuchet MS</vt:lpstr>
      <vt:lpstr>Wingdings 3</vt:lpstr>
      <vt:lpstr>Facette</vt:lpstr>
      <vt:lpstr>2_Facette</vt:lpstr>
      <vt:lpstr>Présentation PowerPoint</vt:lpstr>
      <vt:lpstr>الفصل الثالث: سلوك مستهلك الخدمات </vt:lpstr>
      <vt:lpstr>Présentation PowerPoint</vt:lpstr>
      <vt:lpstr>أولا: تعريف سلوك المستهلك الخدمي </vt:lpstr>
      <vt:lpstr>ثانيا: نموذج السلوك الشرائي </vt:lpstr>
      <vt:lpstr>ثالثا: العوامل المؤثرة على القرارات الشرائية للزبائن </vt:lpstr>
      <vt:lpstr>1. مجموعة العوامل الخارجية: </vt:lpstr>
      <vt:lpstr>العوامل الاجتماعية</vt:lpstr>
      <vt:lpstr>Présentation PowerPoint</vt:lpstr>
      <vt:lpstr>العوامل السيكولوجية</vt:lpstr>
      <vt:lpstr>رابعا: المراحل التي يمر بها قرار الشراء </vt:lpstr>
      <vt:lpstr>Présentation PowerPoint</vt:lpstr>
      <vt:lpstr>Présentation PowerPoint</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34</cp:revision>
  <dcterms:created xsi:type="dcterms:W3CDTF">2017-02-06T09:55:32Z</dcterms:created>
  <dcterms:modified xsi:type="dcterms:W3CDTF">2024-10-05T16:15:51Z</dcterms:modified>
</cp:coreProperties>
</file>