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65" r:id="rId3"/>
    <p:sldId id="259" r:id="rId4"/>
    <p:sldId id="281" r:id="rId5"/>
    <p:sldId id="282" r:id="rId6"/>
    <p:sldId id="28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02" autoAdjust="0"/>
    <p:restoredTop sz="86462" autoAdjust="0"/>
  </p:normalViewPr>
  <p:slideViewPr>
    <p:cSldViewPr snapToGrid="0">
      <p:cViewPr>
        <p:scale>
          <a:sx n="59" d="100"/>
          <a:sy n="59" d="100"/>
        </p:scale>
        <p:origin x="2310" y="10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22284C-D781-445C-9E57-2C95A30FD281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32477A-9212-4EA0-B104-5A511742D19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2236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32477A-9212-4EA0-B104-5A511742D19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0419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32477A-9212-4EA0-B104-5A511742D197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09004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49AEE-91C7-4ADB-ADF3-DA8E19B13E1E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63433-178C-4DDF-8B2C-DD4FB145643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289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49AEE-91C7-4ADB-ADF3-DA8E19B13E1E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63433-178C-4DDF-8B2C-DD4FB145643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182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49AEE-91C7-4ADB-ADF3-DA8E19B13E1E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63433-178C-4DDF-8B2C-DD4FB145643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662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49AEE-91C7-4ADB-ADF3-DA8E19B13E1E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63433-178C-4DDF-8B2C-DD4FB145643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035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49AEE-91C7-4ADB-ADF3-DA8E19B13E1E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63433-178C-4DDF-8B2C-DD4FB145643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712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49AEE-91C7-4ADB-ADF3-DA8E19B13E1E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63433-178C-4DDF-8B2C-DD4FB145643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408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49AEE-91C7-4ADB-ADF3-DA8E19B13E1E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63433-178C-4DDF-8B2C-DD4FB145643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388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49AEE-91C7-4ADB-ADF3-DA8E19B13E1E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63433-178C-4DDF-8B2C-DD4FB145643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927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49AEE-91C7-4ADB-ADF3-DA8E19B13E1E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63433-178C-4DDF-8B2C-DD4FB145643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700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49AEE-91C7-4ADB-ADF3-DA8E19B13E1E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63433-178C-4DDF-8B2C-DD4FB145643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058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49AEE-91C7-4ADB-ADF3-DA8E19B13E1E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63433-178C-4DDF-8B2C-DD4FB145643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897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449AEE-91C7-4ADB-ADF3-DA8E19B13E1E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863433-178C-4DDF-8B2C-DD4FB145643C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694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7223" y="662954"/>
            <a:ext cx="8796682" cy="2141316"/>
          </a:xfrm>
        </p:spPr>
        <p:txBody>
          <a:bodyPr/>
          <a:lstStyle/>
          <a:p>
            <a:r>
              <a:rPr lang="en-US" b="1" dirty="0"/>
              <a:t>Lecture </a:t>
            </a:r>
            <a:r>
              <a:rPr lang="en-US" b="1" dirty="0" smtClean="0"/>
              <a:t>2</a:t>
            </a:r>
            <a:r>
              <a:rPr lang="en-US" b="1" dirty="0" smtClean="0"/>
              <a:t>: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7223" y="4833546"/>
            <a:ext cx="8785185" cy="1033272"/>
          </a:xfrm>
        </p:spPr>
        <p:txBody>
          <a:bodyPr/>
          <a:lstStyle/>
          <a:p>
            <a:r>
              <a:rPr lang="en-US" dirty="0" smtClean="0"/>
              <a:t>Dr. </a:t>
            </a:r>
            <a:r>
              <a:rPr lang="en-US" dirty="0" err="1" smtClean="0"/>
              <a:t>Benacer</a:t>
            </a:r>
            <a:r>
              <a:rPr lang="en-US" dirty="0" smtClean="0"/>
              <a:t> Hamza</a:t>
            </a:r>
          </a:p>
          <a:p>
            <a:r>
              <a:rPr lang="en-US" dirty="0" smtClean="0"/>
              <a:t>2024-2025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3368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evenir Urbaniste : missions, formations et salai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9175" y="1543579"/>
            <a:ext cx="7578725" cy="50524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18604" y="-237635"/>
            <a:ext cx="11694695" cy="219979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dirty="0" smtClean="0">
                <a:solidFill>
                  <a:srgbClr val="FF0000"/>
                </a:solidFill>
              </a:rPr>
              <a:t>2. What does urbanists do? </a:t>
            </a:r>
            <a:br>
              <a:rPr lang="en-US" sz="4800" dirty="0" smtClean="0">
                <a:solidFill>
                  <a:srgbClr val="FF0000"/>
                </a:solidFill>
              </a:rPr>
            </a:br>
            <a:endParaRPr lang="en-US" sz="4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6472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39433" y="497330"/>
            <a:ext cx="9144000" cy="486518"/>
          </a:xfrm>
        </p:spPr>
        <p:txBody>
          <a:bodyPr>
            <a:noAutofit/>
          </a:bodyPr>
          <a:lstStyle/>
          <a:p>
            <a:r>
              <a:rPr lang="en-US" sz="4400" dirty="0" smtClean="0">
                <a:solidFill>
                  <a:srgbClr val="FF0000"/>
                </a:solidFill>
              </a:rPr>
              <a:t>2. What </a:t>
            </a:r>
            <a:r>
              <a:rPr lang="en-US" sz="4400" dirty="0">
                <a:solidFill>
                  <a:srgbClr val="FF0000"/>
                </a:solidFill>
              </a:rPr>
              <a:t>does urbanists do?</a:t>
            </a:r>
            <a:endParaRPr lang="en-US" sz="4400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8344" y="1979271"/>
            <a:ext cx="11678855" cy="3310359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sz="2000" dirty="0"/>
              <a:t>Urbanists are interested in the </a:t>
            </a:r>
            <a:r>
              <a:rPr lang="en-US" sz="2000" b="1" dirty="0"/>
              <a:t>physical</a:t>
            </a:r>
            <a:r>
              <a:rPr lang="en-US" sz="2000" dirty="0"/>
              <a:t>, </a:t>
            </a:r>
            <a:r>
              <a:rPr lang="en-US" sz="2000" b="1" dirty="0"/>
              <a:t>social</a:t>
            </a:r>
            <a:r>
              <a:rPr lang="en-US" sz="2000" dirty="0"/>
              <a:t>, and </a:t>
            </a:r>
            <a:r>
              <a:rPr lang="en-US" sz="2000" b="1" dirty="0"/>
              <a:t>economic</a:t>
            </a:r>
            <a:r>
              <a:rPr lang="en-US" sz="2000" dirty="0"/>
              <a:t> </a:t>
            </a:r>
            <a:r>
              <a:rPr lang="en-US" sz="2000" b="1" dirty="0"/>
              <a:t>dimensions</a:t>
            </a:r>
            <a:r>
              <a:rPr lang="en-US" sz="2000" dirty="0"/>
              <a:t> of </a:t>
            </a:r>
            <a:r>
              <a:rPr lang="en-US" sz="2000" b="1" dirty="0"/>
              <a:t>urban life</a:t>
            </a:r>
            <a:r>
              <a:rPr lang="en-US" sz="2000" dirty="0"/>
              <a:t>. They study how the </a:t>
            </a:r>
            <a:r>
              <a:rPr lang="en-US" sz="2000" b="1" dirty="0"/>
              <a:t>built environment shapes</a:t>
            </a:r>
            <a:r>
              <a:rPr lang="en-US" sz="2000" dirty="0"/>
              <a:t> our </a:t>
            </a:r>
            <a:r>
              <a:rPr lang="en-US" sz="2000" b="1" dirty="0"/>
              <a:t>lives</a:t>
            </a:r>
            <a:r>
              <a:rPr lang="en-US" sz="2000" dirty="0"/>
              <a:t>, and how our </a:t>
            </a:r>
            <a:r>
              <a:rPr lang="en-US" sz="2000" u="sng" dirty="0"/>
              <a:t>lives in turn shape the built environment</a:t>
            </a:r>
            <a:r>
              <a:rPr lang="en-US" sz="2000" dirty="0"/>
              <a:t>. They also consider the </a:t>
            </a:r>
            <a:r>
              <a:rPr lang="en-US" sz="2000" b="1" dirty="0"/>
              <a:t>environmental</a:t>
            </a:r>
            <a:r>
              <a:rPr lang="en-US" sz="2000" dirty="0"/>
              <a:t>, </a:t>
            </a:r>
            <a:r>
              <a:rPr lang="en-US" sz="2000" b="1" dirty="0"/>
              <a:t>political</a:t>
            </a:r>
            <a:r>
              <a:rPr lang="en-US" sz="2000" dirty="0"/>
              <a:t>, and </a:t>
            </a:r>
            <a:r>
              <a:rPr lang="en-US" sz="2000" b="1" dirty="0"/>
              <a:t>cultural</a:t>
            </a:r>
            <a:r>
              <a:rPr lang="en-US" sz="2000" dirty="0"/>
              <a:t> aspects of urbanism. </a:t>
            </a:r>
            <a:endParaRPr lang="en-US" sz="2000" dirty="0" smtClean="0"/>
          </a:p>
          <a:p>
            <a:pPr algn="just">
              <a:lnSpc>
                <a:spcPct val="150000"/>
              </a:lnSpc>
            </a:pPr>
            <a:r>
              <a:rPr lang="en-US" sz="2000" dirty="0" smtClean="0"/>
              <a:t>Urbanism </a:t>
            </a:r>
            <a:r>
              <a:rPr lang="en-US" sz="2000" dirty="0"/>
              <a:t>is a rapidly growing field, as the world's population continues to urbanize. Urbanists play an important role in shaping the future of our cities, and in making them more </a:t>
            </a:r>
            <a:r>
              <a:rPr lang="en-US" sz="2000" b="1" dirty="0"/>
              <a:t>livable</a:t>
            </a:r>
            <a:r>
              <a:rPr lang="en-US" sz="2000" dirty="0"/>
              <a:t>, </a:t>
            </a:r>
            <a:r>
              <a:rPr lang="en-US" sz="2000" b="1" dirty="0"/>
              <a:t>sustainable</a:t>
            </a:r>
            <a:r>
              <a:rPr lang="en-US" sz="2000" dirty="0"/>
              <a:t>, and </a:t>
            </a:r>
            <a:r>
              <a:rPr lang="en-US" sz="2000" b="1" dirty="0"/>
              <a:t>equitable</a:t>
            </a:r>
            <a:r>
              <a:rPr lang="en-US" sz="2000" dirty="0"/>
              <a:t> places to live.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5405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hat is Landscape Urbanism? - Urban DesignUrban Design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6" t="3185" r="3029" b="9754"/>
          <a:stretch/>
        </p:blipFill>
        <p:spPr bwMode="auto">
          <a:xfrm>
            <a:off x="2986781" y="1349169"/>
            <a:ext cx="5505255" cy="498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782423" y="348792"/>
            <a:ext cx="56749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Planner</a:t>
            </a:r>
            <a:r>
              <a:rPr lang="fr-FR" dirty="0" smtClean="0"/>
              <a:t>/ Designer/ Architect </a:t>
            </a:r>
          </a:p>
          <a:p>
            <a:r>
              <a:rPr lang="en-GB" dirty="0" smtClean="0"/>
              <a:t>Different</a:t>
            </a:r>
            <a:r>
              <a:rPr lang="fr-FR" dirty="0" smtClean="0"/>
              <a:t> </a:t>
            </a:r>
            <a:r>
              <a:rPr lang="en-GB" dirty="0" smtClean="0"/>
              <a:t>scales</a:t>
            </a:r>
            <a:r>
              <a:rPr lang="fr-FR" dirty="0" smtClean="0"/>
              <a:t> </a:t>
            </a:r>
            <a:r>
              <a:rPr lang="en-GB" dirty="0" smtClean="0"/>
              <a:t>different</a:t>
            </a:r>
            <a:r>
              <a:rPr lang="fr-FR" dirty="0" smtClean="0"/>
              <a:t> Intervention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874183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arametric Urbanism | Parametric House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713" t="19877" r="12462" b="24988"/>
          <a:stretch/>
        </p:blipFill>
        <p:spPr bwMode="auto">
          <a:xfrm>
            <a:off x="4677549" y="322864"/>
            <a:ext cx="4858336" cy="58511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ZoneTexte 5"/>
          <p:cNvSpPr txBox="1"/>
          <p:nvPr/>
        </p:nvSpPr>
        <p:spPr>
          <a:xfrm>
            <a:off x="408214" y="979715"/>
            <a:ext cx="2416629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Roads/ Patters</a:t>
            </a:r>
          </a:p>
          <a:p>
            <a:endParaRPr lang="fr-FR" sz="2800" dirty="0"/>
          </a:p>
          <a:p>
            <a:endParaRPr lang="fr-FR" sz="2800" dirty="0" smtClean="0"/>
          </a:p>
          <a:p>
            <a:r>
              <a:rPr lang="en-US" sz="2800" dirty="0" smtClean="0"/>
              <a:t>Points</a:t>
            </a:r>
          </a:p>
          <a:p>
            <a:endParaRPr lang="fr-FR" sz="2800" dirty="0"/>
          </a:p>
          <a:p>
            <a:endParaRPr lang="fr-FR" sz="2800" dirty="0" smtClean="0"/>
          </a:p>
          <a:p>
            <a:endParaRPr lang="fr-FR" sz="2800" dirty="0"/>
          </a:p>
          <a:p>
            <a:r>
              <a:rPr lang="fr-FR" sz="2800" dirty="0" smtClean="0"/>
              <a:t>Surfaces</a:t>
            </a:r>
          </a:p>
          <a:p>
            <a:endParaRPr lang="fr-FR" sz="2800" dirty="0"/>
          </a:p>
          <a:p>
            <a:endParaRPr lang="fr-FR" sz="2800" dirty="0" smtClean="0"/>
          </a:p>
          <a:p>
            <a:endParaRPr lang="fr-FR" sz="2800" dirty="0"/>
          </a:p>
          <a:p>
            <a:r>
              <a:rPr lang="fr-FR" sz="2800" dirty="0" smtClean="0"/>
              <a:t>Path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4406384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284545" y="428056"/>
            <a:ext cx="11678855" cy="331035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n-US" sz="2000" dirty="0" smtClean="0"/>
              <a:t>Urbanism is a rapidly growing field, as the world's population continues to urbanize. Urbanists play an important role in shaping the future of our cities, and in making them more </a:t>
            </a:r>
            <a:r>
              <a:rPr lang="en-US" sz="2000" b="1" dirty="0" smtClean="0"/>
              <a:t>livable</a:t>
            </a:r>
            <a:r>
              <a:rPr lang="en-US" sz="2000" dirty="0" smtClean="0"/>
              <a:t>, </a:t>
            </a:r>
            <a:r>
              <a:rPr lang="en-US" sz="2000" b="1" dirty="0" smtClean="0"/>
              <a:t>sustainable</a:t>
            </a:r>
            <a:r>
              <a:rPr lang="en-US" sz="2000" dirty="0" smtClean="0"/>
              <a:t>, and </a:t>
            </a:r>
            <a:r>
              <a:rPr lang="en-US" sz="2000" b="1" dirty="0" smtClean="0"/>
              <a:t>equitable</a:t>
            </a:r>
            <a:r>
              <a:rPr lang="en-US" sz="2000" dirty="0" smtClean="0"/>
              <a:t> places to live.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Urban play as a means for activating intercultural cities - Intercultural  cities programm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9449" y="2083235"/>
            <a:ext cx="8086725" cy="4552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32245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334</TotalTime>
  <Words>176</Words>
  <Application>Microsoft Office PowerPoint</Application>
  <PresentationFormat>Grand écran</PresentationFormat>
  <Paragraphs>24</Paragraphs>
  <Slides>6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Lecture 2:</vt:lpstr>
      <vt:lpstr>Présentation PowerPoint</vt:lpstr>
      <vt:lpstr>2. What does urbanists do?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1: Introduction to Cartography</dc:title>
  <dc:creator>Dr.Saif Eddine CHETTAH</dc:creator>
  <cp:lastModifiedBy>Compte Microsoft</cp:lastModifiedBy>
  <cp:revision>42</cp:revision>
  <dcterms:created xsi:type="dcterms:W3CDTF">2023-10-03T09:36:30Z</dcterms:created>
  <dcterms:modified xsi:type="dcterms:W3CDTF">2024-11-06T17:37:25Z</dcterms:modified>
</cp:coreProperties>
</file>