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60"/>
  </p:normalViewPr>
  <p:slideViewPr>
    <p:cSldViewPr>
      <p:cViewPr varScale="1">
        <p:scale>
          <a:sx n="66" d="100"/>
          <a:sy n="66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876EB-178F-43A8-9212-30EBA66FFCED}" type="datetimeFigureOut">
              <a:rPr lang="en-US" smtClean="0"/>
              <a:pPr/>
              <a:t>10/17/2023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355E-DF15-493F-9063-BD9E61C7B7D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GB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+mn-ea"/>
                <a:cs typeface="Times New Roman" pitchFamily="18" charset="0"/>
              </a:rPr>
              <a:t>REGIONAL DIALECTOLOGY</a:t>
            </a:r>
            <a:endParaRPr lang="en-GB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of Oum El </a:t>
            </a:r>
            <a:r>
              <a:rPr lang="fr-F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Bouaghi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Linguistics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Bouri Hadj</a:t>
            </a:r>
            <a:endParaRPr lang="en-GB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Drawing and Interpreting Dialect Maps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 key  feature  of  dialectology  is  the isogloss:  a  line  drawn  on  a  map separating areas according to particular linguistic features.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features can be items of vocabulary, sounds or relatively simple features of grammar.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5073657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Drawing and Interpreting Dialect Maps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Major dialect areas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several isoglosses exhibit similar patterning (occurring close together, rather like a bundle), they are likely to represent a major dialect boundary.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5214974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Drawing and Interpreting Dialect Maps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Centres of prestige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Concentric  (or  near-concentric)  isoglosses  show  a  pattern  involving  the spread of linguistic features from a centre of prestige (usually a city or town).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term ‘wave theory’, for a branch of dialectology that attempted more dynamic representations than static isoglosses. Johannes Schmidt in the 19</a:t>
            </a:r>
            <a:r>
              <a:rPr lang="en-GB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Century and C. J. Bailey in the 20</a:t>
            </a:r>
            <a:r>
              <a:rPr lang="en-GB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85681"/>
            <a:ext cx="4000528" cy="389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Drawing and Interpreting Dialect Maps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Relic areas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pattern sometimes occurs showing several small areas far apart exhibiting similarities with respect to a particular feature.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Since these areas do not include a centre of prestige (such as a town), the isoglosses may be assumed  to  show  the  retention  of  old  forms. 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 are  relic  areas  into which newer forms have not spread.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4987929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Drawing and Interpreting Dialect Maps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Transitional areas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possibility of a speech area developing which lacks sharply defined characteristics of its own, but shares characteristics with two or more adjacent areas. This is known as a ‘transitional area’.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643050"/>
            <a:ext cx="628654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Every two miles the water changes, and every four miles the speech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(North Indian proverb)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GB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Swabians</a:t>
            </a: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split their words up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Franks run them together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Bavarians tear them to pieces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Thuringians</a:t>
            </a:r>
            <a:r>
              <a:rPr lang="en-GB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open them out</a:t>
            </a:r>
            <a:endParaRPr lang="en-GB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Exercises</a:t>
            </a: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and Discussions</a:t>
            </a:r>
            <a:endParaRPr lang="en-GB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 descr="BBwQml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571612"/>
            <a:ext cx="8358246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 5" descr="BBwQo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643050"/>
            <a:ext cx="8501122" cy="4875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 descr="BBwQwq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643050"/>
            <a:ext cx="8572560" cy="4875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 5" descr="BBwQjS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32151"/>
            <a:ext cx="8643998" cy="5057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 descr="BBwQgb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643050"/>
            <a:ext cx="8572560" cy="4946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However  clear  the  motivation  seems,  it  is  nevertheless  true  that  the  narrow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choice of informants in dialect geography is probably also the greatest single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 of disaffection for it in recent times. Readers and researchers have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l"/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tioned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relevance of what seems to be a kind of linguistic archaeology. Young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people who have been natives of a particular region for their entire lives have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often been disturbed to discover that the speech recorded in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eld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studies of their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region is totally alien to anything that seems familiar to them. That discovery is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at all surprising when one considers that nowadays the greatest proportion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population is mobile, younger, urban and female – in other words the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diametrical opposite of NORMS.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main focus of the traditional surveys fell on bits of language, rather than on speakers of a language.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source of data for a given location, as human reference books rather than  as members of complex social groups’ (Barbour and Stevenson 1990: 74).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raised questions about the questionnaire design.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Border Dialect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Trudgill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has been a pioneer in applying insights from modern sociolinguistics to the study of geographical variation.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 has been interested in is the ‘border dialect’, that is how one variety within a dialect continuum shades off into another.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Trudgill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and  Chambers  posited two  types  of 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subvarieties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or  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 characteristic  of  such  areas:  mixed and fudged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(The term 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is widely used by linguists for smaller groupings  within  a  dialect:  one  may  speak  of  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genderlects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’,  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ethnolects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or particular 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sociolects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Border Dialect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Trudgill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Chambers found some areas on the borderline of the isogloss which had mixed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that is, speakers used both </a:t>
            </a:r>
            <a:r>
              <a:rPr lang="en-GB" dirty="0" smtClean="0">
                <a:solidFill>
                  <a:schemeClr val="tx1"/>
                </a:solidFill>
                <a:latin typeface="Phonetic-Alphabet" pitchFamily="2" charset="0"/>
                <a:cs typeface="Times New Roman" pitchFamily="18" charset="0"/>
              </a:rPr>
              <a:t>[a] and [u].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also found some areas where speakers produced an intermediate pronunciation between </a:t>
            </a:r>
            <a:r>
              <a:rPr lang="en-GB" dirty="0" smtClean="0">
                <a:solidFill>
                  <a:schemeClr val="tx1"/>
                </a:solidFill>
                <a:latin typeface="Phonetic-Alphabet" pitchFamily="2" charset="0"/>
                <a:cs typeface="Times New Roman" pitchFamily="18" charset="0"/>
              </a:rPr>
              <a:t>[a]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dirty="0" smtClean="0">
                <a:solidFill>
                  <a:schemeClr val="tx1"/>
                </a:solidFill>
                <a:latin typeface="Phonetic-Alphabet" pitchFamily="2" charset="0"/>
                <a:cs typeface="Times New Roman" pitchFamily="18" charset="0"/>
              </a:rPr>
              <a:t>[u], 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phonetically</a:t>
            </a:r>
            <a:r>
              <a:rPr lang="en-GB" dirty="0" smtClean="0">
                <a:solidFill>
                  <a:schemeClr val="tx1"/>
                </a:solidFill>
                <a:latin typeface="Phonetic-Alphabet" pitchFamily="2" charset="0"/>
                <a:cs typeface="Times New Roman" pitchFamily="18" charset="0"/>
              </a:rPr>
              <a:t> [γ].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term ‘dialect’ in sociolinguistics is used to describe the speech characteristic of a 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(regional dialect) or of,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group of people 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defined by social or occupational characteristics rather than by region alone (social dialect). </a:t>
            </a:r>
          </a:p>
          <a:p>
            <a:pPr algn="l"/>
            <a:endParaRPr lang="en-GB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Border Dialect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7836" y="2928934"/>
            <a:ext cx="392723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Birth of New Dialects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Urbanisation and colonisation.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invention of modern means of transport has resulted in intercontinental and internal movements of people.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Towns: The Milton Keynes Study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‘Transplanted’ Dialectology: The Eastern Hindi Diaspora</a:t>
            </a:r>
          </a:p>
          <a:p>
            <a:pPr algn="l"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Traditional Dialect in the Modern World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of traditional rural dialects has become increasingly divorced from the main concerns of linguists.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Criticisms of Traditional Dialectology</a:t>
            </a:r>
          </a:p>
          <a:p>
            <a:pPr algn="l"/>
            <a:r>
              <a:rPr lang="en-GB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Traditional Dialect in the Modern World</a:t>
            </a:r>
          </a:p>
        </p:txBody>
      </p:sp>
      <p:pic>
        <p:nvPicPr>
          <p:cNvPr id="4" name="Image 3" descr="2016-10-29_23-00-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143248"/>
            <a:ext cx="8238856" cy="3370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CHALLENGES FOR DIALECTOLOGISTS</a:t>
            </a:r>
          </a:p>
          <a:p>
            <a:pPr algn="l"/>
            <a:r>
              <a:rPr lang="en-GB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Prosody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Continuous prosodic characteristics like rhythm, pitch, intonation and voice quality. The linguist Wolfgang Klein (1988: 147)</a:t>
            </a:r>
          </a:p>
          <a:p>
            <a:pPr algn="l"/>
            <a:r>
              <a:rPr lang="en-GB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Articulatory</a:t>
            </a:r>
            <a:r>
              <a:rPr lang="en-GB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Setting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preferred shape (or general setting) of the vocal tract is known 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the ‘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articulatory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setting’. It may give a speech variety its characteristic ‘colour’ and is one of the ways in which dialects tend to be identified by lay people (for example, identifying a particular dialect as ‘nasal’).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CHALLENGES FOR DIALECTOLOGISTS</a:t>
            </a:r>
          </a:p>
          <a:p>
            <a:pPr algn="l"/>
            <a:r>
              <a:rPr lang="fr-FR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Discourse</a:t>
            </a:r>
            <a:r>
              <a:rPr lang="fr-FR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Dialect</a:t>
            </a:r>
            <a:endParaRPr lang="fr-FR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dialectologists should pay attention to how the characteristic ‘flavour’ of a dialect may also reside in the special norms for interaction, special types of speech events that may be embedded within a conversation, and the use of elements whose function is to smoothen interaction and conversation. 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Macaulay attempted to characterise the dialect of English in Ayr, Scotland, by quantifying the use of discourse particles like I mean, y’ know, you ken, oh, and so 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CHALLENGES FOR DIALECTOLOGISTS</a:t>
            </a:r>
          </a:p>
          <a:p>
            <a:pPr algn="l"/>
            <a:r>
              <a:rPr lang="en-GB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Register and Dialect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term ‘register’ denotes variation in language according to the context in which it is being used.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Clear-cut registers involve the law (sometimes called ‘legalese’), sports broadcasting  and 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scientifi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  discourse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CHALLENGES FOR DIALECTOLOGISTS</a:t>
            </a:r>
          </a:p>
          <a:p>
            <a:pPr algn="l"/>
            <a:r>
              <a:rPr lang="en-GB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Register and Dialect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Halliday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et al. (1964) stressed three dimensions along which register may vary: field, tenor and mode.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Field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nature of the topic around which the language activity is centred (‘what is happening’).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Tenor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relations between people communicating (‘who is taking part, and on what terms’)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medium  employed  (‘is  the  language  form  spoken,  written,  signed etc</a:t>
            </a:r>
            <a:r>
              <a:rPr lang="en-GB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.?’) </a:t>
            </a:r>
            <a:endParaRPr lang="en-GB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distinction between language and dialect is a political rather than a linguistic one.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linguists  prefer  to  use  the  term ‘variety’.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Many linguists consider all dialects of a language to be equal,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linguists, however, believe that not all dialects are equal. In particular, the standard variety of a community may have the advantage over others</a:t>
            </a:r>
            <a:endParaRPr lang="en-GB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standard form of a language is a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sociohistorical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product rather than an entity that necessarily pre-dated other varieties of that language.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Because of the above two considerations, it can be said that everyone speaks a dialect.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Accent is often part of the defining feature of a dialect, but may be separated from it.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possible to speak the standard form of a language while using an accent associated with a particular region.</a:t>
            </a:r>
            <a:endParaRPr lang="en-GB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Pioneers of Dialectology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Georg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Wenker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German school teacher who tried to construct an accurate  dialect  map  of  Germany  starting  in  1876, 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Jules 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Gilliéron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a French scholar who did a national dialectology survey in France in the 1880s, are acknowledged as pioneers of dialectology. </a:t>
            </a:r>
            <a:endParaRPr lang="en-GB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Pioneers of Dialectology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Wenker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carried out his investigation by post, contacting every village in Germany that had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 school.  His  questionnaire  comprised  forty sentences  having  features of  linguistic  interest,  which  the  local  headmaster/teacher  was  asked to rephrase  in  the  local  dialect.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Sprachatlas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des 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Deutschen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Reichs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(‘Language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Atlas of the German Empire’) was compiled, containing a series of maps each illustrating a single feature over north and central Germany.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Pioneers of Dialectology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Gilliéron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employed a single fieldworker, Edmond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Edmont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 amateur linguist trained in phonetics.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Gilliéron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bought </a:t>
            </a:r>
            <a:r>
              <a:rPr lang="en-GB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Edmont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bicycle, and sent him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pedalling off around 639 rural localities in France and the French-speaking parts  of  Belgium, Switzerland  and  Italy’.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  chose  one  consultant  per locality usually a male aged between 15 and 85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1,920 maps appeared between  1902  and  1910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01122" cy="1285883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REGIONAL DIALECTOLOGY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Pioneers of Dialectology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Survey of Scottish (English) Dialects began in 1949, and the Survey of English Dialects (SED) was planned in the late 1940s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5053</TotalTime>
  <Words>1570</Words>
  <Application>Microsoft Office PowerPoint</Application>
  <PresentationFormat>Affichage à l'écran (4:3)</PresentationFormat>
  <Paragraphs>150</Paragraphs>
  <Slides>37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2" baseType="lpstr">
      <vt:lpstr>Arial</vt:lpstr>
      <vt:lpstr>Calibri</vt:lpstr>
      <vt:lpstr>Phonetic-Alphabet</vt:lpstr>
      <vt:lpstr>Times New Roman</vt:lpstr>
      <vt:lpstr>Thème Office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  <vt:lpstr>REGIONAL DIALECTOLOGY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Bouri </cp:lastModifiedBy>
  <cp:revision>69</cp:revision>
  <dcterms:created xsi:type="dcterms:W3CDTF">2016-10-22T16:32:41Z</dcterms:created>
  <dcterms:modified xsi:type="dcterms:W3CDTF">2023-10-17T06:41:37Z</dcterms:modified>
</cp:coreProperties>
</file>