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1" r:id="rId6"/>
    <p:sldId id="263" r:id="rId7"/>
    <p:sldId id="265" r:id="rId8"/>
    <p:sldId id="264" r:id="rId9"/>
    <p:sldId id="266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63501F-2CFB-F39B-114B-CA7DE0FF96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E0037A-73FC-C4C3-3E04-B8E8652F8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D81365-AA7B-9222-5D41-4DF7F1C97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AC6840-6729-7D17-F845-2A12DCC71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44C791-04C6-596F-1B4A-8A11FC60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5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08860E-E533-121E-F9F5-2DA714B9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8BD8B9-4460-AFDD-08DA-F2F65B923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6046A1-1C43-916A-B29C-D3AA644D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C9773-D8E3-A55F-A39B-F995B3E6A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24FE58-F6FD-76C8-6A8F-FDECDEE5E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21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980C130-0253-3A95-A0B4-31816DC979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C07F60-A4F0-02BB-761E-645FF11C4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CD2883-BB24-D7EE-B39F-0B57FB43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9A7578-72A9-DBE5-06C1-8E4A9677D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D2CDA7-CBDB-3561-8E02-B66674E4E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77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AC72AE-0F88-2F76-161F-008D9C969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ACB902-3A5B-B51D-1534-BC013B8FC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D27596-3742-FB0C-3FDE-976296301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8F6CFE-B5D7-9021-F9E4-97484C90E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CF0351-5468-4608-591A-115DC0FE6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02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403D5C-83A4-1325-1E26-40A75C185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212BBB-90BF-36A6-7BF9-9936EA2D0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82A454-5186-BCB5-03AA-06650ECE7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C3F464-0D9F-8FF6-AADA-1E6308AF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9BF55C-2E59-8F21-714D-3CC4369B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23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18632B-374A-3930-8533-193DEE689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99B04F-241C-6F69-84C9-1B1FC9C564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7EFDDF-673F-C7AE-8ED8-038DAB60E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9978BF-3381-48B4-DA51-EF61D0599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FC5818-58D0-C97A-F7A8-D4E9D2EE8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395B6B-038D-11CB-7D03-29EB135DC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7397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20F5FF-871B-208D-84A0-A983C1D5D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878588-5795-6F97-1A2B-B8EC7B704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C58CFA-BC5C-2B07-94BB-B14C248F6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CBE0FD-7323-7CD5-FC20-1401636CDD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D2E7F7-CDC2-0AD3-C877-D90BE9E1C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0056A38-763B-0B7F-48AA-8FCC1C21F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94F8100-0E6E-FC21-D2A0-01D9008E7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B3F1492-2F3C-E52F-4F91-6FDDC80F1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09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9C1772-856D-2C82-5898-A2E763E6D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A023F57-F86B-D8C8-9A8F-ACD8F1A13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24460F-4A6D-9307-E246-5B08437D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8D3E81-E065-0479-4D18-350D10F1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06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77232D2-2633-9016-8B4C-F998E4F93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A70747D-4B91-A7D2-CA3F-9893F9514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FFAF4A-7C68-7F1E-451E-220938B8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59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E8674A-6FA9-366D-A9DF-936DE33DB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454445-D312-E995-6255-25FCB9CB6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F06CBE-73D8-D090-50CF-A133826D4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DE670D-74E7-AA09-2035-E0171888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741F4E-D209-3030-AAA5-D62E595AB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855D76-C417-58C8-6F40-E5FC34CC9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40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5EEBE-15AF-8F45-6249-30A11786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A13C279-3DB6-502D-F296-B8108FF91D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E35595-4D3B-EB25-63D8-075191273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65EAD7-E80B-8256-ED5B-C552135C7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67B88B-E001-3A07-2153-B6390DF8D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3C27AE-9DC7-6083-227F-70D8416A6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406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3F16B5-7A96-11DE-10DB-25E1C9008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31C293-1148-95BF-F8BB-5375F983C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781A54-4F05-EE4E-BEE7-46B528613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595BC-8C40-4FC6-A982-B6D9A65974F6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25C1A7-601A-0D68-6FDC-00D7890D4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3CCACF-3D55-2AB0-7FB1-4AD17C7A6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FC902-5042-44AF-A016-97CDC9F85D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71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58C86D-1E75-2C8A-6C39-D56F7DC88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7697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SOLID WASTES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B9C98F-739C-3213-C88A-0E418D81C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95" y="1030778"/>
            <a:ext cx="11992494" cy="5724698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Corrosive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these are wastes that include acids or substances that are capable of corroding metal materials. </a:t>
            </a:r>
          </a:p>
          <a:p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Ignitability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this is hazardous waste that can cause fire during transport, storage or disposal under certain condition, e.g. waste oils and solvents.( combustible)</a:t>
            </a:r>
          </a:p>
          <a:p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Reactive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these are unstable in nature, they cause explosions, toxic fumes when heated.</a:t>
            </a:r>
          </a:p>
          <a:p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Toxicity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waste which are harmful or fatal when ingested or absorb.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393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B69276-9486-D8E2-2E9F-83F89B741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212"/>
            <a:ext cx="10515600" cy="448886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Impacts of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pollution on the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EC0D4D-D647-58A6-30F2-276C511DB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3" y="598516"/>
            <a:ext cx="11909367" cy="6079375"/>
          </a:xfrm>
        </p:spPr>
        <p:txBody>
          <a:bodyPr>
            <a:noAutofit/>
          </a:bodyPr>
          <a:lstStyle/>
          <a:p>
            <a:pPr algn="just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Hazardous solid wastes release chemicals into the environment and cause physiochemical problems such as contamination of groundwater and lowering of the quality of soil as well as air</a:t>
            </a:r>
          </a:p>
          <a:p>
            <a:pPr algn="just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and water pollution are caused by Leachate, which is contaminated liquid generated from water percolating( oozing) out of the garbage</a:t>
            </a:r>
          </a:p>
          <a:p>
            <a:pPr algn="just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hazardous chemicals from the landfills can get seeped ( flow or leak) into streams, lakes, or rivers and have a negative effect on marine life</a:t>
            </a:r>
          </a:p>
          <a:p>
            <a:pPr algn="just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Animals close to the landfills can potentially be affected while they consume hazardous wastes in the landfill</a:t>
            </a:r>
          </a:p>
        </p:txBody>
      </p:sp>
    </p:spTree>
    <p:extLst>
      <p:ext uri="{BB962C8B-B14F-4D97-AF65-F5344CB8AC3E}">
        <p14:creationId xmlns:p14="http://schemas.microsoft.com/office/powerpoint/2010/main" val="1233403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3FC9727-CAC4-AC47-990B-37C3328F7B42}"/>
              </a:ext>
            </a:extLst>
          </p:cNvPr>
          <p:cNvSpPr txBox="1"/>
          <p:nvPr/>
        </p:nvSpPr>
        <p:spPr>
          <a:xfrm>
            <a:off x="304800" y="498764"/>
            <a:ext cx="1175973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effects of waste to marine life. This  disturbs the food chain and disturbs the balance of different fish and organisms in an area.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Landfills release methane which is a potential gas for explosions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increases the temperature of the atmosphere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Drains are clogged due to the release of solid wastes through dumping and lead to massive flood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leads to the degradation of the natural beauty especially plastic litter in parks and beaches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659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F5CFF-7795-A7EE-A99A-DE5061AF2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7108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Impacts of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0DF148-D60E-E63E-7DF5-D81D38C0D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377" y="953192"/>
            <a:ext cx="11937077" cy="5696989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general public, the main risks to the public health arise from the breeding of disease vectors, primarily flies and rats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 waste that decomposes release bad smells and leads to unhygienic conditions and thereby to a rise in the health problems.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Improper disposal can lead to adverse health outcomes, through water, soil and air contamination. 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concentration of heavy metals in the food chain and its danger for  human health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Hazardous waste treatment such as open burning can directly harm the neighbouring communities 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37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4791BD-6A79-4E4E-C22F-5345A8296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75" y="99753"/>
            <a:ext cx="11637818" cy="753687"/>
          </a:xfrm>
        </p:spPr>
        <p:txBody>
          <a:bodyPr>
            <a:no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Preventive Measures For Reduction Of Adverse</a:t>
            </a:r>
            <a:b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Impact On Human And Environment</a:t>
            </a:r>
            <a:endParaRPr lang="fr-F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3177E9-8F0E-8592-1976-6157E13F9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" y="1025236"/>
            <a:ext cx="12047913" cy="5733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 proper solid waste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to be undertaken: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amount of waste  produced—as well as the types of waste 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Goals to be achieved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To Dispose of Each Type of Waste ...</a:t>
            </a:r>
          </a:p>
          <a:p>
            <a:pPr marL="0" indent="0">
              <a:buNone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waste sector should be improved</a:t>
            </a:r>
          </a:p>
          <a:p>
            <a:pPr marL="0" indent="0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role of legislation and regulation in waste management?</a:t>
            </a:r>
          </a:p>
          <a:p>
            <a:pPr marL="0" indent="0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Legislation and regulation can be used to give effect to any aspect of a waste management policy to protect human life and the environment.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13954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D4A8666-649D-EE1E-0F78-6B33BA753FDE}"/>
              </a:ext>
            </a:extLst>
          </p:cNvPr>
          <p:cNvSpPr txBox="1"/>
          <p:nvPr/>
        </p:nvSpPr>
        <p:spPr>
          <a:xfrm>
            <a:off x="0" y="454429"/>
            <a:ext cx="1211441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 Waste generation should be decreased by promoting the production of goods that minimize waste generation after use(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prevention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reduction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measures):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Waste reduction measures at every stage of production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of product and production process to optimize utilization of material, energy, and water resources and minimize pollution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to assure that products will have multiple uses, a long life, be repairable, be easily recycled, and disposed of safely at the end of life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Promoting the use of less hazardous alternatives during the production of goods.</a:t>
            </a:r>
          </a:p>
          <a:p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454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1534859-3F93-4C5E-13B3-EEF08FEAEA83}"/>
              </a:ext>
            </a:extLst>
          </p:cNvPr>
          <p:cNvSpPr txBox="1"/>
          <p:nvPr/>
        </p:nvSpPr>
        <p:spPr>
          <a:xfrm>
            <a:off x="205047" y="321425"/>
            <a:ext cx="1184286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4/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Municipalities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should increase their level of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the public regarding the sorting and the collection of waste.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Involve the public(education, awareness and careful behaviour , public cooperation)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 and listen to improve the existing equipment and systems( to measure the productivity of labourers and machines)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Enough funds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provide full coverage( able to serve all households)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satisfactory street containers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Wright location of street containers.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suitable and reliable vehicles.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14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17CC42E-D6F7-CAF8-FFAB-E7081E49414F}"/>
              </a:ext>
            </a:extLst>
          </p:cNvPr>
          <p:cNvSpPr txBox="1"/>
          <p:nvPr/>
        </p:nvSpPr>
        <p:spPr>
          <a:xfrm>
            <a:off x="210589" y="315884"/>
            <a:ext cx="11842866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5/ waste  </a:t>
            </a:r>
            <a:r>
              <a:rPr lang="en-GB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especially </a:t>
            </a:r>
            <a:r>
              <a:rPr lang="en-GB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hazardous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materials should be hygienic, secure, safe and performed in an environmentally sound manner: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Collected in a container that is compatible with its contents under all conditions that it might be subjected to during accumulation, storage, and shipment.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Kept tightly sealed except when adding waste to the container.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Handled only by personnel trained in the requirements of these hazardous waste rules.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Removed from the accumulation area within three days if the quantity of any one waste exceeds fifty-five gallons. (From a safety perspective, no more than five gallons should be accumulated in a laboratory or shop.)gallon=4.54 litres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Labeled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the words "hazardous waste,"</a:t>
            </a: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 </a:t>
            </a: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819302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BF30D7D-D559-7A6A-51FB-1720722D254A}"/>
              </a:ext>
            </a:extLst>
          </p:cNvPr>
          <p:cNvSpPr txBox="1"/>
          <p:nvPr/>
        </p:nvSpPr>
        <p:spPr>
          <a:xfrm>
            <a:off x="0" y="0"/>
            <a:ext cx="12119957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6/ Proper segregation of waste has to be done at the source level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Waste segregation at source is the most important step that will help the environment and help reduce the accumulation of waste in landfills.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simplest way to solve this problem is through practicing proper on-site segregation of waste through clearly-marked containers for different kinds of waste. 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7/ The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organic waste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to be kept aside for composting to use it as fertilizer.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8/ Reuse, recycling, and recovery Material should be increased(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hierarchy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waste management)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9/ Solid wastes sanitary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landfills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incineration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clean and effective)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38677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881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Thème Office</vt:lpstr>
      <vt:lpstr>CHARACTERISTICS OF SOLID WASTES</vt:lpstr>
      <vt:lpstr>Impacts of solid pollution on the environment</vt:lpstr>
      <vt:lpstr>PowerPoint Presentation</vt:lpstr>
      <vt:lpstr>Impacts of solid waste on human health</vt:lpstr>
      <vt:lpstr>Preventive Measures For Reduction Of Adverse              Impact On Human And Environment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yousra</dc:creator>
  <cp:lastModifiedBy>Nassira Guemini</cp:lastModifiedBy>
  <cp:revision>10</cp:revision>
  <dcterms:created xsi:type="dcterms:W3CDTF">2022-09-30T18:02:33Z</dcterms:created>
  <dcterms:modified xsi:type="dcterms:W3CDTF">2024-10-15T16:34:24Z</dcterms:modified>
</cp:coreProperties>
</file>