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74" r:id="rId13"/>
    <p:sldId id="266" r:id="rId14"/>
    <p:sldId id="267" r:id="rId15"/>
    <p:sldId id="268" r:id="rId16"/>
    <p:sldId id="269" r:id="rId17"/>
    <p:sldId id="27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2FB94-BB6A-E4F1-7CFD-224CA003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81DA56-C40F-B924-F489-A725B3858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C34594-0259-E4D4-792F-C874F4D1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6A0EFD-08F3-4A9D-970D-D8A620C0F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5FC1A-EF0C-58B9-EB1C-8E9E9EA7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5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F894C-A7EF-79C3-186D-0925EC69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410DAC-7D0A-3211-A803-BAB4434AA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09E0EB-D404-08AC-997E-793A96CCD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D96E47-5C1B-C2DE-EAA1-8C603F142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E656DB-3B57-2AE5-5C3D-1F4EC70C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12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55A8B39-1481-DD09-1EFF-3469D1126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291BBE-DBD8-0FDF-67C1-5BD16386C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20E20E-627D-B772-EBED-0E0A9B22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B1E90-F5E6-3A20-C7EB-261A5CA2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70895B-C8DF-8CE8-046E-F85D1D89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93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E7A56-73AF-CBC0-BF18-4350AB7ED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D4A951-D85B-CA84-5B50-07A51ABD6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0EA4A-682F-30B6-0E93-4122A810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97AE62-082D-4DE3-8B98-E3BFFBAFC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859EA2-8E73-6EF2-E0BC-D16E238C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15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0B3D5-1D21-C0A3-0F3E-BD3D3633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EC7C5B-43AA-26DA-164E-F5CC821EC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E3B51-BA94-1B3B-1748-6E9662F3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42F958-934C-380E-67D0-42E845B3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3E76F1-9164-C656-AD69-DF55BE1B8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13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8D6DC4-6DB9-3E06-34DC-CAAE98DE8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BBD610-505E-89D7-B30F-BF7E259FB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67F2C0-8154-67A1-8B1A-31BBC1BF4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3CEBAD-56B8-63C8-4319-5D220A8A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2A1DFB-3B5C-11D1-E7A0-653B21F8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1BDB85-9C30-BC84-7AF6-824D38AD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59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F0D53A-A9D0-7945-68E8-FF366E73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32FFCE-D99C-5BC9-56C4-CD3BFE0A0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775577-BF5A-DCC9-CA87-8A6383EBE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41FCF1-D257-3492-4AA1-E00A3B29D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FBF7877-9F43-3C25-3F1A-66907F72F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765755-2943-1DFD-34CF-7B9E91B76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AB4B70-C441-CC51-766F-761DDF18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845FA6-226D-F897-114F-2AB5C86B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23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C4B5A-C4FC-6DFF-5C0D-A4BD4AD5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8C93CF-8428-25CD-7467-A235B5C7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755B7F-DBCC-A924-A0BB-60B28224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024B5E-AC00-F6EF-D2EA-4504B02D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74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61FCF-831C-EB05-0CBD-2CA3C794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B0E713-E490-DEDC-05F5-688520FA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43E085-8124-9BD1-99A1-30B00502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15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212107-DB53-C9EC-B8E3-9A58B2EAC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FA1203-8CC5-1112-3117-837EF12EE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05CC24-AC67-A93B-7903-9B44244FB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1B2BB8-27C8-32FB-7AA9-891B7045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9234B-F1C7-21ED-6437-ADD795C14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4C66FA-A2C6-F4A2-1F37-9D5B2ABE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22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04B27-AC05-25F0-90A1-09F1BB5D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EA09691-E54B-C7F7-F6B1-8112657F7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7A835D-19CF-AE34-AA98-27DB3D124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8DFF00-0EAB-3CD6-EF3C-D4989BE7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3109EB-887A-95AB-679A-9F63DD60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9901C-0A92-63B1-9412-5EF23C6D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9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CCDEAE-8FEA-F427-2B0F-6D1B1E32A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862EC1-C090-84AF-6A1A-33AA4D899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76462E-FEB8-C30F-3D83-014102665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B00AB-A257-4AF5-BC73-320EA1995AFA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E66658-6292-5D63-34B1-75F05DA9C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9375E8-DA91-313E-36D8-EC1B13A0C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47500-BF14-4861-A96E-B6BC0CC48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94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4F723-43F0-18CE-A87C-48220F2841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of pollution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B03A1C-F4A1-67E3-AF3E-A801A7EEF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4124" y="3602038"/>
            <a:ext cx="9193876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719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A1A70-5DCE-7C68-AF4E-3C63424C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986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</a:t>
            </a: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9EA396-2FFF-71ED-6DF3-FF62331DA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wastes incorporate wastes from institutions such as schools, universities, hospitals and research institutes. </a:t>
            </a:r>
          </a:p>
          <a:p>
            <a:pPr marL="0" indent="0" algn="just">
              <a:buNone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wastes which are classified as garbage and rubbish, as well as wastes, which are considered to be hazardous to public health and to the environment.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4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F5A4E-BF4E-1233-6777-74990019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51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Biomedical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/Hospital Waste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FE9C09-1EBE-63B4-BDD8-859E1875F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" y="1019908"/>
            <a:ext cx="11915335" cy="56622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 waste is generated during the diagnosis, treatment, of human beings or animals or in research activities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include wastes like anatomical waste, discarded medicines, chemical wastes, etc.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waste is highly infectious and can be a serious threat to living beings, human health and the environment if not managed in a scientific manner.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roughly estimated that of the 4 kg of waste generated in a hospital at least 1 kg would be infected.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4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A0211E2-F934-1EB5-60E5-F4390E233CD9}"/>
              </a:ext>
            </a:extLst>
          </p:cNvPr>
          <p:cNvSpPr txBox="1"/>
          <p:nvPr/>
        </p:nvSpPr>
        <p:spPr>
          <a:xfrm>
            <a:off x="485335" y="604911"/>
            <a:ext cx="1139483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waste may cause negative impact on the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quality as different pollutants may leach out from the waste dumping sites into the ground water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waste pollutants may change the quality of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near waste dumping sites. 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</a:t>
            </a:r>
            <a:r>
              <a:rPr lang="en-GB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wasts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impact  the air quality . When burning , biomedical waste pollute the air and may be dangerous to human health, plants and animals.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50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0C831-F57A-8948-2827-1CA550B2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072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 Construction and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Demolition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4B0A4-F645-37BF-2B03-BA0A2A609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949568"/>
            <a:ext cx="11830930" cy="583915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and demolition wastes are the waste materials generated by the construction, refurbishment, repair and demolition buildings.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mainly consists of earth, stones, concrete, bricks, roofing materials, plumbing materials, heating systems and electrical wires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and demolition waste  usually ends up in landfills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also have negative effects on our surroundings: soil erosion (when rain washes away topsoil), water pollution (when rain washes away chemicals), air pollution (when gases leak out).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55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305DE-211E-DD94-2911-D10190CA4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9" y="115743"/>
            <a:ext cx="10515600" cy="535207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84CF50-692A-4905-679A-A610EA51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554182"/>
            <a:ext cx="11795760" cy="602949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discarded solid material of manufacturing processes and industrial operations.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generators of industrial solid wastes are: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thermal power plants producing wood, coke and coal ash,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integrated Iron and steel mills producing steel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meltin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non-ferrous industries like aluminium, zinc, and copper producing red mud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sugar industries generating press mud( waste produced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filtration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industries producing lime and fertilizer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allied industries producing gypsum.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pollutants are Hazardous wastes which because of their physical, chemical  characteristics are potentially dangerous to human and the environment.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287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91E1C-0DDF-8301-5DD7-05B1633A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512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 Sewage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CCF73B-EE02-D285-6377-32E6FA225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13" y="865163"/>
            <a:ext cx="11844997" cy="57466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Sewage is wastewater that can be hazardous to the 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Besides being very smelly, harmful and potentially deadly bacteria infects the water and it becomes a health hazard and can  damage  every element in the ecosystem.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68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97750-5B12-7579-8D97-AE5DEE900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Bulky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14BC75-D437-8F94-B3E8-2B02B722B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569" y="914400"/>
            <a:ext cx="11816862" cy="565521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household items which can’t be collected in the normal storage containers of households and that may require special handling and management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bulky wastes include household furniture such as  washing machines and refrigerators, mattresses and TV sets, water heaters, tires, auto parts, tree and brush debris, and so forth.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waste falls into a special category of materials called “universal waste,” as classified by the federal Environmental Protection Agency (EPA).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category is hazardous waste. When a lot of electronic devices sit in a landfill for an extended period of time, they begin to transmit their dangerous chemicals into the surrounding ground and water resources, eventually polluting nearby households and cause widespread health problems.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467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CB3E1-5145-00CB-5207-19DB47C04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8/ Agricultural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F54087-FB15-97E0-4434-23FF79BFC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sources of agricultural pollution are pesticides,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fertilisers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use of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contaminated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water in irrigation.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excessive use of fertilizers and pesticides leads to widespread contamination of water bodies and depreciate water quality.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persistent use of chemical products degrades and destroys the soils and waters, affects animals, plants, and wildlife, gradually altering the ecosystems which support biodiversity.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1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CCED310-32CD-74F5-E11C-2908DB8FCF6E}"/>
              </a:ext>
            </a:extLst>
          </p:cNvPr>
          <p:cNvSpPr txBox="1"/>
          <p:nvPr/>
        </p:nvSpPr>
        <p:spPr>
          <a:xfrm>
            <a:off x="576775" y="689317"/>
            <a:ext cx="114229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Pollution may be caused by several sources depending upon the</a:t>
            </a:r>
          </a:p>
          <a:p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GB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of pollutants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Wastes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Liquid Wastes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Gaseous Wastes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Noise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as a source of pollution 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 as a source of pollution 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as a source of pollution</a:t>
            </a:r>
          </a:p>
          <a:p>
            <a:pPr marL="342900" indent="-342900">
              <a:buAutoNum type="arabicPeriod"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2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145A1-D73D-160B-30A0-D8D94877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Solid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B5C5DC-8C19-F4F4-AE3A-A16F6E8A7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 pollution is the presence or excessive presence of solid wastes in the environment (air, water, soil), making it less fit or unfit for living beings.</a:t>
            </a:r>
          </a:p>
          <a:p>
            <a:pPr marL="0" indent="0" algn="just">
              <a:buNone/>
            </a:pP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 pollutants are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materiasl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from various human activities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0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7EBED-0B46-B136-CA91-60F6FE50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0463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D4DB4A-F9F3-45A0-FE83-01EDEC946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43" y="794825"/>
            <a:ext cx="11844997" cy="58380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major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classification of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as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Biomedical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/Hospital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Construction and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Demolition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Sewage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Bulky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Mining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4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7407B-CE89-299A-4D85-1BB5DA96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1.Municipal Waste </a:t>
            </a:r>
            <a:b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276FE4-CD9E-6907-16B9-25B3A25BD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wastes incorporate:</a:t>
            </a:r>
          </a:p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domestic wastes, </a:t>
            </a:r>
          </a:p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street sweeping </a:t>
            </a:r>
          </a:p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commercial wastes. </a:t>
            </a:r>
            <a:endParaRPr lang="fr-F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57BD0-9C78-5783-95E1-EAD6F80D0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300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Residential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B41A8B-D7EE-214A-61CA-04621DD3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78" y="1657004"/>
            <a:ext cx="11887200" cy="50321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wastes are generated as a consequence of household activities such as cooking, cleaning, repairs, redecoration, packaging, clothing, old books, paper and old furnishings.</a:t>
            </a:r>
          </a:p>
        </p:txBody>
      </p:sp>
    </p:spTree>
    <p:extLst>
      <p:ext uri="{BB962C8B-B14F-4D97-AF65-F5344CB8AC3E}">
        <p14:creationId xmlns:p14="http://schemas.microsoft.com/office/powerpoint/2010/main" val="218133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20C8D7-535B-BE7E-F01B-15A989530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134" y="1026942"/>
            <a:ext cx="9039665" cy="56269"/>
          </a:xfrm>
        </p:spPr>
        <p:txBody>
          <a:bodyPr>
            <a:normAutofit fontScale="90000"/>
          </a:bodyPr>
          <a:lstStyle/>
          <a:p>
            <a:r>
              <a:rPr lang="fr-FR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fr-FR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</a:t>
            </a:r>
            <a:r>
              <a:rPr lang="fr-FR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sweeping</a:t>
            </a:r>
            <a:r>
              <a:rPr lang="fr-FR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7F67C-D9CC-65B1-3009-EC8ADDBC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846" y="1139480"/>
            <a:ext cx="11823896" cy="548640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term applies to wastes that are collected from streets, walkways, parks and vacant lots. </a:t>
            </a:r>
          </a:p>
          <a:p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wastes include paper, cardboard, plastic, dirt, dust, leaves and other vegetable wastes.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69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126CA-7A75-641C-B816-3A8DC99B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commercial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DC94FD-DD9B-8884-4D2F-5C1F4BBEB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6" y="935502"/>
            <a:ext cx="11697286" cy="562004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wastes include solid wastes from offices, wholesale and retail stores, restaurants, hotels, markets, warehouses and other commercial establishments.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wastes are classified as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garbage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others as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rubbish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Garbage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Garbage is the term applied to animal and vegetable waste 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wastes contain organic wastes, which produces strong odours and therefore attracts rats, flies and other vermin. It requires immediate attention in its storage, handling and disposal.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Rubbish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Rubbish is general term applied to solid wastes originating in households, commercial establishments and institutions, excluding garbage &amp; ashes(residues combustible materials). 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42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A35B52C-BAB2-4F4B-7A3B-83443F0D7ABB}"/>
              </a:ext>
            </a:extLst>
          </p:cNvPr>
          <p:cNvSpPr txBox="1"/>
          <p:nvPr/>
        </p:nvSpPr>
        <p:spPr>
          <a:xfrm rot="10800000" flipH="1" flipV="1">
            <a:off x="195456" y="-1980091"/>
            <a:ext cx="11616398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solid wastes that are hazardous release chemicals into the environment and contamination of groundwater and lowering of the quality of soil as well as air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close to the landfills can potentially be affected while they consume hazardous wastes in the landfill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hazardous solid wastes are burnt , lethal gases are released, and cause 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diseases 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skin infections, neurological issues, babies pre-term births, and cancer.</a:t>
            </a:r>
          </a:p>
        </p:txBody>
      </p:sp>
    </p:spTree>
    <p:extLst>
      <p:ext uri="{BB962C8B-B14F-4D97-AF65-F5344CB8AC3E}">
        <p14:creationId xmlns:p14="http://schemas.microsoft.com/office/powerpoint/2010/main" val="3121166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1127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Thème Office</vt:lpstr>
      <vt:lpstr>Nature of pollution</vt:lpstr>
      <vt:lpstr>PowerPoint Presentation</vt:lpstr>
      <vt:lpstr>1/ Solid waste pollution</vt:lpstr>
      <vt:lpstr>Causes of solid waste pollution</vt:lpstr>
      <vt:lpstr>1.Municipal Waste    </vt:lpstr>
      <vt:lpstr>a/ domestic wastes (Residential Wastes )</vt:lpstr>
      <vt:lpstr>b/ street sweeping pollution  </vt:lpstr>
      <vt:lpstr>c/ commercial wastes</vt:lpstr>
      <vt:lpstr>PowerPoint Presentation</vt:lpstr>
      <vt:lpstr>2/ Institutional Waste</vt:lpstr>
      <vt:lpstr>3/ Biomedical/Hospital Waste</vt:lpstr>
      <vt:lpstr>PowerPoint Presentation</vt:lpstr>
      <vt:lpstr>4/ Construction and Demolition Wastes</vt:lpstr>
      <vt:lpstr>5/ Industrial Waste</vt:lpstr>
      <vt:lpstr>6/ Sewage Wastes</vt:lpstr>
      <vt:lpstr>7/ Bulky Wastes</vt:lpstr>
      <vt:lpstr>8/ Agricultural solid waste pollutants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of pollutants</dc:title>
  <dc:creator>yousra</dc:creator>
  <cp:lastModifiedBy>Nassira Guemini</cp:lastModifiedBy>
  <cp:revision>6</cp:revision>
  <dcterms:created xsi:type="dcterms:W3CDTF">2022-09-23T13:49:17Z</dcterms:created>
  <dcterms:modified xsi:type="dcterms:W3CDTF">2024-10-05T10:49:28Z</dcterms:modified>
</cp:coreProperties>
</file>