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400" dirty="0"/>
              <a:t>صلاحيات الوالي في حماية </a:t>
            </a:r>
            <a:r>
              <a:rPr lang="ar-DZ" sz="2400" dirty="0" err="1"/>
              <a:t>المستهلك:إشرافه</a:t>
            </a:r>
            <a:r>
              <a:rPr lang="ar-DZ" sz="2400" dirty="0"/>
              <a:t> على المديريات الولائية للتجارة .</a:t>
            </a:r>
            <a:endParaRPr lang="fr-FR" sz="2400" dirty="0"/>
          </a:p>
          <a:p>
            <a:pPr algn="ctr"/>
            <a:r>
              <a:rPr lang="ar-DZ" sz="2400" dirty="0" err="1"/>
              <a:t>مادةن</a:t>
            </a:r>
            <a:r>
              <a:rPr lang="ar-DZ" sz="2400" dirty="0"/>
              <a:t> 96من القانون12/07 المتعلق بالولاية :"يكون الوالي مسؤولا عن المحافظة على النظام والأمن والسلامة والسكينة العامة."</a:t>
            </a:r>
            <a:endParaRPr lang="fr-FR" sz="2400" dirty="0"/>
          </a:p>
          <a:p>
            <a:pPr algn="ctr"/>
            <a:r>
              <a:rPr lang="ar-DZ" sz="2400" dirty="0"/>
              <a:t>مادة 97:"توضع تحت تصرف الوالي مصالح الأمن لتطبيق القرارات المتخذة".</a:t>
            </a:r>
            <a:endParaRPr lang="fr-FR" sz="2400" dirty="0"/>
          </a:p>
          <a:p>
            <a:pPr algn="ctr"/>
            <a:r>
              <a:rPr lang="ar-DZ" sz="2400" dirty="0"/>
              <a:t>صلاحيات رئيس المجلس الشعبي البلدي في حماية المستهلك:</a:t>
            </a:r>
            <a:endParaRPr lang="fr-FR" sz="2400" dirty="0"/>
          </a:p>
          <a:p>
            <a:pPr algn="ctr"/>
            <a:r>
              <a:rPr lang="ar-DZ" sz="2400" dirty="0"/>
              <a:t>مادة 88/فقرة08من القانون 11/10 المتعلق </a:t>
            </a:r>
            <a:r>
              <a:rPr lang="ar-DZ" sz="2400" dirty="0" err="1"/>
              <a:t>بالبلدية:"يقوم</a:t>
            </a:r>
            <a:r>
              <a:rPr lang="ar-DZ" sz="2400" dirty="0"/>
              <a:t> رئيس الملس الشعبي البلدي تحت اشراف الوالي بما يأتي :..السهر على سلامة المواد الغذائية الاستهلاكية المعروضة </a:t>
            </a:r>
            <a:r>
              <a:rPr lang="ar-DZ" sz="2400"/>
              <a:t>للبيع."</a:t>
            </a:r>
            <a:endParaRPr lang="fr-FR" sz="2400" dirty="0"/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81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27</cp:revision>
  <dcterms:created xsi:type="dcterms:W3CDTF">2023-10-28T21:02:18Z</dcterms:created>
  <dcterms:modified xsi:type="dcterms:W3CDTF">2024-12-17T09:41:26Z</dcterms:modified>
</cp:coreProperties>
</file>